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</p:sldMasterIdLst>
  <p:sldIdLst>
    <p:sldId id="282" r:id="rId7"/>
    <p:sldId id="303" r:id="rId8"/>
    <p:sldId id="284" r:id="rId9"/>
    <p:sldId id="283" r:id="rId10"/>
    <p:sldId id="285" r:id="rId11"/>
    <p:sldId id="287" r:id="rId12"/>
    <p:sldId id="288" r:id="rId13"/>
    <p:sldId id="289" r:id="rId14"/>
    <p:sldId id="290" r:id="rId15"/>
    <p:sldId id="293" r:id="rId16"/>
    <p:sldId id="294" r:id="rId17"/>
    <p:sldId id="297" r:id="rId18"/>
    <p:sldId id="298" r:id="rId19"/>
    <p:sldId id="301" r:id="rId20"/>
    <p:sldId id="299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0" d="100"/>
          <a:sy n="80" d="100"/>
        </p:scale>
        <p:origin x="-1110" y="-3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200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6226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77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94" y="273877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694793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2171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36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8514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2045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978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679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93046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2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05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0455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554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659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107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5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7569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8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632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4513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429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2447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400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3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68865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766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080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699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852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7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507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179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6450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621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07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010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773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885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6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279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31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960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3859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01243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1730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5985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69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401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3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7558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843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948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2336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03337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054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4508B-9371-4DE7-8487-0611D96974E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0739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A94ADC-FDD9-472A-9F79-CA1A946946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273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D0234B-0D3B-465C-9B84-F5F0C72125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3924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EB298-D86A-45B3-AC77-8021C7FF6A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87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895218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4BEF1E-F47A-4494-BC25-55BB260D33B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6628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D6D3C-8C12-4444-8546-79F921D06A3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91406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3102B9-EFBE-4295-B160-2E9E11954A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4065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4E76E-573B-43F2-933A-DADCE951892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5795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E5B11-3A66-48CA-8CE0-4671161721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92795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B7293-118D-46AD-9558-0D658CFB8F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31500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F8426-DB29-4208-8FA5-AF37D97202D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41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01175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602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0440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602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DB38A-CE5B-4BE9-9E7A-88206DA60877}" type="datetimeFigureOut">
              <a:rPr lang="vi-VN" smtClean="0"/>
              <a:t>10/05/2022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16702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DB38A-CE5B-4BE9-9E7A-88206DA60877}" type="datetimeFigureOut">
              <a:rPr lang="vi-VN" smtClean="0"/>
              <a:t>10/05/2022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6171B-96D6-4804-A391-830FBE221A5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924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60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4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0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6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1B4F2BA-D6F4-4488-8D90-7F2085735A75}" type="slidenum">
              <a:rPr lang="en-US" smtClean="0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94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9.xml"/><Relationship Id="rId1" Type="http://schemas.openxmlformats.org/officeDocument/2006/relationships/audio" Target="file:///C:\Users\My\Downloads\&#272;ang%20c&#7853;p%20nh&#7853;t%20&#8211;%20Ti&#7871;ng%20gi&#243;%20th&#7893;i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2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eg"/><Relationship Id="rId7" Type="http://schemas.openxmlformats.org/officeDocument/2006/relationships/image" Target="../media/image16.gif"/><Relationship Id="rId2" Type="http://schemas.openxmlformats.org/officeDocument/2006/relationships/slideLayout" Target="../slideLayouts/slideLayout51.xml"/><Relationship Id="rId1" Type="http://schemas.openxmlformats.org/officeDocument/2006/relationships/audio" Target="file:///D:\Thi&#234;n%20Nhi&#234;n%20&#8211;%20&#194;m%20Thanh%20M&#432;a.mp3" TargetMode="Externa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hông có tiêu đề (Bài thuyết trình (169)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627" y="0"/>
            <a:ext cx="9144000" cy="5143968"/>
          </a:xfrm>
        </p:spPr>
      </p:pic>
      <p:sp>
        <p:nvSpPr>
          <p:cNvPr id="6" name="Rectangle 5"/>
          <p:cNvSpPr/>
          <p:nvPr/>
        </p:nvSpPr>
        <p:spPr>
          <a:xfrm>
            <a:off x="2487880" y="94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lvl="0" algn="ctr"/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ÁNH SAO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xmlns="" id="{E6D9839E-A7B5-4DA2-A2EE-F6CBDD2E9E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019" y="680585"/>
            <a:ext cx="986708" cy="9992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82099" y="1679845"/>
            <a:ext cx="6583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76727" y="2371728"/>
            <a:ext cx="4190571" cy="1908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ết nắng, </a:t>
            </a:r>
            <a:r>
              <a:rPr lang="vi-VN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(24-36 </a:t>
            </a:r>
            <a:r>
              <a:rPr lang="en-US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Hòa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B2C8551-F6A9-4471-9EF3-28A55CB4260D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8371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603250" y="377428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2643187" y="255985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1">
            <a:schemeClr val="accent4"/>
          </a:lnRef>
          <a:fillRef idx="1002">
            <a:schemeClr val="dk2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4495800" y="342901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6629400" y="285750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pic>
        <p:nvPicPr>
          <p:cNvPr id="5838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0005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0050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43350"/>
            <a:ext cx="1371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8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1475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71475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9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52" name="Đang cập nhật – Tiếng gió thổ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1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9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93" fill="hold"/>
                                        <p:tgtEl>
                                          <p:spTgt spid="51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5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4E268D93-4474-4A3D-B981-6F6F2B2D14F2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57347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9433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3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147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5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43" name="AutoShape 23"/>
          <p:cNvSpPr>
            <a:spLocks noChangeArrowheads="1"/>
          </p:cNvSpPr>
          <p:nvPr/>
        </p:nvSpPr>
        <p:spPr bwMode="auto">
          <a:xfrm>
            <a:off x="1371600" y="800100"/>
            <a:ext cx="457200" cy="25146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2" name="AutoShape 23"/>
          <p:cNvSpPr>
            <a:spLocks noChangeArrowheads="1"/>
          </p:cNvSpPr>
          <p:nvPr/>
        </p:nvSpPr>
        <p:spPr bwMode="auto">
          <a:xfrm>
            <a:off x="4195763" y="1132285"/>
            <a:ext cx="381000" cy="16002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3" name="AutoShape 23"/>
          <p:cNvSpPr>
            <a:spLocks noChangeArrowheads="1"/>
          </p:cNvSpPr>
          <p:nvPr/>
        </p:nvSpPr>
        <p:spPr bwMode="auto">
          <a:xfrm>
            <a:off x="6634163" y="1185863"/>
            <a:ext cx="304800" cy="1943100"/>
          </a:xfrm>
          <a:prstGeom prst="lightningBol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vi-VN" smtClean="0">
              <a:solidFill>
                <a:srgbClr val="000000"/>
              </a:solidFill>
            </a:endParaRPr>
          </a:p>
        </p:txBody>
      </p:sp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1663700" y="379810"/>
            <a:ext cx="2209800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4" name="Cloud"/>
          <p:cNvSpPr>
            <a:spLocks noChangeAspect="1" noEditPoints="1" noChangeArrowheads="1"/>
          </p:cNvSpPr>
          <p:nvPr/>
        </p:nvSpPr>
        <p:spPr bwMode="auto">
          <a:xfrm>
            <a:off x="4819521" y="265510"/>
            <a:ext cx="3310202" cy="1110854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492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8" presetClass="entr" presetSubtype="12" repeatCount="4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007502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43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4"/>
          <p:cNvSpPr txBox="1">
            <a:spLocks noGrp="1"/>
          </p:cNvSpPr>
          <p:nvPr/>
        </p:nvSpPr>
        <p:spPr bwMode="auto">
          <a:xfrm>
            <a:off x="6937399" y="4683919"/>
            <a:ext cx="1901825" cy="357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8E2633B5-225B-4B9E-8D1F-82EC41DE1463}" type="slidenum">
              <a:rPr lang="en-US"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pPr algn="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sz="1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5059" name="Picture 2" descr="portrait_of_a_tempest_by_ssil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7145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57600"/>
            <a:ext cx="137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42900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71850"/>
            <a:ext cx="17526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7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714750"/>
            <a:ext cx="1752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8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576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9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70" name="Picture 14" descr="Tree-01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43350"/>
            <a:ext cx="53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074" name="Group 18"/>
          <p:cNvGrpSpPr>
            <a:grpSpLocks/>
          </p:cNvGrpSpPr>
          <p:nvPr/>
        </p:nvGrpSpPr>
        <p:grpSpPr bwMode="auto">
          <a:xfrm rot="744371">
            <a:off x="6172200" y="1543050"/>
            <a:ext cx="381000" cy="1885950"/>
            <a:chOff x="576" y="2688"/>
            <a:chExt cx="1632" cy="1344"/>
          </a:xfrm>
        </p:grpSpPr>
        <p:pic>
          <p:nvPicPr>
            <p:cNvPr id="45075" name="Picture 1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6" name="Picture 2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7" name="Picture 2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8" name="Picture 2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79" name="Picture 2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0" name="Picture 2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1" name="Picture 2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2" name="Picture 2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083" name="Group 27"/>
          <p:cNvGrpSpPr>
            <a:grpSpLocks/>
          </p:cNvGrpSpPr>
          <p:nvPr/>
        </p:nvGrpSpPr>
        <p:grpSpPr bwMode="auto">
          <a:xfrm rot="744371">
            <a:off x="3505200" y="400050"/>
            <a:ext cx="381000" cy="1885950"/>
            <a:chOff x="576" y="2688"/>
            <a:chExt cx="1632" cy="1344"/>
          </a:xfrm>
        </p:grpSpPr>
        <p:pic>
          <p:nvPicPr>
            <p:cNvPr id="45084" name="Picture 2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5" name="Picture 2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6" name="Picture 3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7" name="Picture 3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8" name="Picture 3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89" name="Picture 3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0" name="Picture 3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1" name="Picture 3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092" name="Group 36"/>
          <p:cNvGrpSpPr>
            <a:grpSpLocks/>
          </p:cNvGrpSpPr>
          <p:nvPr/>
        </p:nvGrpSpPr>
        <p:grpSpPr bwMode="auto">
          <a:xfrm rot="744371">
            <a:off x="2667000" y="457200"/>
            <a:ext cx="381000" cy="1885950"/>
            <a:chOff x="576" y="2688"/>
            <a:chExt cx="1632" cy="1344"/>
          </a:xfrm>
        </p:grpSpPr>
        <p:pic>
          <p:nvPicPr>
            <p:cNvPr id="45093" name="Picture 3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4" name="Picture 3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5" name="Picture 3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6" name="Picture 4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7" name="Picture 4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8" name="Picture 4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099" name="Picture 4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0" name="Picture 4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01" name="Group 45"/>
          <p:cNvGrpSpPr>
            <a:grpSpLocks/>
          </p:cNvGrpSpPr>
          <p:nvPr/>
        </p:nvGrpSpPr>
        <p:grpSpPr bwMode="auto">
          <a:xfrm rot="744371">
            <a:off x="1524000" y="285750"/>
            <a:ext cx="381000" cy="1885950"/>
            <a:chOff x="576" y="2688"/>
            <a:chExt cx="1632" cy="1344"/>
          </a:xfrm>
        </p:grpSpPr>
        <p:pic>
          <p:nvPicPr>
            <p:cNvPr id="45102" name="Picture 4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3" name="Picture 4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4" name="Picture 4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5" name="Picture 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6" name="Picture 5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7" name="Picture 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8" name="Picture 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09" name="Picture 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10" name="Group 54"/>
          <p:cNvGrpSpPr>
            <a:grpSpLocks/>
          </p:cNvGrpSpPr>
          <p:nvPr/>
        </p:nvGrpSpPr>
        <p:grpSpPr bwMode="auto">
          <a:xfrm rot="744371">
            <a:off x="6248400" y="228600"/>
            <a:ext cx="381000" cy="1885950"/>
            <a:chOff x="576" y="2688"/>
            <a:chExt cx="1632" cy="1344"/>
          </a:xfrm>
        </p:grpSpPr>
        <p:pic>
          <p:nvPicPr>
            <p:cNvPr id="45111" name="Picture 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2" name="Picture 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3" name="Picture 5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4" name="Picture 5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5" name="Picture 5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6" name="Picture 6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7" name="Picture 6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18" name="Picture 6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19" name="Group 63"/>
          <p:cNvGrpSpPr>
            <a:grpSpLocks/>
          </p:cNvGrpSpPr>
          <p:nvPr/>
        </p:nvGrpSpPr>
        <p:grpSpPr bwMode="auto">
          <a:xfrm rot="744371">
            <a:off x="7315200" y="171450"/>
            <a:ext cx="381000" cy="1885950"/>
            <a:chOff x="576" y="2688"/>
            <a:chExt cx="1632" cy="1344"/>
          </a:xfrm>
        </p:grpSpPr>
        <p:pic>
          <p:nvPicPr>
            <p:cNvPr id="45120" name="Picture 6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1" name="Picture 6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2" name="Picture 6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3" name="Picture 6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4" name="Picture 6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5" name="Picture 6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6" name="Picture 7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27" name="Picture 7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28" name="Group 72"/>
          <p:cNvGrpSpPr>
            <a:grpSpLocks/>
          </p:cNvGrpSpPr>
          <p:nvPr/>
        </p:nvGrpSpPr>
        <p:grpSpPr bwMode="auto">
          <a:xfrm rot="744371">
            <a:off x="5410200" y="228600"/>
            <a:ext cx="381000" cy="1885950"/>
            <a:chOff x="576" y="2688"/>
            <a:chExt cx="1632" cy="1344"/>
          </a:xfrm>
        </p:grpSpPr>
        <p:pic>
          <p:nvPicPr>
            <p:cNvPr id="45129" name="Picture 7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0" name="Picture 7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1" name="Picture 7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2" name="Picture 7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3" name="Picture 7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4" name="Picture 7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5" name="Picture 7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6" name="Picture 8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37" name="Group 81"/>
          <p:cNvGrpSpPr>
            <a:grpSpLocks/>
          </p:cNvGrpSpPr>
          <p:nvPr/>
        </p:nvGrpSpPr>
        <p:grpSpPr bwMode="auto">
          <a:xfrm rot="744371">
            <a:off x="1143000" y="1714500"/>
            <a:ext cx="381000" cy="1885950"/>
            <a:chOff x="576" y="2688"/>
            <a:chExt cx="1632" cy="1344"/>
          </a:xfrm>
        </p:grpSpPr>
        <p:pic>
          <p:nvPicPr>
            <p:cNvPr id="45138" name="Picture 8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39" name="Picture 8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0" name="Picture 8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1" name="Picture 8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2" name="Picture 8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3" name="Picture 8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4" name="Picture 8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5" name="Picture 8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46" name="Group 90"/>
          <p:cNvGrpSpPr>
            <a:grpSpLocks/>
          </p:cNvGrpSpPr>
          <p:nvPr/>
        </p:nvGrpSpPr>
        <p:grpSpPr bwMode="auto">
          <a:xfrm rot="744371">
            <a:off x="2743200" y="1943100"/>
            <a:ext cx="381000" cy="1885950"/>
            <a:chOff x="576" y="2688"/>
            <a:chExt cx="1632" cy="1344"/>
          </a:xfrm>
        </p:grpSpPr>
        <p:pic>
          <p:nvPicPr>
            <p:cNvPr id="45147" name="Picture 9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8" name="Picture 9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49" name="Picture 9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0" name="Picture 9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1" name="Picture 9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2" name="Picture 9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3" name="Picture 9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4" name="Picture 9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55" name="Group 99"/>
          <p:cNvGrpSpPr>
            <a:grpSpLocks/>
          </p:cNvGrpSpPr>
          <p:nvPr/>
        </p:nvGrpSpPr>
        <p:grpSpPr bwMode="auto">
          <a:xfrm rot="744371">
            <a:off x="3962400" y="1771650"/>
            <a:ext cx="381000" cy="1885950"/>
            <a:chOff x="576" y="2688"/>
            <a:chExt cx="1632" cy="1344"/>
          </a:xfrm>
        </p:grpSpPr>
        <p:pic>
          <p:nvPicPr>
            <p:cNvPr id="45156" name="Picture 10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7" name="Picture 10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8" name="Picture 10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59" name="Picture 10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0" name="Picture 10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1" name="Picture 10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2" name="Picture 10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3" name="Picture 10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64" name="Group 108"/>
          <p:cNvGrpSpPr>
            <a:grpSpLocks/>
          </p:cNvGrpSpPr>
          <p:nvPr/>
        </p:nvGrpSpPr>
        <p:grpSpPr bwMode="auto">
          <a:xfrm rot="744371">
            <a:off x="4800600" y="342900"/>
            <a:ext cx="381000" cy="1885950"/>
            <a:chOff x="576" y="2688"/>
            <a:chExt cx="1632" cy="1344"/>
          </a:xfrm>
        </p:grpSpPr>
        <p:pic>
          <p:nvPicPr>
            <p:cNvPr id="45165" name="Picture 10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6" name="Picture 11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7" name="Picture 11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8" name="Picture 11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69" name="Picture 11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0" name="Picture 11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1" name="Picture 11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2" name="Picture 11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73" name="Group 117"/>
          <p:cNvGrpSpPr>
            <a:grpSpLocks/>
          </p:cNvGrpSpPr>
          <p:nvPr/>
        </p:nvGrpSpPr>
        <p:grpSpPr bwMode="auto">
          <a:xfrm rot="744371">
            <a:off x="4953000" y="1771650"/>
            <a:ext cx="381000" cy="1885950"/>
            <a:chOff x="576" y="2688"/>
            <a:chExt cx="1632" cy="1344"/>
          </a:xfrm>
        </p:grpSpPr>
        <p:pic>
          <p:nvPicPr>
            <p:cNvPr id="45174" name="Picture 11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5" name="Picture 11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6" name="Picture 12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7" name="Picture 12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8" name="Picture 12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79" name="Picture 12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80" name="Picture 12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81" name="Picture 12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182" name="Picture 126" descr="mac-ao-mua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43000" y="2857500"/>
            <a:ext cx="4267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183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057650"/>
            <a:ext cx="914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4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05765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5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629150"/>
            <a:ext cx="1143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6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343400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187" name="Picture 5" descr="addemoticons17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57700"/>
            <a:ext cx="1752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5188" name="Group 132"/>
          <p:cNvGrpSpPr>
            <a:grpSpLocks/>
          </p:cNvGrpSpPr>
          <p:nvPr/>
        </p:nvGrpSpPr>
        <p:grpSpPr bwMode="auto">
          <a:xfrm rot="744371">
            <a:off x="1128713" y="1939554"/>
            <a:ext cx="1062037" cy="2844403"/>
            <a:chOff x="576" y="2688"/>
            <a:chExt cx="1632" cy="1344"/>
          </a:xfrm>
        </p:grpSpPr>
        <p:pic>
          <p:nvPicPr>
            <p:cNvPr id="45189" name="Picture 13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0" name="Picture 13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1" name="Picture 13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2" name="Picture 13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3" name="Picture 13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4" name="Picture 13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5" name="Picture 13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6" name="Picture 14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197" name="Group 141"/>
          <p:cNvGrpSpPr>
            <a:grpSpLocks/>
          </p:cNvGrpSpPr>
          <p:nvPr/>
        </p:nvGrpSpPr>
        <p:grpSpPr bwMode="auto">
          <a:xfrm rot="744371">
            <a:off x="1982839" y="448867"/>
            <a:ext cx="604837" cy="2393156"/>
            <a:chOff x="576" y="2688"/>
            <a:chExt cx="1632" cy="1344"/>
          </a:xfrm>
        </p:grpSpPr>
        <p:pic>
          <p:nvPicPr>
            <p:cNvPr id="45198" name="Picture 14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199" name="Picture 14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0" name="Picture 14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1" name="Picture 14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2" name="Picture 14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3" name="Picture 14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4" name="Picture 14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5" name="Picture 14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06" name="Group 150"/>
          <p:cNvGrpSpPr>
            <a:grpSpLocks/>
          </p:cNvGrpSpPr>
          <p:nvPr/>
        </p:nvGrpSpPr>
        <p:grpSpPr bwMode="auto">
          <a:xfrm rot="744371">
            <a:off x="2438429" y="2375322"/>
            <a:ext cx="835025" cy="2768203"/>
            <a:chOff x="576" y="2688"/>
            <a:chExt cx="1632" cy="1344"/>
          </a:xfrm>
        </p:grpSpPr>
        <p:pic>
          <p:nvPicPr>
            <p:cNvPr id="45207" name="Picture 15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8" name="Picture 15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09" name="Picture 15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0" name="Picture 15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1" name="Picture 15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2" name="Picture 15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3" name="Picture 15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4" name="Picture 15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15" name="Group 159"/>
          <p:cNvGrpSpPr>
            <a:grpSpLocks/>
          </p:cNvGrpSpPr>
          <p:nvPr/>
        </p:nvGrpSpPr>
        <p:grpSpPr bwMode="auto">
          <a:xfrm rot="744371">
            <a:off x="6834188" y="1834778"/>
            <a:ext cx="704850" cy="3109913"/>
            <a:chOff x="576" y="2688"/>
            <a:chExt cx="1632" cy="1344"/>
          </a:xfrm>
        </p:grpSpPr>
        <p:pic>
          <p:nvPicPr>
            <p:cNvPr id="45216" name="Picture 16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7" name="Picture 16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8" name="Picture 16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19" name="Picture 16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0" name="Picture 16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1" name="Picture 16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2" name="Picture 16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3" name="Picture 167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24" name="Group 168"/>
          <p:cNvGrpSpPr>
            <a:grpSpLocks/>
          </p:cNvGrpSpPr>
          <p:nvPr/>
        </p:nvGrpSpPr>
        <p:grpSpPr bwMode="auto">
          <a:xfrm rot="744371">
            <a:off x="633413" y="797719"/>
            <a:ext cx="481012" cy="2286000"/>
            <a:chOff x="576" y="2688"/>
            <a:chExt cx="1632" cy="1344"/>
          </a:xfrm>
        </p:grpSpPr>
        <p:pic>
          <p:nvPicPr>
            <p:cNvPr id="45225" name="Picture 16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6" name="Picture 17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7" name="Picture 17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8" name="Picture 17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29" name="Picture 17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0" name="Picture 17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1" name="Picture 17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2" name="Picture 176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233" name="Group 177"/>
          <p:cNvGrpSpPr>
            <a:grpSpLocks/>
          </p:cNvGrpSpPr>
          <p:nvPr/>
        </p:nvGrpSpPr>
        <p:grpSpPr bwMode="auto">
          <a:xfrm rot="744371">
            <a:off x="7696202" y="560810"/>
            <a:ext cx="760413" cy="3655219"/>
            <a:chOff x="576" y="2688"/>
            <a:chExt cx="1632" cy="1344"/>
          </a:xfrm>
        </p:grpSpPr>
        <p:pic>
          <p:nvPicPr>
            <p:cNvPr id="45234" name="Picture 178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273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5" name="Picture 179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2688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6" name="Picture 180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7" name="Picture 181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4" y="312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8" name="Picture 182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3072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39" name="Picture 183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3696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40" name="Picture 184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3360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241" name="Picture 185" descr="nuoc mat Copy of scan00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" y="3504"/>
              <a:ext cx="144" cy="3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242" name="Thiên Nhiên – Âm Thanh Mưa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457450"/>
            <a:ext cx="3048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5" name="Cloud"/>
          <p:cNvSpPr>
            <a:spLocks noChangeAspect="1" noEditPoints="1" noChangeArrowheads="1"/>
          </p:cNvSpPr>
          <p:nvPr/>
        </p:nvSpPr>
        <p:spPr bwMode="auto">
          <a:xfrm>
            <a:off x="1289050" y="22817"/>
            <a:ext cx="2209800" cy="73329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Cloud"/>
          <p:cNvSpPr>
            <a:spLocks noChangeAspect="1" noEditPoints="1" noChangeArrowheads="1"/>
          </p:cNvSpPr>
          <p:nvPr/>
        </p:nvSpPr>
        <p:spPr bwMode="auto">
          <a:xfrm>
            <a:off x="3117850" y="24421"/>
            <a:ext cx="2209800" cy="78567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Cloud"/>
          <p:cNvSpPr>
            <a:spLocks noChangeAspect="1" noEditPoints="1" noChangeArrowheads="1"/>
          </p:cNvSpPr>
          <p:nvPr/>
        </p:nvSpPr>
        <p:spPr bwMode="auto">
          <a:xfrm>
            <a:off x="4794250" y="27701"/>
            <a:ext cx="2209800" cy="890429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ln>
            <a:solidFill>
              <a:schemeClr val="tx1">
                <a:lumMod val="75000"/>
                <a:lumOff val="25000"/>
              </a:schemeClr>
            </a:solidFill>
            <a:headEnd/>
            <a:tailEnd/>
          </a:ln>
        </p:spPr>
        <p:style>
          <a:lnRef idx="3">
            <a:schemeClr val="lt1"/>
          </a:lnRef>
          <a:fillRef idx="1002">
            <a:schemeClr val="dk2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7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5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45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45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2000"/>
                                        <p:tgtEl>
                                          <p:spTgt spid="45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4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5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4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4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4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2000"/>
                                        <p:tgtEl>
                                          <p:spTgt spid="45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2000"/>
                                        <p:tgtEl>
                                          <p:spTgt spid="4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4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4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5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500"/>
                                        <p:tgtEl>
                                          <p:spTgt spid="45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45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45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45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45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4" dur="2000"/>
                                        <p:tgtEl>
                                          <p:spTgt spid="4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2000"/>
                                        <p:tgtEl>
                                          <p:spTgt spid="45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2000"/>
                                        <p:tgtEl>
                                          <p:spTgt spid="45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2000"/>
                                        <p:tgtEl>
                                          <p:spTgt spid="45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599251" fill="hold"/>
                                        <p:tgtEl>
                                          <p:spTgt spid="45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601251"/>
                            </p:stCondLst>
                            <p:childTnLst>
                              <p:par>
                                <p:cTn id="78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9" dur="2000" fill="hold"/>
                                        <p:tgtEl>
                                          <p:spTgt spid="51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603251"/>
                            </p:stCondLst>
                            <p:childTnLst>
                              <p:par>
                                <p:cTn id="81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605251"/>
                            </p:stCondLst>
                            <p:childTnLst>
                              <p:par>
                                <p:cTn id="84" presetID="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8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24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228601"/>
            <a:ext cx="3733800" cy="4366022"/>
          </a:xfrm>
        </p:spPr>
        <p:txBody>
          <a:bodyPr/>
          <a:lstStyle/>
          <a:p>
            <a:endParaRPr lang="en-US"/>
          </a:p>
        </p:txBody>
      </p:sp>
      <p:pic>
        <p:nvPicPr>
          <p:cNvPr id="59396" name="Picture 4" descr="ruộng ngô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14550"/>
            <a:ext cx="44958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7" name="Picture 5" descr="hoa đẹ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44958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8" name="Picture 6" descr="Dan bo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"/>
            <a:ext cx="37338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1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51"/>
            <a:ext cx="9144000" cy="5143349"/>
          </a:xfrm>
        </p:spPr>
      </p:pic>
      <p:sp>
        <p:nvSpPr>
          <p:cNvPr id="7" name="Rectangle 6"/>
          <p:cNvSpPr/>
          <p:nvPr/>
        </p:nvSpPr>
        <p:spPr>
          <a:xfrm>
            <a:off x="2055597" y="1360114"/>
            <a:ext cx="47446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08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170"/>
            <a:ext cx="9144000" cy="5143349"/>
          </a:xfrm>
        </p:spPr>
      </p:pic>
      <p:sp>
        <p:nvSpPr>
          <p:cNvPr id="5" name="Rectangle 4"/>
          <p:cNvSpPr/>
          <p:nvPr/>
        </p:nvSpPr>
        <p:spPr>
          <a:xfrm>
            <a:off x="1900053" y="939973"/>
            <a:ext cx="5153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2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Không có tiêu đề (Bài thuyết trình (169)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5627" y="0"/>
            <a:ext cx="9144000" cy="5143968"/>
          </a:xfrm>
        </p:spPr>
      </p:pic>
      <p:sp>
        <p:nvSpPr>
          <p:cNvPr id="3" name="Rectangle 2"/>
          <p:cNvSpPr/>
          <p:nvPr/>
        </p:nvSpPr>
        <p:spPr>
          <a:xfrm>
            <a:off x="1721922" y="309593"/>
            <a:ext cx="66145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b="1" dirty="0">
                <a:solidFill>
                  <a:srgbClr val="3C3C3C"/>
                </a:solidFill>
                <a:latin typeface="Times New Roman"/>
              </a:rPr>
              <a:t>I. Mục đích: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1" dirty="0">
                <a:solidFill>
                  <a:srgbClr val="3C3C3C"/>
                </a:solidFill>
                <a:latin typeface="Times New Roman"/>
              </a:rPr>
              <a:t>1. Kiến thức: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dirty="0">
                <a:solidFill>
                  <a:srgbClr val="3C3C3C"/>
                </a:solidFill>
                <a:latin typeface="Times New Roman"/>
              </a:rPr>
              <a:t>- Trẻ biết một số đặc điểm hiện tượng tự nhiên: Nắng, mưa</a:t>
            </a:r>
            <a:r>
              <a:rPr lang="vi-VN" dirty="0" smtClean="0">
                <a:solidFill>
                  <a:srgbClr val="3C3C3C"/>
                </a:solidFill>
                <a:latin typeface="Times New Roman"/>
              </a:rPr>
              <a:t>,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dirty="0">
                <a:solidFill>
                  <a:srgbClr val="3C3C3C"/>
                </a:solidFill>
                <a:latin typeface="Times New Roman"/>
              </a:rPr>
              <a:t>- Trẻ biết lợi ích và </a:t>
            </a:r>
            <a:r>
              <a:rPr lang="vi-VN" dirty="0" smtClean="0">
                <a:solidFill>
                  <a:srgbClr val="3C3C3C"/>
                </a:solidFill>
                <a:latin typeface="Times New Roman"/>
              </a:rPr>
              <a:t>tác hại của các hiện tượng tự nhiên đối với đời sống con người.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1" dirty="0">
                <a:solidFill>
                  <a:srgbClr val="3C3C3C"/>
                </a:solidFill>
                <a:latin typeface="Times New Roman"/>
              </a:rPr>
              <a:t>2. Kỹ năng: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dirty="0">
                <a:solidFill>
                  <a:srgbClr val="3C3C3C"/>
                </a:solidFill>
                <a:latin typeface="Times New Roman"/>
              </a:rPr>
              <a:t>- Rèn  kỹ năng quan sát, ghi nhớ có chủ định.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dirty="0">
                <a:solidFill>
                  <a:srgbClr val="3C3C3C"/>
                </a:solidFill>
                <a:latin typeface="Times New Roman"/>
              </a:rPr>
              <a:t>- Phát triển tai nghe, ngôn ngữ và tư duy cho trẻ.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1" dirty="0">
                <a:solidFill>
                  <a:srgbClr val="3C3C3C"/>
                </a:solidFill>
                <a:latin typeface="Times New Roman"/>
              </a:rPr>
              <a:t>3. Thái độ: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1" dirty="0" smtClean="0">
                <a:solidFill>
                  <a:srgbClr val="3C3C3C"/>
                </a:solidFill>
                <a:latin typeface="Times New Roman"/>
              </a:rPr>
              <a:t>-</a:t>
            </a:r>
            <a:r>
              <a:rPr lang="en-US" b="1" dirty="0" smtClean="0">
                <a:solidFill>
                  <a:srgbClr val="3C3C3C"/>
                </a:solidFill>
                <a:latin typeface="Times New Roman"/>
              </a:rPr>
              <a:t> </a:t>
            </a:r>
            <a:r>
              <a:rPr lang="vi-VN" dirty="0" smtClean="0">
                <a:solidFill>
                  <a:srgbClr val="3C3C3C"/>
                </a:solidFill>
                <a:latin typeface="Times New Roman"/>
              </a:rPr>
              <a:t>Trẻ </a:t>
            </a:r>
            <a:r>
              <a:rPr lang="vi-VN" dirty="0">
                <a:solidFill>
                  <a:srgbClr val="3C3C3C"/>
                </a:solidFill>
                <a:latin typeface="Times New Roman"/>
              </a:rPr>
              <a:t>tham gia tích cực vào hoạt động, biết mặc trang phục phù hợp với thời tiết.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b="1" dirty="0">
                <a:solidFill>
                  <a:srgbClr val="3C3C3C"/>
                </a:solidFill>
                <a:latin typeface="Times New Roman"/>
              </a:rPr>
              <a:t>II .Chuẩn bị: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vi-VN" dirty="0">
                <a:solidFill>
                  <a:srgbClr val="3C3C3C"/>
                </a:solidFill>
                <a:latin typeface="Times New Roman"/>
              </a:rPr>
              <a:t>- Máy tính, máy chiếu, que chỉ, loa.</a:t>
            </a:r>
            <a:endParaRPr lang="vi-VN" dirty="0">
              <a:solidFill>
                <a:srgbClr val="3C3C3C"/>
              </a:solidFill>
            </a:endParaRPr>
          </a:p>
          <a:p>
            <a:r>
              <a:rPr lang="en-US" dirty="0" smtClean="0">
                <a:solidFill>
                  <a:srgbClr val="3C3C3C"/>
                </a:solidFill>
                <a:latin typeface="Times New Roman"/>
              </a:rPr>
              <a:t>- </a:t>
            </a:r>
            <a:r>
              <a:rPr lang="vi-VN" dirty="0" smtClean="0">
                <a:solidFill>
                  <a:srgbClr val="3C3C3C"/>
                </a:solidFill>
                <a:latin typeface="Times New Roman"/>
              </a:rPr>
              <a:t>Hình </a:t>
            </a:r>
            <a:r>
              <a:rPr lang="vi-VN" dirty="0">
                <a:solidFill>
                  <a:srgbClr val="3C3C3C"/>
                </a:solidFill>
                <a:latin typeface="Times New Roman"/>
              </a:rPr>
              <a:t>ảnh các hiện tượng tự </a:t>
            </a:r>
            <a:r>
              <a:rPr lang="vi-VN" dirty="0" smtClean="0">
                <a:solidFill>
                  <a:srgbClr val="3C3C3C"/>
                </a:solidFill>
                <a:latin typeface="Times New Roman"/>
              </a:rPr>
              <a:t>nhiên</a:t>
            </a:r>
            <a:endParaRPr lang="en-US" dirty="0" smtClean="0">
              <a:solidFill>
                <a:srgbClr val="3C3C3C"/>
              </a:solidFill>
              <a:latin typeface="Times New Roman"/>
            </a:endParaRPr>
          </a:p>
          <a:p>
            <a:r>
              <a:rPr lang="en-US" b="1" dirty="0" smtClean="0">
                <a:solidFill>
                  <a:srgbClr val="3C3C3C"/>
                </a:solidFill>
                <a:latin typeface="Times New Roman"/>
              </a:rPr>
              <a:t>III – </a:t>
            </a:r>
            <a:r>
              <a:rPr lang="en-US" b="1" dirty="0" err="1" smtClean="0">
                <a:solidFill>
                  <a:srgbClr val="3C3C3C"/>
                </a:solidFill>
                <a:latin typeface="Times New Roman"/>
              </a:rPr>
              <a:t>Cách</a:t>
            </a:r>
            <a:r>
              <a:rPr lang="en-US" b="1" dirty="0" smtClean="0">
                <a:solidFill>
                  <a:srgbClr val="3C3C3C"/>
                </a:solidFill>
                <a:latin typeface="Times New Roman"/>
              </a:rPr>
              <a:t> </a:t>
            </a:r>
            <a:r>
              <a:rPr lang="en-US" b="1" dirty="0" err="1" smtClean="0">
                <a:solidFill>
                  <a:srgbClr val="3C3C3C"/>
                </a:solidFill>
                <a:latin typeface="Times New Roman"/>
              </a:rPr>
              <a:t>tiến</a:t>
            </a:r>
            <a:r>
              <a:rPr lang="en-US" b="1" dirty="0" smtClean="0">
                <a:solidFill>
                  <a:srgbClr val="3C3C3C"/>
                </a:solidFill>
                <a:latin typeface="Times New Roman"/>
              </a:rPr>
              <a:t> </a:t>
            </a:r>
            <a:r>
              <a:rPr lang="en-US" b="1" dirty="0" err="1" smtClean="0">
                <a:solidFill>
                  <a:srgbClr val="3C3C3C"/>
                </a:solidFill>
                <a:latin typeface="Times New Roman"/>
              </a:rPr>
              <a:t>hành</a:t>
            </a:r>
            <a:endParaRPr lang="vi-VN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23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2784829" y="657783"/>
            <a:ext cx="35685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90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1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1907511" y="1153745"/>
            <a:ext cx="541366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38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Không có tiêu đề (Bài thuyết trình (169)) (2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468"/>
            <a:ext cx="9144000" cy="5143968"/>
          </a:xfrm>
        </p:spPr>
      </p:pic>
      <p:sp>
        <p:nvSpPr>
          <p:cNvPr id="5" name="Rectangle 4"/>
          <p:cNvSpPr/>
          <p:nvPr/>
        </p:nvSpPr>
        <p:spPr>
          <a:xfrm>
            <a:off x="2286000" y="59759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28504" y="1061544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06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0" name="Picture 4" descr="trời náng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00" y="-171450"/>
            <a:ext cx="12192000" cy="560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1" name="Picture 5" descr="gfgdb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085850"/>
            <a:ext cx="44196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172200" y="-171450"/>
            <a:ext cx="2971800" cy="1714500"/>
            <a:chOff x="3696" y="-336"/>
            <a:chExt cx="1440" cy="1392"/>
          </a:xfrm>
        </p:grpSpPr>
        <p:grpSp>
          <p:nvGrpSpPr>
            <p:cNvPr id="39959" name="Group 8"/>
            <p:cNvGrpSpPr>
              <a:grpSpLocks/>
            </p:cNvGrpSpPr>
            <p:nvPr/>
          </p:nvGrpSpPr>
          <p:grpSpPr bwMode="auto">
            <a:xfrm>
              <a:off x="3696" y="-336"/>
              <a:ext cx="1440" cy="1392"/>
              <a:chOff x="0" y="1056"/>
              <a:chExt cx="2592" cy="2640"/>
            </a:xfrm>
          </p:grpSpPr>
          <p:grpSp>
            <p:nvGrpSpPr>
              <p:cNvPr id="39960" name="Group 9"/>
              <p:cNvGrpSpPr>
                <a:grpSpLocks/>
              </p:cNvGrpSpPr>
              <p:nvPr/>
            </p:nvGrpSpPr>
            <p:grpSpPr bwMode="auto">
              <a:xfrm>
                <a:off x="0" y="1056"/>
                <a:ext cx="2592" cy="2640"/>
                <a:chOff x="0" y="1056"/>
                <a:chExt cx="2592" cy="2640"/>
              </a:xfrm>
            </p:grpSpPr>
            <p:sp>
              <p:nvSpPr>
                <p:cNvPr id="39961" name="Line 10"/>
                <p:cNvSpPr>
                  <a:spLocks noChangeShapeType="1"/>
                </p:cNvSpPr>
                <p:nvPr/>
              </p:nvSpPr>
              <p:spPr bwMode="auto">
                <a:xfrm>
                  <a:off x="1296" y="2928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2" name="Line 11"/>
                <p:cNvSpPr>
                  <a:spLocks noChangeShapeType="1"/>
                </p:cNvSpPr>
                <p:nvPr/>
              </p:nvSpPr>
              <p:spPr bwMode="auto">
                <a:xfrm>
                  <a:off x="1296" y="1056"/>
                  <a:ext cx="0" cy="76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3" name="Line 12"/>
                <p:cNvSpPr>
                  <a:spLocks noChangeShapeType="1"/>
                </p:cNvSpPr>
                <p:nvPr/>
              </p:nvSpPr>
              <p:spPr bwMode="auto">
                <a:xfrm>
                  <a:off x="1824" y="2400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4" name="Line 13"/>
                <p:cNvSpPr>
                  <a:spLocks noChangeShapeType="1"/>
                </p:cNvSpPr>
                <p:nvPr/>
              </p:nvSpPr>
              <p:spPr bwMode="auto">
                <a:xfrm>
                  <a:off x="0" y="2352"/>
                  <a:ext cx="768" cy="0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5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92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6" name="Line 15"/>
                <p:cNvSpPr>
                  <a:spLocks noChangeShapeType="1"/>
                </p:cNvSpPr>
                <p:nvPr/>
              </p:nvSpPr>
              <p:spPr bwMode="auto">
                <a:xfrm flipH="1">
                  <a:off x="1776" y="1824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7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1584" y="1344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8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624" y="2832"/>
                  <a:ext cx="384" cy="576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69" name="Line 18"/>
                <p:cNvSpPr>
                  <a:spLocks noChangeShapeType="1"/>
                </p:cNvSpPr>
                <p:nvPr/>
              </p:nvSpPr>
              <p:spPr bwMode="auto">
                <a:xfrm>
                  <a:off x="720" y="1296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70" name="Line 19"/>
                <p:cNvSpPr>
                  <a:spLocks noChangeShapeType="1"/>
                </p:cNvSpPr>
                <p:nvPr/>
              </p:nvSpPr>
              <p:spPr bwMode="auto">
                <a:xfrm>
                  <a:off x="1536" y="2880"/>
                  <a:ext cx="288" cy="52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9971" name="Line 20"/>
                <p:cNvSpPr>
                  <a:spLocks noChangeShapeType="1"/>
                </p:cNvSpPr>
                <p:nvPr/>
              </p:nvSpPr>
              <p:spPr bwMode="auto">
                <a:xfrm>
                  <a:off x="1728" y="2640"/>
                  <a:ext cx="576" cy="288"/>
                </a:xfrm>
                <a:prstGeom prst="line">
                  <a:avLst/>
                </a:prstGeom>
                <a:noFill/>
                <a:ln w="57150">
                  <a:solidFill>
                    <a:srgbClr val="FFFF66"/>
                  </a:solidFill>
                  <a:prstDash val="dash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defTabSz="914400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mtClean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39972" name="Line 21"/>
              <p:cNvSpPr>
                <a:spLocks noChangeShapeType="1"/>
              </p:cNvSpPr>
              <p:nvPr/>
            </p:nvSpPr>
            <p:spPr bwMode="auto">
              <a:xfrm>
                <a:off x="240" y="1680"/>
                <a:ext cx="528" cy="384"/>
              </a:xfrm>
              <a:prstGeom prst="line">
                <a:avLst/>
              </a:prstGeom>
              <a:noFill/>
              <a:ln w="57150">
                <a:solidFill>
                  <a:srgbClr val="FFFF66"/>
                </a:solidFill>
                <a:prstDash val="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defTabSz="914400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9973" name="Oval 22"/>
            <p:cNvSpPr>
              <a:spLocks noChangeArrowheads="1"/>
            </p:cNvSpPr>
            <p:nvPr/>
          </p:nvSpPr>
          <p:spPr bwMode="auto">
            <a:xfrm>
              <a:off x="4069" y="44"/>
              <a:ext cx="640" cy="60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428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Dell\Downloads\SB3240-7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1000"/>
            <a:ext cx="9144001" cy="516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7021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ownloads\co-nen-phoi-quan-ao-qua-dem-hay-khong-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688"/>
            <a:ext cx="9144001" cy="517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3845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Không có tiêu đề (Bài thuyết trình (169)) (3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33"/>
            <a:ext cx="9144000" cy="5143349"/>
          </a:xfrm>
        </p:spPr>
      </p:pic>
      <p:sp>
        <p:nvSpPr>
          <p:cNvPr id="7" name="Rectangle 6"/>
          <p:cNvSpPr/>
          <p:nvPr/>
        </p:nvSpPr>
        <p:spPr>
          <a:xfrm>
            <a:off x="3249478" y="1027605"/>
            <a:ext cx="3143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033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551</TotalTime>
  <Words>113</Words>
  <Application>Microsoft Office PowerPoint</Application>
  <PresentationFormat>On-screen Show (16:9)</PresentationFormat>
  <Paragraphs>32</Paragraphs>
  <Slides>15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122</cp:revision>
  <dcterms:created xsi:type="dcterms:W3CDTF">2022-05-01T06:34:40Z</dcterms:created>
  <dcterms:modified xsi:type="dcterms:W3CDTF">2022-05-10T09:03:31Z</dcterms:modified>
</cp:coreProperties>
</file>