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4"/>
  </p:notesMasterIdLst>
  <p:sldIdLst>
    <p:sldId id="260" r:id="rId10"/>
    <p:sldId id="296" r:id="rId11"/>
    <p:sldId id="261" r:id="rId12"/>
    <p:sldId id="290" r:id="rId13"/>
    <p:sldId id="289" r:id="rId14"/>
    <p:sldId id="288" r:id="rId15"/>
    <p:sldId id="287" r:id="rId16"/>
    <p:sldId id="286" r:id="rId17"/>
    <p:sldId id="285" r:id="rId18"/>
    <p:sldId id="284" r:id="rId19"/>
    <p:sldId id="262" r:id="rId20"/>
    <p:sldId id="265" r:id="rId21"/>
    <p:sldId id="277" r:id="rId22"/>
    <p:sldId id="275" r:id="rId23"/>
    <p:sldId id="279" r:id="rId24"/>
    <p:sldId id="278" r:id="rId25"/>
    <p:sldId id="280" r:id="rId26"/>
    <p:sldId id="281" r:id="rId27"/>
    <p:sldId id="282" r:id="rId28"/>
    <p:sldId id="292" r:id="rId29"/>
    <p:sldId id="294" r:id="rId30"/>
    <p:sldId id="266" r:id="rId31"/>
    <p:sldId id="267" r:id="rId32"/>
    <p:sldId id="274" r:id="rId3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6FE4F-5BC5-44BB-99A3-6A91BE583C58}" type="datetimeFigureOut">
              <a:rPr lang="vi-VN" smtClean="0"/>
              <a:t>21/05/2022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EE272-2C74-47AA-AAD5-872B6D9E8E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3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0BD2E-9F58-4B34-A2B8-EAED6E6E3F5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F02B15-6656-4A5A-BDAA-EF72041A7784}" type="slidenum">
              <a:rPr lang="en-US" altLang="en-US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1" hangingPunct="1"/>
              <a:t>2</a:t>
            </a:fld>
            <a:endParaRPr lang="en-US" alt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t>21/05/2022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763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t>21/05/2022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89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t>21/05/2022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1403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800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58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5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91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8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02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39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6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t>21/05/2022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634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4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92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687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47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26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1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34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12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577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5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t>21/05/2022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1686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65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05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518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384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18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40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037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299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0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t>21/05/2022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19602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941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915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00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7795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897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418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270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635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3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t>21/05/2022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89800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346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155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209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667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575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299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778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241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902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5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t>21/05/2022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39974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574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211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9840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411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406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426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75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716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467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41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t>21/05/2022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72218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0620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557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825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421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532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19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351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072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18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9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t>21/05/2022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83979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219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54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313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571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108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0563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555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984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16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79B36-3A4C-46DB-8B8E-1E28047E4D54}" type="datetimeFigureOut">
              <a:rPr lang="en-US"/>
              <a:pPr>
                <a:defRPr/>
              </a:pPr>
              <a:t>21/5/2022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1FA86A2-8350-4344-A1D7-8CE9338282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49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t>21/05/2022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06385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31B49-75FC-43CD-AD06-AB431740AB7A}" type="datetimeFigureOut">
              <a:rPr lang="en-US"/>
              <a:pPr>
                <a:defRPr/>
              </a:pPr>
              <a:t>21/5/2022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DFF91B4-B877-44CE-A159-A8BB9D8771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641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3F5C8-2D82-4F83-A357-71D28D560D73}" type="datetimeFigureOut">
              <a:rPr lang="en-US"/>
              <a:pPr>
                <a:defRPr/>
              </a:pPr>
              <a:t>21/5/2022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4078EF6-1D45-4CAD-9BC0-3E8802DCF1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5721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94698-99F9-4596-BDDC-0C1D052970D5}" type="datetimeFigureOut">
              <a:rPr lang="en-US"/>
              <a:pPr>
                <a:defRPr/>
              </a:pPr>
              <a:t>21/5/2022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FBB600F-5A91-43DF-ACE1-B6F81690D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7642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8A128-9627-418A-BE54-6136AE6DF342}" type="datetimeFigureOut">
              <a:rPr lang="en-US"/>
              <a:pPr>
                <a:defRPr/>
              </a:pPr>
              <a:t>21/5/2022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81EFE3C-7C90-4FDF-8A76-6E7DA3282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4740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65A2A-166A-4FAB-BDD8-CC747895C907}" type="datetimeFigureOut">
              <a:rPr lang="en-US"/>
              <a:pPr>
                <a:defRPr/>
              </a:pPr>
              <a:t>21/5/2022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6CEF5BD-4DB9-489D-BE65-85081C28BB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840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BD2D-0678-469A-A76C-E10046A8A1B4}" type="datetimeFigureOut">
              <a:rPr lang="en-US"/>
              <a:pPr>
                <a:defRPr/>
              </a:pPr>
              <a:t>21/5/2022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1DF4579-4FA3-4F97-9C2E-69FF9AB795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5240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9F43-61DB-4CD9-BDAC-81C2064A2ECD}" type="datetimeFigureOut">
              <a:rPr lang="en-US"/>
              <a:pPr>
                <a:defRPr/>
              </a:pPr>
              <a:t>21/5/2022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94FC822-BF59-42EE-9D5E-71E111D11B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40871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32CEF-8F89-490A-A10B-5EC94F1ECD57}" type="datetimeFigureOut">
              <a:rPr lang="en-US"/>
              <a:pPr>
                <a:defRPr/>
              </a:pPr>
              <a:t>21/5/2022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96BF8A2-A6E2-41EE-BECE-E53266CC8E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4157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E78F1-D98D-46D0-97CC-1052F460F698}" type="datetimeFigureOut">
              <a:rPr lang="en-US"/>
              <a:pPr>
                <a:defRPr/>
              </a:pPr>
              <a:t>21/5/2022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A4346E1-8B44-47A3-8280-DD84FA12EB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9914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7BB30-D326-48BB-923C-53923CF82357}" type="datetimeFigureOut">
              <a:rPr lang="en-US"/>
              <a:pPr>
                <a:defRPr/>
              </a:pPr>
              <a:t>21/5/2022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21D0536-83E6-47B1-A545-CBAB8E7242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41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7E482-1F6A-4C70-82C1-A38B7F6419AF}" type="datetimeFigureOut">
              <a:rPr lang="vi-VN" smtClean="0"/>
              <a:t>21/05/2022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5F342-8652-4C33-88A6-28B657CDCC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789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3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6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2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4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1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2637F-6D33-4F8B-B5D2-A85295801B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B226-3D60-4303-B0BB-1907F9499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17DD7C-459B-4A2E-B84D-65609D9B927C}" type="datetimeFigureOut">
              <a:rPr lang="en-US"/>
              <a:pPr>
                <a:defRPr/>
              </a:pPr>
              <a:t>21/5/2022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84F6E2-B968-4207-9884-EC376BF2E7F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16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Qu&#7843;%20G&#236;%20-%20Karaoke.mp4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Qu&#7843;%20G&#236;%20-%20Karaoke.mp4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Qu&#7843;%20G&#236;%20-%20Karaoke.mp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file:///D:\GIAO%20AN%20FULL\GIAO%20AN%20DIEN%20TU%20RUONE\QUA\Hoa%20Thom%20Buom%20Luon%20-%20Nhac%20Beat.mp3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nh-nen-powerpoint-dep-nhat-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492896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Nhạc và lời: Xanh Xanh</a:t>
            </a:r>
            <a:endParaRPr lang="en-US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hát: “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 b</a:t>
            </a:r>
            <a:r>
              <a:rPr lang="vi-VN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ướm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ượn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Dân ca </a:t>
            </a:r>
          </a:p>
          <a:p>
            <a:pPr algn="ctr"/>
            <a:r>
              <a:rPr lang="vi-VN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 họ Bắc Ninh</a:t>
            </a:r>
            <a:endParaRPr lang="en-US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vi-VN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âm nhạc: </a:t>
            </a:r>
            <a:r>
              <a:rPr lang="vi-VN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“Nghe tiếng hát tìm quả”</a:t>
            </a:r>
            <a:endParaRPr lang="en-US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860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ÁNH SAO</a:t>
            </a:r>
          </a:p>
        </p:txBody>
      </p:sp>
    </p:spTree>
    <p:extLst>
      <p:ext uri="{BB962C8B-B14F-4D97-AF65-F5344CB8AC3E}">
        <p14:creationId xmlns:p14="http://schemas.microsoft.com/office/powerpoint/2010/main" val="408765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318067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Này</a:t>
            </a:r>
            <a:r>
              <a:rPr lang="en-US" sz="2800" dirty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các</a:t>
            </a:r>
            <a:r>
              <a:rPr lang="en-US" sz="2800" dirty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bạn</a:t>
            </a:r>
            <a:r>
              <a:rPr lang="en-US" sz="2800" dirty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nhỏ</a:t>
            </a:r>
            <a:endParaRPr lang="en-US" sz="2800" dirty="0">
              <a:solidFill>
                <a:srgbClr val="EEECE1">
                  <a:lumMod val="10000"/>
                </a:srgbClr>
              </a:solidFill>
              <a:latin typeface="VNI-Avo" pitchFamily="2" charset="0"/>
            </a:endParaRPr>
          </a:p>
          <a:p>
            <a:r>
              <a:rPr lang="en-US" sz="2800" dirty="0" err="1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Đừng</a:t>
            </a:r>
            <a:r>
              <a:rPr lang="en-US" sz="2800" dirty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hái</a:t>
            </a:r>
            <a:r>
              <a:rPr lang="en-US" sz="2800" dirty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hoa</a:t>
            </a:r>
            <a:r>
              <a:rPr lang="en-US" sz="2800" dirty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tươi</a:t>
            </a:r>
            <a:endParaRPr lang="en-US" sz="2800" dirty="0">
              <a:solidFill>
                <a:srgbClr val="EEECE1">
                  <a:lumMod val="10000"/>
                </a:srgbClr>
              </a:solidFill>
              <a:latin typeface="VNI-Avo" pitchFamily="2" charset="0"/>
            </a:endParaRPr>
          </a:p>
          <a:p>
            <a:r>
              <a:rPr lang="en-US" sz="2800" dirty="0" err="1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Hoa</a:t>
            </a:r>
            <a:r>
              <a:rPr lang="en-US" sz="2800" dirty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yêu</a:t>
            </a:r>
            <a:r>
              <a:rPr lang="en-US" sz="2800" dirty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mọi</a:t>
            </a:r>
            <a:r>
              <a:rPr lang="en-US" sz="2800" dirty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người</a:t>
            </a:r>
            <a:endParaRPr lang="en-US" sz="2800" dirty="0">
              <a:solidFill>
                <a:srgbClr val="EEECE1">
                  <a:lumMod val="10000"/>
                </a:srgbClr>
              </a:solidFill>
              <a:latin typeface="VNI-Avo" pitchFamily="2" charset="0"/>
            </a:endParaRPr>
          </a:p>
          <a:p>
            <a:r>
              <a:rPr lang="en-US" sz="2800" dirty="0" err="1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Nên</a:t>
            </a:r>
            <a:r>
              <a:rPr lang="en-US" sz="2800" dirty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hoa</a:t>
            </a:r>
            <a:r>
              <a:rPr lang="en-US" sz="2800" dirty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kết</a:t>
            </a:r>
            <a:r>
              <a:rPr lang="en-US" sz="2800" dirty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trái</a:t>
            </a:r>
            <a:endParaRPr lang="en-US" sz="2800" dirty="0">
              <a:solidFill>
                <a:srgbClr val="EEECE1">
                  <a:lumMod val="10000"/>
                </a:srgb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84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.jpg"/>
          <p:cNvPicPr>
            <a:picLocks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09600"/>
            <a:ext cx="876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7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7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r>
              <a:rPr lang="en-US" sz="7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 hát </a:t>
            </a:r>
          </a:p>
          <a:p>
            <a:pPr algn="ctr"/>
            <a:r>
              <a:rPr lang="en-US" sz="7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7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7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- </a:t>
            </a:r>
            <a:r>
              <a:rPr lang="en-US" sz="7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7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7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7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7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7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eart 3">
            <a:hlinkClick r:id="rId3" action="ppaction://hlinkfile"/>
          </p:cNvPr>
          <p:cNvSpPr/>
          <p:nvPr/>
        </p:nvSpPr>
        <p:spPr>
          <a:xfrm>
            <a:off x="7740352" y="5649432"/>
            <a:ext cx="864096" cy="928694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683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hoat-hinh-cuc-de-thuong-cho-may-tinh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86050" y="285728"/>
            <a:ext cx="407060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Trò chuyện </a:t>
            </a:r>
          </a:p>
          <a:p>
            <a:pPr algn="ctr"/>
            <a:r>
              <a:rPr lang="vi-V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và </a:t>
            </a:r>
          </a:p>
          <a:p>
            <a:pPr algn="ctr"/>
            <a:r>
              <a:rPr lang="vi-V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đàm thoại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227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0" r="11575"/>
          <a:stretch/>
        </p:blipFill>
        <p:spPr>
          <a:xfrm>
            <a:off x="-18077" y="-36758"/>
            <a:ext cx="9144000" cy="687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02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69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9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70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609834" cy="682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35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21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5" y="-54864"/>
            <a:ext cx="8780931" cy="696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33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98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-41275"/>
            <a:ext cx="913765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322;p3"/>
          <p:cNvSpPr/>
          <p:nvPr/>
        </p:nvSpPr>
        <p:spPr>
          <a:xfrm>
            <a:off x="1828800" y="304800"/>
            <a:ext cx="5867400" cy="685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sz="1400" b="1" kern="0" dirty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Arimo"/>
                <a:cs typeface="Arial"/>
                <a:sym typeface="Arial"/>
              </a:rPr>
              <a:t>MỤC ĐÍCH YÊU CẦU</a:t>
            </a:r>
          </a:p>
        </p:txBody>
      </p:sp>
      <p:sp>
        <p:nvSpPr>
          <p:cNvPr id="4" name="Google Shape;334;p3"/>
          <p:cNvSpPr txBox="1">
            <a:spLocks noChangeArrowheads="1"/>
          </p:cNvSpPr>
          <p:nvPr/>
        </p:nvSpPr>
        <p:spPr bwMode="auto">
          <a:xfrm>
            <a:off x="554038" y="1069975"/>
            <a:ext cx="766445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ts val="2400"/>
              <a:buFont typeface="Times New Roman" pitchFamily="18" charset="0"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Kiến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thức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Google Shape;335;p3"/>
          <p:cNvSpPr txBox="1">
            <a:spLocks noChangeArrowheads="1"/>
          </p:cNvSpPr>
          <p:nvPr/>
        </p:nvSpPr>
        <p:spPr bwMode="auto">
          <a:xfrm>
            <a:off x="554038" y="2339975"/>
            <a:ext cx="8393112" cy="286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ts val="2800"/>
              <a:buFont typeface="Times New Roman" pitchFamily="18" charset="0"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Kỹ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năng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ts val="2800"/>
              <a:defRPr/>
            </a:pPr>
            <a:r>
              <a:rPr lang="en-US" sz="2400" dirty="0">
                <a:solidFill>
                  <a:srgbClr val="002060"/>
                </a:solidFill>
                <a:latin typeface="times new roman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/>
              </a:rPr>
              <a:t>Trẻ biết hát đúng lời, đúng giai điệu vui t</a:t>
            </a:r>
            <a:r>
              <a:rPr lang="en-US" sz="2400" dirty="0">
                <a:solidFill>
                  <a:srgbClr val="002060"/>
                </a:solidFill>
                <a:latin typeface="times new roman"/>
              </a:rPr>
              <a:t>ư</a:t>
            </a:r>
            <a:r>
              <a:rPr lang="vi-VN" sz="2400" dirty="0">
                <a:solidFill>
                  <a:srgbClr val="002060"/>
                </a:solidFill>
                <a:latin typeface="times new roman"/>
              </a:rPr>
              <a:t>ơi, hồn nhiên trong sáng.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ts val="2800"/>
              <a:defRPr/>
            </a:pPr>
            <a:r>
              <a:rPr lang="en-US" sz="2400" dirty="0">
                <a:solidFill>
                  <a:srgbClr val="002060"/>
                </a:solidFill>
                <a:latin typeface="times new roman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/>
              </a:rPr>
              <a:t>Trẻ hát rõ lời bài hát.</a:t>
            </a:r>
            <a:endParaRPr lang="en-US" sz="2400" dirty="0">
              <a:solidFill>
                <a:srgbClr val="00206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ts val="2800"/>
              <a:defRPr/>
            </a:pPr>
            <a:r>
              <a:rPr lang="en-US" sz="2400" dirty="0">
                <a:solidFill>
                  <a:srgbClr val="002060"/>
                </a:solidFill>
                <a:latin typeface="times new roman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/>
              </a:rPr>
              <a:t>Trẻ cảm nhận đ</a:t>
            </a:r>
            <a:r>
              <a:rPr lang="en-US" sz="2400" dirty="0">
                <a:solidFill>
                  <a:srgbClr val="002060"/>
                </a:solidFill>
                <a:latin typeface="times new roman"/>
              </a:rPr>
              <a:t>ư</a:t>
            </a:r>
            <a:r>
              <a:rPr lang="vi-VN" sz="2400" dirty="0">
                <a:solidFill>
                  <a:srgbClr val="002060"/>
                </a:solidFill>
                <a:latin typeface="times new roman"/>
              </a:rPr>
              <a:t>ợc giai điệu vui t</a:t>
            </a:r>
            <a:r>
              <a:rPr lang="en-US" sz="2400" dirty="0">
                <a:solidFill>
                  <a:srgbClr val="002060"/>
                </a:solidFill>
                <a:latin typeface="times new roman"/>
              </a:rPr>
              <a:t>ư</a:t>
            </a:r>
            <a:r>
              <a:rPr lang="vi-VN" sz="2400" dirty="0">
                <a:solidFill>
                  <a:srgbClr val="002060"/>
                </a:solidFill>
                <a:latin typeface="times new roman"/>
              </a:rPr>
              <a:t>ơi, hồn nhiên trong sáng của bài hát</a:t>
            </a:r>
            <a:endParaRPr lang="vi-VN" sz="2400" dirty="0">
              <a:solidFill>
                <a:srgbClr val="00206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ts val="2800"/>
              <a:defRPr/>
            </a:pP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Google Shape;336;p3"/>
          <p:cNvSpPr txBox="1">
            <a:spLocks noChangeArrowheads="1"/>
          </p:cNvSpPr>
          <p:nvPr/>
        </p:nvSpPr>
        <p:spPr bwMode="auto">
          <a:xfrm>
            <a:off x="554038" y="4875213"/>
            <a:ext cx="8393112" cy="130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ts val="2400"/>
              <a:buFont typeface="Times New Roman" pitchFamily="18" charset="0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3.Thái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độ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ts val="75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pt-PT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Giáo dục trẻ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750"/>
              </a:spcAft>
            </a:pP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hứng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thú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tham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gia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vào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động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910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powerpoint-thien-nhien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571744"/>
            <a:ext cx="9143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8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Tổ - nhóm hát</a:t>
            </a:r>
            <a:endParaRPr lang="en-US" sz="8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Heart 4">
            <a:hlinkClick r:id="rId3" action="ppaction://hlinkfile"/>
          </p:cNvPr>
          <p:cNvSpPr/>
          <p:nvPr/>
        </p:nvSpPr>
        <p:spPr>
          <a:xfrm>
            <a:off x="7740352" y="5649432"/>
            <a:ext cx="864096" cy="928694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ướm đậu trên hoa hồ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7224" y="285728"/>
            <a:ext cx="742955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Cá </a:t>
            </a:r>
            <a:r>
              <a:rPr lang="vi-VN" sz="6600" b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nhân </a:t>
            </a:r>
            <a:r>
              <a:rPr lang="en-US" sz="6600" b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h át</a:t>
            </a:r>
            <a:endParaRPr lang="en-US" sz="6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4" name="Heart 3">
            <a:hlinkClick r:id="rId4" action="ppaction://hlinkfile"/>
          </p:cNvPr>
          <p:cNvSpPr/>
          <p:nvPr/>
        </p:nvSpPr>
        <p:spPr>
          <a:xfrm>
            <a:off x="7740352" y="5649432"/>
            <a:ext cx="864096" cy="928694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2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521" y="609600"/>
            <a:ext cx="85738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Hoạt động 3:</a:t>
            </a:r>
          </a:p>
          <a:p>
            <a:pPr algn="ctr"/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 hát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b</a:t>
            </a:r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ướm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–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miley Face 4">
            <a:hlinkClick r:id="rId3" action="ppaction://hlinkfile"/>
          </p:cNvPr>
          <p:cNvSpPr/>
          <p:nvPr/>
        </p:nvSpPr>
        <p:spPr>
          <a:xfrm>
            <a:off x="8035489" y="5841268"/>
            <a:ext cx="789856" cy="79208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364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ghfghg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7000" b="1" dirty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7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7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70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7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</a:t>
            </a:r>
            <a:r>
              <a:rPr lang="vi-VN" sz="7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7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âm nhạc </a:t>
            </a:r>
          </a:p>
          <a:p>
            <a:pPr algn="ctr"/>
            <a:r>
              <a:rPr lang="en-US" sz="7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7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7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7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7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7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7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7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22479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300000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oa-bo-cong-anh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6" name="Picture 6" descr="14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07338" y="5562600"/>
            <a:ext cx="12366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685800" y="1676400"/>
            <a:ext cx="8153400" cy="1905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</a:t>
            </a:r>
            <a:r>
              <a:rPr lang="en-US" sz="3600" kern="10" dirty="0">
                <a:ln w="9525" cap="sq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 CHÁU CHĂM NGOAN HỌC GIỎI </a:t>
            </a:r>
          </a:p>
          <a:p>
            <a:pPr algn="ctr"/>
            <a:r>
              <a:rPr lang="en-US" sz="3600" kern="10" dirty="0">
                <a:ln w="9525" cap="sq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 KÍNH CHÚC SỨC KHOẺ CÁC CÔ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07181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Trân </a:t>
            </a:r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trọng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cảm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vi-VN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ơ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n!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999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oa-bo-cong-anh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214290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endParaRPr lang="vi-VN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 </a:t>
            </a:r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9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762000"/>
            <a:ext cx="2957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VNI-Avo" pitchFamily="2" charset="0"/>
              </a:rPr>
              <a:t>Hoa</a:t>
            </a:r>
            <a:r>
              <a:rPr lang="en-US" sz="32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VNI-Avo" pitchFamily="2" charset="0"/>
              </a:rPr>
              <a:t>cà</a:t>
            </a:r>
            <a:r>
              <a:rPr lang="en-US" sz="32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VNI-Avo" pitchFamily="2" charset="0"/>
              </a:rPr>
              <a:t>tim</a:t>
            </a:r>
            <a:r>
              <a:rPr lang="en-US" sz="32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VNI-Avo" pitchFamily="2" charset="0"/>
              </a:rPr>
              <a:t>tím</a:t>
            </a:r>
            <a:r>
              <a:rPr lang="en-US" sz="3200" dirty="0">
                <a:solidFill>
                  <a:srgbClr val="7030A0"/>
                </a:solidFill>
                <a:latin typeface="VNI-Avo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46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867400"/>
            <a:ext cx="4057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VNI-Avo" pitchFamily="2" charset="0"/>
              </a:rPr>
              <a:t>Hoa</a:t>
            </a:r>
            <a:r>
              <a:rPr lang="en-US" sz="3200" dirty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NI-Avo" pitchFamily="2" charset="0"/>
              </a:rPr>
              <a:t>mướp</a:t>
            </a:r>
            <a:r>
              <a:rPr lang="en-US" sz="3200" dirty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NI-Avo" pitchFamily="2" charset="0"/>
              </a:rPr>
              <a:t>vàng</a:t>
            </a:r>
            <a:r>
              <a:rPr lang="en-US" sz="3200" dirty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NI-Avo" pitchFamily="2" charset="0"/>
              </a:rPr>
              <a:t>vàng</a:t>
            </a:r>
            <a:endParaRPr lang="en-US" sz="3200" dirty="0">
              <a:solidFill>
                <a:srgbClr val="FFFF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843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470263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VNI-Avo" pitchFamily="2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</a:rPr>
              <a:t>lựu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</a:rPr>
              <a:t>chói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</a:rPr>
              <a:t>chang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VNI-Avo" pitchFamily="2" charset="0"/>
              </a:rPr>
              <a:t>Vàng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</a:rPr>
              <a:t>đốm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</a:rPr>
              <a:t>lửa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45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VNI-Avo" pitchFamily="2" charset="0"/>
              </a:rPr>
              <a:t>Hoa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VNI-Avo" pitchFamily="2" charset="0"/>
              </a:rPr>
              <a:t>vừng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VNI-Avo" pitchFamily="2" charset="0"/>
              </a:rPr>
              <a:t>nho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VNI-Avo" pitchFamily="2" charset="0"/>
              </a:rPr>
              <a:t>nhỏ</a:t>
            </a:r>
            <a:endParaRPr lang="en-US" sz="3200" dirty="0">
              <a:solidFill>
                <a:prstClr val="black">
                  <a:lumMod val="95000"/>
                  <a:lumOff val="5000"/>
                </a:prst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185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85800"/>
            <a:ext cx="4141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C000"/>
                </a:solidFill>
                <a:latin typeface="VNI-Avo" pitchFamily="2" charset="0"/>
              </a:rPr>
              <a:t>Hoa</a:t>
            </a:r>
            <a:r>
              <a:rPr lang="en-US" sz="3200" dirty="0">
                <a:solidFill>
                  <a:srgbClr val="FFC0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VNI-Avo" pitchFamily="2" charset="0"/>
              </a:rPr>
              <a:t>đỗ</a:t>
            </a:r>
            <a:r>
              <a:rPr lang="en-US" sz="3200" dirty="0">
                <a:solidFill>
                  <a:srgbClr val="FFC0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VNI-Avo" pitchFamily="2" charset="0"/>
              </a:rPr>
              <a:t>xinh</a:t>
            </a:r>
            <a:r>
              <a:rPr lang="en-US" sz="3200" dirty="0">
                <a:solidFill>
                  <a:srgbClr val="FFC0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VNI-Avo" pitchFamily="2" charset="0"/>
              </a:rPr>
              <a:t>xinh</a:t>
            </a:r>
            <a:endParaRPr lang="en-US" sz="3200" dirty="0">
              <a:solidFill>
                <a:srgbClr val="FFC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2476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5562600"/>
            <a:ext cx="36744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white"/>
                </a:solidFill>
                <a:latin typeface="VNI-Avo" pitchFamily="2" charset="0"/>
              </a:rPr>
              <a:t>Hoa</a:t>
            </a:r>
            <a:r>
              <a:rPr lang="en-US" sz="3200" dirty="0">
                <a:solidFill>
                  <a:prstClr val="white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VNI-Avo" pitchFamily="2" charset="0"/>
              </a:rPr>
              <a:t>mận</a:t>
            </a:r>
            <a:r>
              <a:rPr lang="en-US" sz="3200" dirty="0">
                <a:solidFill>
                  <a:prstClr val="white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VNI-Avo" pitchFamily="2" charset="0"/>
              </a:rPr>
              <a:t>trắng</a:t>
            </a:r>
            <a:r>
              <a:rPr lang="en-US" sz="3200" dirty="0">
                <a:solidFill>
                  <a:prstClr val="white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VNI-Avo" pitchFamily="2" charset="0"/>
              </a:rPr>
              <a:t>tinh</a:t>
            </a:r>
            <a:endParaRPr lang="en-US" sz="3200" dirty="0">
              <a:solidFill>
                <a:prstClr val="white"/>
              </a:solidFill>
              <a:latin typeface="VNI-Avo" pitchFamily="2" charset="0"/>
            </a:endParaRPr>
          </a:p>
          <a:p>
            <a:r>
              <a:rPr lang="en-US" sz="3200" dirty="0">
                <a:solidFill>
                  <a:prstClr val="white"/>
                </a:solidFill>
                <a:latin typeface="VNI-Avo" pitchFamily="2" charset="0"/>
              </a:rPr>
              <a:t>Rung </a:t>
            </a:r>
            <a:r>
              <a:rPr lang="en-US" sz="3200" dirty="0" err="1">
                <a:solidFill>
                  <a:prstClr val="white"/>
                </a:solidFill>
                <a:latin typeface="VNI-Avo" pitchFamily="2" charset="0"/>
              </a:rPr>
              <a:t>rinh</a:t>
            </a:r>
            <a:r>
              <a:rPr lang="en-US" sz="3200" dirty="0">
                <a:solidFill>
                  <a:prstClr val="white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VNI-Avo" pitchFamily="2" charset="0"/>
              </a:rPr>
              <a:t>trước</a:t>
            </a:r>
            <a:r>
              <a:rPr lang="en-US" sz="3200" dirty="0">
                <a:solidFill>
                  <a:prstClr val="white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VNI-Avo" pitchFamily="2" charset="0"/>
              </a:rPr>
              <a:t>gió</a:t>
            </a:r>
            <a:endParaRPr lang="en-US" sz="3200" dirty="0">
              <a:solidFill>
                <a:prstClr val="white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5020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340</Words>
  <Application>Microsoft Office PowerPoint</Application>
  <PresentationFormat>On-screen Show (4:3)</PresentationFormat>
  <Paragraphs>54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Arial</vt:lpstr>
      <vt:lpstr>Arimo</vt:lpstr>
      <vt:lpstr>Calibri</vt:lpstr>
      <vt:lpstr>Times New Roman</vt:lpstr>
      <vt:lpstr>Times New Roman</vt:lpstr>
      <vt:lpstr>VNI-Avo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Vostro</dc:creator>
  <cp:lastModifiedBy>Admin</cp:lastModifiedBy>
  <cp:revision>13</cp:revision>
  <dcterms:created xsi:type="dcterms:W3CDTF">2017-02-17T00:11:12Z</dcterms:created>
  <dcterms:modified xsi:type="dcterms:W3CDTF">2022-05-21T05:35:45Z</dcterms:modified>
</cp:coreProperties>
</file>