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7" r:id="rId3"/>
    <p:sldId id="258" r:id="rId4"/>
    <p:sldId id="259" r:id="rId5"/>
    <p:sldId id="260" r:id="rId6"/>
    <p:sldId id="261" r:id="rId7"/>
    <p:sldId id="264" r:id="rId8"/>
    <p:sldId id="262" r:id="rId9"/>
    <p:sldId id="263" r:id="rId10"/>
    <p:sldId id="265" r:id="rId11"/>
    <p:sldId id="270"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F1C5B1"/>
    <a:srgbClr val="FA8A8A"/>
    <a:srgbClr val="008000"/>
    <a:srgbClr val="88D0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6" d="100"/>
          <a:sy n="76" d="100"/>
        </p:scale>
        <p:origin x="29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85F506-71AE-4A28-8364-307A63C1C7D8}"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303205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85F506-71AE-4A28-8364-307A63C1C7D8}"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315746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85F506-71AE-4A28-8364-307A63C1C7D8}"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145036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85F506-71AE-4A28-8364-307A63C1C7D8}"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2730240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85F506-71AE-4A28-8364-307A63C1C7D8}"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137308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85F506-71AE-4A28-8364-307A63C1C7D8}"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1689218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85F506-71AE-4A28-8364-307A63C1C7D8}" type="datetimeFigureOut">
              <a:rPr lang="en-US" smtClean="0"/>
              <a:t>3/9/2022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3114732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85F506-71AE-4A28-8364-307A63C1C7D8}" type="datetimeFigureOut">
              <a:rPr lang="en-US" smtClean="0"/>
              <a:t>3/9/2022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165556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5F506-71AE-4A28-8364-307A63C1C7D8}" type="datetimeFigureOut">
              <a:rPr lang="en-US" smtClean="0"/>
              <a:t>3/9/2022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1937051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85F506-71AE-4A28-8364-307A63C1C7D8}"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364982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85F506-71AE-4A28-8364-307A63C1C7D8}"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295868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85F506-71AE-4A28-8364-307A63C1C7D8}" type="datetimeFigureOut">
              <a:rPr lang="en-US" smtClean="0"/>
              <a:t>3/9/2022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3DAD9-3CA8-4FF9-90D2-03B6831F99A6}" type="slidenum">
              <a:rPr lang="en-US" smtClean="0"/>
              <a:t>‹#›</a:t>
            </a:fld>
            <a:endParaRPr lang="en-US"/>
          </a:p>
        </p:txBody>
      </p:sp>
    </p:spTree>
    <p:extLst>
      <p:ext uri="{BB962C8B-B14F-4D97-AF65-F5344CB8AC3E}">
        <p14:creationId xmlns:p14="http://schemas.microsoft.com/office/powerpoint/2010/main" val="4065732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gif"/><Relationship Id="rId1" Type="http://schemas.openxmlformats.org/officeDocument/2006/relationships/slideLayout" Target="../slideLayouts/slideLayout7.xml"/><Relationship Id="rId4" Type="http://schemas.openxmlformats.org/officeDocument/2006/relationships/image" Target="../media/image47.jpg"/></Relationships>
</file>

<file path=ppt/slides/_rels/slide1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55.jp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jpg"/><Relationship Id="rId5" Type="http://schemas.openxmlformats.org/officeDocument/2006/relationships/image" Target="../media/image52.jpe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3.gif"/><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3.jp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3.gif"/><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g"/></Relationships>
</file>

<file path=ppt/slides/_rels/slide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6.xml"/><Relationship Id="rId5" Type="http://schemas.openxmlformats.org/officeDocument/2006/relationships/image" Target="../media/image34.jpg"/><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28.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DD890-BEAF-4372-B1FC-FAE15E12B4DF}"/>
              </a:ext>
            </a:extLst>
          </p:cNvPr>
          <p:cNvSpPr>
            <a:spLocks noGrp="1"/>
          </p:cNvSpPr>
          <p:nvPr>
            <p:ph type="title"/>
          </p:nvPr>
        </p:nvSpPr>
        <p:spPr/>
        <p:txBody>
          <a:bodyPr/>
          <a:lstStyle/>
          <a:p>
            <a:pPr algn="ctr"/>
            <a:r>
              <a:rPr lang="vi-VN" sz="4400" dirty="0"/>
              <a:t>UBND QUẬN LONG BIÊN</a:t>
            </a:r>
            <a:br>
              <a:rPr lang="vi-VN" sz="4400" dirty="0"/>
            </a:br>
            <a:r>
              <a:rPr lang="vi-VN" sz="4400" dirty="0"/>
              <a:t>TRƯỜNG MẦM NON ÁNH SAO</a:t>
            </a:r>
            <a:endParaRPr lang="vi-VN" dirty="0"/>
          </a:p>
        </p:txBody>
      </p:sp>
      <p:sp>
        <p:nvSpPr>
          <p:cNvPr id="6" name="TextBox 5">
            <a:extLst>
              <a:ext uri="{FF2B5EF4-FFF2-40B4-BE49-F238E27FC236}">
                <a16:creationId xmlns:a16="http://schemas.microsoft.com/office/drawing/2014/main" id="{E832F5BE-7EC2-4F8E-B109-5640DAFD657F}"/>
              </a:ext>
            </a:extLst>
          </p:cNvPr>
          <p:cNvSpPr txBox="1"/>
          <p:nvPr/>
        </p:nvSpPr>
        <p:spPr>
          <a:xfrm>
            <a:off x="2001520" y="2471003"/>
            <a:ext cx="7660640" cy="830997"/>
          </a:xfrm>
          <a:prstGeom prst="rect">
            <a:avLst/>
          </a:prstGeom>
          <a:noFill/>
        </p:spPr>
        <p:txBody>
          <a:bodyPr wrap="square">
            <a:spAutoFit/>
          </a:bodyPr>
          <a:lstStyle/>
          <a:p>
            <a:pPr algn="ctr"/>
            <a:r>
              <a:rPr lang="vi-VN" sz="4800" dirty="0">
                <a:solidFill>
                  <a:srgbClr val="FF0000"/>
                </a:solidFill>
                <a:latin typeface="+mj-lt"/>
              </a:rPr>
              <a:t>KHÁM PHÁ KHOA HỌC</a:t>
            </a:r>
          </a:p>
        </p:txBody>
      </p:sp>
      <p:sp>
        <p:nvSpPr>
          <p:cNvPr id="8" name="TextBox 7">
            <a:extLst>
              <a:ext uri="{FF2B5EF4-FFF2-40B4-BE49-F238E27FC236}">
                <a16:creationId xmlns:a16="http://schemas.microsoft.com/office/drawing/2014/main" id="{3AC1B0BD-331F-4B19-A9DA-ADFF3A0396BA}"/>
              </a:ext>
            </a:extLst>
          </p:cNvPr>
          <p:cNvSpPr txBox="1"/>
          <p:nvPr/>
        </p:nvSpPr>
        <p:spPr>
          <a:xfrm>
            <a:off x="3006149" y="4367540"/>
            <a:ext cx="6850916" cy="1200329"/>
          </a:xfrm>
          <a:prstGeom prst="rect">
            <a:avLst/>
          </a:prstGeom>
          <a:noFill/>
        </p:spPr>
        <p:txBody>
          <a:bodyPr wrap="square">
            <a:spAutoFit/>
          </a:bodyPr>
          <a:lstStyle/>
          <a:p>
            <a:r>
              <a:rPr lang="vi-VN" sz="3600" dirty="0">
                <a:solidFill>
                  <a:srgbClr val="FF3300"/>
                </a:solidFill>
                <a:latin typeface="+mj-lt"/>
              </a:rPr>
              <a:t>Người dạy: Đặng Phương Nhung</a:t>
            </a:r>
          </a:p>
          <a:p>
            <a:r>
              <a:rPr lang="vi-VN" sz="3600" dirty="0">
                <a:solidFill>
                  <a:srgbClr val="FF3300"/>
                </a:solidFill>
                <a:latin typeface="+mj-lt"/>
              </a:rPr>
              <a:t>Lớp: MGB C1</a:t>
            </a:r>
          </a:p>
        </p:txBody>
      </p:sp>
    </p:spTree>
    <p:extLst>
      <p:ext uri="{BB962C8B-B14F-4D97-AF65-F5344CB8AC3E}">
        <p14:creationId xmlns:p14="http://schemas.microsoft.com/office/powerpoint/2010/main" val="976876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36945" cy="6941882"/>
          </a:xfrm>
          <a:prstGeom prst="rect">
            <a:avLst/>
          </a:prstGeom>
        </p:spPr>
      </p:pic>
      <p:sp>
        <p:nvSpPr>
          <p:cNvPr id="2" name="TextBox 2"/>
          <p:cNvSpPr txBox="1"/>
          <p:nvPr/>
        </p:nvSpPr>
        <p:spPr>
          <a:xfrm>
            <a:off x="6092826" y="3096260"/>
            <a:ext cx="6350" cy="628377"/>
          </a:xfrm>
          <a:prstGeom prst="rect">
            <a:avLst/>
          </a:prstGeom>
        </p:spPr>
        <p:txBody>
          <a:bodyPr lIns="0" tIns="0" rIns="0" bIns="0" rtlCol="0" anchor="t">
            <a:spAutoFit/>
          </a:bodyPr>
          <a:lstStyle/>
          <a:p>
            <a:pPr algn="ctr">
              <a:lnSpc>
                <a:spcPts val="4853"/>
              </a:lnSpc>
            </a:pPr>
            <a:endParaRPr sz="1200"/>
          </a:p>
        </p:txBody>
      </p:sp>
      <p:sp>
        <p:nvSpPr>
          <p:cNvPr id="7" name="TextBox 7"/>
          <p:cNvSpPr txBox="1"/>
          <p:nvPr/>
        </p:nvSpPr>
        <p:spPr>
          <a:xfrm>
            <a:off x="2179233" y="913258"/>
            <a:ext cx="9256022" cy="430887"/>
          </a:xfrm>
          <a:prstGeom prst="rect">
            <a:avLst/>
          </a:prstGeom>
        </p:spPr>
        <p:txBody>
          <a:bodyPr wrap="square" lIns="0" tIns="0" rIns="0" bIns="0" rtlCol="0" anchor="t">
            <a:spAutoFit/>
          </a:bodyPr>
          <a:lstStyle/>
          <a:p>
            <a:pPr algn="ctr"/>
            <a:r>
              <a:rPr lang="en-US" sz="2800" b="1">
                <a:solidFill>
                  <a:srgbClr val="FF0000"/>
                </a:solidFill>
                <a:latin typeface="+mj-lt"/>
              </a:rPr>
              <a:t>Các con hãy giúp cô cất dọn đồ chơi và giúp bố mẹ dọn nhà cửa</a:t>
            </a:r>
            <a:endParaRPr lang="en-US" sz="4400" b="1">
              <a:solidFill>
                <a:srgbClr val="FF0000"/>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11" y="3096260"/>
            <a:ext cx="5278084" cy="3399808"/>
          </a:xfrm>
          <a:prstGeom prst="round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576" y="2364828"/>
            <a:ext cx="4989472" cy="3103955"/>
          </a:xfrm>
          <a:prstGeom prst="roundRect">
            <a:avLst/>
          </a:prstGeom>
        </p:spPr>
      </p:pic>
    </p:spTree>
    <p:extLst>
      <p:ext uri="{BB962C8B-B14F-4D97-AF65-F5344CB8AC3E}">
        <p14:creationId xmlns:p14="http://schemas.microsoft.com/office/powerpoint/2010/main" val="1992245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9917"/>
            <a:ext cx="12192000" cy="5418082"/>
          </a:xfrm>
          <a:prstGeom prst="rect">
            <a:avLst/>
          </a:prstGeom>
        </p:spPr>
      </p:pic>
      <p:sp>
        <p:nvSpPr>
          <p:cNvPr id="2" name="Title 1"/>
          <p:cNvSpPr>
            <a:spLocks noGrp="1"/>
          </p:cNvSpPr>
          <p:nvPr>
            <p:ph type="title"/>
          </p:nvPr>
        </p:nvSpPr>
        <p:spPr>
          <a:xfrm>
            <a:off x="0" y="31531"/>
            <a:ext cx="12192000" cy="1681655"/>
          </a:xfrm>
          <a:solidFill>
            <a:srgbClr val="92D050"/>
          </a:solidFill>
        </p:spPr>
        <p:txBody>
          <a:bodyPr>
            <a:noAutofit/>
          </a:bodyPr>
          <a:lstStyle/>
          <a:p>
            <a:pPr algn="just"/>
            <a:r>
              <a:rPr lang="en-US" sz="2400" b="1">
                <a:solidFill>
                  <a:srgbClr val="002060"/>
                </a:solidFill>
              </a:rPr>
              <a:t>M</a:t>
            </a:r>
            <a:r>
              <a:rPr lang="vi-VN" sz="2400" b="1">
                <a:solidFill>
                  <a:srgbClr val="002060"/>
                </a:solidFill>
              </a:rPr>
              <a:t>ôi trường là mái nhà chung của toàn nhân loại, bảo vệ môi trường chính là bảo vệ cuộc sống của chúng ta</a:t>
            </a:r>
            <a:r>
              <a:rPr lang="en-US" sz="2400" b="1">
                <a:solidFill>
                  <a:srgbClr val="002060"/>
                </a:solidFill>
              </a:rPr>
              <a:t>.  Vì vậy chúng ta </a:t>
            </a:r>
            <a:r>
              <a:rPr lang="vi-VN" sz="2400" b="1">
                <a:solidFill>
                  <a:srgbClr val="002060"/>
                </a:solidFill>
              </a:rPr>
              <a:t>phải hành động nga</a:t>
            </a:r>
            <a:r>
              <a:rPr lang="en-US" sz="2400" b="1">
                <a:solidFill>
                  <a:srgbClr val="002060"/>
                </a:solidFill>
              </a:rPr>
              <a:t>y, thường xuyên  và liên tục</a:t>
            </a:r>
            <a:r>
              <a:rPr lang="vi-VN" sz="2400" b="1">
                <a:solidFill>
                  <a:srgbClr val="002060"/>
                </a:solidFill>
              </a:rPr>
              <a:t>. </a:t>
            </a:r>
            <a:r>
              <a:rPr lang="en-US" sz="2400" b="1">
                <a:solidFill>
                  <a:srgbClr val="002060"/>
                </a:solidFill>
              </a:rPr>
              <a:t>T</a:t>
            </a:r>
            <a:r>
              <a:rPr lang="vi-VN" sz="2400" b="1">
                <a:solidFill>
                  <a:srgbClr val="002060"/>
                </a:solidFill>
              </a:rPr>
              <a:t>ất cả chúng ta hãy chung tay, góp sức bảo vệ môi trường và tránh gây ô nhiễm. Vì tương lai của trái đất Xanh – Sạch – Đẹp</a:t>
            </a:r>
            <a:r>
              <a:rPr lang="en-US" sz="2400" b="1">
                <a:solidFill>
                  <a:srgbClr val="002060"/>
                </a:solidFill>
              </a:rPr>
              <a:t>,</a:t>
            </a:r>
            <a:r>
              <a:rPr lang="vi-VN" sz="2400" b="1">
                <a:solidFill>
                  <a:srgbClr val="002060"/>
                </a:solidFill>
              </a:rPr>
              <a:t> vì cuộc sống của chính chúng ta và của thế hệ mai sau.</a:t>
            </a:r>
            <a:r>
              <a:rPr lang="en-US" sz="2400" b="1">
                <a:solidFill>
                  <a:srgbClr val="002060"/>
                </a:solidFill>
              </a:rPr>
              <a:t> </a:t>
            </a:r>
            <a:r>
              <a:rPr lang="en-US" sz="2400" b="1">
                <a:solidFill>
                  <a:srgbClr val="002060"/>
                </a:solidFill>
                <a:latin typeface="Times New Roman" panose="02020603050405020304" pitchFamily="18" charset="0"/>
                <a:cs typeface="Times New Roman" panose="02020603050405020304" pitchFamily="18" charset="0"/>
              </a:rPr>
              <a:t>Các con nhớ nhé</a:t>
            </a:r>
          </a:p>
        </p:txBody>
      </p:sp>
    </p:spTree>
    <p:extLst>
      <p:ext uri="{BB962C8B-B14F-4D97-AF65-F5344CB8AC3E}">
        <p14:creationId xmlns:p14="http://schemas.microsoft.com/office/powerpoint/2010/main" val="4110566107"/>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11900" y="958720"/>
            <a:ext cx="5341557" cy="5068285"/>
            <a:chOff x="0" y="0"/>
            <a:chExt cx="1801589" cy="1709420"/>
          </a:xfrm>
        </p:grpSpPr>
        <p:sp>
          <p:nvSpPr>
            <p:cNvPr id="3" name="Freeform 3"/>
            <p:cNvSpPr/>
            <p:nvPr/>
          </p:nvSpPr>
          <p:spPr>
            <a:xfrm>
              <a:off x="0" y="-1270"/>
              <a:ext cx="1802859" cy="1708150"/>
            </a:xfrm>
            <a:custGeom>
              <a:avLst/>
              <a:gdLst/>
              <a:ahLst/>
              <a:cxnLst/>
              <a:rect l="l" t="t" r="r" b="b"/>
              <a:pathLst>
                <a:path w="1802859" h="170815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solidFill>
              <a:srgbClr val="FFD7E5"/>
            </a:solidFill>
          </p:spPr>
        </p:sp>
      </p:grpSp>
      <p:grpSp>
        <p:nvGrpSpPr>
          <p:cNvPr id="4" name="Group 4"/>
          <p:cNvGrpSpPr>
            <a:grpSpLocks noChangeAspect="1"/>
          </p:cNvGrpSpPr>
          <p:nvPr/>
        </p:nvGrpSpPr>
        <p:grpSpPr>
          <a:xfrm rot="5400000">
            <a:off x="7069773" y="1569291"/>
            <a:ext cx="4539805" cy="4741455"/>
            <a:chOff x="-17780" y="-54610"/>
            <a:chExt cx="6404610" cy="6689090"/>
          </a:xfrm>
        </p:grpSpPr>
        <p:sp>
          <p:nvSpPr>
            <p:cNvPr id="5" name="Freeform 5"/>
            <p:cNvSpPr/>
            <p:nvPr/>
          </p:nvSpPr>
          <p:spPr>
            <a:xfrm>
              <a:off x="-17780" y="-54610"/>
              <a:ext cx="6404610" cy="6689090"/>
            </a:xfrm>
            <a:custGeom>
              <a:avLst/>
              <a:gdLst/>
              <a:ahLst/>
              <a:cxnLst/>
              <a:rect l="l" t="t" r="r" b="b"/>
              <a:pathLst>
                <a:path w="6404610" h="6689090">
                  <a:moveTo>
                    <a:pt x="4058920" y="645160"/>
                  </a:moveTo>
                  <a:cubicBezTo>
                    <a:pt x="5140960" y="523240"/>
                    <a:pt x="5530850" y="1365250"/>
                    <a:pt x="5530850" y="1365250"/>
                  </a:cubicBezTo>
                  <a:cubicBezTo>
                    <a:pt x="5530850" y="1365250"/>
                    <a:pt x="6325870" y="1554480"/>
                    <a:pt x="6365240" y="2411730"/>
                  </a:cubicBezTo>
                  <a:cubicBezTo>
                    <a:pt x="6404610" y="3268980"/>
                    <a:pt x="5963920" y="3547110"/>
                    <a:pt x="5963920" y="3547110"/>
                  </a:cubicBezTo>
                  <a:cubicBezTo>
                    <a:pt x="5963920" y="3547110"/>
                    <a:pt x="6220460" y="4083050"/>
                    <a:pt x="5985510" y="4803140"/>
                  </a:cubicBezTo>
                  <a:cubicBezTo>
                    <a:pt x="5750560" y="5523230"/>
                    <a:pt x="5247640" y="5610860"/>
                    <a:pt x="5247640" y="5610860"/>
                  </a:cubicBezTo>
                  <a:cubicBezTo>
                    <a:pt x="5247640" y="5610860"/>
                    <a:pt x="5129530" y="6126480"/>
                    <a:pt x="4212590" y="6408420"/>
                  </a:cubicBezTo>
                  <a:cubicBezTo>
                    <a:pt x="3295650" y="6689090"/>
                    <a:pt x="2987040" y="6186170"/>
                    <a:pt x="2987040" y="6186170"/>
                  </a:cubicBezTo>
                  <a:cubicBezTo>
                    <a:pt x="2987040" y="6186170"/>
                    <a:pt x="2194560" y="6305550"/>
                    <a:pt x="1450340" y="6106160"/>
                  </a:cubicBezTo>
                  <a:cubicBezTo>
                    <a:pt x="706120" y="5906770"/>
                    <a:pt x="642620" y="4909820"/>
                    <a:pt x="642620" y="4909820"/>
                  </a:cubicBezTo>
                  <a:cubicBezTo>
                    <a:pt x="642620" y="4909820"/>
                    <a:pt x="35560" y="4425950"/>
                    <a:pt x="19050" y="3544570"/>
                  </a:cubicBezTo>
                  <a:cubicBezTo>
                    <a:pt x="0" y="2536190"/>
                    <a:pt x="416560" y="2109470"/>
                    <a:pt x="416560" y="2109470"/>
                  </a:cubicBezTo>
                  <a:cubicBezTo>
                    <a:pt x="416560" y="2109470"/>
                    <a:pt x="151130" y="1360170"/>
                    <a:pt x="693420" y="826770"/>
                  </a:cubicBezTo>
                  <a:cubicBezTo>
                    <a:pt x="1478280" y="54610"/>
                    <a:pt x="1997710" y="407670"/>
                    <a:pt x="1997710" y="407670"/>
                  </a:cubicBezTo>
                  <a:cubicBezTo>
                    <a:pt x="1997710" y="407670"/>
                    <a:pt x="2462530" y="0"/>
                    <a:pt x="3036570" y="59690"/>
                  </a:cubicBezTo>
                  <a:cubicBezTo>
                    <a:pt x="3610610" y="119380"/>
                    <a:pt x="4058920" y="645160"/>
                    <a:pt x="4058920" y="645160"/>
                  </a:cubicBezTo>
                  <a:close/>
                </a:path>
              </a:pathLst>
            </a:custGeom>
            <a:solidFill>
              <a:srgbClr val="FFF9ED"/>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235610" y="616918"/>
            <a:ext cx="3494138" cy="489179"/>
          </a:xfrm>
          <a:prstGeom prst="rect">
            <a:avLst/>
          </a:prstGeom>
        </p:spPr>
      </p:pic>
      <p:grpSp>
        <p:nvGrpSpPr>
          <p:cNvPr id="7" name="Group 7"/>
          <p:cNvGrpSpPr>
            <a:grpSpLocks noChangeAspect="1"/>
          </p:cNvGrpSpPr>
          <p:nvPr/>
        </p:nvGrpSpPr>
        <p:grpSpPr>
          <a:xfrm rot="-443219">
            <a:off x="216316" y="435183"/>
            <a:ext cx="3022521" cy="5837397"/>
            <a:chOff x="0" y="0"/>
            <a:chExt cx="3290570" cy="6355080"/>
          </a:xfrm>
        </p:grpSpPr>
        <p:sp>
          <p:nvSpPr>
            <p:cNvPr id="8" name="Freeform 8"/>
            <p:cNvSpPr/>
            <p:nvPr/>
          </p:nvSpPr>
          <p:spPr>
            <a:xfrm>
              <a:off x="0" y="1270"/>
              <a:ext cx="3289300" cy="6353810"/>
            </a:xfrm>
            <a:custGeom>
              <a:avLst/>
              <a:gdLst/>
              <a:ahLst/>
              <a:cxnLst/>
              <a:rect l="l" t="t" r="r" b="b"/>
              <a:pathLst>
                <a:path w="3289300" h="6353810">
                  <a:moveTo>
                    <a:pt x="3289300" y="6353810"/>
                  </a:moveTo>
                  <a:lnTo>
                    <a:pt x="0" y="6353810"/>
                  </a:lnTo>
                  <a:lnTo>
                    <a:pt x="0" y="0"/>
                  </a:lnTo>
                  <a:lnTo>
                    <a:pt x="3289300" y="0"/>
                  </a:lnTo>
                  <a:lnTo>
                    <a:pt x="3289300" y="6353810"/>
                  </a:lnTo>
                  <a:close/>
                </a:path>
              </a:pathLst>
            </a:custGeom>
            <a:solidFill>
              <a:srgbClr val="FFF9ED"/>
            </a:solidFill>
          </p:spPr>
        </p:sp>
        <p:sp>
          <p:nvSpPr>
            <p:cNvPr id="9" name="Freeform 9"/>
            <p:cNvSpPr/>
            <p:nvPr/>
          </p:nvSpPr>
          <p:spPr>
            <a:xfrm>
              <a:off x="179070" y="3233420"/>
              <a:ext cx="2928620" cy="2940050"/>
            </a:xfrm>
            <a:custGeom>
              <a:avLst/>
              <a:gdLst/>
              <a:ahLst/>
              <a:cxnLst/>
              <a:rect l="l" t="t" r="r" b="b"/>
              <a:pathLst>
                <a:path w="2928620" h="2940050">
                  <a:moveTo>
                    <a:pt x="2928620" y="2940050"/>
                  </a:moveTo>
                  <a:lnTo>
                    <a:pt x="0" y="2940050"/>
                  </a:lnTo>
                  <a:lnTo>
                    <a:pt x="0" y="0"/>
                  </a:lnTo>
                  <a:lnTo>
                    <a:pt x="2928620" y="0"/>
                  </a:lnTo>
                  <a:lnTo>
                    <a:pt x="2928620" y="2940050"/>
                  </a:lnTo>
                  <a:lnTo>
                    <a:pt x="2928620" y="2940050"/>
                  </a:lnTo>
                  <a:close/>
                </a:path>
              </a:pathLst>
            </a:custGeom>
            <a:solidFill>
              <a:srgbClr val="F8CE2A"/>
            </a:solidFill>
          </p:spPr>
        </p:sp>
        <p:sp>
          <p:nvSpPr>
            <p:cNvPr id="10" name="Freeform 10"/>
            <p:cNvSpPr/>
            <p:nvPr/>
          </p:nvSpPr>
          <p:spPr>
            <a:xfrm>
              <a:off x="181610" y="180340"/>
              <a:ext cx="2928620" cy="2940050"/>
            </a:xfrm>
            <a:custGeom>
              <a:avLst/>
              <a:gdLst/>
              <a:ahLst/>
              <a:cxnLst/>
              <a:rect l="l" t="t" r="r" b="b"/>
              <a:pathLst>
                <a:path w="2928620" h="2940050">
                  <a:moveTo>
                    <a:pt x="2928620" y="2940050"/>
                  </a:moveTo>
                  <a:lnTo>
                    <a:pt x="0" y="2940050"/>
                  </a:lnTo>
                  <a:lnTo>
                    <a:pt x="0" y="0"/>
                  </a:lnTo>
                  <a:lnTo>
                    <a:pt x="2928620" y="0"/>
                  </a:lnTo>
                  <a:lnTo>
                    <a:pt x="2928620" y="2940050"/>
                  </a:lnTo>
                  <a:lnTo>
                    <a:pt x="2928620" y="2940050"/>
                  </a:lnTo>
                  <a:close/>
                </a:path>
              </a:pathLst>
            </a:custGeom>
            <a:solidFill>
              <a:srgbClr val="6AC758"/>
            </a:solidFill>
          </p:spPr>
        </p:sp>
        <p:sp>
          <p:nvSpPr>
            <p:cNvPr id="11" name="Freeform 11"/>
            <p:cNvSpPr/>
            <p:nvPr/>
          </p:nvSpPr>
          <p:spPr>
            <a:xfrm>
              <a:off x="54610" y="439420"/>
              <a:ext cx="3173730" cy="5429250"/>
            </a:xfrm>
            <a:custGeom>
              <a:avLst/>
              <a:gdLst/>
              <a:ahLst/>
              <a:cxnLst/>
              <a:rect l="l" t="t" r="r" b="b"/>
              <a:pathLst>
                <a:path w="3173730" h="5429250">
                  <a:moveTo>
                    <a:pt x="3117850" y="751840"/>
                  </a:moveTo>
                  <a:lnTo>
                    <a:pt x="3117850" y="716280"/>
                  </a:lnTo>
                  <a:lnTo>
                    <a:pt x="3129280" y="716280"/>
                  </a:lnTo>
                  <a:lnTo>
                    <a:pt x="3129280" y="740410"/>
                  </a:lnTo>
                  <a:lnTo>
                    <a:pt x="3140710" y="740410"/>
                  </a:lnTo>
                  <a:lnTo>
                    <a:pt x="3140710" y="717550"/>
                  </a:lnTo>
                  <a:lnTo>
                    <a:pt x="3152140" y="717550"/>
                  </a:lnTo>
                  <a:lnTo>
                    <a:pt x="3152140" y="740410"/>
                  </a:lnTo>
                  <a:lnTo>
                    <a:pt x="3173730" y="740410"/>
                  </a:lnTo>
                  <a:lnTo>
                    <a:pt x="3173730" y="751840"/>
                  </a:lnTo>
                  <a:lnTo>
                    <a:pt x="3117850" y="751840"/>
                  </a:lnTo>
                  <a:close/>
                  <a:moveTo>
                    <a:pt x="3117850" y="702310"/>
                  </a:moveTo>
                  <a:lnTo>
                    <a:pt x="3117850" y="690880"/>
                  </a:lnTo>
                  <a:lnTo>
                    <a:pt x="3171190" y="690880"/>
                  </a:lnTo>
                  <a:lnTo>
                    <a:pt x="3171190" y="702310"/>
                  </a:lnTo>
                  <a:lnTo>
                    <a:pt x="3117850" y="702310"/>
                  </a:lnTo>
                  <a:close/>
                  <a:moveTo>
                    <a:pt x="3117850" y="674370"/>
                  </a:moveTo>
                  <a:lnTo>
                    <a:pt x="3117850" y="662940"/>
                  </a:lnTo>
                  <a:lnTo>
                    <a:pt x="3161030" y="662940"/>
                  </a:lnTo>
                  <a:lnTo>
                    <a:pt x="3161030" y="640080"/>
                  </a:lnTo>
                  <a:lnTo>
                    <a:pt x="3172460" y="640080"/>
                  </a:lnTo>
                  <a:lnTo>
                    <a:pt x="3172460" y="674370"/>
                  </a:lnTo>
                  <a:lnTo>
                    <a:pt x="3117850" y="674370"/>
                  </a:lnTo>
                  <a:close/>
                  <a:moveTo>
                    <a:pt x="3117850" y="628650"/>
                  </a:moveTo>
                  <a:lnTo>
                    <a:pt x="3117850" y="610870"/>
                  </a:lnTo>
                  <a:lnTo>
                    <a:pt x="3153410" y="598170"/>
                  </a:lnTo>
                  <a:lnTo>
                    <a:pt x="3153410" y="598170"/>
                  </a:lnTo>
                  <a:lnTo>
                    <a:pt x="3117850" y="585470"/>
                  </a:lnTo>
                  <a:lnTo>
                    <a:pt x="3117850" y="567690"/>
                  </a:lnTo>
                  <a:lnTo>
                    <a:pt x="3171190" y="567690"/>
                  </a:lnTo>
                  <a:lnTo>
                    <a:pt x="3171190" y="579120"/>
                  </a:lnTo>
                  <a:lnTo>
                    <a:pt x="3129280" y="579120"/>
                  </a:lnTo>
                  <a:lnTo>
                    <a:pt x="3129280" y="579120"/>
                  </a:lnTo>
                  <a:lnTo>
                    <a:pt x="3171190" y="593090"/>
                  </a:lnTo>
                  <a:lnTo>
                    <a:pt x="3171190" y="601980"/>
                  </a:lnTo>
                  <a:lnTo>
                    <a:pt x="3129280" y="615950"/>
                  </a:lnTo>
                  <a:lnTo>
                    <a:pt x="3129280" y="615950"/>
                  </a:lnTo>
                  <a:lnTo>
                    <a:pt x="3171190" y="615950"/>
                  </a:lnTo>
                  <a:lnTo>
                    <a:pt x="3171190" y="627380"/>
                  </a:lnTo>
                  <a:lnTo>
                    <a:pt x="3117850" y="628650"/>
                  </a:lnTo>
                  <a:lnTo>
                    <a:pt x="3117850" y="628650"/>
                  </a:lnTo>
                  <a:close/>
                  <a:moveTo>
                    <a:pt x="3117850" y="523240"/>
                  </a:moveTo>
                  <a:lnTo>
                    <a:pt x="3117850" y="506730"/>
                  </a:lnTo>
                  <a:lnTo>
                    <a:pt x="3155950" y="483870"/>
                  </a:lnTo>
                  <a:lnTo>
                    <a:pt x="3155950" y="483870"/>
                  </a:lnTo>
                  <a:lnTo>
                    <a:pt x="3117850" y="483870"/>
                  </a:lnTo>
                  <a:lnTo>
                    <a:pt x="3117850" y="472440"/>
                  </a:lnTo>
                  <a:lnTo>
                    <a:pt x="3171190" y="472440"/>
                  </a:lnTo>
                  <a:lnTo>
                    <a:pt x="3171190" y="487680"/>
                  </a:lnTo>
                  <a:lnTo>
                    <a:pt x="3133090" y="511810"/>
                  </a:lnTo>
                  <a:lnTo>
                    <a:pt x="3133090" y="511810"/>
                  </a:lnTo>
                  <a:lnTo>
                    <a:pt x="3171190" y="511810"/>
                  </a:lnTo>
                  <a:lnTo>
                    <a:pt x="3171190" y="523240"/>
                  </a:lnTo>
                  <a:lnTo>
                    <a:pt x="3117850" y="523240"/>
                  </a:lnTo>
                  <a:close/>
                  <a:moveTo>
                    <a:pt x="3117850" y="454660"/>
                  </a:moveTo>
                  <a:lnTo>
                    <a:pt x="3117850" y="417830"/>
                  </a:lnTo>
                  <a:lnTo>
                    <a:pt x="3129280" y="417830"/>
                  </a:lnTo>
                  <a:lnTo>
                    <a:pt x="3129280" y="443230"/>
                  </a:lnTo>
                  <a:lnTo>
                    <a:pt x="3139440" y="443230"/>
                  </a:lnTo>
                  <a:lnTo>
                    <a:pt x="3139440" y="420370"/>
                  </a:lnTo>
                  <a:lnTo>
                    <a:pt x="3150870" y="420370"/>
                  </a:lnTo>
                  <a:lnTo>
                    <a:pt x="3150870" y="443230"/>
                  </a:lnTo>
                  <a:lnTo>
                    <a:pt x="3162300" y="443230"/>
                  </a:lnTo>
                  <a:lnTo>
                    <a:pt x="3162300" y="416560"/>
                  </a:lnTo>
                  <a:lnTo>
                    <a:pt x="3173730" y="416560"/>
                  </a:lnTo>
                  <a:lnTo>
                    <a:pt x="3173730" y="454660"/>
                  </a:lnTo>
                  <a:lnTo>
                    <a:pt x="3117850" y="454660"/>
                  </a:lnTo>
                  <a:close/>
                  <a:moveTo>
                    <a:pt x="3167380" y="353060"/>
                  </a:moveTo>
                  <a:cubicBezTo>
                    <a:pt x="3168650" y="356870"/>
                    <a:pt x="3169920" y="360680"/>
                    <a:pt x="3171190" y="364490"/>
                  </a:cubicBezTo>
                  <a:cubicBezTo>
                    <a:pt x="3172460" y="368300"/>
                    <a:pt x="3172460" y="372110"/>
                    <a:pt x="3172460" y="375920"/>
                  </a:cubicBezTo>
                  <a:cubicBezTo>
                    <a:pt x="3172460" y="379730"/>
                    <a:pt x="3171190" y="383540"/>
                    <a:pt x="3169920" y="387350"/>
                  </a:cubicBezTo>
                  <a:cubicBezTo>
                    <a:pt x="3168650" y="391160"/>
                    <a:pt x="3166110" y="393700"/>
                    <a:pt x="3164840" y="396240"/>
                  </a:cubicBezTo>
                  <a:cubicBezTo>
                    <a:pt x="3163570" y="398780"/>
                    <a:pt x="3159760" y="401320"/>
                    <a:pt x="3155950" y="402590"/>
                  </a:cubicBezTo>
                  <a:cubicBezTo>
                    <a:pt x="3152140" y="403860"/>
                    <a:pt x="3148330" y="405130"/>
                    <a:pt x="3144520" y="405130"/>
                  </a:cubicBezTo>
                  <a:cubicBezTo>
                    <a:pt x="3140710" y="405130"/>
                    <a:pt x="3136900" y="403860"/>
                    <a:pt x="3133090" y="402590"/>
                  </a:cubicBezTo>
                  <a:cubicBezTo>
                    <a:pt x="3129280" y="401320"/>
                    <a:pt x="3126740" y="398780"/>
                    <a:pt x="3124200" y="396240"/>
                  </a:cubicBezTo>
                  <a:cubicBezTo>
                    <a:pt x="3121660" y="393700"/>
                    <a:pt x="3120390" y="391160"/>
                    <a:pt x="3119121" y="387350"/>
                  </a:cubicBezTo>
                  <a:cubicBezTo>
                    <a:pt x="3117850" y="383540"/>
                    <a:pt x="3116581" y="379730"/>
                    <a:pt x="3116581" y="375920"/>
                  </a:cubicBezTo>
                  <a:cubicBezTo>
                    <a:pt x="3116581" y="372110"/>
                    <a:pt x="3116581" y="367030"/>
                    <a:pt x="3117851" y="364490"/>
                  </a:cubicBezTo>
                  <a:cubicBezTo>
                    <a:pt x="3119121" y="360680"/>
                    <a:pt x="3120391" y="358140"/>
                    <a:pt x="3122931" y="354330"/>
                  </a:cubicBezTo>
                  <a:lnTo>
                    <a:pt x="3131821" y="363220"/>
                  </a:lnTo>
                  <a:cubicBezTo>
                    <a:pt x="3130550" y="364490"/>
                    <a:pt x="3129281" y="367030"/>
                    <a:pt x="3128010" y="368300"/>
                  </a:cubicBezTo>
                  <a:cubicBezTo>
                    <a:pt x="3126740" y="370840"/>
                    <a:pt x="3126740" y="373380"/>
                    <a:pt x="3126740" y="375920"/>
                  </a:cubicBezTo>
                  <a:cubicBezTo>
                    <a:pt x="3126740" y="378460"/>
                    <a:pt x="3126740" y="381000"/>
                    <a:pt x="3128010" y="382270"/>
                  </a:cubicBezTo>
                  <a:cubicBezTo>
                    <a:pt x="3129281" y="384810"/>
                    <a:pt x="3130550" y="386080"/>
                    <a:pt x="3131821" y="387350"/>
                  </a:cubicBezTo>
                  <a:cubicBezTo>
                    <a:pt x="3133091" y="388620"/>
                    <a:pt x="3135631" y="389890"/>
                    <a:pt x="3136900" y="391160"/>
                  </a:cubicBezTo>
                  <a:cubicBezTo>
                    <a:pt x="3138170" y="392430"/>
                    <a:pt x="3140710" y="392430"/>
                    <a:pt x="3143250" y="392430"/>
                  </a:cubicBezTo>
                  <a:cubicBezTo>
                    <a:pt x="3145790" y="392430"/>
                    <a:pt x="3148330" y="392430"/>
                    <a:pt x="3149600" y="391160"/>
                  </a:cubicBezTo>
                  <a:cubicBezTo>
                    <a:pt x="3150871" y="389890"/>
                    <a:pt x="3153410" y="388620"/>
                    <a:pt x="3154680" y="387350"/>
                  </a:cubicBezTo>
                  <a:cubicBezTo>
                    <a:pt x="3155950" y="386080"/>
                    <a:pt x="3157220" y="383540"/>
                    <a:pt x="3158490" y="382270"/>
                  </a:cubicBezTo>
                  <a:cubicBezTo>
                    <a:pt x="3159760" y="379730"/>
                    <a:pt x="3159760" y="378460"/>
                    <a:pt x="3159760" y="375920"/>
                  </a:cubicBezTo>
                  <a:cubicBezTo>
                    <a:pt x="3159760" y="373380"/>
                    <a:pt x="3159760" y="370840"/>
                    <a:pt x="3158490" y="369570"/>
                  </a:cubicBezTo>
                  <a:cubicBezTo>
                    <a:pt x="3157220" y="368300"/>
                    <a:pt x="3157220" y="365760"/>
                    <a:pt x="3157220" y="364490"/>
                  </a:cubicBezTo>
                  <a:lnTo>
                    <a:pt x="3148330" y="364490"/>
                  </a:lnTo>
                  <a:lnTo>
                    <a:pt x="3148330" y="374650"/>
                  </a:lnTo>
                  <a:lnTo>
                    <a:pt x="3136900" y="374650"/>
                  </a:lnTo>
                  <a:lnTo>
                    <a:pt x="3136900" y="353060"/>
                  </a:lnTo>
                  <a:cubicBezTo>
                    <a:pt x="3136900" y="353060"/>
                    <a:pt x="3167380" y="353060"/>
                    <a:pt x="3167380" y="353060"/>
                  </a:cubicBezTo>
                  <a:close/>
                  <a:moveTo>
                    <a:pt x="3117850" y="325120"/>
                  </a:moveTo>
                  <a:lnTo>
                    <a:pt x="3117850" y="314960"/>
                  </a:lnTo>
                  <a:lnTo>
                    <a:pt x="3171190" y="292100"/>
                  </a:lnTo>
                  <a:lnTo>
                    <a:pt x="3171190" y="306070"/>
                  </a:lnTo>
                  <a:lnTo>
                    <a:pt x="3159760" y="311150"/>
                  </a:lnTo>
                  <a:lnTo>
                    <a:pt x="3159760" y="331470"/>
                  </a:lnTo>
                  <a:lnTo>
                    <a:pt x="3171190" y="335280"/>
                  </a:lnTo>
                  <a:lnTo>
                    <a:pt x="3171190" y="347980"/>
                  </a:lnTo>
                  <a:lnTo>
                    <a:pt x="3117850" y="325120"/>
                  </a:lnTo>
                  <a:close/>
                  <a:moveTo>
                    <a:pt x="3133090" y="320040"/>
                  </a:moveTo>
                  <a:lnTo>
                    <a:pt x="3149600" y="326390"/>
                  </a:lnTo>
                  <a:lnTo>
                    <a:pt x="3149600" y="313690"/>
                  </a:lnTo>
                  <a:lnTo>
                    <a:pt x="3133090" y="320040"/>
                  </a:lnTo>
                  <a:close/>
                  <a:moveTo>
                    <a:pt x="3128010" y="278130"/>
                  </a:moveTo>
                  <a:lnTo>
                    <a:pt x="3128010" y="293370"/>
                  </a:lnTo>
                  <a:lnTo>
                    <a:pt x="3117850" y="293370"/>
                  </a:lnTo>
                  <a:lnTo>
                    <a:pt x="3117850" y="250190"/>
                  </a:lnTo>
                  <a:lnTo>
                    <a:pt x="3128010" y="250190"/>
                  </a:lnTo>
                  <a:lnTo>
                    <a:pt x="3128010" y="265430"/>
                  </a:lnTo>
                  <a:lnTo>
                    <a:pt x="3171190" y="265430"/>
                  </a:lnTo>
                  <a:lnTo>
                    <a:pt x="3171190" y="276860"/>
                  </a:lnTo>
                  <a:lnTo>
                    <a:pt x="3128010" y="278130"/>
                  </a:lnTo>
                  <a:lnTo>
                    <a:pt x="3128010" y="278130"/>
                  </a:lnTo>
                  <a:close/>
                  <a:moveTo>
                    <a:pt x="3117850" y="240030"/>
                  </a:moveTo>
                  <a:lnTo>
                    <a:pt x="3117850" y="228600"/>
                  </a:lnTo>
                  <a:lnTo>
                    <a:pt x="3171190" y="228600"/>
                  </a:lnTo>
                  <a:lnTo>
                    <a:pt x="3171190" y="240030"/>
                  </a:lnTo>
                  <a:lnTo>
                    <a:pt x="3117850" y="240030"/>
                  </a:lnTo>
                  <a:close/>
                  <a:moveTo>
                    <a:pt x="3117850" y="217170"/>
                  </a:moveTo>
                  <a:lnTo>
                    <a:pt x="3117850" y="203200"/>
                  </a:lnTo>
                  <a:lnTo>
                    <a:pt x="3153410" y="190500"/>
                  </a:lnTo>
                  <a:lnTo>
                    <a:pt x="3153410" y="190500"/>
                  </a:lnTo>
                  <a:lnTo>
                    <a:pt x="3117850" y="176530"/>
                  </a:lnTo>
                  <a:lnTo>
                    <a:pt x="3117850" y="163830"/>
                  </a:lnTo>
                  <a:lnTo>
                    <a:pt x="3171190" y="186690"/>
                  </a:lnTo>
                  <a:lnTo>
                    <a:pt x="3171190" y="195580"/>
                  </a:lnTo>
                  <a:lnTo>
                    <a:pt x="3117850" y="217170"/>
                  </a:lnTo>
                  <a:close/>
                  <a:moveTo>
                    <a:pt x="3117850" y="152400"/>
                  </a:moveTo>
                  <a:lnTo>
                    <a:pt x="3117850" y="115570"/>
                  </a:lnTo>
                  <a:lnTo>
                    <a:pt x="3129280" y="115570"/>
                  </a:lnTo>
                  <a:lnTo>
                    <a:pt x="3129280" y="140970"/>
                  </a:lnTo>
                  <a:lnTo>
                    <a:pt x="3139440" y="140970"/>
                  </a:lnTo>
                  <a:lnTo>
                    <a:pt x="3139440" y="118110"/>
                  </a:lnTo>
                  <a:lnTo>
                    <a:pt x="3150870" y="118110"/>
                  </a:lnTo>
                  <a:lnTo>
                    <a:pt x="3150870" y="140970"/>
                  </a:lnTo>
                  <a:lnTo>
                    <a:pt x="3162300" y="140970"/>
                  </a:lnTo>
                  <a:lnTo>
                    <a:pt x="3162300" y="114300"/>
                  </a:lnTo>
                  <a:lnTo>
                    <a:pt x="3173730" y="114300"/>
                  </a:lnTo>
                  <a:lnTo>
                    <a:pt x="3173730" y="152400"/>
                  </a:lnTo>
                  <a:lnTo>
                    <a:pt x="3117850" y="152400"/>
                  </a:lnTo>
                  <a:close/>
                  <a:moveTo>
                    <a:pt x="3117850" y="3089910"/>
                  </a:moveTo>
                  <a:lnTo>
                    <a:pt x="3117850" y="3053080"/>
                  </a:lnTo>
                  <a:lnTo>
                    <a:pt x="3129280" y="3053080"/>
                  </a:lnTo>
                  <a:lnTo>
                    <a:pt x="3129280" y="3077210"/>
                  </a:lnTo>
                  <a:lnTo>
                    <a:pt x="3140710" y="3077210"/>
                  </a:lnTo>
                  <a:lnTo>
                    <a:pt x="3140710" y="3054350"/>
                  </a:lnTo>
                  <a:lnTo>
                    <a:pt x="3152140" y="3054350"/>
                  </a:lnTo>
                  <a:lnTo>
                    <a:pt x="3152140" y="3077210"/>
                  </a:lnTo>
                  <a:lnTo>
                    <a:pt x="3173730" y="3077210"/>
                  </a:lnTo>
                  <a:lnTo>
                    <a:pt x="3173730" y="3088640"/>
                  </a:lnTo>
                  <a:lnTo>
                    <a:pt x="3117850" y="3088640"/>
                  </a:lnTo>
                  <a:lnTo>
                    <a:pt x="3117850" y="3089910"/>
                  </a:lnTo>
                  <a:close/>
                  <a:moveTo>
                    <a:pt x="3117850" y="3040380"/>
                  </a:moveTo>
                  <a:lnTo>
                    <a:pt x="3117850" y="3028950"/>
                  </a:lnTo>
                  <a:lnTo>
                    <a:pt x="3171190" y="3028950"/>
                  </a:lnTo>
                  <a:lnTo>
                    <a:pt x="3171190" y="3040380"/>
                  </a:lnTo>
                  <a:lnTo>
                    <a:pt x="3117850" y="3040380"/>
                  </a:lnTo>
                  <a:close/>
                  <a:moveTo>
                    <a:pt x="3117850" y="3012440"/>
                  </a:moveTo>
                  <a:lnTo>
                    <a:pt x="3117850" y="3001010"/>
                  </a:lnTo>
                  <a:lnTo>
                    <a:pt x="3161030" y="3001010"/>
                  </a:lnTo>
                  <a:lnTo>
                    <a:pt x="3161030" y="2979420"/>
                  </a:lnTo>
                  <a:lnTo>
                    <a:pt x="3172460" y="2979420"/>
                  </a:lnTo>
                  <a:lnTo>
                    <a:pt x="3172460" y="3013710"/>
                  </a:lnTo>
                  <a:lnTo>
                    <a:pt x="3117850" y="3013710"/>
                  </a:lnTo>
                  <a:lnTo>
                    <a:pt x="3117850" y="3012440"/>
                  </a:lnTo>
                  <a:close/>
                  <a:moveTo>
                    <a:pt x="3117850" y="2966720"/>
                  </a:moveTo>
                  <a:lnTo>
                    <a:pt x="3117850" y="2948940"/>
                  </a:lnTo>
                  <a:lnTo>
                    <a:pt x="3153410" y="2936240"/>
                  </a:lnTo>
                  <a:lnTo>
                    <a:pt x="3153410" y="2936240"/>
                  </a:lnTo>
                  <a:lnTo>
                    <a:pt x="3117850" y="2923540"/>
                  </a:lnTo>
                  <a:lnTo>
                    <a:pt x="3117850" y="2905760"/>
                  </a:lnTo>
                  <a:lnTo>
                    <a:pt x="3171190" y="2905760"/>
                  </a:lnTo>
                  <a:lnTo>
                    <a:pt x="3171190" y="2917190"/>
                  </a:lnTo>
                  <a:lnTo>
                    <a:pt x="3129280" y="2917190"/>
                  </a:lnTo>
                  <a:lnTo>
                    <a:pt x="3129280" y="2917190"/>
                  </a:lnTo>
                  <a:lnTo>
                    <a:pt x="3171190" y="2931160"/>
                  </a:lnTo>
                  <a:lnTo>
                    <a:pt x="3171190" y="2940050"/>
                  </a:lnTo>
                  <a:lnTo>
                    <a:pt x="3129280" y="2954021"/>
                  </a:lnTo>
                  <a:lnTo>
                    <a:pt x="3129280" y="2954021"/>
                  </a:lnTo>
                  <a:lnTo>
                    <a:pt x="3171190" y="2954021"/>
                  </a:lnTo>
                  <a:lnTo>
                    <a:pt x="3171190" y="2965450"/>
                  </a:lnTo>
                  <a:lnTo>
                    <a:pt x="3117850" y="2966720"/>
                  </a:lnTo>
                  <a:lnTo>
                    <a:pt x="3117850" y="2966720"/>
                  </a:lnTo>
                  <a:close/>
                  <a:moveTo>
                    <a:pt x="3117850" y="2861310"/>
                  </a:moveTo>
                  <a:lnTo>
                    <a:pt x="3117850" y="2844800"/>
                  </a:lnTo>
                  <a:lnTo>
                    <a:pt x="3155950" y="2821940"/>
                  </a:lnTo>
                  <a:lnTo>
                    <a:pt x="3155950" y="2821940"/>
                  </a:lnTo>
                  <a:lnTo>
                    <a:pt x="3117850" y="2821940"/>
                  </a:lnTo>
                  <a:lnTo>
                    <a:pt x="3117850" y="2810510"/>
                  </a:lnTo>
                  <a:lnTo>
                    <a:pt x="3171190" y="2810510"/>
                  </a:lnTo>
                  <a:lnTo>
                    <a:pt x="3171190" y="2825750"/>
                  </a:lnTo>
                  <a:lnTo>
                    <a:pt x="3133090" y="2849880"/>
                  </a:lnTo>
                  <a:lnTo>
                    <a:pt x="3133090" y="2849880"/>
                  </a:lnTo>
                  <a:lnTo>
                    <a:pt x="3171190" y="2849880"/>
                  </a:lnTo>
                  <a:lnTo>
                    <a:pt x="3171190" y="2861310"/>
                  </a:lnTo>
                  <a:lnTo>
                    <a:pt x="3117850" y="2861310"/>
                  </a:lnTo>
                  <a:lnTo>
                    <a:pt x="3117850" y="2861310"/>
                  </a:lnTo>
                  <a:close/>
                  <a:moveTo>
                    <a:pt x="3117850" y="2792730"/>
                  </a:moveTo>
                  <a:lnTo>
                    <a:pt x="3117850" y="2755900"/>
                  </a:lnTo>
                  <a:lnTo>
                    <a:pt x="3129280" y="2755900"/>
                  </a:lnTo>
                  <a:lnTo>
                    <a:pt x="3129280" y="2781300"/>
                  </a:lnTo>
                  <a:lnTo>
                    <a:pt x="3139440" y="2781300"/>
                  </a:lnTo>
                  <a:lnTo>
                    <a:pt x="3139440" y="2758440"/>
                  </a:lnTo>
                  <a:lnTo>
                    <a:pt x="3150870" y="2758440"/>
                  </a:lnTo>
                  <a:lnTo>
                    <a:pt x="3150870" y="2781300"/>
                  </a:lnTo>
                  <a:lnTo>
                    <a:pt x="3162300" y="2781300"/>
                  </a:lnTo>
                  <a:lnTo>
                    <a:pt x="3162300" y="2754630"/>
                  </a:lnTo>
                  <a:lnTo>
                    <a:pt x="3173730" y="2754630"/>
                  </a:lnTo>
                  <a:lnTo>
                    <a:pt x="3173730" y="2792730"/>
                  </a:lnTo>
                  <a:lnTo>
                    <a:pt x="3117850" y="2792730"/>
                  </a:lnTo>
                  <a:close/>
                  <a:moveTo>
                    <a:pt x="3167380" y="2691130"/>
                  </a:moveTo>
                  <a:cubicBezTo>
                    <a:pt x="3168650" y="2694940"/>
                    <a:pt x="3169920" y="2698750"/>
                    <a:pt x="3171190" y="2702560"/>
                  </a:cubicBezTo>
                  <a:cubicBezTo>
                    <a:pt x="3172460" y="2706370"/>
                    <a:pt x="3172460" y="2710180"/>
                    <a:pt x="3172460" y="2713990"/>
                  </a:cubicBezTo>
                  <a:cubicBezTo>
                    <a:pt x="3172460" y="2717800"/>
                    <a:pt x="3171190" y="2721610"/>
                    <a:pt x="3169920" y="2725420"/>
                  </a:cubicBezTo>
                  <a:cubicBezTo>
                    <a:pt x="3168650" y="2729230"/>
                    <a:pt x="3166110" y="2731770"/>
                    <a:pt x="3164840" y="2734310"/>
                  </a:cubicBezTo>
                  <a:cubicBezTo>
                    <a:pt x="3163570" y="2736850"/>
                    <a:pt x="3159760" y="2739390"/>
                    <a:pt x="3155950" y="2740660"/>
                  </a:cubicBezTo>
                  <a:cubicBezTo>
                    <a:pt x="3152140" y="2741930"/>
                    <a:pt x="3148330" y="2743200"/>
                    <a:pt x="3144520" y="2743200"/>
                  </a:cubicBezTo>
                  <a:cubicBezTo>
                    <a:pt x="3140710" y="2743200"/>
                    <a:pt x="3136900" y="2741930"/>
                    <a:pt x="3133090" y="2740660"/>
                  </a:cubicBezTo>
                  <a:cubicBezTo>
                    <a:pt x="3129280" y="2739390"/>
                    <a:pt x="3126740" y="2736850"/>
                    <a:pt x="3124200" y="2734310"/>
                  </a:cubicBezTo>
                  <a:cubicBezTo>
                    <a:pt x="3121660" y="2731770"/>
                    <a:pt x="3120390" y="2729230"/>
                    <a:pt x="3119121" y="2725420"/>
                  </a:cubicBezTo>
                  <a:cubicBezTo>
                    <a:pt x="3117850" y="2721610"/>
                    <a:pt x="3116581" y="2717800"/>
                    <a:pt x="3116581" y="2713990"/>
                  </a:cubicBezTo>
                  <a:cubicBezTo>
                    <a:pt x="3116581" y="2710180"/>
                    <a:pt x="3116581" y="2705100"/>
                    <a:pt x="3117851" y="2702560"/>
                  </a:cubicBezTo>
                  <a:cubicBezTo>
                    <a:pt x="3119121" y="2698750"/>
                    <a:pt x="3120391" y="2696210"/>
                    <a:pt x="3122931" y="2692400"/>
                  </a:cubicBezTo>
                  <a:lnTo>
                    <a:pt x="3131821" y="2701290"/>
                  </a:lnTo>
                  <a:cubicBezTo>
                    <a:pt x="3130550" y="2702560"/>
                    <a:pt x="3129281" y="2705100"/>
                    <a:pt x="3128010" y="2706370"/>
                  </a:cubicBezTo>
                  <a:cubicBezTo>
                    <a:pt x="3126740" y="2708910"/>
                    <a:pt x="3126740" y="2711450"/>
                    <a:pt x="3126740" y="2713990"/>
                  </a:cubicBezTo>
                  <a:cubicBezTo>
                    <a:pt x="3126740" y="2716530"/>
                    <a:pt x="3126740" y="2719070"/>
                    <a:pt x="3128010" y="2720340"/>
                  </a:cubicBezTo>
                  <a:cubicBezTo>
                    <a:pt x="3129281" y="2722880"/>
                    <a:pt x="3130550" y="2724150"/>
                    <a:pt x="3131821" y="2725420"/>
                  </a:cubicBezTo>
                  <a:cubicBezTo>
                    <a:pt x="3133091" y="2726690"/>
                    <a:pt x="3135631" y="2727960"/>
                    <a:pt x="3136900" y="2729230"/>
                  </a:cubicBezTo>
                  <a:cubicBezTo>
                    <a:pt x="3138170" y="2730500"/>
                    <a:pt x="3140710" y="2730500"/>
                    <a:pt x="3143250" y="2730500"/>
                  </a:cubicBezTo>
                  <a:cubicBezTo>
                    <a:pt x="3145790" y="2730500"/>
                    <a:pt x="3148330" y="2730500"/>
                    <a:pt x="3149600" y="2729230"/>
                  </a:cubicBezTo>
                  <a:cubicBezTo>
                    <a:pt x="3150871" y="2727960"/>
                    <a:pt x="3153410" y="2726690"/>
                    <a:pt x="3154680" y="2725420"/>
                  </a:cubicBezTo>
                  <a:cubicBezTo>
                    <a:pt x="3155950" y="2724150"/>
                    <a:pt x="3157220" y="2721610"/>
                    <a:pt x="3158490" y="2720340"/>
                  </a:cubicBezTo>
                  <a:cubicBezTo>
                    <a:pt x="3159760" y="2717800"/>
                    <a:pt x="3159760" y="2716530"/>
                    <a:pt x="3159760" y="2713990"/>
                  </a:cubicBezTo>
                  <a:cubicBezTo>
                    <a:pt x="3159760" y="2711450"/>
                    <a:pt x="3159760" y="2708910"/>
                    <a:pt x="3158490" y="2707640"/>
                  </a:cubicBezTo>
                  <a:cubicBezTo>
                    <a:pt x="3157220" y="2706370"/>
                    <a:pt x="3157220" y="2703830"/>
                    <a:pt x="3157220" y="2702560"/>
                  </a:cubicBezTo>
                  <a:lnTo>
                    <a:pt x="3148330" y="2702560"/>
                  </a:lnTo>
                  <a:lnTo>
                    <a:pt x="3148330" y="2712720"/>
                  </a:lnTo>
                  <a:lnTo>
                    <a:pt x="3136900" y="2712720"/>
                  </a:lnTo>
                  <a:lnTo>
                    <a:pt x="3136900" y="2691130"/>
                  </a:lnTo>
                  <a:lnTo>
                    <a:pt x="3167380" y="2691130"/>
                  </a:lnTo>
                  <a:close/>
                  <a:moveTo>
                    <a:pt x="3117850" y="2663190"/>
                  </a:moveTo>
                  <a:lnTo>
                    <a:pt x="3117850" y="2653030"/>
                  </a:lnTo>
                  <a:lnTo>
                    <a:pt x="3171190" y="2630170"/>
                  </a:lnTo>
                  <a:lnTo>
                    <a:pt x="3171190" y="2644140"/>
                  </a:lnTo>
                  <a:lnTo>
                    <a:pt x="3159760" y="2649220"/>
                  </a:lnTo>
                  <a:lnTo>
                    <a:pt x="3159760" y="2669540"/>
                  </a:lnTo>
                  <a:lnTo>
                    <a:pt x="3171190" y="2674620"/>
                  </a:lnTo>
                  <a:lnTo>
                    <a:pt x="3171190" y="2687320"/>
                  </a:lnTo>
                  <a:lnTo>
                    <a:pt x="3117850" y="2663190"/>
                  </a:lnTo>
                  <a:close/>
                  <a:moveTo>
                    <a:pt x="3133090" y="2658110"/>
                  </a:moveTo>
                  <a:lnTo>
                    <a:pt x="3149600" y="2664460"/>
                  </a:lnTo>
                  <a:lnTo>
                    <a:pt x="3149600" y="2651760"/>
                  </a:lnTo>
                  <a:lnTo>
                    <a:pt x="3133090" y="2658110"/>
                  </a:lnTo>
                  <a:close/>
                  <a:moveTo>
                    <a:pt x="3128010" y="2616200"/>
                  </a:moveTo>
                  <a:lnTo>
                    <a:pt x="3128010" y="2631440"/>
                  </a:lnTo>
                  <a:lnTo>
                    <a:pt x="3117850" y="2631440"/>
                  </a:lnTo>
                  <a:lnTo>
                    <a:pt x="3117850" y="2588260"/>
                  </a:lnTo>
                  <a:lnTo>
                    <a:pt x="3128010" y="2588260"/>
                  </a:lnTo>
                  <a:lnTo>
                    <a:pt x="3128010" y="2603500"/>
                  </a:lnTo>
                  <a:lnTo>
                    <a:pt x="3171190" y="2603500"/>
                  </a:lnTo>
                  <a:lnTo>
                    <a:pt x="3171190" y="2614930"/>
                  </a:lnTo>
                  <a:lnTo>
                    <a:pt x="3128010" y="2614930"/>
                  </a:lnTo>
                  <a:lnTo>
                    <a:pt x="3128010" y="2616200"/>
                  </a:lnTo>
                  <a:close/>
                  <a:moveTo>
                    <a:pt x="3117850" y="2578100"/>
                  </a:moveTo>
                  <a:lnTo>
                    <a:pt x="3117850" y="2566670"/>
                  </a:lnTo>
                  <a:lnTo>
                    <a:pt x="3171190" y="2566670"/>
                  </a:lnTo>
                  <a:lnTo>
                    <a:pt x="3171190" y="2578100"/>
                  </a:lnTo>
                  <a:lnTo>
                    <a:pt x="3117850" y="2578100"/>
                  </a:lnTo>
                  <a:close/>
                  <a:moveTo>
                    <a:pt x="3117850" y="2555240"/>
                  </a:moveTo>
                  <a:lnTo>
                    <a:pt x="3117850" y="2541270"/>
                  </a:lnTo>
                  <a:lnTo>
                    <a:pt x="3153410" y="2528570"/>
                  </a:lnTo>
                  <a:lnTo>
                    <a:pt x="3153410" y="2528570"/>
                  </a:lnTo>
                  <a:lnTo>
                    <a:pt x="3117850" y="2514600"/>
                  </a:lnTo>
                  <a:lnTo>
                    <a:pt x="3117850" y="2501900"/>
                  </a:lnTo>
                  <a:lnTo>
                    <a:pt x="3171190" y="2524760"/>
                  </a:lnTo>
                  <a:lnTo>
                    <a:pt x="3171190" y="2534920"/>
                  </a:lnTo>
                  <a:lnTo>
                    <a:pt x="3117850" y="2555240"/>
                  </a:lnTo>
                  <a:close/>
                  <a:moveTo>
                    <a:pt x="3117850" y="2490470"/>
                  </a:moveTo>
                  <a:lnTo>
                    <a:pt x="3117850" y="2453640"/>
                  </a:lnTo>
                  <a:lnTo>
                    <a:pt x="3129280" y="2453640"/>
                  </a:lnTo>
                  <a:lnTo>
                    <a:pt x="3129280" y="2479040"/>
                  </a:lnTo>
                  <a:lnTo>
                    <a:pt x="3139440" y="2479040"/>
                  </a:lnTo>
                  <a:lnTo>
                    <a:pt x="3139440" y="2456180"/>
                  </a:lnTo>
                  <a:lnTo>
                    <a:pt x="3150870" y="2456180"/>
                  </a:lnTo>
                  <a:lnTo>
                    <a:pt x="3150870" y="2479040"/>
                  </a:lnTo>
                  <a:lnTo>
                    <a:pt x="3162300" y="2479040"/>
                  </a:lnTo>
                  <a:lnTo>
                    <a:pt x="3162300" y="2452370"/>
                  </a:lnTo>
                  <a:lnTo>
                    <a:pt x="3173730" y="2452370"/>
                  </a:lnTo>
                  <a:lnTo>
                    <a:pt x="3173730" y="2490470"/>
                  </a:lnTo>
                  <a:lnTo>
                    <a:pt x="3117850" y="2490470"/>
                  </a:lnTo>
                  <a:close/>
                  <a:moveTo>
                    <a:pt x="3117850" y="5429250"/>
                  </a:moveTo>
                  <a:lnTo>
                    <a:pt x="3117850" y="5392420"/>
                  </a:lnTo>
                  <a:lnTo>
                    <a:pt x="3129280" y="5392420"/>
                  </a:lnTo>
                  <a:lnTo>
                    <a:pt x="3129280" y="5416550"/>
                  </a:lnTo>
                  <a:lnTo>
                    <a:pt x="3140710" y="5416550"/>
                  </a:lnTo>
                  <a:lnTo>
                    <a:pt x="3140710" y="5393690"/>
                  </a:lnTo>
                  <a:lnTo>
                    <a:pt x="3152140" y="5393690"/>
                  </a:lnTo>
                  <a:lnTo>
                    <a:pt x="3152140" y="5416550"/>
                  </a:lnTo>
                  <a:lnTo>
                    <a:pt x="3173730" y="5416550"/>
                  </a:lnTo>
                  <a:lnTo>
                    <a:pt x="3173730" y="5427980"/>
                  </a:lnTo>
                  <a:lnTo>
                    <a:pt x="3117850" y="5427980"/>
                  </a:lnTo>
                  <a:lnTo>
                    <a:pt x="3117850" y="5429250"/>
                  </a:lnTo>
                  <a:close/>
                  <a:moveTo>
                    <a:pt x="3117850" y="5379720"/>
                  </a:moveTo>
                  <a:lnTo>
                    <a:pt x="3117850" y="5368290"/>
                  </a:lnTo>
                  <a:lnTo>
                    <a:pt x="3171190" y="5368290"/>
                  </a:lnTo>
                  <a:lnTo>
                    <a:pt x="3171190" y="5379720"/>
                  </a:lnTo>
                  <a:lnTo>
                    <a:pt x="3117850" y="5379720"/>
                  </a:lnTo>
                  <a:close/>
                  <a:moveTo>
                    <a:pt x="3117850" y="5351780"/>
                  </a:moveTo>
                  <a:lnTo>
                    <a:pt x="3117850" y="5339080"/>
                  </a:lnTo>
                  <a:lnTo>
                    <a:pt x="3161030" y="5339080"/>
                  </a:lnTo>
                  <a:lnTo>
                    <a:pt x="3161030" y="5317490"/>
                  </a:lnTo>
                  <a:lnTo>
                    <a:pt x="3172460" y="5317490"/>
                  </a:lnTo>
                  <a:lnTo>
                    <a:pt x="3172460" y="5351780"/>
                  </a:lnTo>
                  <a:lnTo>
                    <a:pt x="3117850" y="5351780"/>
                  </a:lnTo>
                  <a:close/>
                  <a:moveTo>
                    <a:pt x="3117850" y="5306060"/>
                  </a:moveTo>
                  <a:lnTo>
                    <a:pt x="3117850" y="5288280"/>
                  </a:lnTo>
                  <a:lnTo>
                    <a:pt x="3153410" y="5275580"/>
                  </a:lnTo>
                  <a:lnTo>
                    <a:pt x="3153410" y="5275580"/>
                  </a:lnTo>
                  <a:lnTo>
                    <a:pt x="3117850" y="5262880"/>
                  </a:lnTo>
                  <a:lnTo>
                    <a:pt x="3117850" y="5245100"/>
                  </a:lnTo>
                  <a:lnTo>
                    <a:pt x="3171190" y="5245100"/>
                  </a:lnTo>
                  <a:lnTo>
                    <a:pt x="3171190" y="5256530"/>
                  </a:lnTo>
                  <a:lnTo>
                    <a:pt x="3129280" y="5256530"/>
                  </a:lnTo>
                  <a:lnTo>
                    <a:pt x="3129280" y="5256530"/>
                  </a:lnTo>
                  <a:lnTo>
                    <a:pt x="3171190" y="5270500"/>
                  </a:lnTo>
                  <a:lnTo>
                    <a:pt x="3171190" y="5279390"/>
                  </a:lnTo>
                  <a:lnTo>
                    <a:pt x="3129280" y="5293360"/>
                  </a:lnTo>
                  <a:lnTo>
                    <a:pt x="3129280" y="5293360"/>
                  </a:lnTo>
                  <a:lnTo>
                    <a:pt x="3171190" y="5293360"/>
                  </a:lnTo>
                  <a:lnTo>
                    <a:pt x="3171190" y="5304790"/>
                  </a:lnTo>
                  <a:lnTo>
                    <a:pt x="3117850" y="5306060"/>
                  </a:lnTo>
                  <a:lnTo>
                    <a:pt x="3117850" y="5306060"/>
                  </a:lnTo>
                  <a:close/>
                  <a:moveTo>
                    <a:pt x="3117850" y="5200650"/>
                  </a:moveTo>
                  <a:lnTo>
                    <a:pt x="3117850" y="5184140"/>
                  </a:lnTo>
                  <a:lnTo>
                    <a:pt x="3155950" y="5161280"/>
                  </a:lnTo>
                  <a:lnTo>
                    <a:pt x="3155950" y="5161280"/>
                  </a:lnTo>
                  <a:lnTo>
                    <a:pt x="3117850" y="5161280"/>
                  </a:lnTo>
                  <a:lnTo>
                    <a:pt x="3117850" y="5148580"/>
                  </a:lnTo>
                  <a:lnTo>
                    <a:pt x="3171190" y="5148580"/>
                  </a:lnTo>
                  <a:lnTo>
                    <a:pt x="3171190" y="5163821"/>
                  </a:lnTo>
                  <a:lnTo>
                    <a:pt x="3133090" y="5187950"/>
                  </a:lnTo>
                  <a:lnTo>
                    <a:pt x="3133090" y="5187950"/>
                  </a:lnTo>
                  <a:lnTo>
                    <a:pt x="3171190" y="5187950"/>
                  </a:lnTo>
                  <a:lnTo>
                    <a:pt x="3171190" y="5199380"/>
                  </a:lnTo>
                  <a:lnTo>
                    <a:pt x="3117850" y="5199380"/>
                  </a:lnTo>
                  <a:lnTo>
                    <a:pt x="3117850" y="5200650"/>
                  </a:lnTo>
                  <a:close/>
                  <a:moveTo>
                    <a:pt x="3117850" y="5132070"/>
                  </a:moveTo>
                  <a:lnTo>
                    <a:pt x="3117850" y="5095240"/>
                  </a:lnTo>
                  <a:lnTo>
                    <a:pt x="3129280" y="5095240"/>
                  </a:lnTo>
                  <a:lnTo>
                    <a:pt x="3129280" y="5120640"/>
                  </a:lnTo>
                  <a:lnTo>
                    <a:pt x="3139440" y="5120640"/>
                  </a:lnTo>
                  <a:lnTo>
                    <a:pt x="3139440" y="5097780"/>
                  </a:lnTo>
                  <a:lnTo>
                    <a:pt x="3150870" y="5097780"/>
                  </a:lnTo>
                  <a:lnTo>
                    <a:pt x="3150870" y="5120640"/>
                  </a:lnTo>
                  <a:lnTo>
                    <a:pt x="3162300" y="5120640"/>
                  </a:lnTo>
                  <a:lnTo>
                    <a:pt x="3162300" y="5093970"/>
                  </a:lnTo>
                  <a:lnTo>
                    <a:pt x="3173730" y="5093970"/>
                  </a:lnTo>
                  <a:lnTo>
                    <a:pt x="3173730" y="5132070"/>
                  </a:lnTo>
                  <a:lnTo>
                    <a:pt x="3117850" y="5132070"/>
                  </a:lnTo>
                  <a:close/>
                  <a:moveTo>
                    <a:pt x="3167380" y="5030470"/>
                  </a:moveTo>
                  <a:cubicBezTo>
                    <a:pt x="3168650" y="5034280"/>
                    <a:pt x="3169920" y="5038090"/>
                    <a:pt x="3171190" y="5041900"/>
                  </a:cubicBezTo>
                  <a:cubicBezTo>
                    <a:pt x="3172460" y="5045710"/>
                    <a:pt x="3172460" y="5049520"/>
                    <a:pt x="3172460" y="5053330"/>
                  </a:cubicBezTo>
                  <a:cubicBezTo>
                    <a:pt x="3172460" y="5057140"/>
                    <a:pt x="3171190" y="5060950"/>
                    <a:pt x="3169920" y="5064760"/>
                  </a:cubicBezTo>
                  <a:cubicBezTo>
                    <a:pt x="3168650" y="5068570"/>
                    <a:pt x="3166110" y="5071110"/>
                    <a:pt x="3164840" y="5073650"/>
                  </a:cubicBezTo>
                  <a:cubicBezTo>
                    <a:pt x="3162300" y="5076190"/>
                    <a:pt x="3159760" y="5078730"/>
                    <a:pt x="3155950" y="5080000"/>
                  </a:cubicBezTo>
                  <a:cubicBezTo>
                    <a:pt x="3152140" y="5081270"/>
                    <a:pt x="3148330" y="5082540"/>
                    <a:pt x="3144520" y="5082540"/>
                  </a:cubicBezTo>
                  <a:cubicBezTo>
                    <a:pt x="3140710" y="5082540"/>
                    <a:pt x="3136900" y="5081270"/>
                    <a:pt x="3133090" y="5080000"/>
                  </a:cubicBezTo>
                  <a:cubicBezTo>
                    <a:pt x="3129280" y="5078730"/>
                    <a:pt x="3126740" y="5076190"/>
                    <a:pt x="3124200" y="5073650"/>
                  </a:cubicBezTo>
                  <a:cubicBezTo>
                    <a:pt x="3121660" y="5071110"/>
                    <a:pt x="3120390" y="5068570"/>
                    <a:pt x="3119121" y="5064760"/>
                  </a:cubicBezTo>
                  <a:cubicBezTo>
                    <a:pt x="3117850" y="5060950"/>
                    <a:pt x="3116581" y="5057140"/>
                    <a:pt x="3116581" y="5053330"/>
                  </a:cubicBezTo>
                  <a:cubicBezTo>
                    <a:pt x="3116581" y="5049520"/>
                    <a:pt x="3116581" y="5044440"/>
                    <a:pt x="3117851" y="5041900"/>
                  </a:cubicBezTo>
                  <a:cubicBezTo>
                    <a:pt x="3119121" y="5038090"/>
                    <a:pt x="3120391" y="5035550"/>
                    <a:pt x="3122931" y="5031740"/>
                  </a:cubicBezTo>
                  <a:lnTo>
                    <a:pt x="3131821" y="5040630"/>
                  </a:lnTo>
                  <a:cubicBezTo>
                    <a:pt x="3130550" y="5041900"/>
                    <a:pt x="3129281" y="5044440"/>
                    <a:pt x="3128010" y="5045710"/>
                  </a:cubicBezTo>
                  <a:cubicBezTo>
                    <a:pt x="3126740" y="5048250"/>
                    <a:pt x="3126740" y="5050790"/>
                    <a:pt x="3126740" y="5053330"/>
                  </a:cubicBezTo>
                  <a:cubicBezTo>
                    <a:pt x="3126740" y="5055871"/>
                    <a:pt x="3126740" y="5058410"/>
                    <a:pt x="3128010" y="5059680"/>
                  </a:cubicBezTo>
                  <a:cubicBezTo>
                    <a:pt x="3129281" y="5062221"/>
                    <a:pt x="3130550" y="5063490"/>
                    <a:pt x="3131821" y="5064760"/>
                  </a:cubicBezTo>
                  <a:cubicBezTo>
                    <a:pt x="3133091" y="5066030"/>
                    <a:pt x="3135631" y="5067300"/>
                    <a:pt x="3136900" y="5068570"/>
                  </a:cubicBezTo>
                  <a:cubicBezTo>
                    <a:pt x="3139440" y="5069840"/>
                    <a:pt x="3140710" y="5069840"/>
                    <a:pt x="3143250" y="5069840"/>
                  </a:cubicBezTo>
                  <a:cubicBezTo>
                    <a:pt x="3145790" y="5069840"/>
                    <a:pt x="3148330" y="5069840"/>
                    <a:pt x="3149600" y="5068570"/>
                  </a:cubicBezTo>
                  <a:cubicBezTo>
                    <a:pt x="3152140" y="5067300"/>
                    <a:pt x="3153410" y="5066030"/>
                    <a:pt x="3154680" y="5064760"/>
                  </a:cubicBezTo>
                  <a:cubicBezTo>
                    <a:pt x="3155950" y="5063491"/>
                    <a:pt x="3157220" y="5060950"/>
                    <a:pt x="3158490" y="5059680"/>
                  </a:cubicBezTo>
                  <a:cubicBezTo>
                    <a:pt x="3159760" y="5057140"/>
                    <a:pt x="3159760" y="5055871"/>
                    <a:pt x="3159760" y="5053330"/>
                  </a:cubicBezTo>
                  <a:cubicBezTo>
                    <a:pt x="3159760" y="5050790"/>
                    <a:pt x="3159760" y="5048250"/>
                    <a:pt x="3158490" y="5046980"/>
                  </a:cubicBezTo>
                  <a:cubicBezTo>
                    <a:pt x="3158490" y="5045710"/>
                    <a:pt x="3157220" y="5043171"/>
                    <a:pt x="3157220" y="5041900"/>
                  </a:cubicBezTo>
                  <a:lnTo>
                    <a:pt x="3148330" y="5041900"/>
                  </a:lnTo>
                  <a:lnTo>
                    <a:pt x="3148330" y="5052060"/>
                  </a:lnTo>
                  <a:lnTo>
                    <a:pt x="3136900" y="5052060"/>
                  </a:lnTo>
                  <a:lnTo>
                    <a:pt x="3136900" y="5030470"/>
                  </a:lnTo>
                  <a:lnTo>
                    <a:pt x="3167380" y="5030470"/>
                  </a:lnTo>
                  <a:close/>
                  <a:moveTo>
                    <a:pt x="3117850" y="5002530"/>
                  </a:moveTo>
                  <a:lnTo>
                    <a:pt x="3117850" y="4992370"/>
                  </a:lnTo>
                  <a:lnTo>
                    <a:pt x="3171190" y="4969510"/>
                  </a:lnTo>
                  <a:lnTo>
                    <a:pt x="3171190" y="4983480"/>
                  </a:lnTo>
                  <a:lnTo>
                    <a:pt x="3159760" y="4988560"/>
                  </a:lnTo>
                  <a:lnTo>
                    <a:pt x="3159760" y="5010150"/>
                  </a:lnTo>
                  <a:lnTo>
                    <a:pt x="3171190" y="5015230"/>
                  </a:lnTo>
                  <a:lnTo>
                    <a:pt x="3171190" y="5027930"/>
                  </a:lnTo>
                  <a:lnTo>
                    <a:pt x="3117850" y="5002530"/>
                  </a:lnTo>
                  <a:close/>
                  <a:moveTo>
                    <a:pt x="3133090" y="4997450"/>
                  </a:moveTo>
                  <a:lnTo>
                    <a:pt x="3149600" y="5003800"/>
                  </a:lnTo>
                  <a:lnTo>
                    <a:pt x="3149600" y="4991100"/>
                  </a:lnTo>
                  <a:lnTo>
                    <a:pt x="3133090" y="4997450"/>
                  </a:lnTo>
                  <a:close/>
                  <a:moveTo>
                    <a:pt x="3128010" y="4955540"/>
                  </a:moveTo>
                  <a:lnTo>
                    <a:pt x="3128010" y="4970780"/>
                  </a:lnTo>
                  <a:lnTo>
                    <a:pt x="3117850" y="4970780"/>
                  </a:lnTo>
                  <a:lnTo>
                    <a:pt x="3117850" y="4927600"/>
                  </a:lnTo>
                  <a:lnTo>
                    <a:pt x="3128010" y="4927600"/>
                  </a:lnTo>
                  <a:lnTo>
                    <a:pt x="3128010" y="4942840"/>
                  </a:lnTo>
                  <a:lnTo>
                    <a:pt x="3171190" y="4942840"/>
                  </a:lnTo>
                  <a:lnTo>
                    <a:pt x="3171190" y="4954270"/>
                  </a:lnTo>
                  <a:lnTo>
                    <a:pt x="3128010" y="4955540"/>
                  </a:lnTo>
                  <a:lnTo>
                    <a:pt x="3128010" y="4955540"/>
                  </a:lnTo>
                  <a:close/>
                  <a:moveTo>
                    <a:pt x="3117850" y="4917440"/>
                  </a:moveTo>
                  <a:lnTo>
                    <a:pt x="3117850" y="4906010"/>
                  </a:lnTo>
                  <a:lnTo>
                    <a:pt x="3171190" y="4906010"/>
                  </a:lnTo>
                  <a:lnTo>
                    <a:pt x="3171190" y="4917440"/>
                  </a:lnTo>
                  <a:lnTo>
                    <a:pt x="3117850" y="4917440"/>
                  </a:lnTo>
                  <a:close/>
                  <a:moveTo>
                    <a:pt x="3117850" y="4894580"/>
                  </a:moveTo>
                  <a:lnTo>
                    <a:pt x="3117850" y="4881880"/>
                  </a:lnTo>
                  <a:lnTo>
                    <a:pt x="3153410" y="4869180"/>
                  </a:lnTo>
                  <a:lnTo>
                    <a:pt x="3153410" y="4869180"/>
                  </a:lnTo>
                  <a:lnTo>
                    <a:pt x="3117850" y="4855210"/>
                  </a:lnTo>
                  <a:lnTo>
                    <a:pt x="3117850" y="4842510"/>
                  </a:lnTo>
                  <a:lnTo>
                    <a:pt x="3171190" y="4865370"/>
                  </a:lnTo>
                  <a:lnTo>
                    <a:pt x="3171190" y="4875530"/>
                  </a:lnTo>
                  <a:lnTo>
                    <a:pt x="3117850" y="4894580"/>
                  </a:lnTo>
                  <a:close/>
                  <a:moveTo>
                    <a:pt x="3117850" y="4829810"/>
                  </a:moveTo>
                  <a:lnTo>
                    <a:pt x="3117850" y="4792980"/>
                  </a:lnTo>
                  <a:lnTo>
                    <a:pt x="3129280" y="4792980"/>
                  </a:lnTo>
                  <a:lnTo>
                    <a:pt x="3129280" y="4818380"/>
                  </a:lnTo>
                  <a:lnTo>
                    <a:pt x="3139440" y="4818380"/>
                  </a:lnTo>
                  <a:lnTo>
                    <a:pt x="3139440" y="4795520"/>
                  </a:lnTo>
                  <a:lnTo>
                    <a:pt x="3150870" y="4795520"/>
                  </a:lnTo>
                  <a:lnTo>
                    <a:pt x="3150870" y="4818380"/>
                  </a:lnTo>
                  <a:lnTo>
                    <a:pt x="3162300" y="4818380"/>
                  </a:lnTo>
                  <a:lnTo>
                    <a:pt x="3162300" y="4791710"/>
                  </a:lnTo>
                  <a:lnTo>
                    <a:pt x="3173730" y="4791710"/>
                  </a:lnTo>
                  <a:lnTo>
                    <a:pt x="3173730" y="4829810"/>
                  </a:lnTo>
                  <a:lnTo>
                    <a:pt x="3117850" y="4829810"/>
                  </a:lnTo>
                  <a:close/>
                  <a:moveTo>
                    <a:pt x="30480" y="146050"/>
                  </a:moveTo>
                  <a:lnTo>
                    <a:pt x="1270" y="83820"/>
                  </a:lnTo>
                  <a:lnTo>
                    <a:pt x="6350" y="82550"/>
                  </a:lnTo>
                  <a:lnTo>
                    <a:pt x="30480" y="134620"/>
                  </a:lnTo>
                  <a:lnTo>
                    <a:pt x="53340" y="82550"/>
                  </a:lnTo>
                  <a:lnTo>
                    <a:pt x="58420" y="83820"/>
                  </a:lnTo>
                  <a:lnTo>
                    <a:pt x="30480" y="146050"/>
                  </a:lnTo>
                  <a:close/>
                  <a:moveTo>
                    <a:pt x="26670" y="0"/>
                  </a:moveTo>
                  <a:lnTo>
                    <a:pt x="31750" y="0"/>
                  </a:lnTo>
                  <a:lnTo>
                    <a:pt x="31750" y="139700"/>
                  </a:lnTo>
                  <a:lnTo>
                    <a:pt x="26670" y="139700"/>
                  </a:lnTo>
                  <a:lnTo>
                    <a:pt x="26670" y="0"/>
                  </a:lnTo>
                  <a:close/>
                  <a:moveTo>
                    <a:pt x="41910" y="246380"/>
                  </a:moveTo>
                  <a:lnTo>
                    <a:pt x="31750" y="234950"/>
                  </a:lnTo>
                  <a:lnTo>
                    <a:pt x="39370" y="228600"/>
                  </a:lnTo>
                  <a:lnTo>
                    <a:pt x="54610" y="246380"/>
                  </a:lnTo>
                  <a:lnTo>
                    <a:pt x="54610" y="256540"/>
                  </a:lnTo>
                  <a:lnTo>
                    <a:pt x="1270" y="256540"/>
                  </a:lnTo>
                  <a:lnTo>
                    <a:pt x="1270" y="246380"/>
                  </a:lnTo>
                  <a:lnTo>
                    <a:pt x="41910" y="246380"/>
                  </a:lnTo>
                  <a:close/>
                  <a:moveTo>
                    <a:pt x="34290" y="292100"/>
                  </a:moveTo>
                  <a:lnTo>
                    <a:pt x="34290" y="295910"/>
                  </a:lnTo>
                  <a:cubicBezTo>
                    <a:pt x="34290" y="297180"/>
                    <a:pt x="34290" y="298450"/>
                    <a:pt x="34290" y="298450"/>
                  </a:cubicBezTo>
                  <a:cubicBezTo>
                    <a:pt x="34290" y="298450"/>
                    <a:pt x="34290" y="300990"/>
                    <a:pt x="35560" y="300990"/>
                  </a:cubicBezTo>
                  <a:cubicBezTo>
                    <a:pt x="35560" y="302260"/>
                    <a:pt x="36830" y="302260"/>
                    <a:pt x="36830" y="303530"/>
                  </a:cubicBezTo>
                  <a:cubicBezTo>
                    <a:pt x="38100" y="303530"/>
                    <a:pt x="38100" y="304800"/>
                    <a:pt x="39370" y="304800"/>
                  </a:cubicBezTo>
                  <a:cubicBezTo>
                    <a:pt x="40640" y="304800"/>
                    <a:pt x="41910" y="303530"/>
                    <a:pt x="43180" y="302260"/>
                  </a:cubicBezTo>
                  <a:cubicBezTo>
                    <a:pt x="44450" y="300990"/>
                    <a:pt x="44450" y="299720"/>
                    <a:pt x="44450" y="297180"/>
                  </a:cubicBezTo>
                  <a:cubicBezTo>
                    <a:pt x="44450" y="295910"/>
                    <a:pt x="44450" y="293370"/>
                    <a:pt x="43180" y="293370"/>
                  </a:cubicBezTo>
                  <a:cubicBezTo>
                    <a:pt x="41910" y="293370"/>
                    <a:pt x="40640" y="290830"/>
                    <a:pt x="39370" y="290830"/>
                  </a:cubicBezTo>
                  <a:lnTo>
                    <a:pt x="41910" y="278130"/>
                  </a:lnTo>
                  <a:cubicBezTo>
                    <a:pt x="44450" y="278130"/>
                    <a:pt x="45720" y="279400"/>
                    <a:pt x="48260" y="280670"/>
                  </a:cubicBezTo>
                  <a:cubicBezTo>
                    <a:pt x="49530" y="281940"/>
                    <a:pt x="50800" y="283210"/>
                    <a:pt x="52070" y="284480"/>
                  </a:cubicBezTo>
                  <a:cubicBezTo>
                    <a:pt x="53340" y="285750"/>
                    <a:pt x="53340" y="288290"/>
                    <a:pt x="54610" y="289560"/>
                  </a:cubicBezTo>
                  <a:cubicBezTo>
                    <a:pt x="55880" y="290830"/>
                    <a:pt x="55880" y="293370"/>
                    <a:pt x="55880" y="295910"/>
                  </a:cubicBezTo>
                  <a:cubicBezTo>
                    <a:pt x="55880" y="298450"/>
                    <a:pt x="55880" y="300990"/>
                    <a:pt x="54610" y="302260"/>
                  </a:cubicBezTo>
                  <a:cubicBezTo>
                    <a:pt x="54610" y="304800"/>
                    <a:pt x="53340" y="306070"/>
                    <a:pt x="52070" y="308610"/>
                  </a:cubicBezTo>
                  <a:cubicBezTo>
                    <a:pt x="50800" y="309880"/>
                    <a:pt x="49530" y="311150"/>
                    <a:pt x="46990" y="312420"/>
                  </a:cubicBezTo>
                  <a:cubicBezTo>
                    <a:pt x="45720" y="313690"/>
                    <a:pt x="43180" y="313690"/>
                    <a:pt x="40640" y="313690"/>
                  </a:cubicBezTo>
                  <a:cubicBezTo>
                    <a:pt x="38100" y="313690"/>
                    <a:pt x="35560" y="312420"/>
                    <a:pt x="33020" y="311150"/>
                  </a:cubicBezTo>
                  <a:cubicBezTo>
                    <a:pt x="30480" y="309880"/>
                    <a:pt x="30480" y="309880"/>
                    <a:pt x="29210" y="307340"/>
                  </a:cubicBezTo>
                  <a:lnTo>
                    <a:pt x="29210" y="307340"/>
                  </a:lnTo>
                  <a:cubicBezTo>
                    <a:pt x="29210" y="308610"/>
                    <a:pt x="27940" y="309880"/>
                    <a:pt x="27940" y="311150"/>
                  </a:cubicBezTo>
                  <a:cubicBezTo>
                    <a:pt x="26670" y="312420"/>
                    <a:pt x="26670" y="313690"/>
                    <a:pt x="25400" y="313690"/>
                  </a:cubicBezTo>
                  <a:cubicBezTo>
                    <a:pt x="24130" y="314960"/>
                    <a:pt x="22860" y="314960"/>
                    <a:pt x="21590" y="316230"/>
                  </a:cubicBezTo>
                  <a:cubicBezTo>
                    <a:pt x="20320" y="316230"/>
                    <a:pt x="19050" y="317500"/>
                    <a:pt x="16510" y="317500"/>
                  </a:cubicBezTo>
                  <a:cubicBezTo>
                    <a:pt x="13970" y="317500"/>
                    <a:pt x="11430" y="317500"/>
                    <a:pt x="8890" y="316230"/>
                  </a:cubicBezTo>
                  <a:cubicBezTo>
                    <a:pt x="6350" y="314960"/>
                    <a:pt x="5080" y="313690"/>
                    <a:pt x="3810" y="312420"/>
                  </a:cubicBezTo>
                  <a:cubicBezTo>
                    <a:pt x="2540" y="311150"/>
                    <a:pt x="1270" y="308610"/>
                    <a:pt x="1270" y="306070"/>
                  </a:cubicBezTo>
                  <a:cubicBezTo>
                    <a:pt x="1270" y="303530"/>
                    <a:pt x="0" y="300990"/>
                    <a:pt x="0" y="297180"/>
                  </a:cubicBezTo>
                  <a:cubicBezTo>
                    <a:pt x="0" y="292100"/>
                    <a:pt x="1270" y="288290"/>
                    <a:pt x="3810" y="284480"/>
                  </a:cubicBezTo>
                  <a:cubicBezTo>
                    <a:pt x="6350" y="280670"/>
                    <a:pt x="10160" y="278130"/>
                    <a:pt x="13970" y="278130"/>
                  </a:cubicBezTo>
                  <a:lnTo>
                    <a:pt x="16510" y="289560"/>
                  </a:lnTo>
                  <a:cubicBezTo>
                    <a:pt x="13970" y="289560"/>
                    <a:pt x="12700" y="290830"/>
                    <a:pt x="11430" y="292100"/>
                  </a:cubicBezTo>
                  <a:cubicBezTo>
                    <a:pt x="10160" y="293370"/>
                    <a:pt x="10160" y="294640"/>
                    <a:pt x="10160" y="297180"/>
                  </a:cubicBezTo>
                  <a:cubicBezTo>
                    <a:pt x="10160" y="299720"/>
                    <a:pt x="11430" y="300990"/>
                    <a:pt x="12700" y="302260"/>
                  </a:cubicBezTo>
                  <a:cubicBezTo>
                    <a:pt x="13970" y="303530"/>
                    <a:pt x="15240" y="303530"/>
                    <a:pt x="17780" y="303530"/>
                  </a:cubicBezTo>
                  <a:cubicBezTo>
                    <a:pt x="19050" y="303530"/>
                    <a:pt x="20320" y="303530"/>
                    <a:pt x="21590" y="302260"/>
                  </a:cubicBezTo>
                  <a:cubicBezTo>
                    <a:pt x="22860" y="300990"/>
                    <a:pt x="22860" y="300990"/>
                    <a:pt x="22860" y="299720"/>
                  </a:cubicBezTo>
                  <a:cubicBezTo>
                    <a:pt x="22860" y="298450"/>
                    <a:pt x="24130" y="297180"/>
                    <a:pt x="24130" y="295910"/>
                  </a:cubicBezTo>
                  <a:cubicBezTo>
                    <a:pt x="24130" y="294640"/>
                    <a:pt x="24130" y="293370"/>
                    <a:pt x="24130" y="292100"/>
                  </a:cubicBezTo>
                  <a:lnTo>
                    <a:pt x="24130" y="289560"/>
                  </a:lnTo>
                  <a:lnTo>
                    <a:pt x="34290" y="289560"/>
                  </a:lnTo>
                  <a:lnTo>
                    <a:pt x="34290" y="292100"/>
                  </a:lnTo>
                  <a:close/>
                  <a:moveTo>
                    <a:pt x="30480" y="1762760"/>
                  </a:moveTo>
                  <a:lnTo>
                    <a:pt x="1270" y="1700530"/>
                  </a:lnTo>
                  <a:lnTo>
                    <a:pt x="6350" y="1697990"/>
                  </a:lnTo>
                  <a:lnTo>
                    <a:pt x="30480" y="1750060"/>
                  </a:lnTo>
                  <a:lnTo>
                    <a:pt x="53340" y="1697990"/>
                  </a:lnTo>
                  <a:lnTo>
                    <a:pt x="58420" y="1700530"/>
                  </a:lnTo>
                  <a:lnTo>
                    <a:pt x="30480" y="1762760"/>
                  </a:lnTo>
                  <a:close/>
                  <a:moveTo>
                    <a:pt x="26670" y="1616710"/>
                  </a:moveTo>
                  <a:lnTo>
                    <a:pt x="31750" y="1616710"/>
                  </a:lnTo>
                  <a:lnTo>
                    <a:pt x="31750" y="1756410"/>
                  </a:lnTo>
                  <a:lnTo>
                    <a:pt x="26670" y="1756410"/>
                  </a:lnTo>
                  <a:lnTo>
                    <a:pt x="26670" y="1616710"/>
                  </a:lnTo>
                  <a:close/>
                  <a:moveTo>
                    <a:pt x="41910" y="1863090"/>
                  </a:moveTo>
                  <a:lnTo>
                    <a:pt x="31750" y="1851660"/>
                  </a:lnTo>
                  <a:lnTo>
                    <a:pt x="39370" y="1845310"/>
                  </a:lnTo>
                  <a:lnTo>
                    <a:pt x="54610" y="1863090"/>
                  </a:lnTo>
                  <a:lnTo>
                    <a:pt x="54610" y="1873250"/>
                  </a:lnTo>
                  <a:lnTo>
                    <a:pt x="1270" y="1873250"/>
                  </a:lnTo>
                  <a:lnTo>
                    <a:pt x="1270" y="1861820"/>
                  </a:lnTo>
                  <a:lnTo>
                    <a:pt x="41910" y="1863090"/>
                  </a:lnTo>
                  <a:lnTo>
                    <a:pt x="41910" y="1863090"/>
                  </a:lnTo>
                  <a:close/>
                  <a:moveTo>
                    <a:pt x="34290" y="1908810"/>
                  </a:moveTo>
                  <a:lnTo>
                    <a:pt x="34290" y="1912620"/>
                  </a:lnTo>
                  <a:cubicBezTo>
                    <a:pt x="34290" y="1913890"/>
                    <a:pt x="34290" y="1915160"/>
                    <a:pt x="34290" y="1915160"/>
                  </a:cubicBezTo>
                  <a:cubicBezTo>
                    <a:pt x="34290" y="1915160"/>
                    <a:pt x="34290" y="1917700"/>
                    <a:pt x="35560" y="1917700"/>
                  </a:cubicBezTo>
                  <a:cubicBezTo>
                    <a:pt x="35560" y="1918970"/>
                    <a:pt x="36830" y="1918970"/>
                    <a:pt x="36830" y="1920240"/>
                  </a:cubicBezTo>
                  <a:cubicBezTo>
                    <a:pt x="38100" y="1920240"/>
                    <a:pt x="38100" y="1921510"/>
                    <a:pt x="39370" y="1921510"/>
                  </a:cubicBezTo>
                  <a:cubicBezTo>
                    <a:pt x="40640" y="1921510"/>
                    <a:pt x="41910" y="1920240"/>
                    <a:pt x="43180" y="1918970"/>
                  </a:cubicBezTo>
                  <a:cubicBezTo>
                    <a:pt x="44450" y="1917700"/>
                    <a:pt x="44450" y="1916430"/>
                    <a:pt x="44450" y="1913890"/>
                  </a:cubicBezTo>
                  <a:cubicBezTo>
                    <a:pt x="44450" y="1912620"/>
                    <a:pt x="44450" y="1910080"/>
                    <a:pt x="43180" y="1910080"/>
                  </a:cubicBezTo>
                  <a:cubicBezTo>
                    <a:pt x="41910" y="1910080"/>
                    <a:pt x="40640" y="1907540"/>
                    <a:pt x="39370" y="1907540"/>
                  </a:cubicBezTo>
                  <a:lnTo>
                    <a:pt x="41910" y="1894840"/>
                  </a:lnTo>
                  <a:cubicBezTo>
                    <a:pt x="44450" y="1894840"/>
                    <a:pt x="45720" y="1896110"/>
                    <a:pt x="48260" y="1897380"/>
                  </a:cubicBezTo>
                  <a:cubicBezTo>
                    <a:pt x="49530" y="1898650"/>
                    <a:pt x="50800" y="1899920"/>
                    <a:pt x="52070" y="1901190"/>
                  </a:cubicBezTo>
                  <a:cubicBezTo>
                    <a:pt x="53340" y="1902460"/>
                    <a:pt x="53340" y="1905000"/>
                    <a:pt x="54610" y="1906270"/>
                  </a:cubicBezTo>
                  <a:cubicBezTo>
                    <a:pt x="55880" y="1907540"/>
                    <a:pt x="55880" y="1910080"/>
                    <a:pt x="55880" y="1912620"/>
                  </a:cubicBezTo>
                  <a:cubicBezTo>
                    <a:pt x="55880" y="1915160"/>
                    <a:pt x="55880" y="1917700"/>
                    <a:pt x="54610" y="1918970"/>
                  </a:cubicBezTo>
                  <a:cubicBezTo>
                    <a:pt x="54610" y="1921510"/>
                    <a:pt x="53340" y="1922780"/>
                    <a:pt x="52070" y="1925320"/>
                  </a:cubicBezTo>
                  <a:cubicBezTo>
                    <a:pt x="50800" y="1926590"/>
                    <a:pt x="49530" y="1927860"/>
                    <a:pt x="46990" y="1929130"/>
                  </a:cubicBezTo>
                  <a:cubicBezTo>
                    <a:pt x="45720" y="1930400"/>
                    <a:pt x="43180" y="1930400"/>
                    <a:pt x="40640" y="1930400"/>
                  </a:cubicBezTo>
                  <a:cubicBezTo>
                    <a:pt x="38100" y="1930400"/>
                    <a:pt x="35560" y="1929130"/>
                    <a:pt x="33020" y="1927860"/>
                  </a:cubicBezTo>
                  <a:cubicBezTo>
                    <a:pt x="30480" y="1926590"/>
                    <a:pt x="29210" y="1924050"/>
                    <a:pt x="29210" y="1921510"/>
                  </a:cubicBezTo>
                  <a:lnTo>
                    <a:pt x="29210" y="1921510"/>
                  </a:lnTo>
                  <a:cubicBezTo>
                    <a:pt x="29210" y="1922780"/>
                    <a:pt x="27940" y="1924050"/>
                    <a:pt x="27940" y="1925320"/>
                  </a:cubicBezTo>
                  <a:cubicBezTo>
                    <a:pt x="26670" y="1926590"/>
                    <a:pt x="26670" y="1927860"/>
                    <a:pt x="25400" y="1927860"/>
                  </a:cubicBezTo>
                  <a:cubicBezTo>
                    <a:pt x="24130" y="1929130"/>
                    <a:pt x="22860" y="1929130"/>
                    <a:pt x="21590" y="1930400"/>
                  </a:cubicBezTo>
                  <a:cubicBezTo>
                    <a:pt x="20320" y="1930400"/>
                    <a:pt x="19050" y="1931670"/>
                    <a:pt x="16510" y="1931670"/>
                  </a:cubicBezTo>
                  <a:cubicBezTo>
                    <a:pt x="13970" y="1931670"/>
                    <a:pt x="11430" y="1931670"/>
                    <a:pt x="8890" y="1930400"/>
                  </a:cubicBezTo>
                  <a:cubicBezTo>
                    <a:pt x="6350" y="1929130"/>
                    <a:pt x="5080" y="1927860"/>
                    <a:pt x="3810" y="1926590"/>
                  </a:cubicBezTo>
                  <a:cubicBezTo>
                    <a:pt x="2540" y="1925320"/>
                    <a:pt x="1270" y="1922780"/>
                    <a:pt x="1270" y="1920240"/>
                  </a:cubicBezTo>
                  <a:cubicBezTo>
                    <a:pt x="1270" y="1917700"/>
                    <a:pt x="0" y="1915160"/>
                    <a:pt x="0" y="1912620"/>
                  </a:cubicBezTo>
                  <a:cubicBezTo>
                    <a:pt x="0" y="1907540"/>
                    <a:pt x="1270" y="1903730"/>
                    <a:pt x="3810" y="1899920"/>
                  </a:cubicBezTo>
                  <a:cubicBezTo>
                    <a:pt x="6350" y="1896110"/>
                    <a:pt x="10160" y="1893570"/>
                    <a:pt x="13970" y="1893570"/>
                  </a:cubicBezTo>
                  <a:lnTo>
                    <a:pt x="16510" y="1905000"/>
                  </a:lnTo>
                  <a:cubicBezTo>
                    <a:pt x="13970" y="1905000"/>
                    <a:pt x="12700" y="1906270"/>
                    <a:pt x="11430" y="1907540"/>
                  </a:cubicBezTo>
                  <a:cubicBezTo>
                    <a:pt x="10160" y="1908810"/>
                    <a:pt x="10160" y="1910080"/>
                    <a:pt x="10160" y="1912620"/>
                  </a:cubicBezTo>
                  <a:cubicBezTo>
                    <a:pt x="10160" y="1915160"/>
                    <a:pt x="11430" y="1916430"/>
                    <a:pt x="12700" y="1917700"/>
                  </a:cubicBezTo>
                  <a:cubicBezTo>
                    <a:pt x="13970" y="1918970"/>
                    <a:pt x="15240" y="1918970"/>
                    <a:pt x="17780" y="1918970"/>
                  </a:cubicBezTo>
                  <a:cubicBezTo>
                    <a:pt x="19050" y="1918970"/>
                    <a:pt x="20320" y="1918970"/>
                    <a:pt x="21590" y="1917700"/>
                  </a:cubicBezTo>
                  <a:cubicBezTo>
                    <a:pt x="22860" y="1916430"/>
                    <a:pt x="22860" y="1916430"/>
                    <a:pt x="22860" y="1915160"/>
                  </a:cubicBezTo>
                  <a:cubicBezTo>
                    <a:pt x="22860" y="1913890"/>
                    <a:pt x="24130" y="1912620"/>
                    <a:pt x="24130" y="1911350"/>
                  </a:cubicBezTo>
                  <a:cubicBezTo>
                    <a:pt x="24130" y="1910080"/>
                    <a:pt x="24130" y="1908810"/>
                    <a:pt x="24130" y="1907540"/>
                  </a:cubicBezTo>
                  <a:lnTo>
                    <a:pt x="24130" y="1905000"/>
                  </a:lnTo>
                  <a:lnTo>
                    <a:pt x="34290" y="1905000"/>
                  </a:lnTo>
                  <a:lnTo>
                    <a:pt x="34290" y="1908810"/>
                  </a:lnTo>
                  <a:close/>
                  <a:moveTo>
                    <a:pt x="54610" y="1996440"/>
                  </a:moveTo>
                  <a:lnTo>
                    <a:pt x="54610" y="2006600"/>
                  </a:lnTo>
                  <a:lnTo>
                    <a:pt x="1270" y="2029460"/>
                  </a:lnTo>
                  <a:lnTo>
                    <a:pt x="1270" y="2015490"/>
                  </a:lnTo>
                  <a:lnTo>
                    <a:pt x="12700" y="2010410"/>
                  </a:lnTo>
                  <a:lnTo>
                    <a:pt x="12700" y="1990090"/>
                  </a:lnTo>
                  <a:lnTo>
                    <a:pt x="1270" y="1985010"/>
                  </a:lnTo>
                  <a:lnTo>
                    <a:pt x="1270" y="1972310"/>
                  </a:lnTo>
                  <a:lnTo>
                    <a:pt x="54610" y="1996440"/>
                  </a:lnTo>
                  <a:close/>
                  <a:moveTo>
                    <a:pt x="39370" y="2000250"/>
                  </a:moveTo>
                  <a:lnTo>
                    <a:pt x="22860" y="1993900"/>
                  </a:lnTo>
                  <a:lnTo>
                    <a:pt x="22860" y="2006600"/>
                  </a:lnTo>
                  <a:lnTo>
                    <a:pt x="39370" y="2000250"/>
                  </a:lnTo>
                  <a:close/>
                  <a:moveTo>
                    <a:pt x="30480" y="3468370"/>
                  </a:moveTo>
                  <a:lnTo>
                    <a:pt x="1270" y="3406140"/>
                  </a:lnTo>
                  <a:lnTo>
                    <a:pt x="6350" y="3403600"/>
                  </a:lnTo>
                  <a:lnTo>
                    <a:pt x="30480" y="3455670"/>
                  </a:lnTo>
                  <a:lnTo>
                    <a:pt x="53340" y="3403600"/>
                  </a:lnTo>
                  <a:lnTo>
                    <a:pt x="58420" y="3406140"/>
                  </a:lnTo>
                  <a:lnTo>
                    <a:pt x="30480" y="3468370"/>
                  </a:lnTo>
                  <a:close/>
                  <a:moveTo>
                    <a:pt x="26670" y="3322320"/>
                  </a:moveTo>
                  <a:lnTo>
                    <a:pt x="31750" y="3322320"/>
                  </a:lnTo>
                  <a:lnTo>
                    <a:pt x="31750" y="3462020"/>
                  </a:lnTo>
                  <a:lnTo>
                    <a:pt x="26670" y="3462020"/>
                  </a:lnTo>
                  <a:lnTo>
                    <a:pt x="26670" y="3322320"/>
                  </a:lnTo>
                  <a:close/>
                  <a:moveTo>
                    <a:pt x="41910" y="3568700"/>
                  </a:moveTo>
                  <a:lnTo>
                    <a:pt x="31750" y="3557270"/>
                  </a:lnTo>
                  <a:lnTo>
                    <a:pt x="39370" y="3550920"/>
                  </a:lnTo>
                  <a:lnTo>
                    <a:pt x="54610" y="3568700"/>
                  </a:lnTo>
                  <a:lnTo>
                    <a:pt x="54610" y="3578860"/>
                  </a:lnTo>
                  <a:lnTo>
                    <a:pt x="1270" y="3578860"/>
                  </a:lnTo>
                  <a:lnTo>
                    <a:pt x="1270" y="3567430"/>
                  </a:lnTo>
                  <a:lnTo>
                    <a:pt x="41910" y="3567430"/>
                  </a:lnTo>
                  <a:lnTo>
                    <a:pt x="41910" y="3568700"/>
                  </a:lnTo>
                  <a:close/>
                  <a:moveTo>
                    <a:pt x="12700" y="3623310"/>
                  </a:moveTo>
                  <a:lnTo>
                    <a:pt x="12700" y="3599180"/>
                  </a:lnTo>
                  <a:lnTo>
                    <a:pt x="21590" y="3599180"/>
                  </a:lnTo>
                  <a:lnTo>
                    <a:pt x="54610" y="3620770"/>
                  </a:lnTo>
                  <a:lnTo>
                    <a:pt x="54610" y="3633470"/>
                  </a:lnTo>
                  <a:lnTo>
                    <a:pt x="21590" y="3633470"/>
                  </a:lnTo>
                  <a:lnTo>
                    <a:pt x="21590" y="3639820"/>
                  </a:lnTo>
                  <a:lnTo>
                    <a:pt x="12700" y="3639820"/>
                  </a:lnTo>
                  <a:lnTo>
                    <a:pt x="12700" y="3633470"/>
                  </a:lnTo>
                  <a:lnTo>
                    <a:pt x="1270" y="3633470"/>
                  </a:lnTo>
                  <a:lnTo>
                    <a:pt x="1270" y="3622040"/>
                  </a:lnTo>
                  <a:lnTo>
                    <a:pt x="12700" y="3623310"/>
                  </a:lnTo>
                  <a:lnTo>
                    <a:pt x="12700" y="3623310"/>
                  </a:lnTo>
                  <a:close/>
                  <a:moveTo>
                    <a:pt x="40640" y="3623310"/>
                  </a:moveTo>
                  <a:lnTo>
                    <a:pt x="40640" y="3623310"/>
                  </a:lnTo>
                  <a:lnTo>
                    <a:pt x="21590" y="3611880"/>
                  </a:lnTo>
                  <a:lnTo>
                    <a:pt x="21590" y="3624580"/>
                  </a:lnTo>
                  <a:lnTo>
                    <a:pt x="40640" y="3624580"/>
                  </a:lnTo>
                  <a:lnTo>
                    <a:pt x="40640" y="3623310"/>
                  </a:lnTo>
                  <a:close/>
                  <a:moveTo>
                    <a:pt x="30480" y="5085080"/>
                  </a:moveTo>
                  <a:lnTo>
                    <a:pt x="1270" y="5022850"/>
                  </a:lnTo>
                  <a:lnTo>
                    <a:pt x="6350" y="5020310"/>
                  </a:lnTo>
                  <a:lnTo>
                    <a:pt x="30480" y="5072380"/>
                  </a:lnTo>
                  <a:lnTo>
                    <a:pt x="53340" y="5020310"/>
                  </a:lnTo>
                  <a:lnTo>
                    <a:pt x="58420" y="5022850"/>
                  </a:lnTo>
                  <a:lnTo>
                    <a:pt x="30480" y="5085080"/>
                  </a:lnTo>
                  <a:close/>
                  <a:moveTo>
                    <a:pt x="26670" y="4939030"/>
                  </a:moveTo>
                  <a:lnTo>
                    <a:pt x="31750" y="4939030"/>
                  </a:lnTo>
                  <a:lnTo>
                    <a:pt x="31750" y="5078730"/>
                  </a:lnTo>
                  <a:lnTo>
                    <a:pt x="26670" y="5078730"/>
                  </a:lnTo>
                  <a:lnTo>
                    <a:pt x="26670" y="4939030"/>
                  </a:lnTo>
                  <a:close/>
                  <a:moveTo>
                    <a:pt x="41910" y="5185410"/>
                  </a:moveTo>
                  <a:lnTo>
                    <a:pt x="31750" y="5173980"/>
                  </a:lnTo>
                  <a:lnTo>
                    <a:pt x="39370" y="5167630"/>
                  </a:lnTo>
                  <a:lnTo>
                    <a:pt x="54610" y="5185410"/>
                  </a:lnTo>
                  <a:lnTo>
                    <a:pt x="54610" y="5195570"/>
                  </a:lnTo>
                  <a:lnTo>
                    <a:pt x="1270" y="5195570"/>
                  </a:lnTo>
                  <a:lnTo>
                    <a:pt x="1270" y="5184140"/>
                  </a:lnTo>
                  <a:lnTo>
                    <a:pt x="41910" y="5184140"/>
                  </a:lnTo>
                  <a:lnTo>
                    <a:pt x="41910" y="5185410"/>
                  </a:lnTo>
                  <a:close/>
                  <a:moveTo>
                    <a:pt x="12700" y="5240020"/>
                  </a:moveTo>
                  <a:lnTo>
                    <a:pt x="12700" y="5215890"/>
                  </a:lnTo>
                  <a:lnTo>
                    <a:pt x="21590" y="5215890"/>
                  </a:lnTo>
                  <a:lnTo>
                    <a:pt x="54610" y="5237480"/>
                  </a:lnTo>
                  <a:lnTo>
                    <a:pt x="54610" y="5250180"/>
                  </a:lnTo>
                  <a:lnTo>
                    <a:pt x="21590" y="5250180"/>
                  </a:lnTo>
                  <a:lnTo>
                    <a:pt x="21590" y="5256530"/>
                  </a:lnTo>
                  <a:lnTo>
                    <a:pt x="12700" y="5256530"/>
                  </a:lnTo>
                  <a:lnTo>
                    <a:pt x="12700" y="5250180"/>
                  </a:lnTo>
                  <a:lnTo>
                    <a:pt x="1270" y="5250180"/>
                  </a:lnTo>
                  <a:lnTo>
                    <a:pt x="1270" y="5238750"/>
                  </a:lnTo>
                  <a:lnTo>
                    <a:pt x="12700" y="5240020"/>
                  </a:lnTo>
                  <a:lnTo>
                    <a:pt x="12700" y="5240020"/>
                  </a:lnTo>
                  <a:close/>
                  <a:moveTo>
                    <a:pt x="40640" y="5240020"/>
                  </a:moveTo>
                  <a:lnTo>
                    <a:pt x="40640" y="5240020"/>
                  </a:lnTo>
                  <a:lnTo>
                    <a:pt x="21590" y="5227320"/>
                  </a:lnTo>
                  <a:lnTo>
                    <a:pt x="21590" y="5240020"/>
                  </a:lnTo>
                  <a:lnTo>
                    <a:pt x="40640" y="5240020"/>
                  </a:lnTo>
                  <a:close/>
                  <a:moveTo>
                    <a:pt x="54610" y="5317490"/>
                  </a:moveTo>
                  <a:lnTo>
                    <a:pt x="54610" y="5327650"/>
                  </a:lnTo>
                  <a:lnTo>
                    <a:pt x="1270" y="5351780"/>
                  </a:lnTo>
                  <a:lnTo>
                    <a:pt x="1270" y="5337810"/>
                  </a:lnTo>
                  <a:lnTo>
                    <a:pt x="12700" y="5332730"/>
                  </a:lnTo>
                  <a:lnTo>
                    <a:pt x="12700" y="5311140"/>
                  </a:lnTo>
                  <a:lnTo>
                    <a:pt x="1270" y="5306060"/>
                  </a:lnTo>
                  <a:lnTo>
                    <a:pt x="1270" y="5293360"/>
                  </a:lnTo>
                  <a:lnTo>
                    <a:pt x="54610" y="5317490"/>
                  </a:lnTo>
                  <a:close/>
                  <a:moveTo>
                    <a:pt x="39370" y="5322570"/>
                  </a:moveTo>
                  <a:lnTo>
                    <a:pt x="22860" y="5316220"/>
                  </a:lnTo>
                  <a:lnTo>
                    <a:pt x="22860" y="5328920"/>
                  </a:lnTo>
                  <a:lnTo>
                    <a:pt x="39370" y="5322570"/>
                  </a:lnTo>
                  <a:close/>
                </a:path>
              </a:pathLst>
            </a:custGeom>
            <a:solidFill>
              <a:srgbClr val="272626"/>
            </a:solidFill>
          </p:spPr>
        </p:sp>
      </p:grpSp>
      <p:grpSp>
        <p:nvGrpSpPr>
          <p:cNvPr id="12" name="Group 12"/>
          <p:cNvGrpSpPr>
            <a:grpSpLocks noChangeAspect="1"/>
          </p:cNvGrpSpPr>
          <p:nvPr/>
        </p:nvGrpSpPr>
        <p:grpSpPr>
          <a:xfrm rot="451374">
            <a:off x="3853621" y="1021790"/>
            <a:ext cx="2804650" cy="5416622"/>
            <a:chOff x="0" y="0"/>
            <a:chExt cx="3290570" cy="6355080"/>
          </a:xfrm>
        </p:grpSpPr>
        <p:sp>
          <p:nvSpPr>
            <p:cNvPr id="13" name="Freeform 13"/>
            <p:cNvSpPr/>
            <p:nvPr/>
          </p:nvSpPr>
          <p:spPr>
            <a:xfrm>
              <a:off x="0" y="1270"/>
              <a:ext cx="3289300" cy="6353810"/>
            </a:xfrm>
            <a:custGeom>
              <a:avLst/>
              <a:gdLst/>
              <a:ahLst/>
              <a:cxnLst/>
              <a:rect l="l" t="t" r="r" b="b"/>
              <a:pathLst>
                <a:path w="3289300" h="6353810">
                  <a:moveTo>
                    <a:pt x="3289300" y="6353810"/>
                  </a:moveTo>
                  <a:lnTo>
                    <a:pt x="0" y="6353810"/>
                  </a:lnTo>
                  <a:lnTo>
                    <a:pt x="0" y="0"/>
                  </a:lnTo>
                  <a:lnTo>
                    <a:pt x="3289300" y="0"/>
                  </a:lnTo>
                  <a:lnTo>
                    <a:pt x="3289300" y="6353810"/>
                  </a:lnTo>
                  <a:close/>
                </a:path>
              </a:pathLst>
            </a:custGeom>
            <a:solidFill>
              <a:srgbClr val="FFF9ED"/>
            </a:solidFill>
          </p:spPr>
        </p:sp>
        <p:sp>
          <p:nvSpPr>
            <p:cNvPr id="14" name="Freeform 14"/>
            <p:cNvSpPr/>
            <p:nvPr/>
          </p:nvSpPr>
          <p:spPr>
            <a:xfrm>
              <a:off x="179070" y="3233420"/>
              <a:ext cx="2928620" cy="2940050"/>
            </a:xfrm>
            <a:custGeom>
              <a:avLst/>
              <a:gdLst/>
              <a:ahLst/>
              <a:cxnLst/>
              <a:rect l="l" t="t" r="r" b="b"/>
              <a:pathLst>
                <a:path w="2928620" h="2940050">
                  <a:moveTo>
                    <a:pt x="2928620" y="2940050"/>
                  </a:moveTo>
                  <a:lnTo>
                    <a:pt x="0" y="2940050"/>
                  </a:lnTo>
                  <a:lnTo>
                    <a:pt x="0" y="0"/>
                  </a:lnTo>
                  <a:lnTo>
                    <a:pt x="2928620" y="0"/>
                  </a:lnTo>
                  <a:lnTo>
                    <a:pt x="2928620" y="2940050"/>
                  </a:lnTo>
                  <a:lnTo>
                    <a:pt x="2928620" y="2940050"/>
                  </a:lnTo>
                  <a:close/>
                </a:path>
              </a:pathLst>
            </a:custGeom>
            <a:solidFill>
              <a:srgbClr val="FDF5B6"/>
            </a:solidFill>
          </p:spPr>
        </p:sp>
        <p:sp>
          <p:nvSpPr>
            <p:cNvPr id="15" name="Freeform 15"/>
            <p:cNvSpPr/>
            <p:nvPr/>
          </p:nvSpPr>
          <p:spPr>
            <a:xfrm>
              <a:off x="181610" y="180340"/>
              <a:ext cx="2928620" cy="2940050"/>
            </a:xfrm>
            <a:custGeom>
              <a:avLst/>
              <a:gdLst/>
              <a:ahLst/>
              <a:cxnLst/>
              <a:rect l="l" t="t" r="r" b="b"/>
              <a:pathLst>
                <a:path w="2928620" h="2940050">
                  <a:moveTo>
                    <a:pt x="2928620" y="2940050"/>
                  </a:moveTo>
                  <a:lnTo>
                    <a:pt x="0" y="2940050"/>
                  </a:lnTo>
                  <a:lnTo>
                    <a:pt x="0" y="0"/>
                  </a:lnTo>
                  <a:lnTo>
                    <a:pt x="2928620" y="0"/>
                  </a:lnTo>
                  <a:lnTo>
                    <a:pt x="2928620" y="2940050"/>
                  </a:lnTo>
                  <a:lnTo>
                    <a:pt x="2928620" y="2940050"/>
                  </a:lnTo>
                  <a:close/>
                </a:path>
              </a:pathLst>
            </a:custGeom>
            <a:solidFill>
              <a:srgbClr val="F58823"/>
            </a:solidFill>
          </p:spPr>
        </p:sp>
        <p:sp>
          <p:nvSpPr>
            <p:cNvPr id="16" name="Freeform 16"/>
            <p:cNvSpPr/>
            <p:nvPr/>
          </p:nvSpPr>
          <p:spPr>
            <a:xfrm>
              <a:off x="54610" y="439420"/>
              <a:ext cx="3173730" cy="5429250"/>
            </a:xfrm>
            <a:custGeom>
              <a:avLst/>
              <a:gdLst/>
              <a:ahLst/>
              <a:cxnLst/>
              <a:rect l="l" t="t" r="r" b="b"/>
              <a:pathLst>
                <a:path w="3173730" h="5429250">
                  <a:moveTo>
                    <a:pt x="3117850" y="751840"/>
                  </a:moveTo>
                  <a:lnTo>
                    <a:pt x="3117850" y="716280"/>
                  </a:lnTo>
                  <a:lnTo>
                    <a:pt x="3129280" y="716280"/>
                  </a:lnTo>
                  <a:lnTo>
                    <a:pt x="3129280" y="740410"/>
                  </a:lnTo>
                  <a:lnTo>
                    <a:pt x="3140710" y="740410"/>
                  </a:lnTo>
                  <a:lnTo>
                    <a:pt x="3140710" y="717550"/>
                  </a:lnTo>
                  <a:lnTo>
                    <a:pt x="3152140" y="717550"/>
                  </a:lnTo>
                  <a:lnTo>
                    <a:pt x="3152140" y="740410"/>
                  </a:lnTo>
                  <a:lnTo>
                    <a:pt x="3173730" y="740410"/>
                  </a:lnTo>
                  <a:lnTo>
                    <a:pt x="3173730" y="751840"/>
                  </a:lnTo>
                  <a:lnTo>
                    <a:pt x="3117850" y="751840"/>
                  </a:lnTo>
                  <a:close/>
                  <a:moveTo>
                    <a:pt x="3117850" y="702310"/>
                  </a:moveTo>
                  <a:lnTo>
                    <a:pt x="3117850" y="690880"/>
                  </a:lnTo>
                  <a:lnTo>
                    <a:pt x="3171190" y="690880"/>
                  </a:lnTo>
                  <a:lnTo>
                    <a:pt x="3171190" y="702310"/>
                  </a:lnTo>
                  <a:lnTo>
                    <a:pt x="3117850" y="702310"/>
                  </a:lnTo>
                  <a:close/>
                  <a:moveTo>
                    <a:pt x="3117850" y="674370"/>
                  </a:moveTo>
                  <a:lnTo>
                    <a:pt x="3117850" y="662940"/>
                  </a:lnTo>
                  <a:lnTo>
                    <a:pt x="3161030" y="662940"/>
                  </a:lnTo>
                  <a:lnTo>
                    <a:pt x="3161030" y="640080"/>
                  </a:lnTo>
                  <a:lnTo>
                    <a:pt x="3172460" y="640080"/>
                  </a:lnTo>
                  <a:lnTo>
                    <a:pt x="3172460" y="674370"/>
                  </a:lnTo>
                  <a:lnTo>
                    <a:pt x="3117850" y="674370"/>
                  </a:lnTo>
                  <a:close/>
                  <a:moveTo>
                    <a:pt x="3117850" y="628650"/>
                  </a:moveTo>
                  <a:lnTo>
                    <a:pt x="3117850" y="610870"/>
                  </a:lnTo>
                  <a:lnTo>
                    <a:pt x="3153410" y="598170"/>
                  </a:lnTo>
                  <a:lnTo>
                    <a:pt x="3153410" y="598170"/>
                  </a:lnTo>
                  <a:lnTo>
                    <a:pt x="3117850" y="585470"/>
                  </a:lnTo>
                  <a:lnTo>
                    <a:pt x="3117850" y="567690"/>
                  </a:lnTo>
                  <a:lnTo>
                    <a:pt x="3171190" y="567690"/>
                  </a:lnTo>
                  <a:lnTo>
                    <a:pt x="3171190" y="579120"/>
                  </a:lnTo>
                  <a:lnTo>
                    <a:pt x="3129280" y="579120"/>
                  </a:lnTo>
                  <a:lnTo>
                    <a:pt x="3129280" y="579120"/>
                  </a:lnTo>
                  <a:lnTo>
                    <a:pt x="3171190" y="593090"/>
                  </a:lnTo>
                  <a:lnTo>
                    <a:pt x="3171190" y="601980"/>
                  </a:lnTo>
                  <a:lnTo>
                    <a:pt x="3129280" y="615950"/>
                  </a:lnTo>
                  <a:lnTo>
                    <a:pt x="3129280" y="615950"/>
                  </a:lnTo>
                  <a:lnTo>
                    <a:pt x="3171190" y="615950"/>
                  </a:lnTo>
                  <a:lnTo>
                    <a:pt x="3171190" y="627380"/>
                  </a:lnTo>
                  <a:lnTo>
                    <a:pt x="3117850" y="628650"/>
                  </a:lnTo>
                  <a:lnTo>
                    <a:pt x="3117850" y="628650"/>
                  </a:lnTo>
                  <a:close/>
                  <a:moveTo>
                    <a:pt x="3117850" y="523240"/>
                  </a:moveTo>
                  <a:lnTo>
                    <a:pt x="3117850" y="506730"/>
                  </a:lnTo>
                  <a:lnTo>
                    <a:pt x="3155950" y="483870"/>
                  </a:lnTo>
                  <a:lnTo>
                    <a:pt x="3155950" y="483870"/>
                  </a:lnTo>
                  <a:lnTo>
                    <a:pt x="3117850" y="483870"/>
                  </a:lnTo>
                  <a:lnTo>
                    <a:pt x="3117850" y="472440"/>
                  </a:lnTo>
                  <a:lnTo>
                    <a:pt x="3171190" y="472440"/>
                  </a:lnTo>
                  <a:lnTo>
                    <a:pt x="3171190" y="487680"/>
                  </a:lnTo>
                  <a:lnTo>
                    <a:pt x="3133090" y="511810"/>
                  </a:lnTo>
                  <a:lnTo>
                    <a:pt x="3133090" y="511810"/>
                  </a:lnTo>
                  <a:lnTo>
                    <a:pt x="3171190" y="511810"/>
                  </a:lnTo>
                  <a:lnTo>
                    <a:pt x="3171190" y="523240"/>
                  </a:lnTo>
                  <a:lnTo>
                    <a:pt x="3117850" y="523240"/>
                  </a:lnTo>
                  <a:close/>
                  <a:moveTo>
                    <a:pt x="3117850" y="454660"/>
                  </a:moveTo>
                  <a:lnTo>
                    <a:pt x="3117850" y="417830"/>
                  </a:lnTo>
                  <a:lnTo>
                    <a:pt x="3129280" y="417830"/>
                  </a:lnTo>
                  <a:lnTo>
                    <a:pt x="3129280" y="443230"/>
                  </a:lnTo>
                  <a:lnTo>
                    <a:pt x="3139440" y="443230"/>
                  </a:lnTo>
                  <a:lnTo>
                    <a:pt x="3139440" y="420370"/>
                  </a:lnTo>
                  <a:lnTo>
                    <a:pt x="3150870" y="420370"/>
                  </a:lnTo>
                  <a:lnTo>
                    <a:pt x="3150870" y="443230"/>
                  </a:lnTo>
                  <a:lnTo>
                    <a:pt x="3162300" y="443230"/>
                  </a:lnTo>
                  <a:lnTo>
                    <a:pt x="3162300" y="416560"/>
                  </a:lnTo>
                  <a:lnTo>
                    <a:pt x="3173730" y="416560"/>
                  </a:lnTo>
                  <a:lnTo>
                    <a:pt x="3173730" y="454660"/>
                  </a:lnTo>
                  <a:lnTo>
                    <a:pt x="3117850" y="454660"/>
                  </a:lnTo>
                  <a:close/>
                  <a:moveTo>
                    <a:pt x="3167380" y="353060"/>
                  </a:moveTo>
                  <a:cubicBezTo>
                    <a:pt x="3168650" y="356870"/>
                    <a:pt x="3169920" y="360680"/>
                    <a:pt x="3171190" y="364490"/>
                  </a:cubicBezTo>
                  <a:cubicBezTo>
                    <a:pt x="3172460" y="368300"/>
                    <a:pt x="3172460" y="372110"/>
                    <a:pt x="3172460" y="375920"/>
                  </a:cubicBezTo>
                  <a:cubicBezTo>
                    <a:pt x="3172460" y="379730"/>
                    <a:pt x="3171190" y="383540"/>
                    <a:pt x="3169920" y="387350"/>
                  </a:cubicBezTo>
                  <a:cubicBezTo>
                    <a:pt x="3168650" y="391160"/>
                    <a:pt x="3166110" y="393700"/>
                    <a:pt x="3164840" y="396240"/>
                  </a:cubicBezTo>
                  <a:cubicBezTo>
                    <a:pt x="3163570" y="398780"/>
                    <a:pt x="3159760" y="401320"/>
                    <a:pt x="3155950" y="402590"/>
                  </a:cubicBezTo>
                  <a:cubicBezTo>
                    <a:pt x="3152140" y="403860"/>
                    <a:pt x="3148330" y="405130"/>
                    <a:pt x="3144520" y="405130"/>
                  </a:cubicBezTo>
                  <a:cubicBezTo>
                    <a:pt x="3140710" y="405130"/>
                    <a:pt x="3136900" y="403860"/>
                    <a:pt x="3133090" y="402590"/>
                  </a:cubicBezTo>
                  <a:cubicBezTo>
                    <a:pt x="3129280" y="401320"/>
                    <a:pt x="3126740" y="398780"/>
                    <a:pt x="3124200" y="396240"/>
                  </a:cubicBezTo>
                  <a:cubicBezTo>
                    <a:pt x="3121660" y="393700"/>
                    <a:pt x="3120390" y="391160"/>
                    <a:pt x="3119121" y="387350"/>
                  </a:cubicBezTo>
                  <a:cubicBezTo>
                    <a:pt x="3117850" y="383540"/>
                    <a:pt x="3116581" y="379730"/>
                    <a:pt x="3116581" y="375920"/>
                  </a:cubicBezTo>
                  <a:cubicBezTo>
                    <a:pt x="3116581" y="372110"/>
                    <a:pt x="3116581" y="367030"/>
                    <a:pt x="3117851" y="364490"/>
                  </a:cubicBezTo>
                  <a:cubicBezTo>
                    <a:pt x="3119121" y="360680"/>
                    <a:pt x="3120391" y="358140"/>
                    <a:pt x="3122931" y="354330"/>
                  </a:cubicBezTo>
                  <a:lnTo>
                    <a:pt x="3131821" y="363220"/>
                  </a:lnTo>
                  <a:cubicBezTo>
                    <a:pt x="3130550" y="364490"/>
                    <a:pt x="3129281" y="367030"/>
                    <a:pt x="3128010" y="368300"/>
                  </a:cubicBezTo>
                  <a:cubicBezTo>
                    <a:pt x="3126740" y="370840"/>
                    <a:pt x="3126740" y="373380"/>
                    <a:pt x="3126740" y="375920"/>
                  </a:cubicBezTo>
                  <a:cubicBezTo>
                    <a:pt x="3126740" y="378460"/>
                    <a:pt x="3126740" y="381000"/>
                    <a:pt x="3128010" y="382270"/>
                  </a:cubicBezTo>
                  <a:cubicBezTo>
                    <a:pt x="3129281" y="384810"/>
                    <a:pt x="3130550" y="386080"/>
                    <a:pt x="3131821" y="387350"/>
                  </a:cubicBezTo>
                  <a:cubicBezTo>
                    <a:pt x="3133091" y="388620"/>
                    <a:pt x="3135631" y="389890"/>
                    <a:pt x="3136900" y="391160"/>
                  </a:cubicBezTo>
                  <a:cubicBezTo>
                    <a:pt x="3138170" y="392430"/>
                    <a:pt x="3140710" y="392430"/>
                    <a:pt x="3143250" y="392430"/>
                  </a:cubicBezTo>
                  <a:cubicBezTo>
                    <a:pt x="3145790" y="392430"/>
                    <a:pt x="3148330" y="392430"/>
                    <a:pt x="3149600" y="391160"/>
                  </a:cubicBezTo>
                  <a:cubicBezTo>
                    <a:pt x="3150871" y="389890"/>
                    <a:pt x="3153410" y="388620"/>
                    <a:pt x="3154680" y="387350"/>
                  </a:cubicBezTo>
                  <a:cubicBezTo>
                    <a:pt x="3155950" y="386080"/>
                    <a:pt x="3157220" y="383540"/>
                    <a:pt x="3158490" y="382270"/>
                  </a:cubicBezTo>
                  <a:cubicBezTo>
                    <a:pt x="3159760" y="379730"/>
                    <a:pt x="3159760" y="378460"/>
                    <a:pt x="3159760" y="375920"/>
                  </a:cubicBezTo>
                  <a:cubicBezTo>
                    <a:pt x="3159760" y="373380"/>
                    <a:pt x="3159760" y="370840"/>
                    <a:pt x="3158490" y="369570"/>
                  </a:cubicBezTo>
                  <a:cubicBezTo>
                    <a:pt x="3157220" y="368300"/>
                    <a:pt x="3157220" y="365760"/>
                    <a:pt x="3157220" y="364490"/>
                  </a:cubicBezTo>
                  <a:lnTo>
                    <a:pt x="3148330" y="364490"/>
                  </a:lnTo>
                  <a:lnTo>
                    <a:pt x="3148330" y="374650"/>
                  </a:lnTo>
                  <a:lnTo>
                    <a:pt x="3136900" y="374650"/>
                  </a:lnTo>
                  <a:lnTo>
                    <a:pt x="3136900" y="353060"/>
                  </a:lnTo>
                  <a:cubicBezTo>
                    <a:pt x="3136900" y="353060"/>
                    <a:pt x="3167380" y="353060"/>
                    <a:pt x="3167380" y="353060"/>
                  </a:cubicBezTo>
                  <a:close/>
                  <a:moveTo>
                    <a:pt x="3117850" y="325120"/>
                  </a:moveTo>
                  <a:lnTo>
                    <a:pt x="3117850" y="314960"/>
                  </a:lnTo>
                  <a:lnTo>
                    <a:pt x="3171190" y="292100"/>
                  </a:lnTo>
                  <a:lnTo>
                    <a:pt x="3171190" y="306070"/>
                  </a:lnTo>
                  <a:lnTo>
                    <a:pt x="3159760" y="311150"/>
                  </a:lnTo>
                  <a:lnTo>
                    <a:pt x="3159760" y="331470"/>
                  </a:lnTo>
                  <a:lnTo>
                    <a:pt x="3171190" y="335280"/>
                  </a:lnTo>
                  <a:lnTo>
                    <a:pt x="3171190" y="347980"/>
                  </a:lnTo>
                  <a:lnTo>
                    <a:pt x="3117850" y="325120"/>
                  </a:lnTo>
                  <a:close/>
                  <a:moveTo>
                    <a:pt x="3133090" y="320040"/>
                  </a:moveTo>
                  <a:lnTo>
                    <a:pt x="3149600" y="326390"/>
                  </a:lnTo>
                  <a:lnTo>
                    <a:pt x="3149600" y="313690"/>
                  </a:lnTo>
                  <a:lnTo>
                    <a:pt x="3133090" y="320040"/>
                  </a:lnTo>
                  <a:close/>
                  <a:moveTo>
                    <a:pt x="3128010" y="278130"/>
                  </a:moveTo>
                  <a:lnTo>
                    <a:pt x="3128010" y="293370"/>
                  </a:lnTo>
                  <a:lnTo>
                    <a:pt x="3117850" y="293370"/>
                  </a:lnTo>
                  <a:lnTo>
                    <a:pt x="3117850" y="250190"/>
                  </a:lnTo>
                  <a:lnTo>
                    <a:pt x="3128010" y="250190"/>
                  </a:lnTo>
                  <a:lnTo>
                    <a:pt x="3128010" y="265430"/>
                  </a:lnTo>
                  <a:lnTo>
                    <a:pt x="3171190" y="265430"/>
                  </a:lnTo>
                  <a:lnTo>
                    <a:pt x="3171190" y="276860"/>
                  </a:lnTo>
                  <a:lnTo>
                    <a:pt x="3128010" y="278130"/>
                  </a:lnTo>
                  <a:lnTo>
                    <a:pt x="3128010" y="278130"/>
                  </a:lnTo>
                  <a:close/>
                  <a:moveTo>
                    <a:pt x="3117850" y="240030"/>
                  </a:moveTo>
                  <a:lnTo>
                    <a:pt x="3117850" y="228600"/>
                  </a:lnTo>
                  <a:lnTo>
                    <a:pt x="3171190" y="228600"/>
                  </a:lnTo>
                  <a:lnTo>
                    <a:pt x="3171190" y="240030"/>
                  </a:lnTo>
                  <a:lnTo>
                    <a:pt x="3117850" y="240030"/>
                  </a:lnTo>
                  <a:close/>
                  <a:moveTo>
                    <a:pt x="3117850" y="217170"/>
                  </a:moveTo>
                  <a:lnTo>
                    <a:pt x="3117850" y="203200"/>
                  </a:lnTo>
                  <a:lnTo>
                    <a:pt x="3153410" y="190500"/>
                  </a:lnTo>
                  <a:lnTo>
                    <a:pt x="3153410" y="190500"/>
                  </a:lnTo>
                  <a:lnTo>
                    <a:pt x="3117850" y="176530"/>
                  </a:lnTo>
                  <a:lnTo>
                    <a:pt x="3117850" y="163830"/>
                  </a:lnTo>
                  <a:lnTo>
                    <a:pt x="3171190" y="186690"/>
                  </a:lnTo>
                  <a:lnTo>
                    <a:pt x="3171190" y="195580"/>
                  </a:lnTo>
                  <a:lnTo>
                    <a:pt x="3117850" y="217170"/>
                  </a:lnTo>
                  <a:close/>
                  <a:moveTo>
                    <a:pt x="3117850" y="152400"/>
                  </a:moveTo>
                  <a:lnTo>
                    <a:pt x="3117850" y="115570"/>
                  </a:lnTo>
                  <a:lnTo>
                    <a:pt x="3129280" y="115570"/>
                  </a:lnTo>
                  <a:lnTo>
                    <a:pt x="3129280" y="140970"/>
                  </a:lnTo>
                  <a:lnTo>
                    <a:pt x="3139440" y="140970"/>
                  </a:lnTo>
                  <a:lnTo>
                    <a:pt x="3139440" y="118110"/>
                  </a:lnTo>
                  <a:lnTo>
                    <a:pt x="3150870" y="118110"/>
                  </a:lnTo>
                  <a:lnTo>
                    <a:pt x="3150870" y="140970"/>
                  </a:lnTo>
                  <a:lnTo>
                    <a:pt x="3162300" y="140970"/>
                  </a:lnTo>
                  <a:lnTo>
                    <a:pt x="3162300" y="114300"/>
                  </a:lnTo>
                  <a:lnTo>
                    <a:pt x="3173730" y="114300"/>
                  </a:lnTo>
                  <a:lnTo>
                    <a:pt x="3173730" y="152400"/>
                  </a:lnTo>
                  <a:lnTo>
                    <a:pt x="3117850" y="152400"/>
                  </a:lnTo>
                  <a:close/>
                  <a:moveTo>
                    <a:pt x="3117850" y="3089910"/>
                  </a:moveTo>
                  <a:lnTo>
                    <a:pt x="3117850" y="3053080"/>
                  </a:lnTo>
                  <a:lnTo>
                    <a:pt x="3129280" y="3053080"/>
                  </a:lnTo>
                  <a:lnTo>
                    <a:pt x="3129280" y="3077210"/>
                  </a:lnTo>
                  <a:lnTo>
                    <a:pt x="3140710" y="3077210"/>
                  </a:lnTo>
                  <a:lnTo>
                    <a:pt x="3140710" y="3054350"/>
                  </a:lnTo>
                  <a:lnTo>
                    <a:pt x="3152140" y="3054350"/>
                  </a:lnTo>
                  <a:lnTo>
                    <a:pt x="3152140" y="3077210"/>
                  </a:lnTo>
                  <a:lnTo>
                    <a:pt x="3173730" y="3077210"/>
                  </a:lnTo>
                  <a:lnTo>
                    <a:pt x="3173730" y="3088640"/>
                  </a:lnTo>
                  <a:lnTo>
                    <a:pt x="3117850" y="3088640"/>
                  </a:lnTo>
                  <a:lnTo>
                    <a:pt x="3117850" y="3089910"/>
                  </a:lnTo>
                  <a:close/>
                  <a:moveTo>
                    <a:pt x="3117850" y="3040380"/>
                  </a:moveTo>
                  <a:lnTo>
                    <a:pt x="3117850" y="3028950"/>
                  </a:lnTo>
                  <a:lnTo>
                    <a:pt x="3171190" y="3028950"/>
                  </a:lnTo>
                  <a:lnTo>
                    <a:pt x="3171190" y="3040380"/>
                  </a:lnTo>
                  <a:lnTo>
                    <a:pt x="3117850" y="3040380"/>
                  </a:lnTo>
                  <a:close/>
                  <a:moveTo>
                    <a:pt x="3117850" y="3012440"/>
                  </a:moveTo>
                  <a:lnTo>
                    <a:pt x="3117850" y="3001010"/>
                  </a:lnTo>
                  <a:lnTo>
                    <a:pt x="3161030" y="3001010"/>
                  </a:lnTo>
                  <a:lnTo>
                    <a:pt x="3161030" y="2979420"/>
                  </a:lnTo>
                  <a:lnTo>
                    <a:pt x="3172460" y="2979420"/>
                  </a:lnTo>
                  <a:lnTo>
                    <a:pt x="3172460" y="3013710"/>
                  </a:lnTo>
                  <a:lnTo>
                    <a:pt x="3117850" y="3013710"/>
                  </a:lnTo>
                  <a:lnTo>
                    <a:pt x="3117850" y="3012440"/>
                  </a:lnTo>
                  <a:close/>
                  <a:moveTo>
                    <a:pt x="3117850" y="2966720"/>
                  </a:moveTo>
                  <a:lnTo>
                    <a:pt x="3117850" y="2948940"/>
                  </a:lnTo>
                  <a:lnTo>
                    <a:pt x="3153410" y="2936240"/>
                  </a:lnTo>
                  <a:lnTo>
                    <a:pt x="3153410" y="2936240"/>
                  </a:lnTo>
                  <a:lnTo>
                    <a:pt x="3117850" y="2923540"/>
                  </a:lnTo>
                  <a:lnTo>
                    <a:pt x="3117850" y="2905760"/>
                  </a:lnTo>
                  <a:lnTo>
                    <a:pt x="3171190" y="2905760"/>
                  </a:lnTo>
                  <a:lnTo>
                    <a:pt x="3171190" y="2917190"/>
                  </a:lnTo>
                  <a:lnTo>
                    <a:pt x="3129280" y="2917190"/>
                  </a:lnTo>
                  <a:lnTo>
                    <a:pt x="3129280" y="2917190"/>
                  </a:lnTo>
                  <a:lnTo>
                    <a:pt x="3171190" y="2931160"/>
                  </a:lnTo>
                  <a:lnTo>
                    <a:pt x="3171190" y="2940050"/>
                  </a:lnTo>
                  <a:lnTo>
                    <a:pt x="3129280" y="2954021"/>
                  </a:lnTo>
                  <a:lnTo>
                    <a:pt x="3129280" y="2954021"/>
                  </a:lnTo>
                  <a:lnTo>
                    <a:pt x="3171190" y="2954021"/>
                  </a:lnTo>
                  <a:lnTo>
                    <a:pt x="3171190" y="2965450"/>
                  </a:lnTo>
                  <a:lnTo>
                    <a:pt x="3117850" y="2966720"/>
                  </a:lnTo>
                  <a:lnTo>
                    <a:pt x="3117850" y="2966720"/>
                  </a:lnTo>
                  <a:close/>
                  <a:moveTo>
                    <a:pt x="3117850" y="2861310"/>
                  </a:moveTo>
                  <a:lnTo>
                    <a:pt x="3117850" y="2844800"/>
                  </a:lnTo>
                  <a:lnTo>
                    <a:pt x="3155950" y="2821940"/>
                  </a:lnTo>
                  <a:lnTo>
                    <a:pt x="3155950" y="2821940"/>
                  </a:lnTo>
                  <a:lnTo>
                    <a:pt x="3117850" y="2821940"/>
                  </a:lnTo>
                  <a:lnTo>
                    <a:pt x="3117850" y="2810510"/>
                  </a:lnTo>
                  <a:lnTo>
                    <a:pt x="3171190" y="2810510"/>
                  </a:lnTo>
                  <a:lnTo>
                    <a:pt x="3171190" y="2825750"/>
                  </a:lnTo>
                  <a:lnTo>
                    <a:pt x="3133090" y="2849880"/>
                  </a:lnTo>
                  <a:lnTo>
                    <a:pt x="3133090" y="2849880"/>
                  </a:lnTo>
                  <a:lnTo>
                    <a:pt x="3171190" y="2849880"/>
                  </a:lnTo>
                  <a:lnTo>
                    <a:pt x="3171190" y="2861310"/>
                  </a:lnTo>
                  <a:lnTo>
                    <a:pt x="3117850" y="2861310"/>
                  </a:lnTo>
                  <a:lnTo>
                    <a:pt x="3117850" y="2861310"/>
                  </a:lnTo>
                  <a:close/>
                  <a:moveTo>
                    <a:pt x="3117850" y="2792730"/>
                  </a:moveTo>
                  <a:lnTo>
                    <a:pt x="3117850" y="2755900"/>
                  </a:lnTo>
                  <a:lnTo>
                    <a:pt x="3129280" y="2755900"/>
                  </a:lnTo>
                  <a:lnTo>
                    <a:pt x="3129280" y="2781300"/>
                  </a:lnTo>
                  <a:lnTo>
                    <a:pt x="3139440" y="2781300"/>
                  </a:lnTo>
                  <a:lnTo>
                    <a:pt x="3139440" y="2758440"/>
                  </a:lnTo>
                  <a:lnTo>
                    <a:pt x="3150870" y="2758440"/>
                  </a:lnTo>
                  <a:lnTo>
                    <a:pt x="3150870" y="2781300"/>
                  </a:lnTo>
                  <a:lnTo>
                    <a:pt x="3162300" y="2781300"/>
                  </a:lnTo>
                  <a:lnTo>
                    <a:pt x="3162300" y="2754630"/>
                  </a:lnTo>
                  <a:lnTo>
                    <a:pt x="3173730" y="2754630"/>
                  </a:lnTo>
                  <a:lnTo>
                    <a:pt x="3173730" y="2792730"/>
                  </a:lnTo>
                  <a:lnTo>
                    <a:pt x="3117850" y="2792730"/>
                  </a:lnTo>
                  <a:close/>
                  <a:moveTo>
                    <a:pt x="3167380" y="2691130"/>
                  </a:moveTo>
                  <a:cubicBezTo>
                    <a:pt x="3168650" y="2694940"/>
                    <a:pt x="3169920" y="2698750"/>
                    <a:pt x="3171190" y="2702560"/>
                  </a:cubicBezTo>
                  <a:cubicBezTo>
                    <a:pt x="3172460" y="2706370"/>
                    <a:pt x="3172460" y="2710180"/>
                    <a:pt x="3172460" y="2713990"/>
                  </a:cubicBezTo>
                  <a:cubicBezTo>
                    <a:pt x="3172460" y="2717800"/>
                    <a:pt x="3171190" y="2721610"/>
                    <a:pt x="3169920" y="2725420"/>
                  </a:cubicBezTo>
                  <a:cubicBezTo>
                    <a:pt x="3168650" y="2729230"/>
                    <a:pt x="3166110" y="2731770"/>
                    <a:pt x="3164840" y="2734310"/>
                  </a:cubicBezTo>
                  <a:cubicBezTo>
                    <a:pt x="3163570" y="2736850"/>
                    <a:pt x="3159760" y="2739390"/>
                    <a:pt x="3155950" y="2740660"/>
                  </a:cubicBezTo>
                  <a:cubicBezTo>
                    <a:pt x="3152140" y="2741930"/>
                    <a:pt x="3148330" y="2743200"/>
                    <a:pt x="3144520" y="2743200"/>
                  </a:cubicBezTo>
                  <a:cubicBezTo>
                    <a:pt x="3140710" y="2743200"/>
                    <a:pt x="3136900" y="2741930"/>
                    <a:pt x="3133090" y="2740660"/>
                  </a:cubicBezTo>
                  <a:cubicBezTo>
                    <a:pt x="3129280" y="2739390"/>
                    <a:pt x="3126740" y="2736850"/>
                    <a:pt x="3124200" y="2734310"/>
                  </a:cubicBezTo>
                  <a:cubicBezTo>
                    <a:pt x="3121660" y="2731770"/>
                    <a:pt x="3120390" y="2729230"/>
                    <a:pt x="3119121" y="2725420"/>
                  </a:cubicBezTo>
                  <a:cubicBezTo>
                    <a:pt x="3117850" y="2721610"/>
                    <a:pt x="3116581" y="2717800"/>
                    <a:pt x="3116581" y="2713990"/>
                  </a:cubicBezTo>
                  <a:cubicBezTo>
                    <a:pt x="3116581" y="2710180"/>
                    <a:pt x="3116581" y="2705100"/>
                    <a:pt x="3117851" y="2702560"/>
                  </a:cubicBezTo>
                  <a:cubicBezTo>
                    <a:pt x="3119121" y="2698750"/>
                    <a:pt x="3120391" y="2696210"/>
                    <a:pt x="3122931" y="2692400"/>
                  </a:cubicBezTo>
                  <a:lnTo>
                    <a:pt x="3131821" y="2701290"/>
                  </a:lnTo>
                  <a:cubicBezTo>
                    <a:pt x="3130550" y="2702560"/>
                    <a:pt x="3129281" y="2705100"/>
                    <a:pt x="3128010" y="2706370"/>
                  </a:cubicBezTo>
                  <a:cubicBezTo>
                    <a:pt x="3126740" y="2708910"/>
                    <a:pt x="3126740" y="2711450"/>
                    <a:pt x="3126740" y="2713990"/>
                  </a:cubicBezTo>
                  <a:cubicBezTo>
                    <a:pt x="3126740" y="2716530"/>
                    <a:pt x="3126740" y="2719070"/>
                    <a:pt x="3128010" y="2720340"/>
                  </a:cubicBezTo>
                  <a:cubicBezTo>
                    <a:pt x="3129281" y="2722880"/>
                    <a:pt x="3130550" y="2724150"/>
                    <a:pt x="3131821" y="2725420"/>
                  </a:cubicBezTo>
                  <a:cubicBezTo>
                    <a:pt x="3133091" y="2726690"/>
                    <a:pt x="3135631" y="2727960"/>
                    <a:pt x="3136900" y="2729230"/>
                  </a:cubicBezTo>
                  <a:cubicBezTo>
                    <a:pt x="3138170" y="2730500"/>
                    <a:pt x="3140710" y="2730500"/>
                    <a:pt x="3143250" y="2730500"/>
                  </a:cubicBezTo>
                  <a:cubicBezTo>
                    <a:pt x="3145790" y="2730500"/>
                    <a:pt x="3148330" y="2730500"/>
                    <a:pt x="3149600" y="2729230"/>
                  </a:cubicBezTo>
                  <a:cubicBezTo>
                    <a:pt x="3150871" y="2727960"/>
                    <a:pt x="3153410" y="2726690"/>
                    <a:pt x="3154680" y="2725420"/>
                  </a:cubicBezTo>
                  <a:cubicBezTo>
                    <a:pt x="3155950" y="2724150"/>
                    <a:pt x="3157220" y="2721610"/>
                    <a:pt x="3158490" y="2720340"/>
                  </a:cubicBezTo>
                  <a:cubicBezTo>
                    <a:pt x="3159760" y="2717800"/>
                    <a:pt x="3159760" y="2716530"/>
                    <a:pt x="3159760" y="2713990"/>
                  </a:cubicBezTo>
                  <a:cubicBezTo>
                    <a:pt x="3159760" y="2711450"/>
                    <a:pt x="3159760" y="2708910"/>
                    <a:pt x="3158490" y="2707640"/>
                  </a:cubicBezTo>
                  <a:cubicBezTo>
                    <a:pt x="3157220" y="2706370"/>
                    <a:pt x="3157220" y="2703830"/>
                    <a:pt x="3157220" y="2702560"/>
                  </a:cubicBezTo>
                  <a:lnTo>
                    <a:pt x="3148330" y="2702560"/>
                  </a:lnTo>
                  <a:lnTo>
                    <a:pt x="3148330" y="2712720"/>
                  </a:lnTo>
                  <a:lnTo>
                    <a:pt x="3136900" y="2712720"/>
                  </a:lnTo>
                  <a:lnTo>
                    <a:pt x="3136900" y="2691130"/>
                  </a:lnTo>
                  <a:lnTo>
                    <a:pt x="3167380" y="2691130"/>
                  </a:lnTo>
                  <a:close/>
                  <a:moveTo>
                    <a:pt x="3117850" y="2663190"/>
                  </a:moveTo>
                  <a:lnTo>
                    <a:pt x="3117850" y="2653030"/>
                  </a:lnTo>
                  <a:lnTo>
                    <a:pt x="3171190" y="2630170"/>
                  </a:lnTo>
                  <a:lnTo>
                    <a:pt x="3171190" y="2644140"/>
                  </a:lnTo>
                  <a:lnTo>
                    <a:pt x="3159760" y="2649220"/>
                  </a:lnTo>
                  <a:lnTo>
                    <a:pt x="3159760" y="2669540"/>
                  </a:lnTo>
                  <a:lnTo>
                    <a:pt x="3171190" y="2674620"/>
                  </a:lnTo>
                  <a:lnTo>
                    <a:pt x="3171190" y="2687320"/>
                  </a:lnTo>
                  <a:lnTo>
                    <a:pt x="3117850" y="2663190"/>
                  </a:lnTo>
                  <a:close/>
                  <a:moveTo>
                    <a:pt x="3133090" y="2658110"/>
                  </a:moveTo>
                  <a:lnTo>
                    <a:pt x="3149600" y="2664460"/>
                  </a:lnTo>
                  <a:lnTo>
                    <a:pt x="3149600" y="2651760"/>
                  </a:lnTo>
                  <a:lnTo>
                    <a:pt x="3133090" y="2658110"/>
                  </a:lnTo>
                  <a:close/>
                  <a:moveTo>
                    <a:pt x="3128010" y="2616200"/>
                  </a:moveTo>
                  <a:lnTo>
                    <a:pt x="3128010" y="2631440"/>
                  </a:lnTo>
                  <a:lnTo>
                    <a:pt x="3117850" y="2631440"/>
                  </a:lnTo>
                  <a:lnTo>
                    <a:pt x="3117850" y="2588260"/>
                  </a:lnTo>
                  <a:lnTo>
                    <a:pt x="3128010" y="2588260"/>
                  </a:lnTo>
                  <a:lnTo>
                    <a:pt x="3128010" y="2603500"/>
                  </a:lnTo>
                  <a:lnTo>
                    <a:pt x="3171190" y="2603500"/>
                  </a:lnTo>
                  <a:lnTo>
                    <a:pt x="3171190" y="2614930"/>
                  </a:lnTo>
                  <a:lnTo>
                    <a:pt x="3128010" y="2614930"/>
                  </a:lnTo>
                  <a:lnTo>
                    <a:pt x="3128010" y="2616200"/>
                  </a:lnTo>
                  <a:close/>
                  <a:moveTo>
                    <a:pt x="3117850" y="2578100"/>
                  </a:moveTo>
                  <a:lnTo>
                    <a:pt x="3117850" y="2566670"/>
                  </a:lnTo>
                  <a:lnTo>
                    <a:pt x="3171190" y="2566670"/>
                  </a:lnTo>
                  <a:lnTo>
                    <a:pt x="3171190" y="2578100"/>
                  </a:lnTo>
                  <a:lnTo>
                    <a:pt x="3117850" y="2578100"/>
                  </a:lnTo>
                  <a:close/>
                  <a:moveTo>
                    <a:pt x="3117850" y="2555240"/>
                  </a:moveTo>
                  <a:lnTo>
                    <a:pt x="3117850" y="2541270"/>
                  </a:lnTo>
                  <a:lnTo>
                    <a:pt x="3153410" y="2528570"/>
                  </a:lnTo>
                  <a:lnTo>
                    <a:pt x="3153410" y="2528570"/>
                  </a:lnTo>
                  <a:lnTo>
                    <a:pt x="3117850" y="2514600"/>
                  </a:lnTo>
                  <a:lnTo>
                    <a:pt x="3117850" y="2501900"/>
                  </a:lnTo>
                  <a:lnTo>
                    <a:pt x="3171190" y="2524760"/>
                  </a:lnTo>
                  <a:lnTo>
                    <a:pt x="3171190" y="2534920"/>
                  </a:lnTo>
                  <a:lnTo>
                    <a:pt x="3117850" y="2555240"/>
                  </a:lnTo>
                  <a:close/>
                  <a:moveTo>
                    <a:pt x="3117850" y="2490470"/>
                  </a:moveTo>
                  <a:lnTo>
                    <a:pt x="3117850" y="2453640"/>
                  </a:lnTo>
                  <a:lnTo>
                    <a:pt x="3129280" y="2453640"/>
                  </a:lnTo>
                  <a:lnTo>
                    <a:pt x="3129280" y="2479040"/>
                  </a:lnTo>
                  <a:lnTo>
                    <a:pt x="3139440" y="2479040"/>
                  </a:lnTo>
                  <a:lnTo>
                    <a:pt x="3139440" y="2456180"/>
                  </a:lnTo>
                  <a:lnTo>
                    <a:pt x="3150870" y="2456180"/>
                  </a:lnTo>
                  <a:lnTo>
                    <a:pt x="3150870" y="2479040"/>
                  </a:lnTo>
                  <a:lnTo>
                    <a:pt x="3162300" y="2479040"/>
                  </a:lnTo>
                  <a:lnTo>
                    <a:pt x="3162300" y="2452370"/>
                  </a:lnTo>
                  <a:lnTo>
                    <a:pt x="3173730" y="2452370"/>
                  </a:lnTo>
                  <a:lnTo>
                    <a:pt x="3173730" y="2490470"/>
                  </a:lnTo>
                  <a:lnTo>
                    <a:pt x="3117850" y="2490470"/>
                  </a:lnTo>
                  <a:close/>
                  <a:moveTo>
                    <a:pt x="3117850" y="5429250"/>
                  </a:moveTo>
                  <a:lnTo>
                    <a:pt x="3117850" y="5392420"/>
                  </a:lnTo>
                  <a:lnTo>
                    <a:pt x="3129280" y="5392420"/>
                  </a:lnTo>
                  <a:lnTo>
                    <a:pt x="3129280" y="5416550"/>
                  </a:lnTo>
                  <a:lnTo>
                    <a:pt x="3140710" y="5416550"/>
                  </a:lnTo>
                  <a:lnTo>
                    <a:pt x="3140710" y="5393690"/>
                  </a:lnTo>
                  <a:lnTo>
                    <a:pt x="3152140" y="5393690"/>
                  </a:lnTo>
                  <a:lnTo>
                    <a:pt x="3152140" y="5416550"/>
                  </a:lnTo>
                  <a:lnTo>
                    <a:pt x="3173730" y="5416550"/>
                  </a:lnTo>
                  <a:lnTo>
                    <a:pt x="3173730" y="5427980"/>
                  </a:lnTo>
                  <a:lnTo>
                    <a:pt x="3117850" y="5427980"/>
                  </a:lnTo>
                  <a:lnTo>
                    <a:pt x="3117850" y="5429250"/>
                  </a:lnTo>
                  <a:close/>
                  <a:moveTo>
                    <a:pt x="3117850" y="5379720"/>
                  </a:moveTo>
                  <a:lnTo>
                    <a:pt x="3117850" y="5368290"/>
                  </a:lnTo>
                  <a:lnTo>
                    <a:pt x="3171190" y="5368290"/>
                  </a:lnTo>
                  <a:lnTo>
                    <a:pt x="3171190" y="5379720"/>
                  </a:lnTo>
                  <a:lnTo>
                    <a:pt x="3117850" y="5379720"/>
                  </a:lnTo>
                  <a:close/>
                  <a:moveTo>
                    <a:pt x="3117850" y="5351780"/>
                  </a:moveTo>
                  <a:lnTo>
                    <a:pt x="3117850" y="5339080"/>
                  </a:lnTo>
                  <a:lnTo>
                    <a:pt x="3161030" y="5339080"/>
                  </a:lnTo>
                  <a:lnTo>
                    <a:pt x="3161030" y="5317490"/>
                  </a:lnTo>
                  <a:lnTo>
                    <a:pt x="3172460" y="5317490"/>
                  </a:lnTo>
                  <a:lnTo>
                    <a:pt x="3172460" y="5351780"/>
                  </a:lnTo>
                  <a:lnTo>
                    <a:pt x="3117850" y="5351780"/>
                  </a:lnTo>
                  <a:close/>
                  <a:moveTo>
                    <a:pt x="3117850" y="5306060"/>
                  </a:moveTo>
                  <a:lnTo>
                    <a:pt x="3117850" y="5288280"/>
                  </a:lnTo>
                  <a:lnTo>
                    <a:pt x="3153410" y="5275580"/>
                  </a:lnTo>
                  <a:lnTo>
                    <a:pt x="3153410" y="5275580"/>
                  </a:lnTo>
                  <a:lnTo>
                    <a:pt x="3117850" y="5262880"/>
                  </a:lnTo>
                  <a:lnTo>
                    <a:pt x="3117850" y="5245100"/>
                  </a:lnTo>
                  <a:lnTo>
                    <a:pt x="3171190" y="5245100"/>
                  </a:lnTo>
                  <a:lnTo>
                    <a:pt x="3171190" y="5256530"/>
                  </a:lnTo>
                  <a:lnTo>
                    <a:pt x="3129280" y="5256530"/>
                  </a:lnTo>
                  <a:lnTo>
                    <a:pt x="3129280" y="5256530"/>
                  </a:lnTo>
                  <a:lnTo>
                    <a:pt x="3171190" y="5270500"/>
                  </a:lnTo>
                  <a:lnTo>
                    <a:pt x="3171190" y="5279390"/>
                  </a:lnTo>
                  <a:lnTo>
                    <a:pt x="3129280" y="5293360"/>
                  </a:lnTo>
                  <a:lnTo>
                    <a:pt x="3129280" y="5293360"/>
                  </a:lnTo>
                  <a:lnTo>
                    <a:pt x="3171190" y="5293360"/>
                  </a:lnTo>
                  <a:lnTo>
                    <a:pt x="3171190" y="5304790"/>
                  </a:lnTo>
                  <a:lnTo>
                    <a:pt x="3117850" y="5306060"/>
                  </a:lnTo>
                  <a:lnTo>
                    <a:pt x="3117850" y="5306060"/>
                  </a:lnTo>
                  <a:close/>
                  <a:moveTo>
                    <a:pt x="3117850" y="5200650"/>
                  </a:moveTo>
                  <a:lnTo>
                    <a:pt x="3117850" y="5184140"/>
                  </a:lnTo>
                  <a:lnTo>
                    <a:pt x="3155950" y="5161280"/>
                  </a:lnTo>
                  <a:lnTo>
                    <a:pt x="3155950" y="5161280"/>
                  </a:lnTo>
                  <a:lnTo>
                    <a:pt x="3117850" y="5161280"/>
                  </a:lnTo>
                  <a:lnTo>
                    <a:pt x="3117850" y="5148580"/>
                  </a:lnTo>
                  <a:lnTo>
                    <a:pt x="3171190" y="5148580"/>
                  </a:lnTo>
                  <a:lnTo>
                    <a:pt x="3171190" y="5163821"/>
                  </a:lnTo>
                  <a:lnTo>
                    <a:pt x="3133090" y="5187950"/>
                  </a:lnTo>
                  <a:lnTo>
                    <a:pt x="3133090" y="5187950"/>
                  </a:lnTo>
                  <a:lnTo>
                    <a:pt x="3171190" y="5187950"/>
                  </a:lnTo>
                  <a:lnTo>
                    <a:pt x="3171190" y="5199380"/>
                  </a:lnTo>
                  <a:lnTo>
                    <a:pt x="3117850" y="5199380"/>
                  </a:lnTo>
                  <a:lnTo>
                    <a:pt x="3117850" y="5200650"/>
                  </a:lnTo>
                  <a:close/>
                  <a:moveTo>
                    <a:pt x="3117850" y="5132070"/>
                  </a:moveTo>
                  <a:lnTo>
                    <a:pt x="3117850" y="5095240"/>
                  </a:lnTo>
                  <a:lnTo>
                    <a:pt x="3129280" y="5095240"/>
                  </a:lnTo>
                  <a:lnTo>
                    <a:pt x="3129280" y="5120640"/>
                  </a:lnTo>
                  <a:lnTo>
                    <a:pt x="3139440" y="5120640"/>
                  </a:lnTo>
                  <a:lnTo>
                    <a:pt x="3139440" y="5097780"/>
                  </a:lnTo>
                  <a:lnTo>
                    <a:pt x="3150870" y="5097780"/>
                  </a:lnTo>
                  <a:lnTo>
                    <a:pt x="3150870" y="5120640"/>
                  </a:lnTo>
                  <a:lnTo>
                    <a:pt x="3162300" y="5120640"/>
                  </a:lnTo>
                  <a:lnTo>
                    <a:pt x="3162300" y="5093970"/>
                  </a:lnTo>
                  <a:lnTo>
                    <a:pt x="3173730" y="5093970"/>
                  </a:lnTo>
                  <a:lnTo>
                    <a:pt x="3173730" y="5132070"/>
                  </a:lnTo>
                  <a:lnTo>
                    <a:pt x="3117850" y="5132070"/>
                  </a:lnTo>
                  <a:close/>
                  <a:moveTo>
                    <a:pt x="3167380" y="5030470"/>
                  </a:moveTo>
                  <a:cubicBezTo>
                    <a:pt x="3168650" y="5034280"/>
                    <a:pt x="3169920" y="5038090"/>
                    <a:pt x="3171190" y="5041900"/>
                  </a:cubicBezTo>
                  <a:cubicBezTo>
                    <a:pt x="3172460" y="5045710"/>
                    <a:pt x="3172460" y="5049520"/>
                    <a:pt x="3172460" y="5053330"/>
                  </a:cubicBezTo>
                  <a:cubicBezTo>
                    <a:pt x="3172460" y="5057140"/>
                    <a:pt x="3171190" y="5060950"/>
                    <a:pt x="3169920" y="5064760"/>
                  </a:cubicBezTo>
                  <a:cubicBezTo>
                    <a:pt x="3168650" y="5068570"/>
                    <a:pt x="3166110" y="5071110"/>
                    <a:pt x="3164840" y="5073650"/>
                  </a:cubicBezTo>
                  <a:cubicBezTo>
                    <a:pt x="3162300" y="5076190"/>
                    <a:pt x="3159760" y="5078730"/>
                    <a:pt x="3155950" y="5080000"/>
                  </a:cubicBezTo>
                  <a:cubicBezTo>
                    <a:pt x="3152140" y="5081270"/>
                    <a:pt x="3148330" y="5082540"/>
                    <a:pt x="3144520" y="5082540"/>
                  </a:cubicBezTo>
                  <a:cubicBezTo>
                    <a:pt x="3140710" y="5082540"/>
                    <a:pt x="3136900" y="5081270"/>
                    <a:pt x="3133090" y="5080000"/>
                  </a:cubicBezTo>
                  <a:cubicBezTo>
                    <a:pt x="3129280" y="5078730"/>
                    <a:pt x="3126740" y="5076190"/>
                    <a:pt x="3124200" y="5073650"/>
                  </a:cubicBezTo>
                  <a:cubicBezTo>
                    <a:pt x="3121660" y="5071110"/>
                    <a:pt x="3120390" y="5068570"/>
                    <a:pt x="3119121" y="5064760"/>
                  </a:cubicBezTo>
                  <a:cubicBezTo>
                    <a:pt x="3117850" y="5060950"/>
                    <a:pt x="3116581" y="5057140"/>
                    <a:pt x="3116581" y="5053330"/>
                  </a:cubicBezTo>
                  <a:cubicBezTo>
                    <a:pt x="3116581" y="5049520"/>
                    <a:pt x="3116581" y="5044440"/>
                    <a:pt x="3117851" y="5041900"/>
                  </a:cubicBezTo>
                  <a:cubicBezTo>
                    <a:pt x="3119121" y="5038090"/>
                    <a:pt x="3120391" y="5035550"/>
                    <a:pt x="3122931" y="5031740"/>
                  </a:cubicBezTo>
                  <a:lnTo>
                    <a:pt x="3131821" y="5040630"/>
                  </a:lnTo>
                  <a:cubicBezTo>
                    <a:pt x="3130550" y="5041900"/>
                    <a:pt x="3129281" y="5044440"/>
                    <a:pt x="3128010" y="5045710"/>
                  </a:cubicBezTo>
                  <a:cubicBezTo>
                    <a:pt x="3126740" y="5048250"/>
                    <a:pt x="3126740" y="5050790"/>
                    <a:pt x="3126740" y="5053330"/>
                  </a:cubicBezTo>
                  <a:cubicBezTo>
                    <a:pt x="3126740" y="5055871"/>
                    <a:pt x="3126740" y="5058410"/>
                    <a:pt x="3128010" y="5059680"/>
                  </a:cubicBezTo>
                  <a:cubicBezTo>
                    <a:pt x="3129281" y="5062221"/>
                    <a:pt x="3130550" y="5063490"/>
                    <a:pt x="3131821" y="5064760"/>
                  </a:cubicBezTo>
                  <a:cubicBezTo>
                    <a:pt x="3133091" y="5066030"/>
                    <a:pt x="3135631" y="5067300"/>
                    <a:pt x="3136900" y="5068570"/>
                  </a:cubicBezTo>
                  <a:cubicBezTo>
                    <a:pt x="3139440" y="5069840"/>
                    <a:pt x="3140710" y="5069840"/>
                    <a:pt x="3143250" y="5069840"/>
                  </a:cubicBezTo>
                  <a:cubicBezTo>
                    <a:pt x="3145790" y="5069840"/>
                    <a:pt x="3148330" y="5069840"/>
                    <a:pt x="3149600" y="5068570"/>
                  </a:cubicBezTo>
                  <a:cubicBezTo>
                    <a:pt x="3152140" y="5067300"/>
                    <a:pt x="3153410" y="5066030"/>
                    <a:pt x="3154680" y="5064760"/>
                  </a:cubicBezTo>
                  <a:cubicBezTo>
                    <a:pt x="3155950" y="5063491"/>
                    <a:pt x="3157220" y="5060950"/>
                    <a:pt x="3158490" y="5059680"/>
                  </a:cubicBezTo>
                  <a:cubicBezTo>
                    <a:pt x="3159760" y="5057140"/>
                    <a:pt x="3159760" y="5055871"/>
                    <a:pt x="3159760" y="5053330"/>
                  </a:cubicBezTo>
                  <a:cubicBezTo>
                    <a:pt x="3159760" y="5050790"/>
                    <a:pt x="3159760" y="5048250"/>
                    <a:pt x="3158490" y="5046980"/>
                  </a:cubicBezTo>
                  <a:cubicBezTo>
                    <a:pt x="3158490" y="5045710"/>
                    <a:pt x="3157220" y="5043171"/>
                    <a:pt x="3157220" y="5041900"/>
                  </a:cubicBezTo>
                  <a:lnTo>
                    <a:pt x="3148330" y="5041900"/>
                  </a:lnTo>
                  <a:lnTo>
                    <a:pt x="3148330" y="5052060"/>
                  </a:lnTo>
                  <a:lnTo>
                    <a:pt x="3136900" y="5052060"/>
                  </a:lnTo>
                  <a:lnTo>
                    <a:pt x="3136900" y="5030470"/>
                  </a:lnTo>
                  <a:lnTo>
                    <a:pt x="3167380" y="5030470"/>
                  </a:lnTo>
                  <a:close/>
                  <a:moveTo>
                    <a:pt x="3117850" y="5002530"/>
                  </a:moveTo>
                  <a:lnTo>
                    <a:pt x="3117850" y="4992370"/>
                  </a:lnTo>
                  <a:lnTo>
                    <a:pt x="3171190" y="4969510"/>
                  </a:lnTo>
                  <a:lnTo>
                    <a:pt x="3171190" y="4983480"/>
                  </a:lnTo>
                  <a:lnTo>
                    <a:pt x="3159760" y="4988560"/>
                  </a:lnTo>
                  <a:lnTo>
                    <a:pt x="3159760" y="5010150"/>
                  </a:lnTo>
                  <a:lnTo>
                    <a:pt x="3171190" y="5015230"/>
                  </a:lnTo>
                  <a:lnTo>
                    <a:pt x="3171190" y="5027930"/>
                  </a:lnTo>
                  <a:lnTo>
                    <a:pt x="3117850" y="5002530"/>
                  </a:lnTo>
                  <a:close/>
                  <a:moveTo>
                    <a:pt x="3133090" y="4997450"/>
                  </a:moveTo>
                  <a:lnTo>
                    <a:pt x="3149600" y="5003800"/>
                  </a:lnTo>
                  <a:lnTo>
                    <a:pt x="3149600" y="4991100"/>
                  </a:lnTo>
                  <a:lnTo>
                    <a:pt x="3133090" y="4997450"/>
                  </a:lnTo>
                  <a:close/>
                  <a:moveTo>
                    <a:pt x="3128010" y="4955540"/>
                  </a:moveTo>
                  <a:lnTo>
                    <a:pt x="3128010" y="4970780"/>
                  </a:lnTo>
                  <a:lnTo>
                    <a:pt x="3117850" y="4970780"/>
                  </a:lnTo>
                  <a:lnTo>
                    <a:pt x="3117850" y="4927600"/>
                  </a:lnTo>
                  <a:lnTo>
                    <a:pt x="3128010" y="4927600"/>
                  </a:lnTo>
                  <a:lnTo>
                    <a:pt x="3128010" y="4942840"/>
                  </a:lnTo>
                  <a:lnTo>
                    <a:pt x="3171190" y="4942840"/>
                  </a:lnTo>
                  <a:lnTo>
                    <a:pt x="3171190" y="4954270"/>
                  </a:lnTo>
                  <a:lnTo>
                    <a:pt x="3128010" y="4955540"/>
                  </a:lnTo>
                  <a:lnTo>
                    <a:pt x="3128010" y="4955540"/>
                  </a:lnTo>
                  <a:close/>
                  <a:moveTo>
                    <a:pt x="3117850" y="4917440"/>
                  </a:moveTo>
                  <a:lnTo>
                    <a:pt x="3117850" y="4906010"/>
                  </a:lnTo>
                  <a:lnTo>
                    <a:pt x="3171190" y="4906010"/>
                  </a:lnTo>
                  <a:lnTo>
                    <a:pt x="3171190" y="4917440"/>
                  </a:lnTo>
                  <a:lnTo>
                    <a:pt x="3117850" y="4917440"/>
                  </a:lnTo>
                  <a:close/>
                  <a:moveTo>
                    <a:pt x="3117850" y="4894580"/>
                  </a:moveTo>
                  <a:lnTo>
                    <a:pt x="3117850" y="4881880"/>
                  </a:lnTo>
                  <a:lnTo>
                    <a:pt x="3153410" y="4869180"/>
                  </a:lnTo>
                  <a:lnTo>
                    <a:pt x="3153410" y="4869180"/>
                  </a:lnTo>
                  <a:lnTo>
                    <a:pt x="3117850" y="4855210"/>
                  </a:lnTo>
                  <a:lnTo>
                    <a:pt x="3117850" y="4842510"/>
                  </a:lnTo>
                  <a:lnTo>
                    <a:pt x="3171190" y="4865370"/>
                  </a:lnTo>
                  <a:lnTo>
                    <a:pt x="3171190" y="4875530"/>
                  </a:lnTo>
                  <a:lnTo>
                    <a:pt x="3117850" y="4894580"/>
                  </a:lnTo>
                  <a:close/>
                  <a:moveTo>
                    <a:pt x="3117850" y="4829810"/>
                  </a:moveTo>
                  <a:lnTo>
                    <a:pt x="3117850" y="4792980"/>
                  </a:lnTo>
                  <a:lnTo>
                    <a:pt x="3129280" y="4792980"/>
                  </a:lnTo>
                  <a:lnTo>
                    <a:pt x="3129280" y="4818380"/>
                  </a:lnTo>
                  <a:lnTo>
                    <a:pt x="3139440" y="4818380"/>
                  </a:lnTo>
                  <a:lnTo>
                    <a:pt x="3139440" y="4795520"/>
                  </a:lnTo>
                  <a:lnTo>
                    <a:pt x="3150870" y="4795520"/>
                  </a:lnTo>
                  <a:lnTo>
                    <a:pt x="3150870" y="4818380"/>
                  </a:lnTo>
                  <a:lnTo>
                    <a:pt x="3162300" y="4818380"/>
                  </a:lnTo>
                  <a:lnTo>
                    <a:pt x="3162300" y="4791710"/>
                  </a:lnTo>
                  <a:lnTo>
                    <a:pt x="3173730" y="4791710"/>
                  </a:lnTo>
                  <a:lnTo>
                    <a:pt x="3173730" y="4829810"/>
                  </a:lnTo>
                  <a:lnTo>
                    <a:pt x="3117850" y="4829810"/>
                  </a:lnTo>
                  <a:close/>
                  <a:moveTo>
                    <a:pt x="30480" y="146050"/>
                  </a:moveTo>
                  <a:lnTo>
                    <a:pt x="1270" y="83820"/>
                  </a:lnTo>
                  <a:lnTo>
                    <a:pt x="6350" y="82550"/>
                  </a:lnTo>
                  <a:lnTo>
                    <a:pt x="30480" y="134620"/>
                  </a:lnTo>
                  <a:lnTo>
                    <a:pt x="53340" y="82550"/>
                  </a:lnTo>
                  <a:lnTo>
                    <a:pt x="58420" y="83820"/>
                  </a:lnTo>
                  <a:lnTo>
                    <a:pt x="30480" y="146050"/>
                  </a:lnTo>
                  <a:close/>
                  <a:moveTo>
                    <a:pt x="26670" y="0"/>
                  </a:moveTo>
                  <a:lnTo>
                    <a:pt x="31750" y="0"/>
                  </a:lnTo>
                  <a:lnTo>
                    <a:pt x="31750" y="139700"/>
                  </a:lnTo>
                  <a:lnTo>
                    <a:pt x="26670" y="139700"/>
                  </a:lnTo>
                  <a:lnTo>
                    <a:pt x="26670" y="0"/>
                  </a:lnTo>
                  <a:close/>
                  <a:moveTo>
                    <a:pt x="41910" y="246380"/>
                  </a:moveTo>
                  <a:lnTo>
                    <a:pt x="31750" y="234950"/>
                  </a:lnTo>
                  <a:lnTo>
                    <a:pt x="39370" y="228600"/>
                  </a:lnTo>
                  <a:lnTo>
                    <a:pt x="54610" y="246380"/>
                  </a:lnTo>
                  <a:lnTo>
                    <a:pt x="54610" y="256540"/>
                  </a:lnTo>
                  <a:lnTo>
                    <a:pt x="1270" y="256540"/>
                  </a:lnTo>
                  <a:lnTo>
                    <a:pt x="1270" y="246380"/>
                  </a:lnTo>
                  <a:lnTo>
                    <a:pt x="41910" y="246380"/>
                  </a:lnTo>
                  <a:close/>
                  <a:moveTo>
                    <a:pt x="34290" y="292100"/>
                  </a:moveTo>
                  <a:lnTo>
                    <a:pt x="34290" y="295910"/>
                  </a:lnTo>
                  <a:cubicBezTo>
                    <a:pt x="34290" y="297180"/>
                    <a:pt x="34290" y="298450"/>
                    <a:pt x="34290" y="298450"/>
                  </a:cubicBezTo>
                  <a:cubicBezTo>
                    <a:pt x="34290" y="298450"/>
                    <a:pt x="34290" y="300990"/>
                    <a:pt x="35560" y="300990"/>
                  </a:cubicBezTo>
                  <a:cubicBezTo>
                    <a:pt x="35560" y="302260"/>
                    <a:pt x="36830" y="302260"/>
                    <a:pt x="36830" y="303530"/>
                  </a:cubicBezTo>
                  <a:cubicBezTo>
                    <a:pt x="38100" y="303530"/>
                    <a:pt x="38100" y="304800"/>
                    <a:pt x="39370" y="304800"/>
                  </a:cubicBezTo>
                  <a:cubicBezTo>
                    <a:pt x="40640" y="304800"/>
                    <a:pt x="41910" y="303530"/>
                    <a:pt x="43180" y="302260"/>
                  </a:cubicBezTo>
                  <a:cubicBezTo>
                    <a:pt x="44450" y="300990"/>
                    <a:pt x="44450" y="299720"/>
                    <a:pt x="44450" y="297180"/>
                  </a:cubicBezTo>
                  <a:cubicBezTo>
                    <a:pt x="44450" y="295910"/>
                    <a:pt x="44450" y="293370"/>
                    <a:pt x="43180" y="293370"/>
                  </a:cubicBezTo>
                  <a:cubicBezTo>
                    <a:pt x="41910" y="293370"/>
                    <a:pt x="40640" y="290830"/>
                    <a:pt x="39370" y="290830"/>
                  </a:cubicBezTo>
                  <a:lnTo>
                    <a:pt x="41910" y="278130"/>
                  </a:lnTo>
                  <a:cubicBezTo>
                    <a:pt x="44450" y="278130"/>
                    <a:pt x="45720" y="279400"/>
                    <a:pt x="48260" y="280670"/>
                  </a:cubicBezTo>
                  <a:cubicBezTo>
                    <a:pt x="49530" y="281940"/>
                    <a:pt x="50800" y="283210"/>
                    <a:pt x="52070" y="284480"/>
                  </a:cubicBezTo>
                  <a:cubicBezTo>
                    <a:pt x="53340" y="285750"/>
                    <a:pt x="53340" y="288290"/>
                    <a:pt x="54610" y="289560"/>
                  </a:cubicBezTo>
                  <a:cubicBezTo>
                    <a:pt x="55880" y="290830"/>
                    <a:pt x="55880" y="293370"/>
                    <a:pt x="55880" y="295910"/>
                  </a:cubicBezTo>
                  <a:cubicBezTo>
                    <a:pt x="55880" y="298450"/>
                    <a:pt x="55880" y="300990"/>
                    <a:pt x="54610" y="302260"/>
                  </a:cubicBezTo>
                  <a:cubicBezTo>
                    <a:pt x="54610" y="304800"/>
                    <a:pt x="53340" y="306070"/>
                    <a:pt x="52070" y="308610"/>
                  </a:cubicBezTo>
                  <a:cubicBezTo>
                    <a:pt x="50800" y="309880"/>
                    <a:pt x="49530" y="311150"/>
                    <a:pt x="46990" y="312420"/>
                  </a:cubicBezTo>
                  <a:cubicBezTo>
                    <a:pt x="45720" y="313690"/>
                    <a:pt x="43180" y="313690"/>
                    <a:pt x="40640" y="313690"/>
                  </a:cubicBezTo>
                  <a:cubicBezTo>
                    <a:pt x="38100" y="313690"/>
                    <a:pt x="35560" y="312420"/>
                    <a:pt x="33020" y="311150"/>
                  </a:cubicBezTo>
                  <a:cubicBezTo>
                    <a:pt x="30480" y="309880"/>
                    <a:pt x="30480" y="309880"/>
                    <a:pt x="29210" y="307340"/>
                  </a:cubicBezTo>
                  <a:lnTo>
                    <a:pt x="29210" y="307340"/>
                  </a:lnTo>
                  <a:cubicBezTo>
                    <a:pt x="29210" y="308610"/>
                    <a:pt x="27940" y="309880"/>
                    <a:pt x="27940" y="311150"/>
                  </a:cubicBezTo>
                  <a:cubicBezTo>
                    <a:pt x="26670" y="312420"/>
                    <a:pt x="26670" y="313690"/>
                    <a:pt x="25400" y="313690"/>
                  </a:cubicBezTo>
                  <a:cubicBezTo>
                    <a:pt x="24130" y="314960"/>
                    <a:pt x="22860" y="314960"/>
                    <a:pt x="21590" y="316230"/>
                  </a:cubicBezTo>
                  <a:cubicBezTo>
                    <a:pt x="20320" y="316230"/>
                    <a:pt x="19050" y="317500"/>
                    <a:pt x="16510" y="317500"/>
                  </a:cubicBezTo>
                  <a:cubicBezTo>
                    <a:pt x="13970" y="317500"/>
                    <a:pt x="11430" y="317500"/>
                    <a:pt x="8890" y="316230"/>
                  </a:cubicBezTo>
                  <a:cubicBezTo>
                    <a:pt x="6350" y="314960"/>
                    <a:pt x="5080" y="313690"/>
                    <a:pt x="3810" y="312420"/>
                  </a:cubicBezTo>
                  <a:cubicBezTo>
                    <a:pt x="2540" y="311150"/>
                    <a:pt x="1270" y="308610"/>
                    <a:pt x="1270" y="306070"/>
                  </a:cubicBezTo>
                  <a:cubicBezTo>
                    <a:pt x="1270" y="303530"/>
                    <a:pt x="0" y="300990"/>
                    <a:pt x="0" y="297180"/>
                  </a:cubicBezTo>
                  <a:cubicBezTo>
                    <a:pt x="0" y="292100"/>
                    <a:pt x="1270" y="288290"/>
                    <a:pt x="3810" y="284480"/>
                  </a:cubicBezTo>
                  <a:cubicBezTo>
                    <a:pt x="6350" y="280670"/>
                    <a:pt x="10160" y="278130"/>
                    <a:pt x="13970" y="278130"/>
                  </a:cubicBezTo>
                  <a:lnTo>
                    <a:pt x="16510" y="289560"/>
                  </a:lnTo>
                  <a:cubicBezTo>
                    <a:pt x="13970" y="289560"/>
                    <a:pt x="12700" y="290830"/>
                    <a:pt x="11430" y="292100"/>
                  </a:cubicBezTo>
                  <a:cubicBezTo>
                    <a:pt x="10160" y="293370"/>
                    <a:pt x="10160" y="294640"/>
                    <a:pt x="10160" y="297180"/>
                  </a:cubicBezTo>
                  <a:cubicBezTo>
                    <a:pt x="10160" y="299720"/>
                    <a:pt x="11430" y="300990"/>
                    <a:pt x="12700" y="302260"/>
                  </a:cubicBezTo>
                  <a:cubicBezTo>
                    <a:pt x="13970" y="303530"/>
                    <a:pt x="15240" y="303530"/>
                    <a:pt x="17780" y="303530"/>
                  </a:cubicBezTo>
                  <a:cubicBezTo>
                    <a:pt x="19050" y="303530"/>
                    <a:pt x="20320" y="303530"/>
                    <a:pt x="21590" y="302260"/>
                  </a:cubicBezTo>
                  <a:cubicBezTo>
                    <a:pt x="22860" y="300990"/>
                    <a:pt x="22860" y="300990"/>
                    <a:pt x="22860" y="299720"/>
                  </a:cubicBezTo>
                  <a:cubicBezTo>
                    <a:pt x="22860" y="298450"/>
                    <a:pt x="24130" y="297180"/>
                    <a:pt x="24130" y="295910"/>
                  </a:cubicBezTo>
                  <a:cubicBezTo>
                    <a:pt x="24130" y="294640"/>
                    <a:pt x="24130" y="293370"/>
                    <a:pt x="24130" y="292100"/>
                  </a:cubicBezTo>
                  <a:lnTo>
                    <a:pt x="24130" y="289560"/>
                  </a:lnTo>
                  <a:lnTo>
                    <a:pt x="34290" y="289560"/>
                  </a:lnTo>
                  <a:lnTo>
                    <a:pt x="34290" y="292100"/>
                  </a:lnTo>
                  <a:close/>
                  <a:moveTo>
                    <a:pt x="30480" y="1762760"/>
                  </a:moveTo>
                  <a:lnTo>
                    <a:pt x="1270" y="1700530"/>
                  </a:lnTo>
                  <a:lnTo>
                    <a:pt x="6350" y="1697990"/>
                  </a:lnTo>
                  <a:lnTo>
                    <a:pt x="30480" y="1750060"/>
                  </a:lnTo>
                  <a:lnTo>
                    <a:pt x="53340" y="1697990"/>
                  </a:lnTo>
                  <a:lnTo>
                    <a:pt x="58420" y="1700530"/>
                  </a:lnTo>
                  <a:lnTo>
                    <a:pt x="30480" y="1762760"/>
                  </a:lnTo>
                  <a:close/>
                  <a:moveTo>
                    <a:pt x="26670" y="1616710"/>
                  </a:moveTo>
                  <a:lnTo>
                    <a:pt x="31750" y="1616710"/>
                  </a:lnTo>
                  <a:lnTo>
                    <a:pt x="31750" y="1756410"/>
                  </a:lnTo>
                  <a:lnTo>
                    <a:pt x="26670" y="1756410"/>
                  </a:lnTo>
                  <a:lnTo>
                    <a:pt x="26670" y="1616710"/>
                  </a:lnTo>
                  <a:close/>
                  <a:moveTo>
                    <a:pt x="41910" y="1863090"/>
                  </a:moveTo>
                  <a:lnTo>
                    <a:pt x="31750" y="1851660"/>
                  </a:lnTo>
                  <a:lnTo>
                    <a:pt x="39370" y="1845310"/>
                  </a:lnTo>
                  <a:lnTo>
                    <a:pt x="54610" y="1863090"/>
                  </a:lnTo>
                  <a:lnTo>
                    <a:pt x="54610" y="1873250"/>
                  </a:lnTo>
                  <a:lnTo>
                    <a:pt x="1270" y="1873250"/>
                  </a:lnTo>
                  <a:lnTo>
                    <a:pt x="1270" y="1861820"/>
                  </a:lnTo>
                  <a:lnTo>
                    <a:pt x="41910" y="1863090"/>
                  </a:lnTo>
                  <a:lnTo>
                    <a:pt x="41910" y="1863090"/>
                  </a:lnTo>
                  <a:close/>
                  <a:moveTo>
                    <a:pt x="34290" y="1908810"/>
                  </a:moveTo>
                  <a:lnTo>
                    <a:pt x="34290" y="1912620"/>
                  </a:lnTo>
                  <a:cubicBezTo>
                    <a:pt x="34290" y="1913890"/>
                    <a:pt x="34290" y="1915160"/>
                    <a:pt x="34290" y="1915160"/>
                  </a:cubicBezTo>
                  <a:cubicBezTo>
                    <a:pt x="34290" y="1915160"/>
                    <a:pt x="34290" y="1917700"/>
                    <a:pt x="35560" y="1917700"/>
                  </a:cubicBezTo>
                  <a:cubicBezTo>
                    <a:pt x="35560" y="1918970"/>
                    <a:pt x="36830" y="1918970"/>
                    <a:pt x="36830" y="1920240"/>
                  </a:cubicBezTo>
                  <a:cubicBezTo>
                    <a:pt x="38100" y="1920240"/>
                    <a:pt x="38100" y="1921510"/>
                    <a:pt x="39370" y="1921510"/>
                  </a:cubicBezTo>
                  <a:cubicBezTo>
                    <a:pt x="40640" y="1921510"/>
                    <a:pt x="41910" y="1920240"/>
                    <a:pt x="43180" y="1918970"/>
                  </a:cubicBezTo>
                  <a:cubicBezTo>
                    <a:pt x="44450" y="1917700"/>
                    <a:pt x="44450" y="1916430"/>
                    <a:pt x="44450" y="1913890"/>
                  </a:cubicBezTo>
                  <a:cubicBezTo>
                    <a:pt x="44450" y="1912620"/>
                    <a:pt x="44450" y="1910080"/>
                    <a:pt x="43180" y="1910080"/>
                  </a:cubicBezTo>
                  <a:cubicBezTo>
                    <a:pt x="41910" y="1910080"/>
                    <a:pt x="40640" y="1907540"/>
                    <a:pt x="39370" y="1907540"/>
                  </a:cubicBezTo>
                  <a:lnTo>
                    <a:pt x="41910" y="1894840"/>
                  </a:lnTo>
                  <a:cubicBezTo>
                    <a:pt x="44450" y="1894840"/>
                    <a:pt x="45720" y="1896110"/>
                    <a:pt x="48260" y="1897380"/>
                  </a:cubicBezTo>
                  <a:cubicBezTo>
                    <a:pt x="49530" y="1898650"/>
                    <a:pt x="50800" y="1899920"/>
                    <a:pt x="52070" y="1901190"/>
                  </a:cubicBezTo>
                  <a:cubicBezTo>
                    <a:pt x="53340" y="1902460"/>
                    <a:pt x="53340" y="1905000"/>
                    <a:pt x="54610" y="1906270"/>
                  </a:cubicBezTo>
                  <a:cubicBezTo>
                    <a:pt x="55880" y="1907540"/>
                    <a:pt x="55880" y="1910080"/>
                    <a:pt x="55880" y="1912620"/>
                  </a:cubicBezTo>
                  <a:cubicBezTo>
                    <a:pt x="55880" y="1915160"/>
                    <a:pt x="55880" y="1917700"/>
                    <a:pt x="54610" y="1918970"/>
                  </a:cubicBezTo>
                  <a:cubicBezTo>
                    <a:pt x="54610" y="1921510"/>
                    <a:pt x="53340" y="1922780"/>
                    <a:pt x="52070" y="1925320"/>
                  </a:cubicBezTo>
                  <a:cubicBezTo>
                    <a:pt x="50800" y="1926590"/>
                    <a:pt x="49530" y="1927860"/>
                    <a:pt x="46990" y="1929130"/>
                  </a:cubicBezTo>
                  <a:cubicBezTo>
                    <a:pt x="45720" y="1930400"/>
                    <a:pt x="43180" y="1930400"/>
                    <a:pt x="40640" y="1930400"/>
                  </a:cubicBezTo>
                  <a:cubicBezTo>
                    <a:pt x="38100" y="1930400"/>
                    <a:pt x="35560" y="1929130"/>
                    <a:pt x="33020" y="1927860"/>
                  </a:cubicBezTo>
                  <a:cubicBezTo>
                    <a:pt x="30480" y="1926590"/>
                    <a:pt x="29210" y="1924050"/>
                    <a:pt x="29210" y="1921510"/>
                  </a:cubicBezTo>
                  <a:lnTo>
                    <a:pt x="29210" y="1921510"/>
                  </a:lnTo>
                  <a:cubicBezTo>
                    <a:pt x="29210" y="1922780"/>
                    <a:pt x="27940" y="1924050"/>
                    <a:pt x="27940" y="1925320"/>
                  </a:cubicBezTo>
                  <a:cubicBezTo>
                    <a:pt x="26670" y="1926590"/>
                    <a:pt x="26670" y="1927860"/>
                    <a:pt x="25400" y="1927860"/>
                  </a:cubicBezTo>
                  <a:cubicBezTo>
                    <a:pt x="24130" y="1929130"/>
                    <a:pt x="22860" y="1929130"/>
                    <a:pt x="21590" y="1930400"/>
                  </a:cubicBezTo>
                  <a:cubicBezTo>
                    <a:pt x="20320" y="1930400"/>
                    <a:pt x="19050" y="1931670"/>
                    <a:pt x="16510" y="1931670"/>
                  </a:cubicBezTo>
                  <a:cubicBezTo>
                    <a:pt x="13970" y="1931670"/>
                    <a:pt x="11430" y="1931670"/>
                    <a:pt x="8890" y="1930400"/>
                  </a:cubicBezTo>
                  <a:cubicBezTo>
                    <a:pt x="6350" y="1929130"/>
                    <a:pt x="5080" y="1927860"/>
                    <a:pt x="3810" y="1926590"/>
                  </a:cubicBezTo>
                  <a:cubicBezTo>
                    <a:pt x="2540" y="1925320"/>
                    <a:pt x="1270" y="1922780"/>
                    <a:pt x="1270" y="1920240"/>
                  </a:cubicBezTo>
                  <a:cubicBezTo>
                    <a:pt x="1270" y="1917700"/>
                    <a:pt x="0" y="1915160"/>
                    <a:pt x="0" y="1912620"/>
                  </a:cubicBezTo>
                  <a:cubicBezTo>
                    <a:pt x="0" y="1907540"/>
                    <a:pt x="1270" y="1903730"/>
                    <a:pt x="3810" y="1899920"/>
                  </a:cubicBezTo>
                  <a:cubicBezTo>
                    <a:pt x="6350" y="1896110"/>
                    <a:pt x="10160" y="1893570"/>
                    <a:pt x="13970" y="1893570"/>
                  </a:cubicBezTo>
                  <a:lnTo>
                    <a:pt x="16510" y="1905000"/>
                  </a:lnTo>
                  <a:cubicBezTo>
                    <a:pt x="13970" y="1905000"/>
                    <a:pt x="12700" y="1906270"/>
                    <a:pt x="11430" y="1907540"/>
                  </a:cubicBezTo>
                  <a:cubicBezTo>
                    <a:pt x="10160" y="1908810"/>
                    <a:pt x="10160" y="1910080"/>
                    <a:pt x="10160" y="1912620"/>
                  </a:cubicBezTo>
                  <a:cubicBezTo>
                    <a:pt x="10160" y="1915160"/>
                    <a:pt x="11430" y="1916430"/>
                    <a:pt x="12700" y="1917700"/>
                  </a:cubicBezTo>
                  <a:cubicBezTo>
                    <a:pt x="13970" y="1918970"/>
                    <a:pt x="15240" y="1918970"/>
                    <a:pt x="17780" y="1918970"/>
                  </a:cubicBezTo>
                  <a:cubicBezTo>
                    <a:pt x="19050" y="1918970"/>
                    <a:pt x="20320" y="1918970"/>
                    <a:pt x="21590" y="1917700"/>
                  </a:cubicBezTo>
                  <a:cubicBezTo>
                    <a:pt x="22860" y="1916430"/>
                    <a:pt x="22860" y="1916430"/>
                    <a:pt x="22860" y="1915160"/>
                  </a:cubicBezTo>
                  <a:cubicBezTo>
                    <a:pt x="22860" y="1913890"/>
                    <a:pt x="24130" y="1912620"/>
                    <a:pt x="24130" y="1911350"/>
                  </a:cubicBezTo>
                  <a:cubicBezTo>
                    <a:pt x="24130" y="1910080"/>
                    <a:pt x="24130" y="1908810"/>
                    <a:pt x="24130" y="1907540"/>
                  </a:cubicBezTo>
                  <a:lnTo>
                    <a:pt x="24130" y="1905000"/>
                  </a:lnTo>
                  <a:lnTo>
                    <a:pt x="34290" y="1905000"/>
                  </a:lnTo>
                  <a:lnTo>
                    <a:pt x="34290" y="1908810"/>
                  </a:lnTo>
                  <a:close/>
                  <a:moveTo>
                    <a:pt x="54610" y="1996440"/>
                  </a:moveTo>
                  <a:lnTo>
                    <a:pt x="54610" y="2006600"/>
                  </a:lnTo>
                  <a:lnTo>
                    <a:pt x="1270" y="2029460"/>
                  </a:lnTo>
                  <a:lnTo>
                    <a:pt x="1270" y="2015490"/>
                  </a:lnTo>
                  <a:lnTo>
                    <a:pt x="12700" y="2010410"/>
                  </a:lnTo>
                  <a:lnTo>
                    <a:pt x="12700" y="1990090"/>
                  </a:lnTo>
                  <a:lnTo>
                    <a:pt x="1270" y="1985010"/>
                  </a:lnTo>
                  <a:lnTo>
                    <a:pt x="1270" y="1972310"/>
                  </a:lnTo>
                  <a:lnTo>
                    <a:pt x="54610" y="1996440"/>
                  </a:lnTo>
                  <a:close/>
                  <a:moveTo>
                    <a:pt x="39370" y="2000250"/>
                  </a:moveTo>
                  <a:lnTo>
                    <a:pt x="22860" y="1993900"/>
                  </a:lnTo>
                  <a:lnTo>
                    <a:pt x="22860" y="2006600"/>
                  </a:lnTo>
                  <a:lnTo>
                    <a:pt x="39370" y="2000250"/>
                  </a:lnTo>
                  <a:close/>
                  <a:moveTo>
                    <a:pt x="30480" y="3468370"/>
                  </a:moveTo>
                  <a:lnTo>
                    <a:pt x="1270" y="3406140"/>
                  </a:lnTo>
                  <a:lnTo>
                    <a:pt x="6350" y="3403600"/>
                  </a:lnTo>
                  <a:lnTo>
                    <a:pt x="30480" y="3455670"/>
                  </a:lnTo>
                  <a:lnTo>
                    <a:pt x="53340" y="3403600"/>
                  </a:lnTo>
                  <a:lnTo>
                    <a:pt x="58420" y="3406140"/>
                  </a:lnTo>
                  <a:lnTo>
                    <a:pt x="30480" y="3468370"/>
                  </a:lnTo>
                  <a:close/>
                  <a:moveTo>
                    <a:pt x="26670" y="3322320"/>
                  </a:moveTo>
                  <a:lnTo>
                    <a:pt x="31750" y="3322320"/>
                  </a:lnTo>
                  <a:lnTo>
                    <a:pt x="31750" y="3462020"/>
                  </a:lnTo>
                  <a:lnTo>
                    <a:pt x="26670" y="3462020"/>
                  </a:lnTo>
                  <a:lnTo>
                    <a:pt x="26670" y="3322320"/>
                  </a:lnTo>
                  <a:close/>
                  <a:moveTo>
                    <a:pt x="41910" y="3568700"/>
                  </a:moveTo>
                  <a:lnTo>
                    <a:pt x="31750" y="3557270"/>
                  </a:lnTo>
                  <a:lnTo>
                    <a:pt x="39370" y="3550920"/>
                  </a:lnTo>
                  <a:lnTo>
                    <a:pt x="54610" y="3568700"/>
                  </a:lnTo>
                  <a:lnTo>
                    <a:pt x="54610" y="3578860"/>
                  </a:lnTo>
                  <a:lnTo>
                    <a:pt x="1270" y="3578860"/>
                  </a:lnTo>
                  <a:lnTo>
                    <a:pt x="1270" y="3567430"/>
                  </a:lnTo>
                  <a:lnTo>
                    <a:pt x="41910" y="3567430"/>
                  </a:lnTo>
                  <a:lnTo>
                    <a:pt x="41910" y="3568700"/>
                  </a:lnTo>
                  <a:close/>
                  <a:moveTo>
                    <a:pt x="12700" y="3623310"/>
                  </a:moveTo>
                  <a:lnTo>
                    <a:pt x="12700" y="3599180"/>
                  </a:lnTo>
                  <a:lnTo>
                    <a:pt x="21590" y="3599180"/>
                  </a:lnTo>
                  <a:lnTo>
                    <a:pt x="54610" y="3620770"/>
                  </a:lnTo>
                  <a:lnTo>
                    <a:pt x="54610" y="3633470"/>
                  </a:lnTo>
                  <a:lnTo>
                    <a:pt x="21590" y="3633470"/>
                  </a:lnTo>
                  <a:lnTo>
                    <a:pt x="21590" y="3639820"/>
                  </a:lnTo>
                  <a:lnTo>
                    <a:pt x="12700" y="3639820"/>
                  </a:lnTo>
                  <a:lnTo>
                    <a:pt x="12700" y="3633470"/>
                  </a:lnTo>
                  <a:lnTo>
                    <a:pt x="1270" y="3633470"/>
                  </a:lnTo>
                  <a:lnTo>
                    <a:pt x="1270" y="3622040"/>
                  </a:lnTo>
                  <a:lnTo>
                    <a:pt x="12700" y="3623310"/>
                  </a:lnTo>
                  <a:lnTo>
                    <a:pt x="12700" y="3623310"/>
                  </a:lnTo>
                  <a:close/>
                  <a:moveTo>
                    <a:pt x="40640" y="3623310"/>
                  </a:moveTo>
                  <a:lnTo>
                    <a:pt x="40640" y="3623310"/>
                  </a:lnTo>
                  <a:lnTo>
                    <a:pt x="21590" y="3611880"/>
                  </a:lnTo>
                  <a:lnTo>
                    <a:pt x="21590" y="3624580"/>
                  </a:lnTo>
                  <a:lnTo>
                    <a:pt x="40640" y="3624580"/>
                  </a:lnTo>
                  <a:lnTo>
                    <a:pt x="40640" y="3623310"/>
                  </a:lnTo>
                  <a:close/>
                  <a:moveTo>
                    <a:pt x="30480" y="5085080"/>
                  </a:moveTo>
                  <a:lnTo>
                    <a:pt x="1270" y="5022850"/>
                  </a:lnTo>
                  <a:lnTo>
                    <a:pt x="6350" y="5020310"/>
                  </a:lnTo>
                  <a:lnTo>
                    <a:pt x="30480" y="5072380"/>
                  </a:lnTo>
                  <a:lnTo>
                    <a:pt x="53340" y="5020310"/>
                  </a:lnTo>
                  <a:lnTo>
                    <a:pt x="58420" y="5022850"/>
                  </a:lnTo>
                  <a:lnTo>
                    <a:pt x="30480" y="5085080"/>
                  </a:lnTo>
                  <a:close/>
                  <a:moveTo>
                    <a:pt x="26670" y="4939030"/>
                  </a:moveTo>
                  <a:lnTo>
                    <a:pt x="31750" y="4939030"/>
                  </a:lnTo>
                  <a:lnTo>
                    <a:pt x="31750" y="5078730"/>
                  </a:lnTo>
                  <a:lnTo>
                    <a:pt x="26670" y="5078730"/>
                  </a:lnTo>
                  <a:lnTo>
                    <a:pt x="26670" y="4939030"/>
                  </a:lnTo>
                  <a:close/>
                  <a:moveTo>
                    <a:pt x="41910" y="5185410"/>
                  </a:moveTo>
                  <a:lnTo>
                    <a:pt x="31750" y="5173980"/>
                  </a:lnTo>
                  <a:lnTo>
                    <a:pt x="39370" y="5167630"/>
                  </a:lnTo>
                  <a:lnTo>
                    <a:pt x="54610" y="5185410"/>
                  </a:lnTo>
                  <a:lnTo>
                    <a:pt x="54610" y="5195570"/>
                  </a:lnTo>
                  <a:lnTo>
                    <a:pt x="1270" y="5195570"/>
                  </a:lnTo>
                  <a:lnTo>
                    <a:pt x="1270" y="5184140"/>
                  </a:lnTo>
                  <a:lnTo>
                    <a:pt x="41910" y="5184140"/>
                  </a:lnTo>
                  <a:lnTo>
                    <a:pt x="41910" y="5185410"/>
                  </a:lnTo>
                  <a:close/>
                  <a:moveTo>
                    <a:pt x="12700" y="5240020"/>
                  </a:moveTo>
                  <a:lnTo>
                    <a:pt x="12700" y="5215890"/>
                  </a:lnTo>
                  <a:lnTo>
                    <a:pt x="21590" y="5215890"/>
                  </a:lnTo>
                  <a:lnTo>
                    <a:pt x="54610" y="5237480"/>
                  </a:lnTo>
                  <a:lnTo>
                    <a:pt x="54610" y="5250180"/>
                  </a:lnTo>
                  <a:lnTo>
                    <a:pt x="21590" y="5250180"/>
                  </a:lnTo>
                  <a:lnTo>
                    <a:pt x="21590" y="5256530"/>
                  </a:lnTo>
                  <a:lnTo>
                    <a:pt x="12700" y="5256530"/>
                  </a:lnTo>
                  <a:lnTo>
                    <a:pt x="12700" y="5250180"/>
                  </a:lnTo>
                  <a:lnTo>
                    <a:pt x="1270" y="5250180"/>
                  </a:lnTo>
                  <a:lnTo>
                    <a:pt x="1270" y="5238750"/>
                  </a:lnTo>
                  <a:lnTo>
                    <a:pt x="12700" y="5240020"/>
                  </a:lnTo>
                  <a:lnTo>
                    <a:pt x="12700" y="5240020"/>
                  </a:lnTo>
                  <a:close/>
                  <a:moveTo>
                    <a:pt x="40640" y="5240020"/>
                  </a:moveTo>
                  <a:lnTo>
                    <a:pt x="40640" y="5240020"/>
                  </a:lnTo>
                  <a:lnTo>
                    <a:pt x="21590" y="5227320"/>
                  </a:lnTo>
                  <a:lnTo>
                    <a:pt x="21590" y="5240020"/>
                  </a:lnTo>
                  <a:lnTo>
                    <a:pt x="40640" y="5240020"/>
                  </a:lnTo>
                  <a:close/>
                  <a:moveTo>
                    <a:pt x="54610" y="5317490"/>
                  </a:moveTo>
                  <a:lnTo>
                    <a:pt x="54610" y="5327650"/>
                  </a:lnTo>
                  <a:lnTo>
                    <a:pt x="1270" y="5351780"/>
                  </a:lnTo>
                  <a:lnTo>
                    <a:pt x="1270" y="5337810"/>
                  </a:lnTo>
                  <a:lnTo>
                    <a:pt x="12700" y="5332730"/>
                  </a:lnTo>
                  <a:lnTo>
                    <a:pt x="12700" y="5311140"/>
                  </a:lnTo>
                  <a:lnTo>
                    <a:pt x="1270" y="5306060"/>
                  </a:lnTo>
                  <a:lnTo>
                    <a:pt x="1270" y="5293360"/>
                  </a:lnTo>
                  <a:lnTo>
                    <a:pt x="54610" y="5317490"/>
                  </a:lnTo>
                  <a:close/>
                  <a:moveTo>
                    <a:pt x="39370" y="5322570"/>
                  </a:moveTo>
                  <a:lnTo>
                    <a:pt x="22860" y="5316220"/>
                  </a:lnTo>
                  <a:lnTo>
                    <a:pt x="22860" y="5328920"/>
                  </a:lnTo>
                  <a:lnTo>
                    <a:pt x="39370" y="5322570"/>
                  </a:lnTo>
                  <a:close/>
                </a:path>
              </a:pathLst>
            </a:custGeom>
            <a:solidFill>
              <a:srgbClr val="272626"/>
            </a:solidFill>
          </p:spPr>
        </p:sp>
      </p:grpSp>
      <p:pic>
        <p:nvPicPr>
          <p:cNvPr id="17" name="Picture 1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00100" y="386494"/>
            <a:ext cx="734289" cy="719603"/>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129358">
            <a:off x="4807086" y="5568617"/>
            <a:ext cx="761761" cy="724365"/>
          </a:xfrm>
          <a:prstGeom prst="rect">
            <a:avLst/>
          </a:prstGeom>
        </p:spPr>
      </p:pic>
      <p:sp>
        <p:nvSpPr>
          <p:cNvPr id="22" name="TextBox 22"/>
          <p:cNvSpPr txBox="1"/>
          <p:nvPr/>
        </p:nvSpPr>
        <p:spPr>
          <a:xfrm>
            <a:off x="7464774" y="2675174"/>
            <a:ext cx="3881810" cy="2628925"/>
          </a:xfrm>
          <a:prstGeom prst="rect">
            <a:avLst/>
          </a:prstGeom>
        </p:spPr>
        <p:txBody>
          <a:bodyPr lIns="0" tIns="0" rIns="0" bIns="0" rtlCol="0" anchor="t">
            <a:spAutoFit/>
          </a:bodyPr>
          <a:lstStyle/>
          <a:p>
            <a:pPr algn="ctr">
              <a:lnSpc>
                <a:spcPts val="4116"/>
              </a:lnSpc>
              <a:spcBef>
                <a:spcPct val="0"/>
              </a:spcBef>
            </a:pPr>
            <a:r>
              <a:rPr lang="en-US" sz="3430">
                <a:latin typeface="HP001 4 hàng bold" panose="020B0603050302020204" pitchFamily="34" charset="-93"/>
              </a:rPr>
              <a:t>Trang sách đến đây là hết. Chúc các con có nhiều kiến thức bổ ích và vui với bài học</a:t>
            </a:r>
          </a:p>
        </p:txBody>
      </p:sp>
      <p:pic>
        <p:nvPicPr>
          <p:cNvPr id="19" name="Picture 1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72591" y="3732502"/>
            <a:ext cx="2220466" cy="2220466"/>
          </a:xfrm>
          <a:prstGeom prst="rect">
            <a:avLst/>
          </a:prstGeom>
        </p:spPr>
      </p:pic>
      <p:pic>
        <p:nvPicPr>
          <p:cNvPr id="20" name="Picture 19"/>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5868" y="1068262"/>
            <a:ext cx="2484915" cy="1606912"/>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56524" y="1458919"/>
            <a:ext cx="2125579" cy="1481240"/>
          </a:xfrm>
          <a:prstGeom prst="rect">
            <a:avLst/>
          </a:prstGeom>
        </p:spPr>
      </p:pic>
      <p:pic>
        <p:nvPicPr>
          <p:cNvPr id="24" name="Picture 23"/>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 y="3940018"/>
            <a:ext cx="2208815" cy="1816750"/>
          </a:xfrm>
          <a:prstGeom prst="rect">
            <a:avLst/>
          </a:prstGeom>
        </p:spPr>
      </p:pic>
    </p:spTree>
    <p:extLst>
      <p:ext uri="{BB962C8B-B14F-4D97-AF65-F5344CB8AC3E}">
        <p14:creationId xmlns:p14="http://schemas.microsoft.com/office/powerpoint/2010/main" val="2151837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79744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a:xfrm>
            <a:off x="1349339" y="770563"/>
            <a:ext cx="9941960" cy="2537718"/>
          </a:xfrm>
        </p:spPr>
        <p:txBody>
          <a:bodyPr>
            <a:prstTxWarp prst="textArchUp">
              <a:avLst>
                <a:gd name="adj" fmla="val 10800000"/>
              </a:avLst>
            </a:prstTxWarp>
            <a:noAutofit/>
          </a:bodyPr>
          <a:lstStyle/>
          <a:p>
            <a:pPr>
              <a:lnSpc>
                <a:spcPct val="100000"/>
              </a:lnSpc>
            </a:pPr>
            <a:r>
              <a:rPr lang="en-US" sz="7200" b="1">
                <a:solidFill>
                  <a:srgbClr val="FFFF00"/>
                </a:solidFill>
                <a:effectLst>
                  <a:glow rad="101600">
                    <a:schemeClr val="accent1">
                      <a:satMod val="175000"/>
                      <a:alpha val="40000"/>
                    </a:schemeClr>
                  </a:glow>
                </a:effectLst>
                <a:latin typeface="Arial Rounded MT Bold" panose="020F0704030504030204" pitchFamily="34" charset="0"/>
              </a:rPr>
              <a:t>Chào mừng các con đến với trang sách điện tử</a:t>
            </a:r>
          </a:p>
        </p:txBody>
      </p:sp>
      <p:pic>
        <p:nvPicPr>
          <p:cNvPr id="2" name="Picture 1"/>
          <p:cNvPicPr>
            <a:picLocks noChangeAspect="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1887"/>
          <a:stretch/>
        </p:blipFill>
        <p:spPr>
          <a:xfrm>
            <a:off x="4918841" y="2599258"/>
            <a:ext cx="2270378" cy="1657432"/>
          </a:xfrm>
          <a:prstGeom prst="rect">
            <a:avLst/>
          </a:prstGeom>
        </p:spPr>
      </p:pic>
    </p:spTree>
    <p:extLst>
      <p:ext uri="{BB962C8B-B14F-4D97-AF65-F5344CB8AC3E}">
        <p14:creationId xmlns:p14="http://schemas.microsoft.com/office/powerpoint/2010/main" val="22144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r="1499" b="30850"/>
          <a:stretch>
            <a:fillRect/>
          </a:stretch>
        </p:blipFill>
        <p:spPr>
          <a:xfrm rot="-1382617">
            <a:off x="464002" y="227901"/>
            <a:ext cx="2932537" cy="451111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732364">
            <a:off x="8940295" y="990557"/>
            <a:ext cx="3081878" cy="316828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400000">
            <a:off x="2148767" y="-1567570"/>
            <a:ext cx="6751897" cy="8881241"/>
          </a:xfrm>
          <a:prstGeom prst="rect">
            <a:avLst/>
          </a:prstGeom>
        </p:spPr>
      </p:pic>
      <p:grpSp>
        <p:nvGrpSpPr>
          <p:cNvPr id="5" name="Group 5"/>
          <p:cNvGrpSpPr/>
          <p:nvPr/>
        </p:nvGrpSpPr>
        <p:grpSpPr>
          <a:xfrm>
            <a:off x="2604905" y="1112814"/>
            <a:ext cx="7060191" cy="4362431"/>
            <a:chOff x="0" y="0"/>
            <a:chExt cx="3403061" cy="1879496"/>
          </a:xfrm>
        </p:grpSpPr>
        <p:sp>
          <p:nvSpPr>
            <p:cNvPr id="6" name="Freeform 6"/>
            <p:cNvSpPr/>
            <p:nvPr/>
          </p:nvSpPr>
          <p:spPr>
            <a:xfrm>
              <a:off x="-4213" y="0"/>
              <a:ext cx="3407273" cy="1879496"/>
            </a:xfrm>
            <a:custGeom>
              <a:avLst/>
              <a:gdLst/>
              <a:ahLst/>
              <a:cxnLst/>
              <a:rect l="l" t="t" r="r" b="b"/>
              <a:pathLst>
                <a:path w="3407273" h="1879496">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932605"/>
                    <a:pt x="3398126" y="1116912"/>
                  </a:cubicBezTo>
                  <a:cubicBezTo>
                    <a:pt x="3398126" y="1331071"/>
                    <a:pt x="3407274" y="1630250"/>
                    <a:pt x="3407274" y="1630250"/>
                  </a:cubicBezTo>
                  <a:cubicBezTo>
                    <a:pt x="3407274" y="1758918"/>
                    <a:pt x="3403105" y="1879496"/>
                    <a:pt x="3150267" y="1871362"/>
                  </a:cubicBezTo>
                  <a:cubicBezTo>
                    <a:pt x="3150267" y="1871362"/>
                    <a:pt x="2773794" y="1851063"/>
                    <a:pt x="2388311" y="1858662"/>
                  </a:cubicBezTo>
                  <a:cubicBezTo>
                    <a:pt x="1200217"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FF9ED"/>
            </a:solidFill>
          </p:spPr>
        </p:sp>
      </p:grpSp>
      <p:sp>
        <p:nvSpPr>
          <p:cNvPr id="7" name="TextBox 7"/>
          <p:cNvSpPr txBox="1"/>
          <p:nvPr/>
        </p:nvSpPr>
        <p:spPr>
          <a:xfrm>
            <a:off x="3433066" y="1701059"/>
            <a:ext cx="5557867" cy="974626"/>
          </a:xfrm>
          <a:prstGeom prst="rect">
            <a:avLst/>
          </a:prstGeom>
        </p:spPr>
        <p:txBody>
          <a:bodyPr lIns="0" tIns="0" rIns="0" bIns="0" rtlCol="0" anchor="t">
            <a:spAutoFit/>
          </a:bodyPr>
          <a:lstStyle/>
          <a:p>
            <a:pPr algn="ctr">
              <a:lnSpc>
                <a:spcPts val="3827"/>
              </a:lnSpc>
            </a:pPr>
            <a:r>
              <a:rPr lang="en-US" sz="3189" spc="-79">
                <a:solidFill>
                  <a:srgbClr val="73C4D4"/>
                </a:solidFill>
                <a:latin typeface="Arimo"/>
              </a:rPr>
              <a:t>Cô và các con cùng nhau bảo vệ môi trường nhé</a:t>
            </a:r>
          </a:p>
        </p:txBody>
      </p:sp>
      <p:pic>
        <p:nvPicPr>
          <p:cNvPr id="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180231">
            <a:off x="10400418" y="1599889"/>
            <a:ext cx="554555" cy="554555"/>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180231">
            <a:off x="2106137" y="856164"/>
            <a:ext cx="815756" cy="833951"/>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rot="2116949">
            <a:off x="8514114" y="959686"/>
            <a:ext cx="1565616" cy="512383"/>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11018367" y="3602639"/>
            <a:ext cx="740398" cy="826002"/>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10584773" y="3152109"/>
            <a:ext cx="554555" cy="554555"/>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rot="10344495">
            <a:off x="9041211" y="4525815"/>
            <a:ext cx="1862300" cy="1862300"/>
          </a:xfrm>
          <a:prstGeom prst="rect">
            <a:avLst/>
          </a:prstGeom>
        </p:spPr>
      </p:pic>
      <p:pic>
        <p:nvPicPr>
          <p:cNvPr id="17" name="Picture 16"/>
          <p:cNvPicPr>
            <a:picLocks noChangeAspect="1"/>
          </p:cNvPicPr>
          <p:nvPr/>
        </p:nvPicPr>
        <p:blipFill rotWithShape="1">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l="2330" b="496"/>
          <a:stretch/>
        </p:blipFill>
        <p:spPr>
          <a:xfrm>
            <a:off x="4310318" y="2873050"/>
            <a:ext cx="3803364" cy="2461644"/>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957980" y="2027965"/>
            <a:ext cx="4990523" cy="3429000"/>
          </a:xfrm>
          <a:prstGeom prst="rect">
            <a:avLst/>
          </a:prstGeom>
        </p:spPr>
      </p:pic>
    </p:spTree>
    <p:extLst>
      <p:ext uri="{BB962C8B-B14F-4D97-AF65-F5344CB8AC3E}">
        <p14:creationId xmlns:p14="http://schemas.microsoft.com/office/powerpoint/2010/main" val="2199152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424619" y="769879"/>
            <a:ext cx="10080338" cy="5571678"/>
          </a:xfrm>
          <a:prstGeom prst="snip2DiagRect">
            <a:avLst/>
          </a:prstGeom>
          <a:gradFill>
            <a:gsLst>
              <a:gs pos="4000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88900" cap="sq">
            <a:solidFill>
              <a:srgbClr val="FFFFFF"/>
            </a:solidFill>
            <a:miter lim="800000"/>
          </a:ln>
          <a:effectLst>
            <a:outerShdw blurRad="88900" algn="tl" rotWithShape="0">
              <a:srgbClr val="FFFF00">
                <a:alpha val="45000"/>
              </a:srgbClr>
            </a:outerShdw>
          </a:effectLst>
          <a:scene3d>
            <a:camera prst="orthographicFront"/>
            <a:lightRig rig="twoPt" dir="t">
              <a:rot lat="0" lon="0" rev="7200000"/>
            </a:lightRig>
          </a:scene3d>
          <a:sp3d>
            <a:bevelT w="25400" h="19050"/>
            <a:contourClr>
              <a:srgbClr val="FFFFFF"/>
            </a:contourClr>
          </a:sp3d>
        </p:spPr>
      </p:pic>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796324">
            <a:off x="622011" y="5391934"/>
            <a:ext cx="2600277" cy="869911"/>
          </a:xfrm>
          <a:prstGeom prst="rect">
            <a:avLst/>
          </a:prstGeom>
        </p:spPr>
      </p:pic>
      <p:grpSp>
        <p:nvGrpSpPr>
          <p:cNvPr id="4" name="Group 4"/>
          <p:cNvGrpSpPr/>
          <p:nvPr/>
        </p:nvGrpSpPr>
        <p:grpSpPr>
          <a:xfrm>
            <a:off x="1424619" y="1148409"/>
            <a:ext cx="9769722" cy="4733092"/>
            <a:chOff x="289148" y="-1298500"/>
            <a:chExt cx="19539444" cy="9466184"/>
          </a:xfrm>
        </p:grpSpPr>
        <p:sp>
          <p:nvSpPr>
            <p:cNvPr id="5" name="TextBox 5"/>
            <p:cNvSpPr txBox="1"/>
            <p:nvPr/>
          </p:nvSpPr>
          <p:spPr>
            <a:xfrm>
              <a:off x="1503106" y="277062"/>
              <a:ext cx="18325486" cy="7890622"/>
            </a:xfrm>
            <a:prstGeom prst="rect">
              <a:avLst/>
            </a:prstGeom>
          </p:spPr>
          <p:txBody>
            <a:bodyPr wrap="square" lIns="0" tIns="0" rIns="0" bIns="0" rtlCol="0" anchor="t">
              <a:spAutoFit/>
            </a:bodyPr>
            <a:lstStyle/>
            <a:p>
              <a:endParaRPr lang="en-US" dirty="0"/>
            </a:p>
            <a:p>
              <a:r>
                <a:rPr lang="en-US" sz="2800" dirty="0">
                  <a:solidFill>
                    <a:srgbClr val="0070C0"/>
                  </a:solidFill>
                </a:rPr>
                <a:t>- </a:t>
              </a:r>
              <a:r>
                <a:rPr lang="vi-VN" sz="2800" dirty="0">
                  <a:solidFill>
                    <a:srgbClr val="0070C0"/>
                  </a:solidFill>
                </a:rPr>
                <a:t>Trẻ biết cách tự bảo vệ môi trường. </a:t>
              </a:r>
              <a:endParaRPr lang="en-US" sz="2800" dirty="0">
                <a:solidFill>
                  <a:srgbClr val="0070C0"/>
                </a:solidFill>
              </a:endParaRPr>
            </a:p>
            <a:p>
              <a:pPr marL="457200" indent="-457200">
                <a:buFontTx/>
                <a:buChar char="-"/>
              </a:pPr>
              <a:r>
                <a:rPr lang="vi-VN" sz="2800" dirty="0">
                  <a:solidFill>
                    <a:srgbClr val="0070C0"/>
                  </a:solidFill>
                </a:rPr>
                <a:t>Trẻ biết một số hành động giữ gìn vệ sinh môi trường như: trồng cây và chăm sóc cây xanh, chơi xong cất dọn đồ chơi gọn gàng; vứt rác đúng nơi quy định, </a:t>
              </a:r>
              <a:r>
                <a:rPr lang="en-US" sz="2800" dirty="0" err="1">
                  <a:solidFill>
                    <a:srgbClr val="0070C0"/>
                  </a:solidFill>
                </a:rPr>
                <a:t>hạn</a:t>
              </a:r>
              <a:r>
                <a:rPr lang="en-US" sz="2800" dirty="0">
                  <a:solidFill>
                    <a:srgbClr val="0070C0"/>
                  </a:solidFill>
                </a:rPr>
                <a:t> </a:t>
              </a:r>
              <a:r>
                <a:rPr lang="en-US" sz="2800" dirty="0" err="1">
                  <a:solidFill>
                    <a:srgbClr val="0070C0"/>
                  </a:solidFill>
                </a:rPr>
                <a:t>chế</a:t>
              </a:r>
              <a:r>
                <a:rPr lang="en-US" sz="2800" dirty="0">
                  <a:solidFill>
                    <a:srgbClr val="0070C0"/>
                  </a:solidFill>
                </a:rPr>
                <a:t> </a:t>
              </a:r>
              <a:r>
                <a:rPr lang="en-US" sz="2800" dirty="0" err="1">
                  <a:solidFill>
                    <a:srgbClr val="0070C0"/>
                  </a:solidFill>
                </a:rPr>
                <a:t>sử</a:t>
              </a:r>
              <a:r>
                <a:rPr lang="en-US" sz="2800" dirty="0">
                  <a:solidFill>
                    <a:srgbClr val="0070C0"/>
                  </a:solidFill>
                </a:rPr>
                <a:t> </a:t>
              </a:r>
              <a:r>
                <a:rPr lang="en-US" sz="2800" dirty="0" err="1">
                  <a:solidFill>
                    <a:srgbClr val="0070C0"/>
                  </a:solidFill>
                </a:rPr>
                <a:t>dụng</a:t>
              </a:r>
              <a:r>
                <a:rPr lang="en-US" sz="2800" dirty="0">
                  <a:solidFill>
                    <a:srgbClr val="0070C0"/>
                  </a:solidFill>
                </a:rPr>
                <a:t> </a:t>
              </a:r>
              <a:r>
                <a:rPr lang="en-US" sz="2800" dirty="0" err="1">
                  <a:solidFill>
                    <a:srgbClr val="0070C0"/>
                  </a:solidFill>
                </a:rPr>
                <a:t>túi</a:t>
              </a:r>
              <a:r>
                <a:rPr lang="en-US" sz="2800" dirty="0">
                  <a:solidFill>
                    <a:srgbClr val="0070C0"/>
                  </a:solidFill>
                </a:rPr>
                <a:t> </a:t>
              </a:r>
              <a:r>
                <a:rPr lang="en-US" sz="2800" dirty="0" err="1">
                  <a:solidFill>
                    <a:srgbClr val="0070C0"/>
                  </a:solidFill>
                </a:rPr>
                <a:t>nilon</a:t>
              </a:r>
              <a:endParaRPr lang="en-US" sz="2800" dirty="0">
                <a:solidFill>
                  <a:srgbClr val="0070C0"/>
                </a:solidFill>
              </a:endParaRPr>
            </a:p>
            <a:p>
              <a:r>
                <a:rPr lang="en-US" sz="2800" dirty="0">
                  <a:solidFill>
                    <a:srgbClr val="0070C0"/>
                  </a:solidFill>
                </a:rPr>
                <a:t>- </a:t>
              </a:r>
              <a:r>
                <a:rPr lang="en-US" sz="2800" dirty="0" err="1">
                  <a:solidFill>
                    <a:srgbClr val="0070C0"/>
                  </a:solidFill>
                </a:rPr>
                <a:t>Biết</a:t>
              </a:r>
              <a:r>
                <a:rPr lang="en-US" sz="2800" dirty="0">
                  <a:solidFill>
                    <a:srgbClr val="0070C0"/>
                  </a:solidFill>
                </a:rPr>
                <a:t> </a:t>
              </a:r>
              <a:r>
                <a:rPr lang="en-US" sz="2800" dirty="0" err="1">
                  <a:solidFill>
                    <a:srgbClr val="0070C0"/>
                  </a:solidFill>
                </a:rPr>
                <a:t>sử</a:t>
              </a:r>
              <a:r>
                <a:rPr lang="en-US" sz="2800" dirty="0">
                  <a:solidFill>
                    <a:srgbClr val="0070C0"/>
                  </a:solidFill>
                </a:rPr>
                <a:t> </a:t>
              </a:r>
              <a:r>
                <a:rPr lang="en-US" sz="2800" dirty="0" err="1">
                  <a:solidFill>
                    <a:srgbClr val="0070C0"/>
                  </a:solidFill>
                </a:rPr>
                <a:t>dụng</a:t>
              </a:r>
              <a:r>
                <a:rPr lang="en-US" sz="2800" dirty="0">
                  <a:solidFill>
                    <a:srgbClr val="0070C0"/>
                  </a:solidFill>
                </a:rPr>
                <a:t> </a:t>
              </a:r>
              <a:r>
                <a:rPr lang="en-US" sz="2800" dirty="0" err="1">
                  <a:solidFill>
                    <a:srgbClr val="0070C0"/>
                  </a:solidFill>
                </a:rPr>
                <a:t>tiết</a:t>
              </a:r>
              <a:r>
                <a:rPr lang="en-US" sz="2800" dirty="0">
                  <a:solidFill>
                    <a:srgbClr val="0070C0"/>
                  </a:solidFill>
                </a:rPr>
                <a:t> </a:t>
              </a:r>
              <a:r>
                <a:rPr lang="en-US" sz="2800" dirty="0" err="1">
                  <a:solidFill>
                    <a:srgbClr val="0070C0"/>
                  </a:solidFill>
                </a:rPr>
                <a:t>kiệm</a:t>
              </a:r>
              <a:r>
                <a:rPr lang="en-US" sz="2800" dirty="0">
                  <a:solidFill>
                    <a:srgbClr val="0070C0"/>
                  </a:solidFill>
                </a:rPr>
                <a:t> </a:t>
              </a:r>
              <a:r>
                <a:rPr lang="en-US" sz="2800" dirty="0" err="1">
                  <a:solidFill>
                    <a:srgbClr val="0070C0"/>
                  </a:solidFill>
                </a:rPr>
                <a:t>và</a:t>
              </a:r>
              <a:r>
                <a:rPr lang="en-US" sz="2800" dirty="0">
                  <a:solidFill>
                    <a:srgbClr val="0070C0"/>
                  </a:solidFill>
                </a:rPr>
                <a:t> </a:t>
              </a:r>
              <a:r>
                <a:rPr lang="en-US" sz="2800" dirty="0" err="1">
                  <a:solidFill>
                    <a:srgbClr val="0070C0"/>
                  </a:solidFill>
                </a:rPr>
                <a:t>bảo</a:t>
              </a:r>
              <a:r>
                <a:rPr lang="en-US" sz="2800" dirty="0">
                  <a:solidFill>
                    <a:srgbClr val="0070C0"/>
                  </a:solidFill>
                </a:rPr>
                <a:t> </a:t>
              </a:r>
              <a:r>
                <a:rPr lang="en-US" sz="2800" dirty="0" err="1">
                  <a:solidFill>
                    <a:srgbClr val="0070C0"/>
                  </a:solidFill>
                </a:rPr>
                <a:t>vệ</a:t>
              </a:r>
              <a:r>
                <a:rPr lang="en-US" sz="2800" dirty="0">
                  <a:solidFill>
                    <a:srgbClr val="0070C0"/>
                  </a:solidFill>
                </a:rPr>
                <a:t> </a:t>
              </a:r>
              <a:r>
                <a:rPr lang="en-US" sz="2800" dirty="0" err="1">
                  <a:solidFill>
                    <a:srgbClr val="0070C0"/>
                  </a:solidFill>
                </a:rPr>
                <a:t>nguồn</a:t>
              </a:r>
              <a:r>
                <a:rPr lang="en-US" sz="2800" dirty="0">
                  <a:solidFill>
                    <a:srgbClr val="0070C0"/>
                  </a:solidFill>
                </a:rPr>
                <a:t> </a:t>
              </a:r>
              <a:r>
                <a:rPr lang="en-US" sz="2800" dirty="0" err="1">
                  <a:solidFill>
                    <a:srgbClr val="0070C0"/>
                  </a:solidFill>
                </a:rPr>
                <a:t>nước</a:t>
              </a:r>
              <a:r>
                <a:rPr lang="en-US" sz="2800" dirty="0">
                  <a:solidFill>
                    <a:srgbClr val="0070C0"/>
                  </a:solidFill>
                </a:rPr>
                <a:t> </a:t>
              </a:r>
              <a:r>
                <a:rPr lang="en-US" sz="2800" dirty="0" err="1">
                  <a:solidFill>
                    <a:srgbClr val="0070C0"/>
                  </a:solidFill>
                </a:rPr>
                <a:t>sạch</a:t>
              </a:r>
              <a:br>
                <a:rPr lang="vi-VN" sz="2400" dirty="0"/>
              </a:br>
              <a:br>
                <a:rPr lang="vi-VN" sz="1600" dirty="0"/>
              </a:br>
              <a:br>
                <a:rPr lang="vi-VN" sz="1600" dirty="0"/>
              </a:br>
              <a:endParaRPr lang="en-US" sz="1671" dirty="0">
                <a:solidFill>
                  <a:srgbClr val="FFA800"/>
                </a:solidFill>
                <a:latin typeface="Sriracha"/>
              </a:endParaRPr>
            </a:p>
            <a:p>
              <a:pPr algn="ctr">
                <a:lnSpc>
                  <a:spcPts val="1318"/>
                </a:lnSpc>
              </a:pPr>
              <a:endParaRPr lang="en-US" sz="1671" dirty="0">
                <a:solidFill>
                  <a:srgbClr val="FFA800"/>
                </a:solidFill>
                <a:latin typeface="Sriracha"/>
              </a:endParaRPr>
            </a:p>
            <a:p>
              <a:pPr algn="ctr">
                <a:lnSpc>
                  <a:spcPts val="1318"/>
                </a:lnSpc>
              </a:pPr>
              <a:endParaRPr lang="en-US" sz="1671" dirty="0">
                <a:solidFill>
                  <a:srgbClr val="FFA800"/>
                </a:solidFill>
                <a:latin typeface="Sriracha"/>
              </a:endParaRPr>
            </a:p>
          </p:txBody>
        </p:sp>
        <p:sp>
          <p:nvSpPr>
            <p:cNvPr id="6" name="TextBox 6"/>
            <p:cNvSpPr txBox="1"/>
            <p:nvPr/>
          </p:nvSpPr>
          <p:spPr>
            <a:xfrm>
              <a:off x="289148" y="-1298500"/>
              <a:ext cx="19326222" cy="692498"/>
            </a:xfrm>
            <a:prstGeom prst="rect">
              <a:avLst/>
            </a:prstGeom>
          </p:spPr>
          <p:txBody>
            <a:bodyPr lIns="0" tIns="0" rIns="0" bIns="0" rtlCol="0" anchor="t">
              <a:spAutoFit/>
            </a:bodyPr>
            <a:lstStyle/>
            <a:p>
              <a:pPr algn="ctr">
                <a:lnSpc>
                  <a:spcPts val="2704"/>
                </a:lnSpc>
              </a:pPr>
              <a:r>
                <a:rPr lang="en-US" sz="2800" b="1" spc="29">
                  <a:solidFill>
                    <a:srgbClr val="FF1616"/>
                  </a:solidFill>
                  <a:latin typeface="Bungee Bold"/>
                </a:rPr>
                <a:t>MỤC TIÊU BÀI HỌC</a:t>
              </a:r>
            </a:p>
          </p:txBody>
        </p:sp>
      </p:grpSp>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65557" y="-88327"/>
            <a:ext cx="2305671" cy="2179907"/>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2316855">
            <a:off x="10037290" y="637025"/>
            <a:ext cx="2134019" cy="67900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9473156" y="4231492"/>
            <a:ext cx="1296785" cy="2743200"/>
          </a:xfrm>
          <a:prstGeom prst="rect">
            <a:avLst/>
          </a:prstGeom>
        </p:spPr>
      </p:pic>
      <p:sp>
        <p:nvSpPr>
          <p:cNvPr id="11" name="TextBox 11"/>
          <p:cNvSpPr txBox="1"/>
          <p:nvPr/>
        </p:nvSpPr>
        <p:spPr>
          <a:xfrm>
            <a:off x="3676306" y="5636840"/>
            <a:ext cx="6164712" cy="410369"/>
          </a:xfrm>
          <a:prstGeom prst="rect">
            <a:avLst/>
          </a:prstGeom>
        </p:spPr>
        <p:txBody>
          <a:bodyPr lIns="0" tIns="0" rIns="0" bIns="0" rtlCol="0" anchor="t">
            <a:spAutoFit/>
          </a:bodyPr>
          <a:lstStyle/>
          <a:p>
            <a:pPr algn="ctr">
              <a:lnSpc>
                <a:spcPts val="3173"/>
              </a:lnSpc>
            </a:pPr>
            <a:r>
              <a:rPr lang="en-US" sz="2266">
                <a:solidFill>
                  <a:srgbClr val="000000"/>
                </a:solidFill>
                <a:latin typeface="Noto Sans"/>
              </a:rPr>
              <a:t>Sách là bạn </a:t>
            </a:r>
          </a:p>
        </p:txBody>
      </p:sp>
      <p:pic>
        <p:nvPicPr>
          <p:cNvPr id="12" name="Picture 1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00947" y="5202410"/>
            <a:ext cx="1655590" cy="1655590"/>
          </a:xfrm>
          <a:prstGeom prst="rect">
            <a:avLst/>
          </a:prstGeom>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b="7950"/>
          <a:stretch/>
        </p:blipFill>
        <p:spPr>
          <a:xfrm>
            <a:off x="8421481" y="1023224"/>
            <a:ext cx="1987649" cy="1705298"/>
          </a:xfrm>
          <a:prstGeom prst="rect">
            <a:avLst/>
          </a:prstGeom>
        </p:spPr>
      </p:pic>
    </p:spTree>
    <p:extLst>
      <p:ext uri="{BB962C8B-B14F-4D97-AF65-F5344CB8AC3E}">
        <p14:creationId xmlns:p14="http://schemas.microsoft.com/office/powerpoint/2010/main" val="367518181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4000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4" name="Group 4"/>
          <p:cNvGrpSpPr/>
          <p:nvPr/>
        </p:nvGrpSpPr>
        <p:grpSpPr>
          <a:xfrm>
            <a:off x="7684423" y="-221404"/>
            <a:ext cx="5021221" cy="502122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9329"/>
            </a:solidFill>
          </p:spPr>
        </p:sp>
      </p:grpSp>
      <p:grpSp>
        <p:nvGrpSpPr>
          <p:cNvPr id="6" name="Group 6"/>
          <p:cNvGrpSpPr/>
          <p:nvPr/>
        </p:nvGrpSpPr>
        <p:grpSpPr>
          <a:xfrm>
            <a:off x="858550" y="1088102"/>
            <a:ext cx="10820400" cy="2948700"/>
            <a:chOff x="0" y="0"/>
            <a:chExt cx="5552214" cy="1513051"/>
          </a:xfrm>
        </p:grpSpPr>
        <p:sp>
          <p:nvSpPr>
            <p:cNvPr id="7" name="Freeform 7"/>
            <p:cNvSpPr/>
            <p:nvPr/>
          </p:nvSpPr>
          <p:spPr>
            <a:xfrm>
              <a:off x="0" y="0"/>
              <a:ext cx="5552214" cy="1513051"/>
            </a:xfrm>
            <a:custGeom>
              <a:avLst/>
              <a:gdLst/>
              <a:ahLst/>
              <a:cxnLst/>
              <a:rect l="l" t="t" r="r" b="b"/>
              <a:pathLst>
                <a:path w="5552214" h="1513051">
                  <a:moveTo>
                    <a:pt x="5427754" y="1513051"/>
                  </a:moveTo>
                  <a:lnTo>
                    <a:pt x="124460" y="1513051"/>
                  </a:lnTo>
                  <a:cubicBezTo>
                    <a:pt x="55880" y="1513051"/>
                    <a:pt x="0" y="1457171"/>
                    <a:pt x="0" y="1388591"/>
                  </a:cubicBezTo>
                  <a:lnTo>
                    <a:pt x="0" y="124460"/>
                  </a:lnTo>
                  <a:cubicBezTo>
                    <a:pt x="0" y="55880"/>
                    <a:pt x="55880" y="0"/>
                    <a:pt x="124460" y="0"/>
                  </a:cubicBezTo>
                  <a:lnTo>
                    <a:pt x="5427754" y="0"/>
                  </a:lnTo>
                  <a:cubicBezTo>
                    <a:pt x="5496334" y="0"/>
                    <a:pt x="5552214" y="55880"/>
                    <a:pt x="5552214" y="124460"/>
                  </a:cubicBezTo>
                  <a:lnTo>
                    <a:pt x="5552214" y="1388591"/>
                  </a:lnTo>
                  <a:cubicBezTo>
                    <a:pt x="5552214" y="1457171"/>
                    <a:pt x="5496334" y="1513051"/>
                    <a:pt x="5427754" y="1513051"/>
                  </a:cubicBezTo>
                  <a:close/>
                </a:path>
              </a:pathLst>
            </a:custGeom>
            <a:solidFill>
              <a:srgbClr val="92D050"/>
            </a:solidFill>
          </p:spPr>
        </p:sp>
      </p:grpSp>
      <p:grpSp>
        <p:nvGrpSpPr>
          <p:cNvPr id="8" name="Group 8"/>
          <p:cNvGrpSpPr/>
          <p:nvPr/>
        </p:nvGrpSpPr>
        <p:grpSpPr>
          <a:xfrm>
            <a:off x="1705908" y="5528364"/>
            <a:ext cx="9860506" cy="1304797"/>
            <a:chOff x="0" y="0"/>
            <a:chExt cx="5552214" cy="678902"/>
          </a:xfrm>
        </p:grpSpPr>
        <p:sp>
          <p:nvSpPr>
            <p:cNvPr id="9" name="Freeform 9"/>
            <p:cNvSpPr/>
            <p:nvPr/>
          </p:nvSpPr>
          <p:spPr>
            <a:xfrm>
              <a:off x="0" y="0"/>
              <a:ext cx="5552214" cy="678902"/>
            </a:xfrm>
            <a:custGeom>
              <a:avLst/>
              <a:gdLst/>
              <a:ahLst/>
              <a:cxnLst/>
              <a:rect l="l" t="t" r="r" b="b"/>
              <a:pathLst>
                <a:path w="5552214" h="678902">
                  <a:moveTo>
                    <a:pt x="5427754" y="678902"/>
                  </a:moveTo>
                  <a:lnTo>
                    <a:pt x="124460" y="678902"/>
                  </a:lnTo>
                  <a:cubicBezTo>
                    <a:pt x="55880" y="678902"/>
                    <a:pt x="0" y="623022"/>
                    <a:pt x="0" y="554442"/>
                  </a:cubicBezTo>
                  <a:lnTo>
                    <a:pt x="0" y="124460"/>
                  </a:lnTo>
                  <a:cubicBezTo>
                    <a:pt x="0" y="55880"/>
                    <a:pt x="55880" y="0"/>
                    <a:pt x="124460" y="0"/>
                  </a:cubicBezTo>
                  <a:lnTo>
                    <a:pt x="5427754" y="0"/>
                  </a:lnTo>
                  <a:cubicBezTo>
                    <a:pt x="5496334" y="0"/>
                    <a:pt x="5552214" y="55880"/>
                    <a:pt x="5552214" y="124460"/>
                  </a:cubicBezTo>
                  <a:lnTo>
                    <a:pt x="5552214" y="554442"/>
                  </a:lnTo>
                  <a:cubicBezTo>
                    <a:pt x="5552214" y="623022"/>
                    <a:pt x="5496334" y="678902"/>
                    <a:pt x="5427754" y="678902"/>
                  </a:cubicBezTo>
                  <a:close/>
                </a:path>
              </a:pathLst>
            </a:custGeom>
            <a:solidFill>
              <a:srgbClr val="7894FF"/>
            </a:solidFill>
          </p:spPr>
        </p:sp>
      </p:grpSp>
      <p:pic>
        <p:nvPicPr>
          <p:cNvPr id="10" name="Picture 10"/>
          <p:cNvPicPr>
            <a:picLocks noChangeAspect="1"/>
          </p:cNvPicPr>
          <p:nvPr/>
        </p:nvPicPr>
        <p:blipFill>
          <a:blip r:embed="rId4" cstate="print">
            <a:extLst>
              <a:ext uri="{28A0092B-C50C-407E-A947-70E740481C1C}">
                <a14:useLocalDpi xmlns:a14="http://schemas.microsoft.com/office/drawing/2010/main" val="0"/>
              </a:ext>
            </a:extLst>
          </a:blip>
          <a:srcRect r="32834"/>
          <a:stretch>
            <a:fillRect/>
          </a:stretch>
        </p:blipFill>
        <p:spPr>
          <a:xfrm rot="-861908">
            <a:off x="790753" y="979021"/>
            <a:ext cx="3275503" cy="1258824"/>
          </a:xfrm>
          <a:prstGeom prst="rect">
            <a:avLst/>
          </a:prstGeom>
        </p:spPr>
      </p:pic>
      <p:sp>
        <p:nvSpPr>
          <p:cNvPr id="11" name="TextBox 11"/>
          <p:cNvSpPr txBox="1"/>
          <p:nvPr/>
        </p:nvSpPr>
        <p:spPr>
          <a:xfrm>
            <a:off x="3186059" y="2171482"/>
            <a:ext cx="5812783" cy="1174745"/>
          </a:xfrm>
          <a:prstGeom prst="rect">
            <a:avLst/>
          </a:prstGeom>
        </p:spPr>
        <p:txBody>
          <a:bodyPr lIns="0" tIns="0" rIns="0" bIns="0" rtlCol="0" anchor="t">
            <a:spAutoFit/>
          </a:bodyPr>
          <a:lstStyle/>
          <a:p>
            <a:pPr algn="ctr">
              <a:lnSpc>
                <a:spcPts val="2999"/>
              </a:lnSpc>
            </a:pPr>
            <a:r>
              <a:rPr lang="en-US" sz="3200">
                <a:solidFill>
                  <a:srgbClr val="0070C0"/>
                </a:solidFill>
                <a:latin typeface="Baloo"/>
              </a:rPr>
              <a:t>Các con hát bài hát:</a:t>
            </a:r>
          </a:p>
          <a:p>
            <a:pPr algn="ctr">
              <a:lnSpc>
                <a:spcPts val="2999"/>
              </a:lnSpc>
            </a:pPr>
            <a:r>
              <a:rPr lang="en-US" sz="3200">
                <a:solidFill>
                  <a:srgbClr val="0070C0"/>
                </a:solidFill>
                <a:latin typeface="Baloo"/>
              </a:rPr>
              <a:t> “Điều đó tùy thuộc hành động của bạn</a:t>
            </a:r>
            <a:r>
              <a:rPr lang="en-US" sz="4000">
                <a:solidFill>
                  <a:srgbClr val="0070C0"/>
                </a:solidFill>
                <a:latin typeface="Baloo"/>
              </a:rPr>
              <a:t>"</a:t>
            </a:r>
          </a:p>
        </p:txBody>
      </p:sp>
      <p:pic>
        <p:nvPicPr>
          <p:cNvPr id="12" name="Picture 12"/>
          <p:cNvPicPr>
            <a:picLocks noChangeAspect="1"/>
          </p:cNvPicPr>
          <p:nvPr/>
        </p:nvPicPr>
        <p:blipFill>
          <a:blip r:embed="rId4" cstate="print">
            <a:extLst>
              <a:ext uri="{28A0092B-C50C-407E-A947-70E740481C1C}">
                <a14:useLocalDpi xmlns:a14="http://schemas.microsoft.com/office/drawing/2010/main" val="0"/>
              </a:ext>
            </a:extLst>
          </a:blip>
          <a:srcRect l="49830"/>
          <a:stretch>
            <a:fillRect/>
          </a:stretch>
        </p:blipFill>
        <p:spPr>
          <a:xfrm rot="3035113">
            <a:off x="9192608" y="1353021"/>
            <a:ext cx="2446682" cy="1258824"/>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403523" y="4071271"/>
            <a:ext cx="2024981" cy="2743200"/>
          </a:xfrm>
          <a:prstGeom prst="rect">
            <a:avLst/>
          </a:prstGeom>
        </p:spPr>
      </p:pic>
      <p:sp>
        <p:nvSpPr>
          <p:cNvPr id="14" name="TextBox 14"/>
          <p:cNvSpPr txBox="1"/>
          <p:nvPr/>
        </p:nvSpPr>
        <p:spPr>
          <a:xfrm>
            <a:off x="2203079" y="6038888"/>
            <a:ext cx="7991955" cy="333425"/>
          </a:xfrm>
          <a:prstGeom prst="rect">
            <a:avLst/>
          </a:prstGeom>
        </p:spPr>
        <p:txBody>
          <a:bodyPr wrap="square" lIns="0" tIns="0" rIns="0" bIns="0" rtlCol="0" anchor="t">
            <a:spAutoFit/>
          </a:bodyPr>
          <a:lstStyle/>
          <a:p>
            <a:pPr algn="ctr">
              <a:lnSpc>
                <a:spcPts val="2637"/>
              </a:lnSpc>
            </a:pPr>
            <a:r>
              <a:rPr lang="en-US" sz="2800">
                <a:solidFill>
                  <a:srgbClr val="0070C0"/>
                </a:solidFill>
                <a:latin typeface="Muli Regular"/>
              </a:rPr>
              <a:t>Chúc các con hào hứng để bắt đầu vào bài học</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1935" y="1524026"/>
            <a:ext cx="2743200" cy="2743200"/>
          </a:xfrm>
          <a:prstGeom prst="rect">
            <a:avLst/>
          </a:prstGeom>
        </p:spPr>
      </p:pic>
      <p:pic>
        <p:nvPicPr>
          <p:cNvPr id="3" name="Dieu-do-tuy-thuoc-hanh-dong-cua-ban-top-ca-thieu-nhi">
            <a:hlinkClick r:id="" action="ppaction://media"/>
            <a:extLst>
              <a:ext uri="{FF2B5EF4-FFF2-40B4-BE49-F238E27FC236}">
                <a16:creationId xmlns:a16="http://schemas.microsoft.com/office/drawing/2014/main" id="{61CB8469-003C-444B-87AD-B37A0D18721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25586" y="6371333"/>
            <a:ext cx="406400" cy="406400"/>
          </a:xfrm>
          <a:prstGeom prst="rect">
            <a:avLst/>
          </a:prstGeom>
        </p:spPr>
      </p:pic>
    </p:spTree>
    <p:extLst>
      <p:ext uri="{BB962C8B-B14F-4D97-AF65-F5344CB8AC3E}">
        <p14:creationId xmlns:p14="http://schemas.microsoft.com/office/powerpoint/2010/main" val="1120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57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C5B1"/>
        </a:solidFill>
        <a:effectLst/>
      </p:bgPr>
    </p:bg>
    <p:spTree>
      <p:nvGrpSpPr>
        <p:cNvPr id="1" name=""/>
        <p:cNvGrpSpPr/>
        <p:nvPr/>
      </p:nvGrpSpPr>
      <p:grpSpPr>
        <a:xfrm>
          <a:off x="0" y="0"/>
          <a:ext cx="0" cy="0"/>
          <a:chOff x="0" y="0"/>
          <a:chExt cx="0" cy="0"/>
        </a:xfrm>
      </p:grpSpPr>
      <p:grpSp>
        <p:nvGrpSpPr>
          <p:cNvPr id="2" name="Group 2"/>
          <p:cNvGrpSpPr/>
          <p:nvPr/>
        </p:nvGrpSpPr>
        <p:grpSpPr>
          <a:xfrm>
            <a:off x="3858403" y="438172"/>
            <a:ext cx="4548195" cy="1339582"/>
            <a:chOff x="0" y="0"/>
            <a:chExt cx="2333791" cy="687373"/>
          </a:xfrm>
          <a:solidFill>
            <a:srgbClr val="00B0F0"/>
          </a:solidFill>
        </p:grpSpPr>
        <p:sp>
          <p:nvSpPr>
            <p:cNvPr id="3" name="Freeform 3"/>
            <p:cNvSpPr/>
            <p:nvPr/>
          </p:nvSpPr>
          <p:spPr>
            <a:xfrm>
              <a:off x="0" y="0"/>
              <a:ext cx="2333791" cy="687373"/>
            </a:xfrm>
            <a:custGeom>
              <a:avLst/>
              <a:gdLst/>
              <a:ahLst/>
              <a:cxnLst/>
              <a:rect l="l" t="t" r="r" b="b"/>
              <a:pathLst>
                <a:path w="2333791" h="687373">
                  <a:moveTo>
                    <a:pt x="2209331" y="687373"/>
                  </a:moveTo>
                  <a:lnTo>
                    <a:pt x="124460" y="687373"/>
                  </a:lnTo>
                  <a:cubicBezTo>
                    <a:pt x="55880" y="687373"/>
                    <a:pt x="0" y="631493"/>
                    <a:pt x="0" y="562913"/>
                  </a:cubicBezTo>
                  <a:lnTo>
                    <a:pt x="0" y="124460"/>
                  </a:lnTo>
                  <a:cubicBezTo>
                    <a:pt x="0" y="55880"/>
                    <a:pt x="55880" y="0"/>
                    <a:pt x="124460" y="0"/>
                  </a:cubicBezTo>
                  <a:lnTo>
                    <a:pt x="2209331" y="0"/>
                  </a:lnTo>
                  <a:cubicBezTo>
                    <a:pt x="2277911" y="0"/>
                    <a:pt x="2333791" y="55880"/>
                    <a:pt x="2333791" y="124460"/>
                  </a:cubicBezTo>
                  <a:lnTo>
                    <a:pt x="2333791" y="562913"/>
                  </a:lnTo>
                  <a:cubicBezTo>
                    <a:pt x="2333791" y="631493"/>
                    <a:pt x="2277911" y="687373"/>
                    <a:pt x="2209331" y="687373"/>
                  </a:cubicBezTo>
                  <a:close/>
                </a:path>
              </a:pathLst>
            </a:custGeom>
            <a:grpFill/>
          </p:spPr>
        </p:sp>
      </p:grpSp>
      <p:grpSp>
        <p:nvGrpSpPr>
          <p:cNvPr id="4" name="Group 4"/>
          <p:cNvGrpSpPr/>
          <p:nvPr/>
        </p:nvGrpSpPr>
        <p:grpSpPr>
          <a:xfrm>
            <a:off x="8518717" y="94594"/>
            <a:ext cx="3473586" cy="2911366"/>
            <a:chOff x="0" y="0"/>
            <a:chExt cx="3018901" cy="1205788"/>
          </a:xfrm>
          <a:solidFill>
            <a:srgbClr val="F4F85A"/>
          </a:solidFill>
        </p:grpSpPr>
        <p:sp>
          <p:nvSpPr>
            <p:cNvPr id="5" name="Freeform 5"/>
            <p:cNvSpPr/>
            <p:nvPr/>
          </p:nvSpPr>
          <p:spPr>
            <a:xfrm>
              <a:off x="0" y="0"/>
              <a:ext cx="3018901" cy="1205788"/>
            </a:xfrm>
            <a:custGeom>
              <a:avLst/>
              <a:gdLst/>
              <a:ahLst/>
              <a:cxnLst/>
              <a:rect l="l" t="t" r="r" b="b"/>
              <a:pathLst>
                <a:path w="3018901" h="1205788">
                  <a:moveTo>
                    <a:pt x="2894441" y="1205788"/>
                  </a:moveTo>
                  <a:lnTo>
                    <a:pt x="124460" y="1205788"/>
                  </a:lnTo>
                  <a:cubicBezTo>
                    <a:pt x="55880" y="1205788"/>
                    <a:pt x="0" y="1149908"/>
                    <a:pt x="0" y="1081328"/>
                  </a:cubicBezTo>
                  <a:lnTo>
                    <a:pt x="0" y="124460"/>
                  </a:lnTo>
                  <a:cubicBezTo>
                    <a:pt x="0" y="55880"/>
                    <a:pt x="55880" y="0"/>
                    <a:pt x="124460" y="0"/>
                  </a:cubicBezTo>
                  <a:lnTo>
                    <a:pt x="2894441" y="0"/>
                  </a:lnTo>
                  <a:cubicBezTo>
                    <a:pt x="2963021" y="0"/>
                    <a:pt x="3018901" y="55880"/>
                    <a:pt x="3018901" y="124460"/>
                  </a:cubicBezTo>
                  <a:lnTo>
                    <a:pt x="3018901" y="1081328"/>
                  </a:lnTo>
                  <a:cubicBezTo>
                    <a:pt x="3018901" y="1149908"/>
                    <a:pt x="2963021" y="1205788"/>
                    <a:pt x="2894441" y="1205788"/>
                  </a:cubicBezTo>
                  <a:close/>
                </a:path>
              </a:pathLst>
            </a:custGeom>
            <a:grpFill/>
          </p:spPr>
        </p:sp>
      </p:grpSp>
      <p:grpSp>
        <p:nvGrpSpPr>
          <p:cNvPr id="8" name="Group 8"/>
          <p:cNvGrpSpPr/>
          <p:nvPr/>
        </p:nvGrpSpPr>
        <p:grpSpPr>
          <a:xfrm>
            <a:off x="8747174" y="4155079"/>
            <a:ext cx="3016671" cy="2629348"/>
            <a:chOff x="0" y="0"/>
            <a:chExt cx="3018901" cy="1349183"/>
          </a:xfrm>
          <a:solidFill>
            <a:srgbClr val="43AEFF"/>
          </a:solidFill>
        </p:grpSpPr>
        <p:sp>
          <p:nvSpPr>
            <p:cNvPr id="9" name="Freeform 9"/>
            <p:cNvSpPr/>
            <p:nvPr/>
          </p:nvSpPr>
          <p:spPr>
            <a:xfrm>
              <a:off x="0" y="0"/>
              <a:ext cx="3018901" cy="1349183"/>
            </a:xfrm>
            <a:custGeom>
              <a:avLst/>
              <a:gdLst/>
              <a:ahLst/>
              <a:cxnLst/>
              <a:rect l="l" t="t" r="r" b="b"/>
              <a:pathLst>
                <a:path w="3018901" h="1349183">
                  <a:moveTo>
                    <a:pt x="2894441" y="1349183"/>
                  </a:moveTo>
                  <a:lnTo>
                    <a:pt x="124460" y="1349183"/>
                  </a:lnTo>
                  <a:cubicBezTo>
                    <a:pt x="55880" y="1349183"/>
                    <a:pt x="0" y="1293303"/>
                    <a:pt x="0" y="1224723"/>
                  </a:cubicBezTo>
                  <a:lnTo>
                    <a:pt x="0" y="124460"/>
                  </a:lnTo>
                  <a:cubicBezTo>
                    <a:pt x="0" y="55880"/>
                    <a:pt x="55880" y="0"/>
                    <a:pt x="124460" y="0"/>
                  </a:cubicBezTo>
                  <a:lnTo>
                    <a:pt x="2894441" y="0"/>
                  </a:lnTo>
                  <a:cubicBezTo>
                    <a:pt x="2963021" y="0"/>
                    <a:pt x="3018901" y="55880"/>
                    <a:pt x="3018901" y="124460"/>
                  </a:cubicBezTo>
                  <a:lnTo>
                    <a:pt x="3018901" y="1224723"/>
                  </a:lnTo>
                  <a:cubicBezTo>
                    <a:pt x="3018901" y="1293303"/>
                    <a:pt x="2963021" y="1349183"/>
                    <a:pt x="2894441" y="1349183"/>
                  </a:cubicBezTo>
                  <a:close/>
                </a:path>
              </a:pathLst>
            </a:custGeom>
            <a:grp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554544" y="1540603"/>
            <a:ext cx="3574202" cy="2743200"/>
          </a:xfrm>
          <a:prstGeom prst="rect">
            <a:avLst/>
          </a:prstGeom>
        </p:spPr>
      </p:pic>
      <p:sp>
        <p:nvSpPr>
          <p:cNvPr id="13" name="TextBox 13"/>
          <p:cNvSpPr txBox="1"/>
          <p:nvPr/>
        </p:nvSpPr>
        <p:spPr>
          <a:xfrm>
            <a:off x="3789247" y="473059"/>
            <a:ext cx="4686507" cy="1077218"/>
          </a:xfrm>
          <a:prstGeom prst="rect">
            <a:avLst/>
          </a:prstGeom>
        </p:spPr>
        <p:txBody>
          <a:bodyPr wrap="square" lIns="0" tIns="0" rIns="0" bIns="0" rtlCol="0" anchor="t">
            <a:spAutoFit/>
          </a:bodyPr>
          <a:lstStyle/>
          <a:p>
            <a:pPr algn="ctr">
              <a:lnSpc>
                <a:spcPts val="4240"/>
              </a:lnSpc>
            </a:pPr>
            <a:r>
              <a:rPr lang="en-US" sz="2800">
                <a:solidFill>
                  <a:srgbClr val="FBFFF3"/>
                </a:solidFill>
                <a:latin typeface="Baloo"/>
              </a:rPr>
              <a:t>Môi trường đang bị ô nhiễm nghiêm trọng</a:t>
            </a:r>
          </a:p>
        </p:txBody>
      </p:sp>
      <p:grpSp>
        <p:nvGrpSpPr>
          <p:cNvPr id="18" name="Group 8"/>
          <p:cNvGrpSpPr/>
          <p:nvPr/>
        </p:nvGrpSpPr>
        <p:grpSpPr>
          <a:xfrm>
            <a:off x="123850" y="0"/>
            <a:ext cx="3622434" cy="3218489"/>
            <a:chOff x="0" y="0"/>
            <a:chExt cx="3018901" cy="1349183"/>
          </a:xfrm>
          <a:solidFill>
            <a:srgbClr val="43AEFF"/>
          </a:solidFill>
        </p:grpSpPr>
        <p:sp>
          <p:nvSpPr>
            <p:cNvPr id="19" name="Freeform 9"/>
            <p:cNvSpPr/>
            <p:nvPr/>
          </p:nvSpPr>
          <p:spPr>
            <a:xfrm>
              <a:off x="0" y="0"/>
              <a:ext cx="3018901" cy="1349183"/>
            </a:xfrm>
            <a:custGeom>
              <a:avLst/>
              <a:gdLst/>
              <a:ahLst/>
              <a:cxnLst/>
              <a:rect l="l" t="t" r="r" b="b"/>
              <a:pathLst>
                <a:path w="3018901" h="1349183">
                  <a:moveTo>
                    <a:pt x="2894441" y="1349183"/>
                  </a:moveTo>
                  <a:lnTo>
                    <a:pt x="124460" y="1349183"/>
                  </a:lnTo>
                  <a:cubicBezTo>
                    <a:pt x="55880" y="1349183"/>
                    <a:pt x="0" y="1293303"/>
                    <a:pt x="0" y="1224723"/>
                  </a:cubicBezTo>
                  <a:lnTo>
                    <a:pt x="0" y="124460"/>
                  </a:lnTo>
                  <a:cubicBezTo>
                    <a:pt x="0" y="55880"/>
                    <a:pt x="55880" y="0"/>
                    <a:pt x="124460" y="0"/>
                  </a:cubicBezTo>
                  <a:lnTo>
                    <a:pt x="2894441" y="0"/>
                  </a:lnTo>
                  <a:cubicBezTo>
                    <a:pt x="2963021" y="0"/>
                    <a:pt x="3018901" y="55880"/>
                    <a:pt x="3018901" y="124460"/>
                  </a:cubicBezTo>
                  <a:lnTo>
                    <a:pt x="3018901" y="1224723"/>
                  </a:lnTo>
                  <a:cubicBezTo>
                    <a:pt x="3018901" y="1293303"/>
                    <a:pt x="2963021" y="1349183"/>
                    <a:pt x="2894441" y="1349183"/>
                  </a:cubicBezTo>
                  <a:close/>
                </a:path>
              </a:pathLst>
            </a:custGeom>
            <a:solidFill>
              <a:srgbClr val="FFC000"/>
            </a:solidFill>
          </p:spPr>
        </p:sp>
      </p:grpSp>
      <p:grpSp>
        <p:nvGrpSpPr>
          <p:cNvPr id="20" name="Group 8"/>
          <p:cNvGrpSpPr/>
          <p:nvPr/>
        </p:nvGrpSpPr>
        <p:grpSpPr>
          <a:xfrm>
            <a:off x="82434" y="3647089"/>
            <a:ext cx="3775969" cy="2967411"/>
            <a:chOff x="0" y="0"/>
            <a:chExt cx="3018901" cy="1349183"/>
          </a:xfrm>
          <a:solidFill>
            <a:srgbClr val="43AEFF"/>
          </a:solidFill>
        </p:grpSpPr>
        <p:sp>
          <p:nvSpPr>
            <p:cNvPr id="21" name="Freeform 9"/>
            <p:cNvSpPr/>
            <p:nvPr/>
          </p:nvSpPr>
          <p:spPr>
            <a:xfrm>
              <a:off x="0" y="0"/>
              <a:ext cx="3018901" cy="1349183"/>
            </a:xfrm>
            <a:custGeom>
              <a:avLst/>
              <a:gdLst/>
              <a:ahLst/>
              <a:cxnLst/>
              <a:rect l="l" t="t" r="r" b="b"/>
              <a:pathLst>
                <a:path w="3018901" h="1349183">
                  <a:moveTo>
                    <a:pt x="2894441" y="1349183"/>
                  </a:moveTo>
                  <a:lnTo>
                    <a:pt x="124460" y="1349183"/>
                  </a:lnTo>
                  <a:cubicBezTo>
                    <a:pt x="55880" y="1349183"/>
                    <a:pt x="0" y="1293303"/>
                    <a:pt x="0" y="1224723"/>
                  </a:cubicBezTo>
                  <a:lnTo>
                    <a:pt x="0" y="124460"/>
                  </a:lnTo>
                  <a:cubicBezTo>
                    <a:pt x="0" y="55880"/>
                    <a:pt x="55880" y="0"/>
                    <a:pt x="124460" y="0"/>
                  </a:cubicBezTo>
                  <a:lnTo>
                    <a:pt x="2894441" y="0"/>
                  </a:lnTo>
                  <a:cubicBezTo>
                    <a:pt x="2963021" y="0"/>
                    <a:pt x="3018901" y="55880"/>
                    <a:pt x="3018901" y="124460"/>
                  </a:cubicBezTo>
                  <a:lnTo>
                    <a:pt x="3018901" y="1224723"/>
                  </a:lnTo>
                  <a:cubicBezTo>
                    <a:pt x="3018901" y="1293303"/>
                    <a:pt x="2963021" y="1349183"/>
                    <a:pt x="2894441" y="1349183"/>
                  </a:cubicBezTo>
                  <a:close/>
                </a:path>
              </a:pathLst>
            </a:custGeom>
            <a:solidFill>
              <a:srgbClr val="0070C0"/>
            </a:solidFill>
          </p:spPr>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69" y="3792181"/>
            <a:ext cx="3521297" cy="2680138"/>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0954" y="4251424"/>
            <a:ext cx="2969109" cy="2436657"/>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0259" y="438172"/>
            <a:ext cx="2710502" cy="2281692"/>
          </a:xfrm>
          <a:prstGeom prst="rect">
            <a:avLst/>
          </a:prstGeom>
        </p:spPr>
      </p:pic>
      <p:grpSp>
        <p:nvGrpSpPr>
          <p:cNvPr id="24" name="Group 8"/>
          <p:cNvGrpSpPr/>
          <p:nvPr/>
        </p:nvGrpSpPr>
        <p:grpSpPr>
          <a:xfrm>
            <a:off x="4794453" y="4228652"/>
            <a:ext cx="3016671" cy="2629348"/>
            <a:chOff x="0" y="0"/>
            <a:chExt cx="3018901" cy="1349183"/>
          </a:xfrm>
          <a:solidFill>
            <a:srgbClr val="43AEFF"/>
          </a:solidFill>
        </p:grpSpPr>
        <p:sp>
          <p:nvSpPr>
            <p:cNvPr id="25" name="Freeform 9"/>
            <p:cNvSpPr/>
            <p:nvPr/>
          </p:nvSpPr>
          <p:spPr>
            <a:xfrm>
              <a:off x="0" y="0"/>
              <a:ext cx="3018901" cy="1349183"/>
            </a:xfrm>
            <a:custGeom>
              <a:avLst/>
              <a:gdLst/>
              <a:ahLst/>
              <a:cxnLst/>
              <a:rect l="l" t="t" r="r" b="b"/>
              <a:pathLst>
                <a:path w="3018901" h="1349183">
                  <a:moveTo>
                    <a:pt x="2894441" y="1349183"/>
                  </a:moveTo>
                  <a:lnTo>
                    <a:pt x="124460" y="1349183"/>
                  </a:lnTo>
                  <a:cubicBezTo>
                    <a:pt x="55880" y="1349183"/>
                    <a:pt x="0" y="1293303"/>
                    <a:pt x="0" y="1224723"/>
                  </a:cubicBezTo>
                  <a:lnTo>
                    <a:pt x="0" y="124460"/>
                  </a:lnTo>
                  <a:cubicBezTo>
                    <a:pt x="0" y="55880"/>
                    <a:pt x="55880" y="0"/>
                    <a:pt x="124460" y="0"/>
                  </a:cubicBezTo>
                  <a:lnTo>
                    <a:pt x="2894441" y="0"/>
                  </a:lnTo>
                  <a:cubicBezTo>
                    <a:pt x="2963021" y="0"/>
                    <a:pt x="3018901" y="55880"/>
                    <a:pt x="3018901" y="124460"/>
                  </a:cubicBezTo>
                  <a:lnTo>
                    <a:pt x="3018901" y="1224723"/>
                  </a:lnTo>
                  <a:cubicBezTo>
                    <a:pt x="3018901" y="1293303"/>
                    <a:pt x="2963021" y="1349183"/>
                    <a:pt x="2894441" y="1349183"/>
                  </a:cubicBezTo>
                  <a:close/>
                </a:path>
              </a:pathLst>
            </a:custGeom>
            <a:grpFill/>
          </p:spPr>
        </p:sp>
      </p:grpSp>
      <p:pic>
        <p:nvPicPr>
          <p:cNvPr id="26" name="Picture 25"/>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7904" y="59449"/>
            <a:ext cx="2657897" cy="3099589"/>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5994" y="4405355"/>
            <a:ext cx="2873587" cy="2331092"/>
          </a:xfrm>
          <a:prstGeom prst="rect">
            <a:avLst/>
          </a:prstGeom>
        </p:spPr>
      </p:pic>
    </p:spTree>
    <p:extLst>
      <p:ext uri="{BB962C8B-B14F-4D97-AF65-F5344CB8AC3E}">
        <p14:creationId xmlns:p14="http://schemas.microsoft.com/office/powerpoint/2010/main" val="95295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6"/>
          <p:cNvSpPr>
            <a:spLocks noGrp="1"/>
          </p:cNvSpPr>
          <p:nvPr>
            <p:ph type="title"/>
          </p:nvPr>
        </p:nvSpPr>
        <p:spPr>
          <a:xfrm>
            <a:off x="2605410" y="192912"/>
            <a:ext cx="6452935" cy="616122"/>
          </a:xfrm>
          <a:ln w="38100">
            <a:solidFill>
              <a:schemeClr val="tx1"/>
            </a:solidFill>
            <a:prstDash val="sysDash"/>
            <a:round/>
          </a:ln>
        </p:spPr>
        <p:txBody>
          <a:bodyPr>
            <a:noAutofit/>
          </a:bodyPr>
          <a:lstStyle/>
          <a:p>
            <a:pPr algn="ctr"/>
            <a:r>
              <a:rPr lang="en-US" sz="4000" b="1">
                <a:solidFill>
                  <a:srgbClr val="002060"/>
                </a:solidFill>
              </a:rPr>
              <a:t>Bé hãy thực hiện cùng gia đình</a:t>
            </a:r>
          </a:p>
        </p:txBody>
      </p:sp>
      <p:sp>
        <p:nvSpPr>
          <p:cNvPr id="13" name="Rectangle 12"/>
          <p:cNvSpPr/>
          <p:nvPr/>
        </p:nvSpPr>
        <p:spPr>
          <a:xfrm>
            <a:off x="9708046" y="2387082"/>
            <a:ext cx="2143826" cy="1267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800" b="1">
              <a:solidFill>
                <a:srgbClr val="FF0000"/>
              </a:solidFill>
            </a:endParaRPr>
          </a:p>
        </p:txBody>
      </p:sp>
      <p:sp>
        <p:nvSpPr>
          <p:cNvPr id="3" name="TextBox 2"/>
          <p:cNvSpPr txBox="1"/>
          <p:nvPr/>
        </p:nvSpPr>
        <p:spPr>
          <a:xfrm>
            <a:off x="8707956" y="5429984"/>
            <a:ext cx="3484044" cy="446276"/>
          </a:xfrm>
          <a:prstGeom prst="rect">
            <a:avLst/>
          </a:prstGeom>
          <a:noFill/>
          <a:ln w="38100">
            <a:solidFill>
              <a:schemeClr val="tx1"/>
            </a:solidFill>
            <a:prstDash val="sysDash"/>
          </a:ln>
        </p:spPr>
        <p:txBody>
          <a:bodyPr wrap="square" rtlCol="0">
            <a:spAutoFit/>
          </a:bodyPr>
          <a:lstStyle/>
          <a:p>
            <a:r>
              <a:rPr lang="en-US" sz="2300" b="1">
                <a:solidFill>
                  <a:srgbClr val="FF0000"/>
                </a:solidFill>
              </a:rPr>
              <a:t>Hạn chế sử dụng túi nilong</a:t>
            </a:r>
          </a:p>
        </p:txBody>
      </p:sp>
      <p:sp>
        <p:nvSpPr>
          <p:cNvPr id="14" name="TextBox 13"/>
          <p:cNvSpPr txBox="1"/>
          <p:nvPr/>
        </p:nvSpPr>
        <p:spPr>
          <a:xfrm>
            <a:off x="8670628" y="1044348"/>
            <a:ext cx="3181244" cy="461665"/>
          </a:xfrm>
          <a:prstGeom prst="rect">
            <a:avLst/>
          </a:prstGeom>
          <a:noFill/>
          <a:ln w="38100">
            <a:solidFill>
              <a:schemeClr val="tx1"/>
            </a:solidFill>
            <a:prstDash val="sysDash"/>
          </a:ln>
        </p:spPr>
        <p:txBody>
          <a:bodyPr wrap="square" rtlCol="0">
            <a:spAutoFit/>
          </a:bodyPr>
          <a:lstStyle/>
          <a:p>
            <a:r>
              <a:rPr lang="en-US" sz="2400" b="1">
                <a:solidFill>
                  <a:srgbClr val="FF0000"/>
                </a:solidFill>
              </a:rPr>
              <a:t>Sử dụng nước tiết kiệm</a:t>
            </a:r>
          </a:p>
        </p:txBody>
      </p:sp>
      <p:sp>
        <p:nvSpPr>
          <p:cNvPr id="15" name="TextBox 14"/>
          <p:cNvSpPr txBox="1"/>
          <p:nvPr/>
        </p:nvSpPr>
        <p:spPr>
          <a:xfrm>
            <a:off x="426573" y="5314163"/>
            <a:ext cx="2973451" cy="461665"/>
          </a:xfrm>
          <a:prstGeom prst="rect">
            <a:avLst/>
          </a:prstGeom>
          <a:noFill/>
          <a:ln w="38100">
            <a:solidFill>
              <a:schemeClr val="tx1"/>
            </a:solidFill>
            <a:prstDash val="sysDash"/>
          </a:ln>
        </p:spPr>
        <p:txBody>
          <a:bodyPr wrap="square" rtlCol="0">
            <a:spAutoFit/>
          </a:bodyPr>
          <a:lstStyle/>
          <a:p>
            <a:r>
              <a:rPr lang="en-US" sz="2400" b="1">
                <a:solidFill>
                  <a:srgbClr val="FF0000"/>
                </a:solidFill>
              </a:rPr>
              <a:t>Giữ sạch nguồn nước</a:t>
            </a:r>
          </a:p>
        </p:txBody>
      </p:sp>
      <p:sp>
        <p:nvSpPr>
          <p:cNvPr id="16" name="TextBox 15"/>
          <p:cNvSpPr txBox="1"/>
          <p:nvPr/>
        </p:nvSpPr>
        <p:spPr>
          <a:xfrm>
            <a:off x="126540" y="1468945"/>
            <a:ext cx="3573517" cy="461665"/>
          </a:xfrm>
          <a:prstGeom prst="rect">
            <a:avLst/>
          </a:prstGeom>
          <a:noFill/>
          <a:ln w="38100">
            <a:solidFill>
              <a:schemeClr val="tx1"/>
            </a:solidFill>
            <a:prstDash val="sysDash"/>
          </a:ln>
        </p:spPr>
        <p:txBody>
          <a:bodyPr wrap="square" rtlCol="0">
            <a:spAutoFit/>
          </a:bodyPr>
          <a:lstStyle/>
          <a:p>
            <a:r>
              <a:rPr lang="en-US" sz="2400" b="1">
                <a:solidFill>
                  <a:srgbClr val="FF0000"/>
                </a:solidFill>
              </a:rPr>
              <a:t>Tắt đèn khi không sử dụng</a:t>
            </a:r>
          </a:p>
        </p:txBody>
      </p:sp>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00024" y="1689991"/>
            <a:ext cx="5151623" cy="4461305"/>
          </a:xfrm>
          <a:prstGeom prst="rect">
            <a:avLst/>
          </a:prstGeom>
        </p:spPr>
      </p:pic>
      <p:sp>
        <p:nvSpPr>
          <p:cNvPr id="11" name="TextBox 10"/>
          <p:cNvSpPr txBox="1"/>
          <p:nvPr/>
        </p:nvSpPr>
        <p:spPr>
          <a:xfrm>
            <a:off x="8711917" y="3044017"/>
            <a:ext cx="2996607" cy="830997"/>
          </a:xfrm>
          <a:prstGeom prst="rect">
            <a:avLst/>
          </a:prstGeom>
          <a:noFill/>
          <a:ln w="38100">
            <a:solidFill>
              <a:schemeClr val="tx1"/>
            </a:solidFill>
            <a:prstDash val="sysDash"/>
          </a:ln>
        </p:spPr>
        <p:txBody>
          <a:bodyPr wrap="square" rtlCol="0">
            <a:spAutoFit/>
          </a:bodyPr>
          <a:lstStyle/>
          <a:p>
            <a:r>
              <a:rPr lang="en-US" sz="2400" b="1">
                <a:solidFill>
                  <a:srgbClr val="FF0000"/>
                </a:solidFill>
              </a:rPr>
              <a:t>Phân loại  và thu gom rác thải</a:t>
            </a:r>
          </a:p>
        </p:txBody>
      </p:sp>
      <p:pic>
        <p:nvPicPr>
          <p:cNvPr id="10" name="Picture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258" y="77798"/>
            <a:ext cx="1766894" cy="1142592"/>
          </a:xfrm>
          <a:prstGeom prst="rect">
            <a:avLst/>
          </a:prstGeom>
        </p:spPr>
      </p:pic>
      <p:sp>
        <p:nvSpPr>
          <p:cNvPr id="20" name="Oval 19"/>
          <p:cNvSpPr/>
          <p:nvPr/>
        </p:nvSpPr>
        <p:spPr>
          <a:xfrm>
            <a:off x="1389351" y="2493989"/>
            <a:ext cx="621322" cy="4547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4464" y="2026312"/>
            <a:ext cx="2538321" cy="2497073"/>
          </a:xfrm>
          <a:prstGeom prst="rect">
            <a:avLst/>
          </a:prstGeom>
        </p:spPr>
      </p:pic>
    </p:spTree>
    <p:extLst>
      <p:ext uri="{BB962C8B-B14F-4D97-AF65-F5344CB8AC3E}">
        <p14:creationId xmlns:p14="http://schemas.microsoft.com/office/powerpoint/2010/main" val="2932600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C5B1"/>
        </a:solidFill>
        <a:effectLst/>
      </p:bgPr>
    </p:bg>
    <p:spTree>
      <p:nvGrpSpPr>
        <p:cNvPr id="1" name=""/>
        <p:cNvGrpSpPr/>
        <p:nvPr/>
      </p:nvGrpSpPr>
      <p:grpSpPr>
        <a:xfrm>
          <a:off x="0" y="0"/>
          <a:ext cx="0" cy="0"/>
          <a:chOff x="0" y="0"/>
          <a:chExt cx="0" cy="0"/>
        </a:xfrm>
      </p:grpSpPr>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5836" y="786157"/>
            <a:ext cx="4478202" cy="2984321"/>
          </a:xfrm>
          <a:prstGeom prst="rect">
            <a:avLst/>
          </a:prstGeom>
        </p:spPr>
      </p:pic>
      <p:grpSp>
        <p:nvGrpSpPr>
          <p:cNvPr id="2" name="Group 2"/>
          <p:cNvGrpSpPr/>
          <p:nvPr/>
        </p:nvGrpSpPr>
        <p:grpSpPr>
          <a:xfrm>
            <a:off x="493985" y="39219"/>
            <a:ext cx="10823341" cy="580892"/>
            <a:chOff x="0" y="0"/>
            <a:chExt cx="21640800" cy="2665053"/>
          </a:xfrm>
        </p:grpSpPr>
        <p:grpSp>
          <p:nvGrpSpPr>
            <p:cNvPr id="3" name="Group 3"/>
            <p:cNvGrpSpPr/>
            <p:nvPr/>
          </p:nvGrpSpPr>
          <p:grpSpPr>
            <a:xfrm>
              <a:off x="0" y="0"/>
              <a:ext cx="21640800" cy="2665053"/>
              <a:chOff x="0" y="0"/>
              <a:chExt cx="5552214" cy="683752"/>
            </a:xfrm>
          </p:grpSpPr>
          <p:sp>
            <p:nvSpPr>
              <p:cNvPr id="4" name="Freeform 4"/>
              <p:cNvSpPr/>
              <p:nvPr/>
            </p:nvSpPr>
            <p:spPr>
              <a:xfrm>
                <a:off x="0" y="0"/>
                <a:ext cx="5552214" cy="683752"/>
              </a:xfrm>
              <a:custGeom>
                <a:avLst/>
                <a:gdLst/>
                <a:ahLst/>
                <a:cxnLst/>
                <a:rect l="l" t="t" r="r" b="b"/>
                <a:pathLst>
                  <a:path w="5552214" h="683752">
                    <a:moveTo>
                      <a:pt x="5427754" y="683752"/>
                    </a:moveTo>
                    <a:lnTo>
                      <a:pt x="124460" y="683752"/>
                    </a:lnTo>
                    <a:cubicBezTo>
                      <a:pt x="55880" y="683752"/>
                      <a:pt x="0" y="627872"/>
                      <a:pt x="0" y="559292"/>
                    </a:cubicBezTo>
                    <a:lnTo>
                      <a:pt x="0" y="124460"/>
                    </a:lnTo>
                    <a:cubicBezTo>
                      <a:pt x="0" y="55880"/>
                      <a:pt x="55880" y="0"/>
                      <a:pt x="124460" y="0"/>
                    </a:cubicBezTo>
                    <a:lnTo>
                      <a:pt x="5427754" y="0"/>
                    </a:lnTo>
                    <a:cubicBezTo>
                      <a:pt x="5496334" y="0"/>
                      <a:pt x="5552214" y="55880"/>
                      <a:pt x="5552214" y="124460"/>
                    </a:cubicBezTo>
                    <a:lnTo>
                      <a:pt x="5552214" y="559292"/>
                    </a:lnTo>
                    <a:cubicBezTo>
                      <a:pt x="5552214" y="627872"/>
                      <a:pt x="5496334" y="683752"/>
                      <a:pt x="5427754" y="683752"/>
                    </a:cubicBezTo>
                    <a:close/>
                  </a:path>
                </a:pathLst>
              </a:custGeom>
              <a:solidFill>
                <a:srgbClr val="A09BFF"/>
              </a:solidFill>
            </p:spPr>
          </p:sp>
        </p:grpSp>
        <p:sp>
          <p:nvSpPr>
            <p:cNvPr id="5" name="TextBox 5"/>
            <p:cNvSpPr txBox="1"/>
            <p:nvPr/>
          </p:nvSpPr>
          <p:spPr>
            <a:xfrm>
              <a:off x="3819636" y="513024"/>
              <a:ext cx="14001532" cy="1641475"/>
            </a:xfrm>
            <a:prstGeom prst="rect">
              <a:avLst/>
            </a:prstGeom>
          </p:spPr>
          <p:txBody>
            <a:bodyPr lIns="0" tIns="0" rIns="0" bIns="0" rtlCol="0" anchor="t">
              <a:spAutoFit/>
            </a:bodyPr>
            <a:lstStyle/>
            <a:p>
              <a:pPr algn="ctr">
                <a:lnSpc>
                  <a:spcPts val="6400"/>
                </a:lnSpc>
              </a:pPr>
              <a:endParaRPr lang="en-US" sz="5334">
                <a:solidFill>
                  <a:srgbClr val="000000"/>
                </a:solidFill>
                <a:latin typeface="Baloo"/>
              </a:endParaRPr>
            </a:p>
          </p:txBody>
        </p:sp>
      </p:grpSp>
      <p:pic>
        <p:nvPicPr>
          <p:cNvPr id="6" name="Picture 6"/>
          <p:cNvPicPr>
            <a:picLocks noChangeAspect="1"/>
          </p:cNvPicPr>
          <p:nvPr/>
        </p:nvPicPr>
        <p:blipFill>
          <a:blip r:embed="rId3">
            <a:extLst>
              <a:ext uri="{28A0092B-C50C-407E-A947-70E740481C1C}">
                <a14:useLocalDpi xmlns:a14="http://schemas.microsoft.com/office/drawing/2010/main" val="0"/>
              </a:ext>
            </a:extLst>
          </a:blip>
          <a:srcRect l="89" t="34912" r="9219"/>
          <a:stretch>
            <a:fillRect/>
          </a:stretch>
        </p:blipFill>
        <p:spPr>
          <a:xfrm>
            <a:off x="9936386" y="-28770"/>
            <a:ext cx="2271009" cy="1629855"/>
          </a:xfrm>
          <a:prstGeom prst="rect">
            <a:avLst/>
          </a:prstGeom>
        </p:spPr>
      </p:pic>
      <p:sp>
        <p:nvSpPr>
          <p:cNvPr id="20" name="TextBox 19"/>
          <p:cNvSpPr txBox="1"/>
          <p:nvPr/>
        </p:nvSpPr>
        <p:spPr>
          <a:xfrm>
            <a:off x="706522" y="32330"/>
            <a:ext cx="9008118" cy="1077218"/>
          </a:xfrm>
          <a:prstGeom prst="rect">
            <a:avLst/>
          </a:prstGeom>
          <a:noFill/>
        </p:spPr>
        <p:txBody>
          <a:bodyPr wrap="square" rtlCol="0">
            <a:spAutoFit/>
          </a:bodyPr>
          <a:lstStyle/>
          <a:p>
            <a:r>
              <a:rPr lang="en-US" sz="3200" b="1" i="1"/>
              <a:t>Các con có biết trồng cây, chăm sóc cây xanh không?</a:t>
            </a:r>
          </a:p>
          <a:p>
            <a:endParaRPr lang="en-US" sz="3200"/>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9686" y="-16894"/>
            <a:ext cx="2142134" cy="1492776"/>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5836" y="4133939"/>
            <a:ext cx="4478202" cy="2724061"/>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18" y="4124770"/>
            <a:ext cx="4672941" cy="2894438"/>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248" y="676224"/>
            <a:ext cx="4486011" cy="3083746"/>
          </a:xfrm>
          <a:prstGeom prst="rect">
            <a:avLst/>
          </a:prstGeom>
        </p:spPr>
      </p:pic>
      <p:sp>
        <p:nvSpPr>
          <p:cNvPr id="28" name="TextBox 27"/>
          <p:cNvSpPr txBox="1"/>
          <p:nvPr/>
        </p:nvSpPr>
        <p:spPr>
          <a:xfrm>
            <a:off x="3546487" y="685406"/>
            <a:ext cx="3402565" cy="461665"/>
          </a:xfrm>
          <a:prstGeom prst="rect">
            <a:avLst/>
          </a:prstGeom>
          <a:noFill/>
        </p:spPr>
        <p:txBody>
          <a:bodyPr wrap="square" rtlCol="0">
            <a:spAutoFit/>
          </a:bodyPr>
          <a:lstStyle/>
          <a:p>
            <a:endParaRPr lang="vi-VN" sz="2400" b="1">
              <a:solidFill>
                <a:srgbClr val="0070C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3956423" y="3292434"/>
            <a:ext cx="4041249" cy="830997"/>
          </a:xfrm>
          <a:prstGeom prst="rect">
            <a:avLst/>
          </a:prstGeom>
          <a:solidFill>
            <a:srgbClr val="CCFF33"/>
          </a:solidFill>
        </p:spPr>
        <p:txBody>
          <a:bodyPr wrap="square" rtlCol="0">
            <a:spAutoFit/>
          </a:bodyPr>
          <a:lstStyle/>
          <a:p>
            <a:pPr algn="ctr"/>
            <a:r>
              <a:rPr lang="vi-VN"/>
              <a:t> </a:t>
            </a:r>
            <a:r>
              <a:rPr lang="vi-VN" sz="2400" b="1">
                <a:solidFill>
                  <a:srgbClr val="FF0000"/>
                </a:solidFill>
              </a:rPr>
              <a:t>Các con cần làm gì để bảo vệ môi trường</a:t>
            </a:r>
            <a:endParaRPr lang="en-US" sz="2400" b="1">
              <a:solidFill>
                <a:srgbClr val="FF0000"/>
              </a:solidFill>
            </a:endParaRPr>
          </a:p>
        </p:txBody>
      </p:sp>
    </p:spTree>
    <p:extLst>
      <p:ext uri="{BB962C8B-B14F-4D97-AF65-F5344CB8AC3E}">
        <p14:creationId xmlns:p14="http://schemas.microsoft.com/office/powerpoint/2010/main" val="4185574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pattFill prst="pct90">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596671" y="5100717"/>
            <a:ext cx="4891104" cy="2107621"/>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2179600">
            <a:off x="6611091" y="-139170"/>
            <a:ext cx="1449125" cy="2498492"/>
          </a:xfrm>
          <a:prstGeom prst="rect">
            <a:avLst/>
          </a:prstGeom>
        </p:spPr>
      </p:pic>
      <p:grpSp>
        <p:nvGrpSpPr>
          <p:cNvPr id="7" name="Group 7"/>
          <p:cNvGrpSpPr/>
          <p:nvPr/>
        </p:nvGrpSpPr>
        <p:grpSpPr>
          <a:xfrm>
            <a:off x="1791644" y="685800"/>
            <a:ext cx="9044077" cy="5820205"/>
            <a:chOff x="0" y="0"/>
            <a:chExt cx="25813305" cy="16611836"/>
          </a:xfrm>
        </p:grpSpPr>
        <p:sp>
          <p:nvSpPr>
            <p:cNvPr id="8" name="Freeform 8"/>
            <p:cNvSpPr/>
            <p:nvPr/>
          </p:nvSpPr>
          <p:spPr>
            <a:xfrm>
              <a:off x="0" y="0"/>
              <a:ext cx="25813305" cy="16611836"/>
            </a:xfrm>
            <a:custGeom>
              <a:avLst/>
              <a:gdLst/>
              <a:ahLst/>
              <a:cxnLst/>
              <a:rect l="l" t="t" r="r" b="b"/>
              <a:pathLst>
                <a:path w="25813305" h="16611836">
                  <a:moveTo>
                    <a:pt x="0" y="0"/>
                  </a:moveTo>
                  <a:lnTo>
                    <a:pt x="25813305" y="0"/>
                  </a:lnTo>
                  <a:lnTo>
                    <a:pt x="25813305" y="16611836"/>
                  </a:lnTo>
                  <a:lnTo>
                    <a:pt x="0" y="16611836"/>
                  </a:lnTo>
                  <a:close/>
                </a:path>
              </a:pathLst>
            </a:custGeom>
            <a:solidFill>
              <a:srgbClr val="FDF5B6"/>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0291355" flipH="1">
            <a:off x="84885" y="4303769"/>
            <a:ext cx="2937666" cy="2798795"/>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273905">
            <a:off x="-184957" y="3922225"/>
            <a:ext cx="2061973" cy="2402723"/>
          </a:xfrm>
          <a:prstGeom prst="rect">
            <a:avLst/>
          </a:prstGeom>
        </p:spPr>
      </p:pic>
      <p:grpSp>
        <p:nvGrpSpPr>
          <p:cNvPr id="11" name="Group 11"/>
          <p:cNvGrpSpPr/>
          <p:nvPr/>
        </p:nvGrpSpPr>
        <p:grpSpPr>
          <a:xfrm>
            <a:off x="2189359" y="709782"/>
            <a:ext cx="8308047" cy="1023314"/>
            <a:chOff x="0" y="0"/>
            <a:chExt cx="4215565" cy="519237"/>
          </a:xfrm>
        </p:grpSpPr>
        <p:sp>
          <p:nvSpPr>
            <p:cNvPr id="12" name="Freeform 12"/>
            <p:cNvSpPr/>
            <p:nvPr/>
          </p:nvSpPr>
          <p:spPr>
            <a:xfrm>
              <a:off x="0" y="0"/>
              <a:ext cx="4215565" cy="519237"/>
            </a:xfrm>
            <a:custGeom>
              <a:avLst/>
              <a:gdLst/>
              <a:ahLst/>
              <a:cxnLst/>
              <a:rect l="l" t="t" r="r" b="b"/>
              <a:pathLst>
                <a:path w="4215565" h="519237">
                  <a:moveTo>
                    <a:pt x="0" y="0"/>
                  </a:moveTo>
                  <a:lnTo>
                    <a:pt x="4215565" y="0"/>
                  </a:lnTo>
                  <a:lnTo>
                    <a:pt x="4215565" y="519237"/>
                  </a:lnTo>
                  <a:lnTo>
                    <a:pt x="0" y="519237"/>
                  </a:lnTo>
                  <a:close/>
                </a:path>
              </a:pathLst>
            </a:custGeom>
            <a:solidFill>
              <a:srgbClr val="A9EBA1"/>
            </a:solidFill>
          </p:spPr>
        </p:sp>
      </p:grpSp>
      <p:pic>
        <p:nvPicPr>
          <p:cNvPr id="13"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0291355">
            <a:off x="9881223" y="-227134"/>
            <a:ext cx="2602894" cy="2479848"/>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961552">
            <a:off x="10070169" y="4230275"/>
            <a:ext cx="2162942" cy="4159504"/>
          </a:xfrm>
          <a:prstGeom prst="rect">
            <a:avLst/>
          </a:prstGeom>
        </p:spPr>
      </p:pic>
      <p:sp>
        <p:nvSpPr>
          <p:cNvPr id="20" name="Rectangle 19"/>
          <p:cNvSpPr/>
          <p:nvPr/>
        </p:nvSpPr>
        <p:spPr>
          <a:xfrm>
            <a:off x="3314362" y="855497"/>
            <a:ext cx="5835252" cy="523220"/>
          </a:xfrm>
          <a:prstGeom prst="rect">
            <a:avLst/>
          </a:prstGeom>
        </p:spPr>
        <p:txBody>
          <a:bodyPr wrap="none">
            <a:spAutoFit/>
          </a:bodyPr>
          <a:lstStyle/>
          <a:p>
            <a:r>
              <a:rPr lang="en-US" sz="2800" b="1" i="1">
                <a:solidFill>
                  <a:srgbClr val="002060"/>
                </a:solidFill>
                <a:latin typeface="Times New Roman" panose="02020603050405020304" pitchFamily="18" charset="0"/>
              </a:rPr>
              <a:t>Các bé hãy </a:t>
            </a:r>
            <a:r>
              <a:rPr lang="vi-VN" sz="2800" b="1" i="1">
                <a:solidFill>
                  <a:srgbClr val="002060"/>
                </a:solidFill>
                <a:latin typeface="Times New Roman" panose="02020603050405020304" pitchFamily="18" charset="0"/>
              </a:rPr>
              <a:t>vứt rác đúng nơi quy định</a:t>
            </a:r>
            <a:r>
              <a:rPr lang="vi-VN" i="1">
                <a:solidFill>
                  <a:srgbClr val="000000"/>
                </a:solidFill>
                <a:latin typeface="Times New Roman" panose="02020603050405020304" pitchFamily="18" charset="0"/>
              </a:rPr>
              <a:t>.</a:t>
            </a:r>
            <a:endParaRPr lang="en-US"/>
          </a:p>
        </p:txBody>
      </p:sp>
      <p:pic>
        <p:nvPicPr>
          <p:cNvPr id="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4407915">
            <a:off x="-251722" y="-91628"/>
            <a:ext cx="3024834" cy="288184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7476" y="2803259"/>
            <a:ext cx="5171214" cy="3565117"/>
          </a:xfrm>
          <a:prstGeom prst="roundRect">
            <a:avLst/>
          </a:prstGeom>
        </p:spPr>
      </p:pic>
      <p:sp>
        <p:nvSpPr>
          <p:cNvPr id="22" name="TextBox 21"/>
          <p:cNvSpPr txBox="1"/>
          <p:nvPr/>
        </p:nvSpPr>
        <p:spPr>
          <a:xfrm>
            <a:off x="1791644" y="1861847"/>
            <a:ext cx="9030110" cy="1231106"/>
          </a:xfrm>
          <a:prstGeom prst="rect">
            <a:avLst/>
          </a:prstGeom>
          <a:no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       Theo con hành động của bạn  nhỏ đúng hay sai? </a:t>
            </a:r>
          </a:p>
          <a:p>
            <a:pPr algn="ctr"/>
            <a:r>
              <a:rPr lang="en-US" sz="2800" b="1">
                <a:solidFill>
                  <a:srgbClr val="FF0000"/>
                </a:solidFill>
                <a:latin typeface="Times New Roman" panose="02020603050405020304" pitchFamily="18" charset="0"/>
                <a:cs typeface="Times New Roman" panose="02020603050405020304" pitchFamily="18" charset="0"/>
              </a:rPr>
              <a:t>Bạn nhỏ nên làm gì? </a:t>
            </a:r>
          </a:p>
          <a:p>
            <a:endParaRPr lang="en-US"/>
          </a:p>
        </p:txBody>
      </p:sp>
    </p:spTree>
    <p:extLst>
      <p:ext uri="{BB962C8B-B14F-4D97-AF65-F5344CB8AC3E}">
        <p14:creationId xmlns:p14="http://schemas.microsoft.com/office/powerpoint/2010/main" val="3062103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TotalTime>
  <Words>374</Words>
  <Application>Microsoft Office PowerPoint</Application>
  <PresentationFormat>Widescreen</PresentationFormat>
  <Paragraphs>30</Paragraphs>
  <Slides>13</Slides>
  <Notes>0</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Arial</vt:lpstr>
      <vt:lpstr>Arial Rounded MT Bold</vt:lpstr>
      <vt:lpstr>Arimo</vt:lpstr>
      <vt:lpstr>Baloo</vt:lpstr>
      <vt:lpstr>Bungee Bold</vt:lpstr>
      <vt:lpstr>Calibri</vt:lpstr>
      <vt:lpstr>Calibri Light</vt:lpstr>
      <vt:lpstr>HP001 4 hàng bold</vt:lpstr>
      <vt:lpstr>Muli Regular</vt:lpstr>
      <vt:lpstr>Noto Sans</vt:lpstr>
      <vt:lpstr>Sriracha</vt:lpstr>
      <vt:lpstr>Times New Roman</vt:lpstr>
      <vt:lpstr>Office Theme</vt:lpstr>
      <vt:lpstr>UBND QUẬN LONG BIÊN TRƯỜNG MẦM NON ÁNH SAO</vt:lpstr>
      <vt:lpstr>Chào mừng các con đến với trang sách điện tử</vt:lpstr>
      <vt:lpstr>PowerPoint Presentation</vt:lpstr>
      <vt:lpstr>PowerPoint Presentation</vt:lpstr>
      <vt:lpstr>PowerPoint Presentation</vt:lpstr>
      <vt:lpstr>PowerPoint Presentation</vt:lpstr>
      <vt:lpstr>Bé hãy thực hiện cùng gia đình</vt:lpstr>
      <vt:lpstr>PowerPoint Presentation</vt:lpstr>
      <vt:lpstr>PowerPoint Presentation</vt:lpstr>
      <vt:lpstr>PowerPoint Presentation</vt:lpstr>
      <vt:lpstr>Môi trường là mái nhà chung của toàn nhân loại, bảo vệ môi trường chính là bảo vệ cuộc sống của chúng ta.  Vì vậy chúng ta phải hành động ngay, thường xuyên  và liên tục. Tất cả chúng ta hãy chung tay, góp sức bảo vệ môi trường và tránh gây ô nhiễm. Vì tương lai của trái đất Xanh – Sạch – Đẹp, vì cuộc sống của chính chúng ta và của thế hệ mai sau. Các con nhớ nhé</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con đến với trang sách điện tử</dc:title>
  <dc:creator>BUITI</dc:creator>
  <cp:lastModifiedBy>NGHE COMPPUTER</cp:lastModifiedBy>
  <cp:revision>44</cp:revision>
  <dcterms:created xsi:type="dcterms:W3CDTF">2021-11-04T02:36:06Z</dcterms:created>
  <dcterms:modified xsi:type="dcterms:W3CDTF">2022-03-09T10:27:43Z</dcterms:modified>
</cp:coreProperties>
</file>