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34"/>
  </p:handoutMasterIdLst>
  <p:sldIdLst>
    <p:sldId id="256" r:id="rId2"/>
    <p:sldId id="309" r:id="rId3"/>
    <p:sldId id="310" r:id="rId4"/>
    <p:sldId id="304" r:id="rId5"/>
    <p:sldId id="258" r:id="rId6"/>
    <p:sldId id="259" r:id="rId7"/>
    <p:sldId id="260" r:id="rId8"/>
    <p:sldId id="261" r:id="rId9"/>
    <p:sldId id="262" r:id="rId10"/>
    <p:sldId id="266" r:id="rId11"/>
    <p:sldId id="306" r:id="rId12"/>
    <p:sldId id="307" r:id="rId13"/>
    <p:sldId id="308" r:id="rId14"/>
    <p:sldId id="305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80" r:id="rId25"/>
    <p:sldId id="284" r:id="rId26"/>
    <p:sldId id="285" r:id="rId27"/>
    <p:sldId id="288" r:id="rId28"/>
    <p:sldId id="291" r:id="rId29"/>
    <p:sldId id="292" r:id="rId30"/>
    <p:sldId id="293" r:id="rId31"/>
    <p:sldId id="311" r:id="rId32"/>
    <p:sldId id="30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94660"/>
  </p:normalViewPr>
  <p:slideViewPr>
    <p:cSldViewPr>
      <p:cViewPr varScale="1">
        <p:scale>
          <a:sx n="75" d="100"/>
          <a:sy n="75" d="100"/>
        </p:scale>
        <p:origin x="30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8B976-F0E9-4ABD-AF33-0BA9DD5F9A38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FAA2D-846E-4F6A-AC80-90F0D451EA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49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7E741-B4ED-471E-AA2D-6C0D63EFD605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KỸ NĂNG SỐNG AN TOÀN CHO TRẺ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: 3-4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70205-CA2F-416A-9DC2-9F5234E30E96}"/>
              </a:ext>
            </a:extLst>
          </p:cNvPr>
          <p:cNvSpPr txBox="1"/>
          <p:nvPr/>
        </p:nvSpPr>
        <p:spPr>
          <a:xfrm>
            <a:off x="1104900" y="358406"/>
            <a:ext cx="6934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UBND QUẬN LONG BIÊN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TRƯỜNG MẦM NON ÁNH SAO</a:t>
            </a:r>
          </a:p>
        </p:txBody>
      </p:sp>
    </p:spTree>
  </p:cSld>
  <p:clrMapOvr>
    <a:masterClrMapping/>
  </p:clrMapOvr>
  <p:transition>
    <p:dissolv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i nạn bất ngờ với trẻ nhỏ, tai nạn bất ngờ, an toàn cho trẻ, tranh cảnh báo tai nạn cho trẻ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-1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i nạn bất ngờ với trẻ nhỏ, tai nạn bất ngờ, an toàn cho trẻ, tranh cảnh báo tai nạn cho trẻ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838200"/>
            <a:ext cx="7772400" cy="1470025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4-9408-143504810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5-1555-143504810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8-5399-143504810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1-2480-143504810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27F-6F88-492C-8C57-A7100F4AB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0"/>
            <a:ext cx="7543800" cy="1143000"/>
          </a:xfrm>
        </p:spPr>
        <p:txBody>
          <a:bodyPr>
            <a:noAutofit/>
          </a:bodyPr>
          <a:lstStyle/>
          <a:p>
            <a:pPr algn="l"/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Kiến thức</a:t>
            </a:r>
            <a:b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Trẻ biết những việc không nên làm như chơi đồ vật sắc nhọn, que, gậy,....</a:t>
            </a:r>
            <a:b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Kỹ năng</a:t>
            </a:r>
            <a:b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Rèn khả năng ghi nhớ có chủ định và phát triển ngôn ngữ cho trẻ.</a:t>
            </a:r>
            <a:b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Thái độ</a:t>
            </a:r>
            <a:b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Trẻ hứng thú tham gia hoạt động.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823750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2-7250-143504810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 Biện pháp phòng chống tai nạn thương tích cho trẻ mầm no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ấu hiểu con yêu - Bộ ảnh những nguy hiểm luôn luôn rình rập quanh con bạn  - Bố mẹ nào cũng nên xem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ự nhiên và xã hội lớp 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ật mình với bộ ảnh mô tả những tai nạn trong gia đình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mamanbebe.com.vn/media/news/1411_giat-minh-voi-bo-anh-mo-ta-nhung-tai-nan-trong-gia-dinh-1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219200"/>
            <a:ext cx="4797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Trò chơi “Ai chọn đúng”</a:t>
            </a:r>
            <a:endParaRPr lang="vi-VN" sz="3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68036"/>
            <a:ext cx="6927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Câu 1 : Theo bé hành động nào là đúng ?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5800" y="1281545"/>
            <a:ext cx="3124199" cy="4919954"/>
            <a:chOff x="685800" y="1281545"/>
            <a:chExt cx="3124199" cy="49199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281545"/>
              <a:ext cx="3124199" cy="441751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43000" y="5678279"/>
              <a:ext cx="20377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A. Chơi lego</a:t>
              </a:r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8200" y="1295400"/>
            <a:ext cx="2857500" cy="4967654"/>
            <a:chOff x="4648200" y="1295400"/>
            <a:chExt cx="2857500" cy="496765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03"/>
            <a:stretch/>
          </p:blipFill>
          <p:spPr bwMode="auto">
            <a:xfrm>
              <a:off x="4648200" y="1295400"/>
              <a:ext cx="2857500" cy="4417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126182" y="5678279"/>
              <a:ext cx="21691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Times New Roman" pitchFamily="18" charset="0"/>
                  <a:cs typeface="Times New Roman" pitchFamily="18" charset="0"/>
                </a:rPr>
                <a:t>B. Chơi dây</a:t>
              </a:r>
              <a:endParaRPr lang="vi-VN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939225"/>
            <a:ext cx="4746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Câu 2 : Bé ăn cơm bằng gì?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04824" y="1749136"/>
            <a:ext cx="3133776" cy="4208319"/>
            <a:chOff x="904824" y="1749136"/>
            <a:chExt cx="3133776" cy="420831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904824" y="1749136"/>
              <a:ext cx="3133776" cy="377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42850" y="5434235"/>
              <a:ext cx="2457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A. Ăn bằng dao</a:t>
              </a:r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81600" y="1749136"/>
            <a:ext cx="2962275" cy="4308975"/>
            <a:chOff x="5181600" y="1749136"/>
            <a:chExt cx="2962275" cy="43089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1749136"/>
              <a:ext cx="2962275" cy="37719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434676" y="5534891"/>
              <a:ext cx="24561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B. Ăn bằng thìa</a:t>
              </a:r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E5F58-8AA4-4091-B753-F8C633F3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5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vi-VN" sz="3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Sức khỏe thật là quan trọng đúng không nào, trong khi nghỉ dịch ở nhà có những bé được ở nhà với ông bà, tuy nhiên có bé lại ở nhà với anh chị. Vậy làm thế nào để đảm bảo an toàn cho chính mình khi không có người lớn ở bên cạnh các bé cần lưu ý một số điều sau.</a:t>
            </a:r>
            <a:endParaRPr lang="vi-VN" sz="3100" dirty="0"/>
          </a:p>
        </p:txBody>
      </p:sp>
      <p:pic>
        <p:nvPicPr>
          <p:cNvPr id="3" name="Suc-Khoe-La-Vang-Be-Phuong-Hue-Nhi">
            <a:hlinkClick r:id="" action="ppaction://media"/>
            <a:extLst>
              <a:ext uri="{FF2B5EF4-FFF2-40B4-BE49-F238E27FC236}">
                <a16:creationId xmlns:a16="http://schemas.microsoft.com/office/drawing/2014/main" id="{E132E333-A9FC-4605-B58E-8FE423A50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2600" y="1443113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AC7D4F-6D56-41AA-97BA-4CA5F3F14410}"/>
              </a:ext>
            </a:extLst>
          </p:cNvPr>
          <p:cNvSpPr txBox="1"/>
          <p:nvPr/>
        </p:nvSpPr>
        <p:spPr>
          <a:xfrm>
            <a:off x="762000" y="76200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Bài hát “sức khỏe là vàng”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254604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04800"/>
            <a:ext cx="7848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 : Cách đi cầu thanh đúng mà bé nên đi ?</a:t>
            </a:r>
            <a:endParaRPr lang="vi-VN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75160" y="2133600"/>
            <a:ext cx="2992040" cy="3685309"/>
            <a:chOff x="1275160" y="2133600"/>
            <a:chExt cx="2992040" cy="368530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6"/>
            <a:stretch/>
          </p:blipFill>
          <p:spPr bwMode="auto">
            <a:xfrm>
              <a:off x="1295400" y="2133600"/>
              <a:ext cx="2971800" cy="3308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75160" y="5295689"/>
              <a:ext cx="29851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A. Bò bằng đầu gối</a:t>
              </a:r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84354" y="2133600"/>
            <a:ext cx="3122971" cy="3877646"/>
            <a:chOff x="4984354" y="2133600"/>
            <a:chExt cx="3122971" cy="38776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680" y="2133600"/>
              <a:ext cx="2910320" cy="330856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84354" y="5488026"/>
              <a:ext cx="31229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B. Đi bằng bàn chân</a:t>
              </a:r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F117F0-4C4D-443F-BF49-3B5FC593136E}"/>
              </a:ext>
            </a:extLst>
          </p:cNvPr>
          <p:cNvSpPr txBox="1"/>
          <p:nvPr/>
        </p:nvSpPr>
        <p:spPr>
          <a:xfrm>
            <a:off x="1447800" y="2828836"/>
            <a:ext cx="6477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Để các bé luôn được an toàn khỏe mạnh các bậc phụ huynh hãy để ý quan sát các bé mọi lúc, mọi nơi cũng như dạy các con tự cảnh giác với những đồ vật nguy hiểm để các bé tránh xa.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97403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heel spokes="3"/>
    <p:sndAc>
      <p:stSnd>
        <p:snd r:embed="rId2" name="camera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6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1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2860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2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-7-4970-143504810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-1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 Biện pháp phòng chống tai nạn thương tích cho trẻ mầm no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</TotalTime>
  <Words>323</Words>
  <Application>Microsoft Office PowerPoint</Application>
  <PresentationFormat>On-screen Show (4:3)</PresentationFormat>
  <Paragraphs>21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Office Theme</vt:lpstr>
      <vt:lpstr> KỸ NĂNG SỐNG AN TOÀN CHO TRẺ</vt:lpstr>
      <vt:lpstr>1. Kiến thức - Trẻ biết những việc không nên làm như chơi đồ vật sắc nhọn, que, gậy,.... 2. Kỹ năng - Rèn khả năng ghi nhớ có chủ định và phát triển ngôn ngữ cho trẻ. 3. Thái độ - Trẻ hứng thú tham gia hoạt động.</vt:lpstr>
      <vt:lpstr> Sức khỏe thật là quan trọng đúng không nào, trong khi nghỉ dịch ở nhà có những bé được ở nhà với ông bà, tuy nhiên có bé lại ở nhà với anh chị. Vậy làm thế nào để đảm bảo an toàn cho chính mình khi không có người lớn ở bên cạnh các bé cần lưu ý một số điều sau.</vt:lpstr>
      <vt:lpstr>Những hình ảnh trẻ chơi cùng bạn có thể gây nguy hiểm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hình ảnh trẻ chơi một mình có thể gây nguy hiểm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MRHUU</dc:creator>
  <cp:lastModifiedBy>NGHE COMPPUTER</cp:lastModifiedBy>
  <cp:revision>35</cp:revision>
  <dcterms:created xsi:type="dcterms:W3CDTF">2021-12-20T16:12:18Z</dcterms:created>
  <dcterms:modified xsi:type="dcterms:W3CDTF">2022-03-20T03:01:42Z</dcterms:modified>
</cp:coreProperties>
</file>