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57" r:id="rId3"/>
    <p:sldId id="256" r:id="rId4"/>
    <p:sldId id="258" r:id="rId5"/>
    <p:sldId id="259" r:id="rId6"/>
    <p:sldId id="260" r:id="rId7"/>
    <p:sldId id="267" r:id="rId8"/>
    <p:sldId id="268" r:id="rId9"/>
    <p:sldId id="261" r:id="rId10"/>
    <p:sldId id="262" r:id="rId11"/>
    <p:sldId id="265" r:id="rId12"/>
    <p:sldId id="274" r:id="rId13"/>
    <p:sldId id="276" r:id="rId14"/>
    <p:sldId id="275" r:id="rId15"/>
    <p:sldId id="266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-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380EB-4824-4C6F-92FA-0E2685F60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CA3E37-B68D-4987-A4EE-E64F50742F58}"/>
              </a:ext>
            </a:extLst>
          </p:cNvPr>
          <p:cNvSpPr txBox="1"/>
          <p:nvPr/>
        </p:nvSpPr>
        <p:spPr>
          <a:xfrm>
            <a:off x="3639733" y="309423"/>
            <a:ext cx="490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TRƯỜNG MẦM NON ÁNH SAO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5599D-9476-4615-AB95-8A023941CA76}"/>
              </a:ext>
            </a:extLst>
          </p:cNvPr>
          <p:cNvSpPr txBox="1"/>
          <p:nvPr/>
        </p:nvSpPr>
        <p:spPr>
          <a:xfrm>
            <a:off x="2977381" y="2655572"/>
            <a:ext cx="622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LĨNH VỰC PHÁT TRIỂN NGÔN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9EE75-47D0-48B9-93CC-FFEF0950C829}"/>
              </a:ext>
            </a:extLst>
          </p:cNvPr>
          <p:cNvSpPr txBox="1"/>
          <p:nvPr/>
        </p:nvSpPr>
        <p:spPr>
          <a:xfrm>
            <a:off x="4804695" y="3925592"/>
            <a:ext cx="373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Đề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tài</a:t>
            </a:r>
            <a:r>
              <a:rPr lang="en-US" b="1" dirty="0">
                <a:solidFill>
                  <a:srgbClr val="FFFF00"/>
                </a:solidFill>
              </a:rPr>
              <a:t>: “ </a:t>
            </a:r>
            <a:r>
              <a:rPr lang="en-US" b="1" dirty="0" err="1">
                <a:solidFill>
                  <a:srgbClr val="FFFF00"/>
                </a:solidFill>
              </a:rPr>
              <a:t>Truyện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chiếc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áo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mùa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xuân</a:t>
            </a:r>
            <a:r>
              <a:rPr lang="en-US" b="1" dirty="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430C5-060F-4D19-BEDB-53100C366634}"/>
              </a:ext>
            </a:extLst>
          </p:cNvPr>
          <p:cNvSpPr txBox="1"/>
          <p:nvPr/>
        </p:nvSpPr>
        <p:spPr>
          <a:xfrm>
            <a:off x="4342137" y="4430858"/>
            <a:ext cx="396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Lứa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tuổi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b="1" dirty="0" err="1">
                <a:solidFill>
                  <a:srgbClr val="FFFF00"/>
                </a:solidFill>
              </a:rPr>
              <a:t>Nhà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trẻ</a:t>
            </a:r>
            <a:r>
              <a:rPr lang="en-US" b="1" dirty="0">
                <a:solidFill>
                  <a:srgbClr val="FFFF00"/>
                </a:solidFill>
              </a:rPr>
              <a:t> (24-36 </a:t>
            </a:r>
            <a:r>
              <a:rPr lang="en-US" b="1" dirty="0" err="1">
                <a:solidFill>
                  <a:srgbClr val="FFFF00"/>
                </a:solidFill>
              </a:rPr>
              <a:t>tháng</a:t>
            </a:r>
            <a:r>
              <a:rPr lang="en-US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1D516-F3FF-401B-9201-EE21303CCE86}"/>
              </a:ext>
            </a:extLst>
          </p:cNvPr>
          <p:cNvSpPr txBox="1"/>
          <p:nvPr/>
        </p:nvSpPr>
        <p:spPr>
          <a:xfrm>
            <a:off x="3516474" y="4878611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Giáo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viên</a:t>
            </a:r>
            <a:r>
              <a:rPr lang="en-US" b="1" dirty="0">
                <a:solidFill>
                  <a:srgbClr val="FFFF00"/>
                </a:solidFill>
              </a:rPr>
              <a:t>: Lê </a:t>
            </a:r>
            <a:r>
              <a:rPr lang="en-US" b="1" dirty="0" err="1">
                <a:solidFill>
                  <a:srgbClr val="FFFF00"/>
                </a:solidFill>
              </a:rPr>
              <a:t>Thị</a:t>
            </a:r>
            <a:r>
              <a:rPr lang="en-US" b="1">
                <a:solidFill>
                  <a:srgbClr val="FFFF00"/>
                </a:solidFill>
              </a:rPr>
              <a:t> Hà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0F3795-9B32-4472-BBB6-D9CFD1D36F8D}"/>
              </a:ext>
            </a:extLst>
          </p:cNvPr>
          <p:cNvSpPr txBox="1"/>
          <p:nvPr/>
        </p:nvSpPr>
        <p:spPr>
          <a:xfrm>
            <a:off x="3639733" y="6336896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NĂM HỌC: 2021-2022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38EB9-9400-4DAA-9841-35FF0AA2B6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83" y="1107757"/>
            <a:ext cx="1240194" cy="125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1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Ai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58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85009" y="6207075"/>
            <a:ext cx="38219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chế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diễu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con: Ha </a:t>
            </a:r>
            <a:r>
              <a:rPr lang="en-US" sz="1600" b="1" dirty="0" err="1">
                <a:solidFill>
                  <a:srgbClr val="000099"/>
                </a:solidFill>
              </a:rPr>
              <a:t>ha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vẫn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r>
              <a:rPr lang="en-US" sz="1600" b="1" dirty="0">
                <a:solidFill>
                  <a:srgbClr val="000099"/>
                </a:solidFill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382377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3235038" y="391475"/>
            <a:ext cx="664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Khi </a:t>
            </a:r>
            <a:r>
              <a:rPr lang="en-US" sz="2000" b="1" dirty="0" err="1">
                <a:solidFill>
                  <a:srgbClr val="000099"/>
                </a:solidFill>
              </a:rPr>
              <a:t>bị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anh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Chấu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68471" y="6176034"/>
            <a:ext cx="43987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xấu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hổ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chạy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thẳng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một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mạch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về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nằng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đòi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cho</a:t>
            </a:r>
            <a:endParaRPr lang="en-US" sz="1600" b="1" dirty="0">
              <a:solidFill>
                <a:srgbClr val="0000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39D37-DAC5-4282-9C22-FB0485676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93" y="941663"/>
            <a:ext cx="7845414" cy="51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3802966" y="23483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mẹ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bảo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EE3CA-7828-43B5-80DB-924E71FD8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652075"/>
            <a:ext cx="8245667" cy="5253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174B4-C637-4E97-95E5-55A9F05AE804}"/>
              </a:ext>
            </a:extLst>
          </p:cNvPr>
          <p:cNvSpPr txBox="1"/>
          <p:nvPr/>
        </p:nvSpPr>
        <p:spPr>
          <a:xfrm>
            <a:off x="2208627" y="5977765"/>
            <a:ext cx="83562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cười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nói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thử</a:t>
            </a:r>
            <a:r>
              <a:rPr lang="en-US" sz="1600" b="1" dirty="0">
                <a:solidFill>
                  <a:srgbClr val="000099"/>
                </a:solidFill>
              </a:rPr>
              <a:t> soi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xem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nào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thật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kỳ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trong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chú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thấy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mình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mọc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rất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nhiều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chiếc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lông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xám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sướng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reo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lên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rồi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60500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2560320" y="1922957"/>
            <a:ext cx="66446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99"/>
                </a:solidFill>
              </a:rPr>
              <a:t>Khi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loài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vật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đều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thay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để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cây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đâm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chồi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nảy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lộc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muôn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khoe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sắc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nên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cô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Phương</a:t>
            </a:r>
            <a:r>
              <a:rPr lang="en-US" sz="2400" b="1" dirty="0">
                <a:solidFill>
                  <a:srgbClr val="000099"/>
                </a:solidFill>
              </a:rPr>
              <a:t> Anh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câu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chuyện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là</a:t>
            </a:r>
            <a:r>
              <a:rPr lang="en-US" sz="2400" b="1" dirty="0">
                <a:solidFill>
                  <a:srgbClr val="000099"/>
                </a:solidFill>
              </a:rPr>
              <a:t>: “</a:t>
            </a:r>
            <a:r>
              <a:rPr lang="en-US" sz="2400" b="1" dirty="0" err="1">
                <a:solidFill>
                  <a:srgbClr val="000099"/>
                </a:solidFill>
              </a:rPr>
              <a:t>Chiếc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”.</a:t>
            </a:r>
          </a:p>
          <a:p>
            <a:pPr algn="just"/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hơn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được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có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thích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không</a:t>
            </a:r>
            <a:r>
              <a:rPr lang="en-US" sz="2400" b="1" dirty="0">
                <a:solidFill>
                  <a:srgbClr val="000099"/>
                </a:solidFill>
              </a:rPr>
              <a:t>?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nhớ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.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lạnh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phải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đội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mũ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và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tất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còn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nóng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mẻ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nhé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2F3D454-AA33-4540-9155-539BA3285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82" y="920711"/>
            <a:ext cx="7329414" cy="50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32D9DDAA-393F-41C1-949E-26D6CDA1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08" y="112541"/>
            <a:ext cx="12192000" cy="6893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1364A9-E4BE-4C56-9D09-82F73E29CE7A}"/>
              </a:ext>
            </a:extLst>
          </p:cNvPr>
          <p:cNvSpPr txBox="1"/>
          <p:nvPr/>
        </p:nvSpPr>
        <p:spPr>
          <a:xfrm>
            <a:off x="295421" y="112541"/>
            <a:ext cx="393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MỤC ĐÍCH -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1B613-8BF6-41C2-AE42-B06E54607DDF}"/>
              </a:ext>
            </a:extLst>
          </p:cNvPr>
          <p:cNvSpPr txBox="1"/>
          <p:nvPr/>
        </p:nvSpPr>
        <p:spPr>
          <a:xfrm>
            <a:off x="815926" y="1199815"/>
            <a:ext cx="4556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nl-NL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Trẻ biết gọi tên quả bầu, quả bí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728FF3-5468-402A-9B35-4BDBF2CB9A53}"/>
              </a:ext>
            </a:extLst>
          </p:cNvPr>
          <p:cNvSpPr txBox="1"/>
          <p:nvPr/>
        </p:nvSpPr>
        <p:spPr>
          <a:xfrm>
            <a:off x="6680395" y="1070317"/>
            <a:ext cx="45561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7F433-341C-4F6A-ABD8-FC09C1C09AC3}"/>
              </a:ext>
            </a:extLst>
          </p:cNvPr>
          <p:cNvSpPr txBox="1"/>
          <p:nvPr/>
        </p:nvSpPr>
        <p:spPr>
          <a:xfrm>
            <a:off x="5498123" y="5125963"/>
            <a:ext cx="455617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rau,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chăm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rau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C582BF-DF07-4FA9-A33D-5E67EDBDE5F2}"/>
              </a:ext>
            </a:extLst>
          </p:cNvPr>
          <p:cNvSpPr txBox="1"/>
          <p:nvPr/>
        </p:nvSpPr>
        <p:spPr>
          <a:xfrm>
            <a:off x="815926" y="1825424"/>
            <a:ext cx="3938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chua, thông qua 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0A26B4-DD76-4F5A-BB51-54B060E28528}"/>
              </a:ext>
            </a:extLst>
          </p:cNvPr>
          <p:cNvSpPr txBox="1"/>
          <p:nvPr/>
        </p:nvSpPr>
        <p:spPr>
          <a:xfrm>
            <a:off x="4942449" y="1237956"/>
            <a:ext cx="1969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0099"/>
                </a:solidFill>
              </a:rPr>
              <a:t>CHUẨN BỊ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FCEDC-55C4-4AC7-AFF3-84872C488AD2}"/>
              </a:ext>
            </a:extLst>
          </p:cNvPr>
          <p:cNvSpPr txBox="1"/>
          <p:nvPr/>
        </p:nvSpPr>
        <p:spPr>
          <a:xfrm>
            <a:off x="4360984" y="2472397"/>
            <a:ext cx="4557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-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đàm</a:t>
            </a:r>
            <a:r>
              <a:rPr lang="en-US" sz="2000" dirty="0"/>
              <a:t> </a:t>
            </a:r>
            <a:r>
              <a:rPr lang="en-US" sz="2000" dirty="0" err="1"/>
              <a:t>thoại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án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9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14662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68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0059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74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2BF35-9B56-434E-9126-090B69B2DEE1}"/>
              </a:ext>
            </a:extLst>
          </p:cNvPr>
          <p:cNvSpPr txBox="1"/>
          <p:nvPr/>
        </p:nvSpPr>
        <p:spPr>
          <a:xfrm>
            <a:off x="3362179" y="614662"/>
            <a:ext cx="509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có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vật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nào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0AA97-0926-4D71-B173-A3D8F13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7" y="1014772"/>
            <a:ext cx="3077004" cy="286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2DE01-62D7-47FC-965C-1D057EDF0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0" y="1251567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24B10-BDFD-4D65-94A9-E0773F8A3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1" y="3505394"/>
            <a:ext cx="2105319" cy="2684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39CA23-763C-498E-B9AA-3C7E298F8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7" y="3882197"/>
            <a:ext cx="2598254" cy="1704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6CD458-D6A2-4762-B40F-7D9BF8703D02}"/>
              </a:ext>
            </a:extLst>
          </p:cNvPr>
          <p:cNvSpPr txBox="1"/>
          <p:nvPr/>
        </p:nvSpPr>
        <p:spPr>
          <a:xfrm>
            <a:off x="600953" y="39437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6DF62-03F3-43A4-AF23-95E1A0A94F4D}"/>
              </a:ext>
            </a:extLst>
          </p:cNvPr>
          <p:cNvSpPr txBox="1"/>
          <p:nvPr/>
        </p:nvSpPr>
        <p:spPr>
          <a:xfrm>
            <a:off x="9524368" y="3712920"/>
            <a:ext cx="16497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8CC14D-6B9F-406C-BBC0-B5BBB1ED4075}"/>
              </a:ext>
            </a:extLst>
          </p:cNvPr>
          <p:cNvSpPr txBox="1"/>
          <p:nvPr/>
        </p:nvSpPr>
        <p:spPr>
          <a:xfrm>
            <a:off x="3516321" y="6268267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2828F-9BF8-4413-A1D0-06B28BD228FE}"/>
              </a:ext>
            </a:extLst>
          </p:cNvPr>
          <p:cNvSpPr txBox="1"/>
          <p:nvPr/>
        </p:nvSpPr>
        <p:spPr>
          <a:xfrm>
            <a:off x="6923700" y="56544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057AA-C975-49B4-A38D-78EDEE4B9867}"/>
              </a:ext>
            </a:extLst>
          </p:cNvPr>
          <p:cNvSpPr txBox="1"/>
          <p:nvPr/>
        </p:nvSpPr>
        <p:spPr>
          <a:xfrm>
            <a:off x="3099581" y="614662"/>
            <a:ext cx="5144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Mùa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xuân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đến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rừng</a:t>
            </a:r>
            <a:r>
              <a:rPr lang="en-US" sz="2000" b="1" dirty="0">
                <a:solidFill>
                  <a:srgbClr val="000099"/>
                </a:solidFill>
              </a:rPr>
              <a:t> ai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thay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mới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F92816-376C-490C-A2ED-A00A338D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86" y="1058280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21369-3BA2-4722-9BF9-DECBE7BE9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6" y="3429000"/>
            <a:ext cx="2105319" cy="2684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B4E89B-707E-4EF2-92B7-CC315A2ED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83" y="3901696"/>
            <a:ext cx="2598254" cy="1704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DA600-E2A4-4472-A8E9-075E3A3C5D61}"/>
              </a:ext>
            </a:extLst>
          </p:cNvPr>
          <p:cNvSpPr txBox="1"/>
          <p:nvPr/>
        </p:nvSpPr>
        <p:spPr>
          <a:xfrm>
            <a:off x="5047319" y="3495622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hoa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4E1B6B-A314-4EEA-B590-1BF9BB91CEE9}"/>
              </a:ext>
            </a:extLst>
          </p:cNvPr>
          <p:cNvSpPr txBox="1"/>
          <p:nvPr/>
        </p:nvSpPr>
        <p:spPr>
          <a:xfrm>
            <a:off x="2351236" y="6191873"/>
            <a:ext cx="22212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như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cây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09CE2B-7EBC-44ED-B9A1-F30387DA5AD2}"/>
              </a:ext>
            </a:extLst>
          </p:cNvPr>
          <p:cNvSpPr txBox="1"/>
          <p:nvPr/>
        </p:nvSpPr>
        <p:spPr>
          <a:xfrm>
            <a:off x="7974196" y="5673952"/>
            <a:ext cx="222122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đất</a:t>
            </a:r>
            <a:r>
              <a:rPr lang="en-US" sz="1600" b="1" dirty="0">
                <a:solidFill>
                  <a:srgbClr val="0000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109</TotalTime>
  <Words>514</Words>
  <Application>Microsoft Office PowerPoint</Application>
  <PresentationFormat>Widescreen</PresentationFormat>
  <Paragraphs>44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NGUYEN THI KIM NGAN 20190364</cp:lastModifiedBy>
  <cp:revision>9</cp:revision>
  <dcterms:created xsi:type="dcterms:W3CDTF">2022-02-15T03:17:25Z</dcterms:created>
  <dcterms:modified xsi:type="dcterms:W3CDTF">2022-02-18T17:48:39Z</dcterms:modified>
</cp:coreProperties>
</file>