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09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32CEF-9B80-414A-98EF-A86B229F2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EA359-7BBD-4E5F-A9C1-1621D5A7D5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B6B63-3CBC-4AC2-A703-D16CA32BF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478B-CAB1-4B12-8BAE-0F47DCAE4B75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105D0-9F7C-41B9-87B3-A7865E538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30679-FF6B-41A1-AA0F-55DD692F6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B48F-4DC9-4C0F-97E7-67B233E58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06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E2BA1-B741-42F2-92A3-66DDA2596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85EBD-CF7F-43A8-B096-1E7BEDE08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770A4-AE90-4AFD-A535-93778171A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478B-CAB1-4B12-8BAE-0F47DCAE4B75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047E4-283E-441E-ADA5-F748C91A9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102DA-A4AE-402B-A9C5-C3DDA0EA9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B48F-4DC9-4C0F-97E7-67B233E58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779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5F2427-EE58-4400-9E73-151736C8D9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17640-E25E-42ED-851E-F6DA1D9BA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87F9A-469C-453F-B87E-74A4311C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478B-CAB1-4B12-8BAE-0F47DCAE4B75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563AB-8DAA-4A3A-BF4B-0399A52D0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BDADB-FC04-407E-98BF-077436511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B48F-4DC9-4C0F-97E7-67B233E58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51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5C971-2AAC-494D-9904-5C8B6F68F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7F19B-6D0A-4144-BD6F-DCAA43B18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90815-7DD7-4C2A-A694-C0D50F58E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478B-CAB1-4B12-8BAE-0F47DCAE4B75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95858-37DA-423F-A953-5009156D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9D8AB-6209-4CD6-B755-7692DF378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B48F-4DC9-4C0F-97E7-67B233E58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37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6537-39D7-4E10-B5C3-C1648C16E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C61F1-F58E-4729-928A-89CDECC70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63A8E-B387-4058-872F-81B3C2DC9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478B-CAB1-4B12-8BAE-0F47DCAE4B75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DB1B2-5955-4AD6-A46C-71369308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9549C-49D5-429D-8497-F140E474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B48F-4DC9-4C0F-97E7-67B233E58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215E9-0FF1-49A4-AED7-9D1391F5A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6DF78-9EBE-4670-8037-43227ECC08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DFF5E-57B1-4267-AC63-A1CC5912C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2010B-20A1-431F-94E6-576AA3726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478B-CAB1-4B12-8BAE-0F47DCAE4B75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8AD06-BA23-42A9-B87A-4DF04B9B6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F121E-6B40-4CEC-A261-467CFD1D4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B48F-4DC9-4C0F-97E7-67B233E58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30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08FB0-BD49-4DE7-A9E3-981860146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CD033-1B1B-4E38-96C3-8D7FAA18E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56AC17-3872-48B1-ACB5-4F6C63508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E7043E-3C72-450B-900E-DB6761686D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12F0F4-5B2A-4E69-9EE6-D21AE50DD7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94306C-7540-4CC3-A824-7F99A7590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478B-CAB1-4B12-8BAE-0F47DCAE4B75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F109A-1E6E-415E-96C8-3D47BEC82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9CEC61-935B-43DF-BBCD-26EAC295E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B48F-4DC9-4C0F-97E7-67B233E58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40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45ADD-D1DA-4E49-8777-84B2BBF5F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F3A059-AC0F-47EF-A418-1A4F700BD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478B-CAB1-4B12-8BAE-0F47DCAE4B75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8A88C-B08A-4C9F-B5F0-82BA9661C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06AA95-4776-4FC6-BD78-2E666FF73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B48F-4DC9-4C0F-97E7-67B233E58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9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785E2-0F9B-4515-8921-0C03D08E2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478B-CAB1-4B12-8BAE-0F47DCAE4B75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C3C4A6-6238-4546-BEA8-BED845E82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E9331-2E2B-4188-A3E3-A03CEF2F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B48F-4DC9-4C0F-97E7-67B233E58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81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364B1-B555-46C3-A61F-6D5FF53BA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1DBD0-841A-4014-A0D6-0D0BD5896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7A7355-1424-420D-A03E-E1BE7351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AEBE1-6B4C-4E88-9878-1C01437F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478B-CAB1-4B12-8BAE-0F47DCAE4B75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50A76-77E5-46C3-B92A-80096B963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07DAE4-1A1F-4F74-B38A-40231715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B48F-4DC9-4C0F-97E7-67B233E58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1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30429-EC5D-46FD-90B5-650F9C85A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6452FA-0CFF-451C-AD4E-9F3973C53D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8CB3F-25EB-4427-A148-DF6C4980D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A6DE6-E4B1-4738-8A2C-417FC9CDD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478B-CAB1-4B12-8BAE-0F47DCAE4B75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85DE4-AB12-427C-8BDC-8A07CBD1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358E2B-85D3-4734-8926-1BBF4AF01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B48F-4DC9-4C0F-97E7-67B233E58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16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ED8000-8866-4D0C-8E4B-140D1FF84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57D44-44F4-47BA-9053-DF16C05F2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12F28-C655-4E36-AB8B-26F3E52A5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E478B-CAB1-4B12-8BAE-0F47DCAE4B75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AE2B2-AC2A-41C9-8644-715480518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2D1DA-BCF3-4377-A5F2-96DA7FA46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BB48F-4DC9-4C0F-97E7-67B233E58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6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2A93D-2C83-458F-A77A-5302BFC58D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8BF02-9DE3-477E-BFFB-30BFBB3BD2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14B01E-576C-4557-92EA-0E3F80C02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D815CE-5601-46DF-B14D-1B9CF1E24470}"/>
              </a:ext>
            </a:extLst>
          </p:cNvPr>
          <p:cNvSpPr txBox="1"/>
          <p:nvPr/>
        </p:nvSpPr>
        <p:spPr>
          <a:xfrm>
            <a:off x="2402006" y="1210478"/>
            <a:ext cx="7178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449014-F692-4111-AFEF-F22FCAA3CB80}"/>
              </a:ext>
            </a:extLst>
          </p:cNvPr>
          <p:cNvSpPr txBox="1"/>
          <p:nvPr/>
        </p:nvSpPr>
        <p:spPr>
          <a:xfrm>
            <a:off x="2661314" y="2685538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BC64B7-DBA4-4432-9419-551867110464}"/>
              </a:ext>
            </a:extLst>
          </p:cNvPr>
          <p:cNvSpPr txBox="1"/>
          <p:nvPr/>
        </p:nvSpPr>
        <p:spPr>
          <a:xfrm>
            <a:off x="3739486" y="4154026"/>
            <a:ext cx="87482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NBB: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24-36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351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F304A-44D4-4DF3-8D7B-260CE930B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51940-5D59-4724-9B99-D8E8FB5C0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8D03A2-1698-46C2-BF36-AC634DC56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3961"/>
            <a:ext cx="12192528" cy="7093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6DFD9-A28B-46DD-A70B-F97D1542A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264" y="1036246"/>
            <a:ext cx="6096000" cy="406717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2A44C994-3BA7-43F2-90A1-F824561BB949}"/>
              </a:ext>
            </a:extLst>
          </p:cNvPr>
          <p:cNvSpPr/>
          <p:nvPr/>
        </p:nvSpPr>
        <p:spPr>
          <a:xfrm>
            <a:off x="1902728" y="2548297"/>
            <a:ext cx="2587385" cy="6448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879C7C-F18B-4E8C-9860-70A61D5B465C}"/>
              </a:ext>
            </a:extLst>
          </p:cNvPr>
          <p:cNvSpPr txBox="1"/>
          <p:nvPr/>
        </p:nvSpPr>
        <p:spPr>
          <a:xfrm>
            <a:off x="116577" y="2609115"/>
            <a:ext cx="2092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CFEA1D4C-E604-43BC-BF6C-AC837337E658}"/>
              </a:ext>
            </a:extLst>
          </p:cNvPr>
          <p:cNvSpPr/>
          <p:nvPr/>
        </p:nvSpPr>
        <p:spPr>
          <a:xfrm>
            <a:off x="6167649" y="2870725"/>
            <a:ext cx="603913" cy="278456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60BA35-E056-48DE-B092-42A366A8D038}"/>
              </a:ext>
            </a:extLst>
          </p:cNvPr>
          <p:cNvSpPr txBox="1"/>
          <p:nvPr/>
        </p:nvSpPr>
        <p:spPr>
          <a:xfrm>
            <a:off x="6096000" y="5992297"/>
            <a:ext cx="30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65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E2399-0B18-40EF-9769-0AFE37B87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2E38F-5677-4288-85EA-1FA1939F5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E236F2-F6FD-4D11-99F4-3B8775D16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3962"/>
            <a:ext cx="12192528" cy="7011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055B7F-34AD-45D6-9180-3BF08EFD9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975" y="681037"/>
            <a:ext cx="3248604" cy="3441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D52243-15EB-4254-B539-318B64A76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354" y="607817"/>
            <a:ext cx="3886445" cy="35146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4C1A22-380E-4E01-9D15-0D7AB2B06718}"/>
              </a:ext>
            </a:extLst>
          </p:cNvPr>
          <p:cNvSpPr txBox="1"/>
          <p:nvPr/>
        </p:nvSpPr>
        <p:spPr>
          <a:xfrm>
            <a:off x="2893325" y="4981433"/>
            <a:ext cx="6032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301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EE3A-F668-471A-9F09-2ADDBC47D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D4D11-7316-4E63-9ADC-3A67AA3A9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950BB6-91CE-4CAB-B855-86C8F60AD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3961"/>
            <a:ext cx="12310281" cy="70798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C24009-EEA5-432B-9F13-3EF44FFED664}"/>
              </a:ext>
            </a:extLst>
          </p:cNvPr>
          <p:cNvSpPr txBox="1"/>
          <p:nvPr/>
        </p:nvSpPr>
        <p:spPr>
          <a:xfrm>
            <a:off x="1678675" y="365125"/>
            <a:ext cx="7997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C67ED8-2D19-4293-B5D5-6A9733AD9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462" y="1936360"/>
            <a:ext cx="3338016" cy="2649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52442F-1149-462C-9B16-92332B571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958" y="1936360"/>
            <a:ext cx="3338016" cy="2649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19B825-DF76-48DC-8B6B-930C176B7E8B}"/>
              </a:ext>
            </a:extLst>
          </p:cNvPr>
          <p:cNvSpPr txBox="1"/>
          <p:nvPr/>
        </p:nvSpPr>
        <p:spPr>
          <a:xfrm>
            <a:off x="3051413" y="4969326"/>
            <a:ext cx="5923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F5ED87-A98C-4BFE-8F2B-E12C2C9E4FDD}"/>
              </a:ext>
            </a:extLst>
          </p:cNvPr>
          <p:cNvSpPr txBox="1"/>
          <p:nvPr/>
        </p:nvSpPr>
        <p:spPr>
          <a:xfrm>
            <a:off x="2911522" y="5711588"/>
            <a:ext cx="6063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+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+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7666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B789C-5417-4317-BC55-501F44AC7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893B5-FFFF-49DE-9AC0-5465B5E31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AD17BB-77F9-406F-9C3C-61ED6F1E7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961"/>
            <a:ext cx="12191999" cy="6881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5312DB-FE65-4D77-B635-5538722F10E5}"/>
              </a:ext>
            </a:extLst>
          </p:cNvPr>
          <p:cNvSpPr txBox="1"/>
          <p:nvPr/>
        </p:nvSpPr>
        <p:spPr>
          <a:xfrm>
            <a:off x="2033516" y="365125"/>
            <a:ext cx="7028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D5E6D9-E28E-4E49-A72F-F597E1D73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613" y="1690688"/>
            <a:ext cx="2033588" cy="304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BC32BD-E005-4BF1-9703-CC1881A49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401" y="1672189"/>
            <a:ext cx="2268825" cy="3066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35E71A-586B-44F1-A50D-4B2FE4B81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3426" y="1678458"/>
            <a:ext cx="2417487" cy="31057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728A13-9260-4D9B-836F-09CC7B246514}"/>
              </a:ext>
            </a:extLst>
          </p:cNvPr>
          <p:cNvSpPr txBox="1"/>
          <p:nvPr/>
        </p:nvSpPr>
        <p:spPr>
          <a:xfrm>
            <a:off x="2033516" y="5336275"/>
            <a:ext cx="267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6B44A7-1A51-4013-A1FD-623FDCB617B8}"/>
              </a:ext>
            </a:extLst>
          </p:cNvPr>
          <p:cNvSpPr txBox="1"/>
          <p:nvPr/>
        </p:nvSpPr>
        <p:spPr>
          <a:xfrm>
            <a:off x="5366401" y="5336275"/>
            <a:ext cx="2535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thược</a:t>
            </a:r>
            <a:r>
              <a:rPr lang="en-US" dirty="0"/>
              <a:t> </a:t>
            </a:r>
            <a:r>
              <a:rPr lang="en-US" dirty="0" err="1"/>
              <a:t>dược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8270CE-F4A3-4A59-B1CA-0F69A6771FA4}"/>
              </a:ext>
            </a:extLst>
          </p:cNvPr>
          <p:cNvSpPr txBox="1"/>
          <p:nvPr/>
        </p:nvSpPr>
        <p:spPr>
          <a:xfrm>
            <a:off x="8351293" y="5336275"/>
            <a:ext cx="3002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11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B2EEE-261F-4BF1-A143-2BADE3E03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E72CC-6E90-4289-AFE1-C388CE456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C1AB0-948E-40A2-89CF-832337ACD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08"/>
            <a:ext cx="12192000" cy="68144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54CE79-E463-4F0F-AD2C-6C81A7DF23C4}"/>
              </a:ext>
            </a:extLst>
          </p:cNvPr>
          <p:cNvSpPr txBox="1"/>
          <p:nvPr/>
        </p:nvSpPr>
        <p:spPr>
          <a:xfrm>
            <a:off x="1460311" y="1419367"/>
            <a:ext cx="88028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9091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AC976-93C2-4373-9197-785D45180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7E9E4-E0E9-47C9-AA43-EFEE102F1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4260A1-FDC5-4EE1-AEAC-A15C45194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2EFC1A-022B-4FCC-A804-1B8EFC5B19B9}"/>
              </a:ext>
            </a:extLst>
          </p:cNvPr>
          <p:cNvSpPr txBox="1"/>
          <p:nvPr/>
        </p:nvSpPr>
        <p:spPr>
          <a:xfrm>
            <a:off x="3548418" y="1187355"/>
            <a:ext cx="5172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86D383-5B18-4ECA-951F-ACAEEC93B12F}"/>
              </a:ext>
            </a:extLst>
          </p:cNvPr>
          <p:cNvSpPr txBox="1"/>
          <p:nvPr/>
        </p:nvSpPr>
        <p:spPr>
          <a:xfrm>
            <a:off x="838200" y="2320119"/>
            <a:ext cx="10748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047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325EE-591E-4B66-902A-DC4917F30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A324F-D6B6-4503-AE1C-034416F3A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73E38-B846-49D8-A4C0-EE322E792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03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D170CF-88BB-47E9-BBBC-2EF1133A4ECE}"/>
              </a:ext>
            </a:extLst>
          </p:cNvPr>
          <p:cNvSpPr txBox="1"/>
          <p:nvPr/>
        </p:nvSpPr>
        <p:spPr>
          <a:xfrm>
            <a:off x="2197290" y="1160060"/>
            <a:ext cx="6318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Chung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2C6249-750E-4D50-B6AF-6176575CE42B}"/>
              </a:ext>
            </a:extLst>
          </p:cNvPr>
          <p:cNvSpPr txBox="1"/>
          <p:nvPr/>
        </p:nvSpPr>
        <p:spPr>
          <a:xfrm>
            <a:off x="968991" y="2115403"/>
            <a:ext cx="9880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9621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9C2E2-05EB-434B-ACED-9CB7DAC16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D8D10-C632-47C5-A605-51B1D23C9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5605B-DC45-445E-A316-1C74BE95E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013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5A5AE7-7A9B-4405-9CD4-F6A064E29266}"/>
              </a:ext>
            </a:extLst>
          </p:cNvPr>
          <p:cNvSpPr txBox="1"/>
          <p:nvPr/>
        </p:nvSpPr>
        <p:spPr>
          <a:xfrm>
            <a:off x="1064526" y="1179294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9535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727A3-9255-413F-ACD9-983B6041C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BDAED-7F71-4948-B3B1-8A00C666E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A5582-0C92-4BB8-8D00-524BC5305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7B586E-9AAA-4ADD-BBAA-C965EA089A8C}"/>
              </a:ext>
            </a:extLst>
          </p:cNvPr>
          <p:cNvSpPr txBox="1"/>
          <p:nvPr/>
        </p:nvSpPr>
        <p:spPr>
          <a:xfrm>
            <a:off x="2947915" y="2359522"/>
            <a:ext cx="696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4478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0419-CDCF-45D3-A380-3F62F9127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E0386-D29A-44FF-B475-24B0772C9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8D0C9-BA7B-4478-BA9D-238077678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7737ED-A750-47E1-AE4E-A84340D9E40F}"/>
              </a:ext>
            </a:extLst>
          </p:cNvPr>
          <p:cNvSpPr txBox="1"/>
          <p:nvPr/>
        </p:nvSpPr>
        <p:spPr>
          <a:xfrm>
            <a:off x="2893325" y="586854"/>
            <a:ext cx="5513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848CDC-0152-4005-8864-BBABB0A363B0}"/>
              </a:ext>
            </a:extLst>
          </p:cNvPr>
          <p:cNvSpPr txBox="1"/>
          <p:nvPr/>
        </p:nvSpPr>
        <p:spPr>
          <a:xfrm>
            <a:off x="701723" y="1515652"/>
            <a:ext cx="91792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9604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EA107-18BD-40A9-A9A7-6563A9F60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610C3-763B-4110-8CD8-7C72E5137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20867-0C84-4AC5-8AB5-89B51A7A1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11BB8-8305-4FF3-B125-6218FAE6F853}"/>
              </a:ext>
            </a:extLst>
          </p:cNvPr>
          <p:cNvSpPr txBox="1"/>
          <p:nvPr/>
        </p:nvSpPr>
        <p:spPr>
          <a:xfrm>
            <a:off x="1965278" y="1282890"/>
            <a:ext cx="6387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AB03F0-2314-44EB-9271-C03BFC57A744}"/>
              </a:ext>
            </a:extLst>
          </p:cNvPr>
          <p:cNvSpPr txBox="1"/>
          <p:nvPr/>
        </p:nvSpPr>
        <p:spPr>
          <a:xfrm>
            <a:off x="2000534" y="2280717"/>
            <a:ext cx="72060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PP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8506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767BE-6B12-41AB-99A2-FB4823F3F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4C86E-C74D-4DDF-973C-310B012D4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24522-9B6B-49B9-AC9D-336275491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CD084F-47DD-4921-B663-286FA3858E7F}"/>
              </a:ext>
            </a:extLst>
          </p:cNvPr>
          <p:cNvSpPr txBox="1"/>
          <p:nvPr/>
        </p:nvSpPr>
        <p:spPr>
          <a:xfrm>
            <a:off x="4285396" y="1557358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82ACD2-6BF6-4C9E-99A8-4A2D29423DA0}"/>
              </a:ext>
            </a:extLst>
          </p:cNvPr>
          <p:cNvSpPr txBox="1"/>
          <p:nvPr/>
        </p:nvSpPr>
        <p:spPr>
          <a:xfrm>
            <a:off x="1797524" y="2857312"/>
            <a:ext cx="7820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55428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50E1C-067F-4105-8C58-BEFD33624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E01CC-8EC7-4ADC-A3D8-4A0BE221F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2D73B4-7099-4644-9AEB-17BE7C482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226"/>
            <a:ext cx="12192000" cy="68802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2562BC-25A7-4BE9-A8A4-FA57B47AB818}"/>
              </a:ext>
            </a:extLst>
          </p:cNvPr>
          <p:cNvSpPr txBox="1"/>
          <p:nvPr/>
        </p:nvSpPr>
        <p:spPr>
          <a:xfrm>
            <a:off x="2060811" y="1825625"/>
            <a:ext cx="8789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74222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83FD8-3242-4E54-8B5C-750A5C74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77856-A3A4-4186-B2DB-89C144571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5E52-41B6-4071-B22B-B41886B30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534" y="0"/>
            <a:ext cx="1228753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28CCA-A344-46B5-A88D-D67CB127B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02273"/>
            <a:ext cx="3925999" cy="3472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EBC7-3246-4C89-8C37-29F29C7322A8}"/>
              </a:ext>
            </a:extLst>
          </p:cNvPr>
          <p:cNvSpPr txBox="1"/>
          <p:nvPr/>
        </p:nvSpPr>
        <p:spPr>
          <a:xfrm>
            <a:off x="2923044" y="5805517"/>
            <a:ext cx="581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878E70-3D32-4CF0-BF57-C9FC74BFD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572" y="1495245"/>
            <a:ext cx="3805322" cy="347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5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DDC85-E56D-42F5-BF2A-C901C0155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267F0-C994-4D40-8498-F8AED94CD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B82C6E-3C09-4704-A01F-6AE3F3ADD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FF99E-092C-4F22-BA37-F25AFE32A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447" y="1386253"/>
            <a:ext cx="3664014" cy="30482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E0A037-AE03-476B-8110-9236F1BDC1EF}"/>
              </a:ext>
            </a:extLst>
          </p:cNvPr>
          <p:cNvSpPr txBox="1"/>
          <p:nvPr/>
        </p:nvSpPr>
        <p:spPr>
          <a:xfrm>
            <a:off x="-342228" y="2387165"/>
            <a:ext cx="2729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2AFADDD-AA18-4926-86AF-9CCE3EAA4F00}"/>
              </a:ext>
            </a:extLst>
          </p:cNvPr>
          <p:cNvSpPr/>
          <p:nvPr/>
        </p:nvSpPr>
        <p:spPr>
          <a:xfrm>
            <a:off x="2202665" y="2395920"/>
            <a:ext cx="3125337" cy="649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10E8ADBD-A0A7-478C-83AB-79BB6925E5F8}"/>
              </a:ext>
            </a:extLst>
          </p:cNvPr>
          <p:cNvSpPr/>
          <p:nvPr/>
        </p:nvSpPr>
        <p:spPr>
          <a:xfrm>
            <a:off x="6701051" y="3237931"/>
            <a:ext cx="3248167" cy="3821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E45F73-5E8F-416B-895D-0B01F5C6D1E6}"/>
              </a:ext>
            </a:extLst>
          </p:cNvPr>
          <p:cNvSpPr txBox="1"/>
          <p:nvPr/>
        </p:nvSpPr>
        <p:spPr>
          <a:xfrm>
            <a:off x="10276764" y="3237931"/>
            <a:ext cx="1528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30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4972A-5569-481B-898D-E02A76066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8F353-B6B6-45FD-8532-380A3F15F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638A48-FD71-4E7C-98DB-668B5975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5D7AFD-9796-49B1-B7E2-CD20AB612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615" y="3130692"/>
            <a:ext cx="2793285" cy="2630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C6DBF0-7501-46FF-B436-7EDE67DBE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687" y="520558"/>
            <a:ext cx="4996542" cy="2610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D0C769-8089-43F7-A196-DD2E8DD0E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574" y="488724"/>
            <a:ext cx="3002508" cy="4351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C568B3-BA7F-4DB1-B2D9-EF44CE8F644C}"/>
              </a:ext>
            </a:extLst>
          </p:cNvPr>
          <p:cNvSpPr txBox="1"/>
          <p:nvPr/>
        </p:nvSpPr>
        <p:spPr>
          <a:xfrm>
            <a:off x="2415654" y="5336275"/>
            <a:ext cx="80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371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B5541-B0E5-4C7A-80F8-360D1F5AB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ACFC7-26F8-445D-9449-EC8E45FE4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71C3A8-683B-44CB-A04F-DE910F850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793346-735C-40EB-9475-8A49E3627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891" y="1117968"/>
            <a:ext cx="3916908" cy="3454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E56CCF-2D2C-4FB8-823D-9C3CB5041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301" y="1129288"/>
            <a:ext cx="4049405" cy="34427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E49B6B-5149-40C1-97AC-A6A1F2DBBC16}"/>
              </a:ext>
            </a:extLst>
          </p:cNvPr>
          <p:cNvSpPr txBox="1"/>
          <p:nvPr/>
        </p:nvSpPr>
        <p:spPr>
          <a:xfrm>
            <a:off x="3241345" y="5268036"/>
            <a:ext cx="6277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7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513</Words>
  <Application>Microsoft Office PowerPoint</Application>
  <PresentationFormat>Widescreen</PresentationFormat>
  <Paragraphs>54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2022-02-15T12:19:06Z</dcterms:created>
  <dcterms:modified xsi:type="dcterms:W3CDTF">2022-02-15T15:10:42Z</dcterms:modified>
</cp:coreProperties>
</file>