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5" autoAdjust="0"/>
    <p:restoredTop sz="63043" autoAdjust="0"/>
  </p:normalViewPr>
  <p:slideViewPr>
    <p:cSldViewPr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9310-25A2-4342-8539-4FF5E1157C9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3D86-3747-48A6-9261-846F253A9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3D86-3747-48A6-9261-846F253A9E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.HUE\Documents\Desktop\elearning\V.A%20&#8211;%20B&#7847;u%20V&#224;%20B&#237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&#7846;U%20V&#192;%20B&#205;.mp4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au.mp4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.HUE\Documents\Desktop\elearning\bi.mp4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380EB-4824-4C6F-92FA-0E2685F6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A3E37-B68D-4987-A4EE-E64F50742F58}"/>
              </a:ext>
            </a:extLst>
          </p:cNvPr>
          <p:cNvSpPr txBox="1"/>
          <p:nvPr/>
        </p:nvSpPr>
        <p:spPr>
          <a:xfrm>
            <a:off x="2638836" y="249518"/>
            <a:ext cx="3675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800"/>
            <a:r>
              <a:rPr lang="en-US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5599D-9476-4615-AB95-8A023941CA76}"/>
              </a:ext>
            </a:extLst>
          </p:cNvPr>
          <p:cNvSpPr txBox="1"/>
          <p:nvPr/>
        </p:nvSpPr>
        <p:spPr>
          <a:xfrm>
            <a:off x="1600200" y="2323141"/>
            <a:ext cx="53869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9EE75-47D0-48B9-93CC-FFEF0950C829}"/>
              </a:ext>
            </a:extLst>
          </p:cNvPr>
          <p:cNvSpPr txBox="1"/>
          <p:nvPr/>
        </p:nvSpPr>
        <p:spPr>
          <a:xfrm>
            <a:off x="2895600" y="3654275"/>
            <a:ext cx="39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430C5-060F-4D19-BEDB-53100C366634}"/>
              </a:ext>
            </a:extLst>
          </p:cNvPr>
          <p:cNvSpPr txBox="1"/>
          <p:nvPr/>
        </p:nvSpPr>
        <p:spPr>
          <a:xfrm>
            <a:off x="2855478" y="4006097"/>
            <a:ext cx="334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1D516-F3FF-401B-9201-EE21303CCE86}"/>
              </a:ext>
            </a:extLst>
          </p:cNvPr>
          <p:cNvSpPr txBox="1"/>
          <p:nvPr/>
        </p:nvSpPr>
        <p:spPr>
          <a:xfrm>
            <a:off x="2522544" y="4324954"/>
            <a:ext cx="36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F3795-9B32-4472-BBB6-D9CFD1D36F8D}"/>
              </a:ext>
            </a:extLst>
          </p:cNvPr>
          <p:cNvSpPr txBox="1"/>
          <p:nvPr/>
        </p:nvSpPr>
        <p:spPr>
          <a:xfrm>
            <a:off x="2734270" y="6439205"/>
            <a:ext cx="367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38EB9-9400-4DAA-9841-35FF0AA2B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68" y="861159"/>
            <a:ext cx="930146" cy="9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3438109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10" name="ISPRING_QUIZ_SHAPE3" descr="ispic3445921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914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nh bầ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71600"/>
            <a:ext cx="2743200" cy="1356360"/>
          </a:xfrm>
          <a:prstGeom prst="rect">
            <a:avLst/>
          </a:prstGeom>
        </p:spPr>
      </p:pic>
      <p:pic>
        <p:nvPicPr>
          <p:cNvPr id="7" name="Picture 6" descr="bầu xào ng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819400"/>
            <a:ext cx="2743200" cy="1600200"/>
          </a:xfrm>
          <a:prstGeom prst="rect">
            <a:avLst/>
          </a:prstGeom>
        </p:spPr>
      </p:pic>
      <p:pic>
        <p:nvPicPr>
          <p:cNvPr id="8" name="Picture 7" descr="cá hấp bầ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495800"/>
            <a:ext cx="2895600" cy="1752600"/>
          </a:xfrm>
          <a:prstGeom prst="rect">
            <a:avLst/>
          </a:prstGeom>
        </p:spPr>
      </p:pic>
      <p:pic>
        <p:nvPicPr>
          <p:cNvPr id="9" name="Picture 8" descr="nước ép bí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1295400"/>
            <a:ext cx="2819400" cy="1447800"/>
          </a:xfrm>
          <a:prstGeom prst="rect">
            <a:avLst/>
          </a:prstGeom>
        </p:spPr>
      </p:pic>
      <p:pic>
        <p:nvPicPr>
          <p:cNvPr id="10" name="Picture 9" descr="canh bí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895600"/>
            <a:ext cx="2971800" cy="1447800"/>
          </a:xfrm>
          <a:prstGeom prst="rect">
            <a:avLst/>
          </a:prstGeom>
        </p:spPr>
      </p:pic>
      <p:pic>
        <p:nvPicPr>
          <p:cNvPr id="11" name="Picture 10" descr="bí xào đậu phộn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4495800"/>
            <a:ext cx="2971800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22098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32D9DDAA-393F-41C1-949E-26D6CDA1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69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1364A9-E4BE-4C56-9D09-82F73E29CE7A}"/>
              </a:ext>
            </a:extLst>
          </p:cNvPr>
          <p:cNvSpPr txBox="1"/>
          <p:nvPr/>
        </p:nvSpPr>
        <p:spPr>
          <a:xfrm>
            <a:off x="221566" y="941656"/>
            <a:ext cx="29542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srgbClr val="FFFF00"/>
                </a:solidFill>
                <a:latin typeface="A3.OpenSans-San"/>
              </a:rPr>
              <a:t>MỤC ĐÍCH - YÊU CẦU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1B613-8BF6-41C2-AE42-B06E54607DDF}"/>
              </a:ext>
            </a:extLst>
          </p:cNvPr>
          <p:cNvSpPr txBox="1"/>
          <p:nvPr/>
        </p:nvSpPr>
        <p:spPr>
          <a:xfrm>
            <a:off x="611944" y="1757111"/>
            <a:ext cx="34171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i="1" dirty="0">
                <a:solidFill>
                  <a:srgbClr val="3F3F3F"/>
                </a:solidFill>
                <a:latin typeface="A3.OpenSans-San"/>
              </a:rPr>
              <a:t>1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.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Kiến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thức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:</a:t>
            </a: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Trẻ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biết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tên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truyện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“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Chiếc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áo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mùa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xuân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”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tên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các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nhân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vật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trong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truyện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: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Thỏ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mẹ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thỏ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con,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cô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Gà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Gô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bạn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Nhái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Bén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anh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Châu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Chấu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.</a:t>
            </a: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Trẻ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hiểu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nội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dung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câu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chuyện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: Sang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mùa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xuân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các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loài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vật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đều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thay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áo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mới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28FF3-5468-402A-9B35-4BDBF2CB9A53}"/>
              </a:ext>
            </a:extLst>
          </p:cNvPr>
          <p:cNvSpPr txBox="1"/>
          <p:nvPr/>
        </p:nvSpPr>
        <p:spPr>
          <a:xfrm>
            <a:off x="5010296" y="1659988"/>
            <a:ext cx="3417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2.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Kỹ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năng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: </a:t>
            </a: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Phát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triển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và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rèn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luyện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sự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quan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sát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ghi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nhớ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có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chủ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đích</a:t>
            </a:r>
            <a:endParaRPr lang="en-US" sz="1500" dirty="0">
              <a:solidFill>
                <a:srgbClr val="3F3F3F"/>
              </a:solidFill>
              <a:latin typeface="A3.OpenSans-San"/>
            </a:endParaRP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Phát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triển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và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mở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rộng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vốn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từ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cho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trẻ</a:t>
            </a:r>
            <a:endParaRPr lang="en-US" sz="1500" dirty="0">
              <a:solidFill>
                <a:srgbClr val="3F3F3F"/>
              </a:solidFill>
              <a:latin typeface="A3.OpenSans-San"/>
            </a:endParaRP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Rèn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trẻ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nói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đủ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câu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,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nghe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hiểu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và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trả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lời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được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các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câu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hỏi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của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cô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7F433-341C-4F6A-ABD8-FC09C1C09AC3}"/>
              </a:ext>
            </a:extLst>
          </p:cNvPr>
          <p:cNvSpPr txBox="1"/>
          <p:nvPr/>
        </p:nvSpPr>
        <p:spPr>
          <a:xfrm>
            <a:off x="4123592" y="4701723"/>
            <a:ext cx="341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3.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Thái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b="1" i="1" dirty="0" err="1">
                <a:solidFill>
                  <a:srgbClr val="3F3F3F"/>
                </a:solidFill>
                <a:latin typeface="A3.OpenSans-San"/>
              </a:rPr>
              <a:t>độ</a:t>
            </a:r>
            <a:r>
              <a:rPr lang="en-US" sz="1500" b="1" i="1" dirty="0">
                <a:solidFill>
                  <a:srgbClr val="3F3F3F"/>
                </a:solidFill>
                <a:latin typeface="A3.OpenSans-San"/>
              </a:rPr>
              <a:t>:</a:t>
            </a: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Thông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qua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nội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dung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bài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học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giáo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dục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trẻ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biết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mặc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quần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áo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phù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hợp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với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thời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tiết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.</a:t>
            </a:r>
          </a:p>
          <a:p>
            <a:pPr defTabSz="685800"/>
            <a:r>
              <a:rPr lang="en-US" sz="1500" dirty="0">
                <a:solidFill>
                  <a:srgbClr val="3F3F3F"/>
                </a:solidFill>
                <a:latin typeface="A3.OpenSans-San"/>
              </a:rPr>
              <a:t>-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Hứng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thú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tham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gia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các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hoạt</a:t>
            </a:r>
            <a:r>
              <a:rPr lang="en-US" sz="1500" dirty="0">
                <a:solidFill>
                  <a:srgbClr val="3F3F3F"/>
                </a:solidFill>
                <a:latin typeface="A3.OpenSans-San"/>
              </a:rPr>
              <a:t> </a:t>
            </a:r>
            <a:r>
              <a:rPr lang="en-US" sz="1500" dirty="0" err="1">
                <a:solidFill>
                  <a:srgbClr val="3F3F3F"/>
                </a:solidFill>
                <a:latin typeface="A3.OpenSans-San"/>
              </a:rPr>
              <a:t>động</a:t>
            </a:r>
            <a:endParaRPr lang="en-US" sz="1500" dirty="0">
              <a:solidFill>
                <a:srgbClr val="3F3F3F"/>
              </a:solidFill>
              <a:latin typeface="A3.OpenSans-San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5" name="V.A – Bầu Và Bí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791200" y="4038600"/>
            <a:ext cx="1235075" cy="1235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BẦU VÀ BÍ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33400" y="346891"/>
            <a:ext cx="8153400" cy="59015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2545906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10" name="ISPRING_QUIZ_SHAPE3" descr="ispic2554234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990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au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319212" y="1600200"/>
            <a:ext cx="6834187" cy="403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990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66800" y="1600200"/>
            <a:ext cx="7010400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trang-195b04e9e76e83a_e0019e7550959813a28d1eaa982fed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quaba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81200"/>
            <a:ext cx="3657600" cy="2743200"/>
          </a:xfrm>
          <a:prstGeom prst="rect">
            <a:avLst/>
          </a:prstGeom>
        </p:spPr>
      </p:pic>
      <p:pic>
        <p:nvPicPr>
          <p:cNvPr id="7" name="Picture 6" descr="bi-dao-luoc-giam-can-nha-khoa-dai-vi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981200"/>
            <a:ext cx="3657600" cy="2686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95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1571078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10" name="ISPRING_QUIZ_SHAPE3" descr="ispic1576390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8B2DE02-EA3E-4FB1-828B-EDCDF38EC9EC}"/>
  <p:tag name="ISPRING_RESOURCE_FOLDER" val="C:\Users\T.HUE\Documents\Desktop\hue.quabaubi\"/>
  <p:tag name="ISPRING_PRESENTATION_PATH" val="C:\Users\T.HUE\Documents\Desktop\hue.quabaubi.pptx"/>
  <p:tag name="ISPRING_PROJECT_VERSION" val="9.3"/>
  <p:tag name="ISPRING_PROJECT_FOLDER_UPDATED" val="1"/>
  <p:tag name="ISPRING_SCREEN_RECS_UPDATED" val="C:\Users\T.HUE\Documents\Desktop\hue.quabaubi\"/>
  <p:tag name="FLASHSPRING_ZOOM_TAG" val="71"/>
  <p:tag name="ISPRING_PRESENTATION_INFO_2" val="&lt;?xml version=&quot;1.0&quot; encoding=&quot;UTF-8&quot; standalone=&quot;no&quot; ?&gt;&#10;&lt;presentation2&gt;&#10;&#10;  &lt;slides&gt;&#10;    &lt;slide id=&quot;{1499AE2E-1B98-42BF-AB2C-086991E5EA3E}&quot; pptId=&quot;256&quot;/&gt;&#10;    &lt;slide id=&quot;{C9F58EE0-4FEA-4C43-B088-1573EABFA812}&quot; pptId=&quot;257&quot;/&gt;&#10;    &lt;slide id=&quot;{26518AC0-0759-4052-8495-02560D0B584B}&quot; pptId=&quot;258&quot;/&gt;&#10;    &lt;slide id=&quot;{96C3E2F1-1D26-442E-A1F8-E66135A443AB}&quot; pptId=&quot;259&quot;/&gt;&#10;    &lt;slide id=&quot;{8B51B355-92BC-4920-B912-D34243FC7C4E}&quot; pptId=&quot;260&quot;/&gt;&#10;    &lt;slide id=&quot;{B9650192-1773-4196-AC29-BCD3F904322D}&quot; pptId=&quot;261&quot;/&gt;&#10;    &lt;slide id=&quot;{30C4ADD6-6DFB-492C-963B-9588A2F92637}&quot; pptId=&quot;262&quot;/&gt;&#10;    &lt;slide id=&quot;{AB91752C-058B-4289-9EC5-2FB2BDDAF488}&quot; pptId=&quot;263&quot;/&gt;&#10;    &lt;slide id=&quot;{8E6B487E-BC4A-4058-83B8-93D67E4184C3}&quot; pptId=&quot;264&quot;/&gt;&#10;    &lt;slide id=&quot;{EFF2780E-6482-405F-8D53-B86E31CC39CA}&quot; pptId=&quot;265&quot;/&gt;&#10;    &lt;slide id=&quot;{9A26F461-A428-4A91-BF12-D8EEE9538772}&quot; pptId=&quot;266&quot;/&gt;&#10;    &lt;slide id=&quot;{55BFE1C4-859E-4C99-9660-7CA620DC6D73}&quot; pptId=&quot;267&quot;/&gt;&#10;  &lt;/slides&gt;&#10;&#10;  &lt;narration&gt;&#10;    &lt;audioTracks&gt;&#10;      &lt;audioTrack muted=&quot;false&quot; name=&quot;vào Bài&quot; resource=&quot;ac3769e9&quot; slideId=&quot;{1499AE2E-1B98-42BF-AB2C-086991E5EA3E}&quot; startTime=&quot;0&quot; stepIndex=&quot;0&quot; volume=&quot;1&quot;&gt;&#10;        &lt;audio channels=&quot;2&quot; format=&quot;fltp&quot; sampleRate=&quot;44100&quot;/&gt;&#10;      &lt;/audioTrack&gt;&#10;      &lt;audioTrack muted=&quot;false&quot; name=&quot;s2&quot; resource=&quot;2d750609&quot; slideId=&quot;{C9F58EE0-4FEA-4C43-B088-1573EABFA812}&quot; startTime=&quot;0&quot; stepIndex=&quot;0&quot; volume=&quot;1&quot;&gt;&#10;        &lt;audio channels=&quot;2&quot; format=&quot;fltp&quot; sampleRate=&quot;44100&quot;/&gt;&#10;      &lt;/audioTrack&gt;&#10;      &lt;audioTrack muted=&quot;false&quot; name=&quot;s4&quot; resource=&quot;8f71884a&quot; slideId=&quot;{96C3E2F1-1D26-442E-A1F8-E66135A443AB}&quot; startTime=&quot;0&quot; stepIndex=&quot;0&quot; volume=&quot;1&quot;&gt;&#10;        &lt;audio channels=&quot;2&quot; format=&quot;fltp&quot; sampleRate=&quot;44100&quot;/&gt;&#10;      &lt;/audioTrack&gt;&#10;      &lt;audioTrack muted=&quot;false&quot; name=&quot;giống Khác&quot; resource=&quot;ab3d615e&quot; slideId=&quot;{30C4ADD6-6DFB-492C-963B-9588A2F92637}&quot; startTime=&quot;0&quot; stepIndex=&quot;0&quot; volume=&quot;1&quot;&gt;&#10;        &lt;audio channels=&quot;2&quot; format=&quot;fltp&quot; sampleRate=&quot;44100&quot;/&gt;&#10;      &lt;/audioTrack&gt;&#10;      &lt;audioTrack muted=&quot;false&quot; name=&quot;mau&quot; resource=&quot;0954b237&quot; slideId=&quot;{AB91752C-058B-4289-9EC5-2FB2BDDAF488}&quot; startTime=&quot;0&quot; stepIndex=&quot;0&quot; volume=&quot;1&quot;&gt;&#10;        &lt;audio channels=&quot;2&quot; format=&quot;fltp&quot; sampleRate=&quot;44100&quot;/&gt;&#10;      &lt;/audioTrack&gt;&#10;      &lt;audioTrack muted=&quot;false&quot; name=&quot;Hat&quot; resource=&quot;04122981&quot; slideId=&quot;{8E6B487E-BC4A-4058-83B8-93D67E4184C3}&quot; startTime=&quot;0&quot; stepIndex=&quot;0&quot; volume=&quot;1&quot;&gt;&#10;        &lt;audio channels=&quot;2&quot; format=&quot;fltp&quot; sampleRate=&quot;44100&quot;/&gt;&#10;      &lt;/audioTrack&gt;&#10;      &lt;audioTrack muted=&quot;false&quot; name=&quot;mónan&quot; resource=&quot;b7f4a8da&quot; slideId=&quot;{EFF2780E-6482-405F-8D53-B86E31CC39CA}&quot; startTime=&quot;0&quot; stepIndex=&quot;0&quot; volume=&quot;1&quot;&gt;&#10;        &lt;audio channels=&quot;2&quot; format=&quot;fltp&quot; sampleRate=&quot;44100&quot;/&gt;&#10;      &lt;/audioTrack&gt;&#10;      &lt;audioTrack muted=&quot;false&quot; name=&quot;Bản ghi Mới&quot; resource=&quot;cded83af&quot; slideId=&quot;{9A26F461-A428-4A91-BF12-D8EEE9538772}&quot; startTime=&quot;0&quot; stepIndex=&quot;0&quot; volume=&quot;1&quot;&gt;&#10;        &lt;audio channels=&quot;2&quot; format=&quot;fltp&quot; sampleRate=&quot;44100&quot;/&gt;&#10;      &lt;/audioTrack&gt;&#10;      &lt;audioTrack muted=&quot;false&quot; name=&quot;kết Thúc&quot; resource=&quot;88779285&quot; slideId=&quot;{55BFE1C4-859E-4C99-9660-7CA620DC6D73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PRESENTATION_TITLE" val="hue.quabaub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29"/>
  <p:tag name="ISPRING_SLIDE_ID_2" val="{EFF2780E-6482-405F-8D53-B86E31CC39C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367"/>
  <p:tag name="ISPRING_SLIDE_ID_2" val="{9A26F461-A428-4A91-BF12-D8EEE953877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5BFE1C4-859E-4C99-9660-7CA620DC6D73}"/>
  <p:tag name="GENSWF_ADVANCE_TIME" val="13.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169"/>
  <p:tag name="ISPRING_SLIDE_ID_2" val="{C9F58EE0-4FEA-4C43-B088-1573EABFA81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6518AC0-0759-4052-8495-02560D0B584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T.HUE\Documents\Desktop\hue.quabaubi\quiz\quiz1.quiz"/>
  <p:tag name="ISPRING_QUIZ_RELATIVE_PATH" val="hue.quabaubi\quiz\quiz1.quiz"/>
  <p:tag name="ISPRING_CUSTOM_TIMING_USED" val="1"/>
  <p:tag name="GENSWF_ADVANCE_TIME" val="14.733"/>
  <p:tag name="ISPRING_SLIDE_ID_2" val="{96C3E2F1-1D26-442E-A1F8-E66135A443A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B51B355-92BC-4920-B912-D34243FC7C4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B9650192-1773-4196-AC29-BCD3F904322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138"/>
  <p:tag name="ISPRING_SLIDE_ID_2" val="{30C4ADD6-6DFB-492C-963B-9588A2F9263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T.HUE\Documents\Desktop\hue.quabaubi\quiz\quiz3.quiz"/>
  <p:tag name="ISPRING_QUIZ_RELATIVE_PATH" val="hue.quabaubi\quiz\quiz3.quiz"/>
  <p:tag name="ISPRING_CUSTOM_TIMING_USED" val="1"/>
  <p:tag name="GENSWF_ADVANCE_TIME" val="7.993"/>
  <p:tag name="ISPRING_SLIDE_ID_2" val="{AB91752C-058B-4289-9EC5-2FB2BDDAF48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T.HUE\Documents\Desktop\hue.quabaubi\quiz\quiz2.quiz"/>
  <p:tag name="ISPRING_QUIZ_RELATIVE_PATH" val="hue.quabaubi\quiz\quiz2.quiz"/>
  <p:tag name="ISPRING_CUSTOM_TIMING_USED" val="1"/>
  <p:tag name="GENSWF_ADVANCE_TIME" val="7.445"/>
  <p:tag name="ISPRING_SLIDE_ID_2" val="{8E6B487E-BC4A-4058-83B8-93D67E4184C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312</Words>
  <Application>Microsoft Office PowerPoint</Application>
  <PresentationFormat>On-screen Show (4:3)</PresentationFormat>
  <Paragraphs>48</Paragraphs>
  <Slides>13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A3.OpenSansBold-San</vt:lpstr>
      <vt:lpstr>A3.OpenSans-San</vt:lpstr>
      <vt:lpstr>Arial</vt:lpstr>
      <vt:lpstr>Calibri</vt:lpstr>
      <vt:lpstr>Segoe UI</vt:lpstr>
      <vt:lpstr>Segoe UI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hue.quabaubi</dc:title>
  <dc:creator>HUE</dc:creator>
  <cp:lastModifiedBy>NGUYEN THI KIM NGAN 20190364</cp:lastModifiedBy>
  <cp:revision>32</cp:revision>
  <dcterms:created xsi:type="dcterms:W3CDTF">2006-08-16T00:00:00Z</dcterms:created>
  <dcterms:modified xsi:type="dcterms:W3CDTF">2022-02-18T17:48:56Z</dcterms:modified>
</cp:coreProperties>
</file>