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9" r:id="rId2"/>
    <p:sldId id="299" r:id="rId3"/>
    <p:sldId id="257" r:id="rId4"/>
    <p:sldId id="280" r:id="rId5"/>
    <p:sldId id="281" r:id="rId6"/>
    <p:sldId id="282" r:id="rId7"/>
    <p:sldId id="28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4" r:id="rId16"/>
    <p:sldId id="285" r:id="rId17"/>
    <p:sldId id="286" r:id="rId18"/>
    <p:sldId id="287" r:id="rId19"/>
    <p:sldId id="289" r:id="rId20"/>
    <p:sldId id="267" r:id="rId21"/>
    <p:sldId id="290" r:id="rId22"/>
    <p:sldId id="268" r:id="rId23"/>
    <p:sldId id="291" r:id="rId24"/>
    <p:sldId id="269" r:id="rId25"/>
    <p:sldId id="292" r:id="rId26"/>
    <p:sldId id="270" r:id="rId27"/>
    <p:sldId id="271" r:id="rId28"/>
    <p:sldId id="293" r:id="rId29"/>
    <p:sldId id="272" r:id="rId30"/>
    <p:sldId id="288" r:id="rId31"/>
    <p:sldId id="274" r:id="rId32"/>
    <p:sldId id="273" r:id="rId33"/>
    <p:sldId id="294" r:id="rId34"/>
    <p:sldId id="295" r:id="rId35"/>
    <p:sldId id="298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3.png"/><Relationship Id="rId5" Type="http://schemas.openxmlformats.org/officeDocument/2006/relationships/tags" Target="../tags/tag5.xml"/><Relationship Id="rId10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3" y="543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474205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vi-VN" sz="4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 </a:t>
            </a:r>
            <a:r>
              <a:rPr lang="vi-VN" sz="44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 Hoa kết trái</a:t>
            </a:r>
            <a:endParaRPr lang="vi-VN" sz="4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4267199"/>
            <a:ext cx="6096000" cy="11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Trang 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1600" y="1007498"/>
            <a:ext cx="6816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4869" y="2286000"/>
            <a:ext cx="6370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10" cap="all" dirty="0" err="1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Lĩnh</a:t>
            </a:r>
            <a:r>
              <a:rPr lang="en-US" sz="2800" b="1" kern="10" cap="all" dirty="0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cap="all" dirty="0" err="1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vực</a:t>
            </a:r>
            <a:r>
              <a:rPr lang="en-US" sz="2800" b="1" kern="10" cap="all" dirty="0">
                <a:ln>
                  <a:solidFill>
                    <a:srgbClr val="00206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PHÁT TRIỂN NGÔN NGỮ</a:t>
            </a:r>
            <a:endParaRPr lang="en-US" sz="2800" b="1" kern="10" cap="all" dirty="0">
              <a:ln>
                <a:solidFill>
                  <a:srgbClr val="00206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6D00DE-4863-4D21-AB2E-A9290E65E2DC}"/>
              </a:ext>
            </a:extLst>
          </p:cNvPr>
          <p:cNvSpPr txBox="1"/>
          <p:nvPr/>
        </p:nvSpPr>
        <p:spPr>
          <a:xfrm>
            <a:off x="304800" y="363915"/>
            <a:ext cx="86868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3C3C3C"/>
                </a:solidFill>
                <a:effectLst/>
                <a:latin typeface="+mj-lt"/>
              </a:rPr>
              <a:t>Mục đích, yêu </a:t>
            </a:r>
            <a:r>
              <a:rPr lang="vi-VN" sz="3200" b="1" i="0" dirty="0" smtClean="0">
                <a:solidFill>
                  <a:srgbClr val="3C3C3C"/>
                </a:solidFill>
                <a:effectLst/>
                <a:latin typeface="+mj-lt"/>
              </a:rPr>
              <a:t>cầu:</a:t>
            </a:r>
            <a:endParaRPr lang="vi-VN" sz="32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3200" b="1" i="0" dirty="0">
                <a:solidFill>
                  <a:srgbClr val="3C3C3C"/>
                </a:solidFill>
                <a:effectLst/>
                <a:latin typeface="+mj-lt"/>
              </a:rPr>
              <a:t>1. Kiến thức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Trẻ nhớ tên bài thơ, tên tác giả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Hiểu nội dung bài thơ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Trẻ cảm nhận được vẻ đẹp của thiên nhiên qua bài thơ.</a:t>
            </a:r>
          </a:p>
          <a:p>
            <a:pPr algn="just"/>
            <a:r>
              <a:rPr lang="vi-VN" sz="3200" b="1" i="0" dirty="0">
                <a:solidFill>
                  <a:srgbClr val="3C3C3C"/>
                </a:solidFill>
                <a:effectLst/>
                <a:latin typeface="+mj-lt"/>
              </a:rPr>
              <a:t>2. Kỹ năng:</a:t>
            </a:r>
          </a:p>
          <a:p>
            <a:pPr algn="just"/>
            <a:r>
              <a:rPr lang="vi-VN" sz="3200" b="1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3200" i="0" dirty="0">
                <a:solidFill>
                  <a:srgbClr val="3C3C3C"/>
                </a:solidFill>
                <a:effectLst/>
                <a:latin typeface="+mj-lt"/>
              </a:rPr>
              <a:t>Kỹ năng trả </a:t>
            </a:r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lời câu hỏi của cô rõ ràng, đủ câu.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Phát triển ngôn ngữ mạch lạc cho trẻ.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Trẻ biết đọc cùng cô từ đầu đến cuối bài thơ</a:t>
            </a:r>
          </a:p>
          <a:p>
            <a:pPr algn="just"/>
            <a:r>
              <a:rPr lang="vi-VN" sz="3200" b="1" i="0" dirty="0">
                <a:solidFill>
                  <a:srgbClr val="3C3C3C"/>
                </a:solidFill>
                <a:effectLst/>
                <a:latin typeface="+mj-lt"/>
              </a:rPr>
              <a:t>3.Thái độ :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Chú ý, tập trung trong giờ.</a:t>
            </a:r>
          </a:p>
          <a:p>
            <a:pPr algn="just"/>
            <a:r>
              <a:rPr lang="vi-VN" sz="3200" b="0" i="0" dirty="0">
                <a:solidFill>
                  <a:srgbClr val="3C3C3C"/>
                </a:solidFill>
                <a:effectLst/>
                <a:latin typeface="+mj-lt"/>
              </a:rPr>
              <a:t>- Biết yêu quý, chăm sóc các loài hoa</a:t>
            </a:r>
          </a:p>
        </p:txBody>
      </p:sp>
    </p:spTree>
    <p:extLst>
      <p:ext uri="{BB962C8B-B14F-4D97-AF65-F5344CB8AC3E}">
        <p14:creationId xmlns:p14="http://schemas.microsoft.com/office/powerpoint/2010/main" val="295973257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mướp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lựu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 </a:t>
            </a:r>
            <a:r>
              <a:rPr lang="en-GB" sz="3600" dirty="0" err="1">
                <a:solidFill>
                  <a:srgbClr val="FF0000"/>
                </a:solidFill>
              </a:rPr>
              <a:t>vừng</a:t>
            </a:r>
            <a:r>
              <a:rPr lang="en-GB" sz="3600" dirty="0">
                <a:solidFill>
                  <a:srgbClr val="FF0000"/>
                </a:solidFill>
              </a:rPr>
              <a:t>,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đỗ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trông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như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thế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nào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752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mận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rgbClr val="FF0000"/>
                </a:solidFill>
              </a:rPr>
              <a:t>Vì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sao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các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bạn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nhỏ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không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nên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hái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hoa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tươi</a:t>
            </a:r>
            <a:r>
              <a:rPr lang="en-GB" sz="4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99160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2964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250</Words>
  <Application>Microsoft Office PowerPoint</Application>
  <PresentationFormat>On-screen Show (4:3)</PresentationFormat>
  <Paragraphs>39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Phuongthao</cp:lastModifiedBy>
  <cp:revision>35</cp:revision>
  <dcterms:created xsi:type="dcterms:W3CDTF">2015-12-19T16:53:41Z</dcterms:created>
  <dcterms:modified xsi:type="dcterms:W3CDTF">2022-01-18T07:29:49Z</dcterms:modified>
</cp:coreProperties>
</file>