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5" r:id="rId2"/>
    <p:sldId id="292" r:id="rId3"/>
    <p:sldId id="312" r:id="rId4"/>
    <p:sldId id="293" r:id="rId5"/>
    <p:sldId id="307" r:id="rId6"/>
    <p:sldId id="295" r:id="rId7"/>
    <p:sldId id="294" r:id="rId8"/>
    <p:sldId id="296" r:id="rId9"/>
    <p:sldId id="297" r:id="rId10"/>
    <p:sldId id="298" r:id="rId11"/>
    <p:sldId id="308" r:id="rId12"/>
    <p:sldId id="306" r:id="rId13"/>
    <p:sldId id="309" r:id="rId14"/>
    <p:sldId id="302" r:id="rId15"/>
    <p:sldId id="310" r:id="rId16"/>
    <p:sldId id="311" r:id="rId17"/>
    <p:sldId id="28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28700" y="138252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UBND QUẬN LONG BIÊN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/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NON 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ÁNH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SAO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383" y="853889"/>
            <a:ext cx="1113334" cy="11274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90800" y="2046357"/>
            <a:ext cx="4114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LĨNH VỰC PHÁT TRIỂN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TÌNH CẢM KỸ NĂNG XÃ HỘI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3600" y="3313832"/>
            <a:ext cx="5181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</a:t>
            </a:r>
            <a:r>
              <a:rPr lang="en-US" sz="20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Đề</a:t>
            </a:r>
            <a:r>
              <a:rPr lang="en-US" sz="2000" b="1" kern="0" noProof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lang="en-US" sz="20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tài</a:t>
            </a:r>
            <a:r>
              <a:rPr lang="en-US" sz="2000" b="1" kern="0" noProof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: </a:t>
            </a:r>
            <a:r>
              <a:rPr lang="en-US" sz="20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Dạy</a:t>
            </a:r>
            <a:r>
              <a:rPr lang="en-US" sz="2000" b="1" kern="0" noProof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lang="en-US" sz="20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trẻ</a:t>
            </a:r>
            <a:r>
              <a:rPr lang="en-US" sz="2000" b="1" kern="0" noProof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lang="en-US" sz="20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chào</a:t>
            </a:r>
            <a:r>
              <a:rPr lang="en-US" sz="2000" b="1" kern="0" noProof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lang="en-US" sz="20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hỏi</a:t>
            </a:r>
            <a:r>
              <a:rPr lang="en-US" sz="2000" b="1" kern="0" noProof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, </a:t>
            </a:r>
            <a:r>
              <a:rPr lang="en-US" sz="20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cảm</a:t>
            </a:r>
            <a:r>
              <a:rPr lang="en-US" sz="2000" b="1" kern="0" noProof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lang="en-US" sz="20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ơn</a:t>
            </a:r>
            <a:r>
              <a:rPr lang="en-US" sz="2000" b="1" kern="0" noProof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, </a:t>
            </a:r>
            <a:r>
              <a:rPr lang="en-US" sz="20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xin</a:t>
            </a:r>
            <a:r>
              <a:rPr lang="en-US" sz="2000" b="1" kern="0" noProof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lang="en-US" sz="20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lỗi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5000" y="3907487"/>
            <a:ext cx="5181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Đối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tượng</a:t>
            </a:r>
            <a:r>
              <a:rPr lang="en-US" sz="2000" b="1" kern="0" noProof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:  </a:t>
            </a:r>
            <a:r>
              <a:rPr lang="en-US" sz="20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Mẫu</a:t>
            </a:r>
            <a:r>
              <a:rPr lang="en-US" sz="2000" b="1" kern="0" noProof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lang="en-US" sz="20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giáo</a:t>
            </a:r>
            <a:r>
              <a:rPr lang="en-US" sz="2000" b="1" kern="0" noProof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lang="en-US" sz="20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Nhỡ</a:t>
            </a:r>
            <a:r>
              <a:rPr lang="en-US" sz="2000" b="1" kern="0" noProof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 (4-5 </a:t>
            </a:r>
            <a:r>
              <a:rPr lang="en-US" sz="20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tuổi</a:t>
            </a:r>
            <a:r>
              <a:rPr lang="en-US" sz="2000" b="1" kern="0" noProof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05000" y="4454920"/>
            <a:ext cx="5181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Giáo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viên</a:t>
            </a:r>
            <a:r>
              <a:rPr lang="en-US" sz="2000" b="1" kern="0" noProof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: </a:t>
            </a:r>
            <a:r>
              <a:rPr lang="en-US" sz="20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Nguyễn</a:t>
            </a:r>
            <a:r>
              <a:rPr lang="en-US" sz="2000" b="1" kern="0" noProof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lang="en-US" sz="20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Thị</a:t>
            </a:r>
            <a:r>
              <a:rPr lang="en-US" sz="2000" b="1" kern="0" noProof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lang="en-US" sz="20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Phương</a:t>
            </a:r>
            <a:r>
              <a:rPr lang="en-US" sz="2000" b="1" kern="0" noProof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lang="en-US" sz="20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Liên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" y="152400"/>
            <a:ext cx="8991600" cy="639762"/>
          </a:xfrm>
        </p:spPr>
        <p:txBody>
          <a:bodyPr>
            <a:no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0" r="13084"/>
          <a:stretch/>
        </p:blipFill>
        <p:spPr>
          <a:xfrm>
            <a:off x="0" y="792162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4514" y="685800"/>
            <a:ext cx="8991600" cy="5047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en-US" sz="20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0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0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en-US" sz="20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CS 70)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en-US" sz="20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en-US" sz="20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en-US" sz="20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0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: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”; “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File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powerpoit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00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</a:pP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xmlns="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822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xmlns="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736915"/>
            <a:ext cx="8991600" cy="5473505"/>
          </a:xfrm>
        </p:spPr>
      </p:pic>
      <p:sp>
        <p:nvSpPr>
          <p:cNvPr id="3" name="TextBox 2"/>
          <p:cNvSpPr txBox="1"/>
          <p:nvPr/>
        </p:nvSpPr>
        <p:spPr>
          <a:xfrm>
            <a:off x="1" y="18143"/>
            <a:ext cx="9087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762000"/>
            <a:ext cx="9144001" cy="54403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86" y="54114"/>
            <a:ext cx="910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</TotalTime>
  <Words>434</Words>
  <Application>Microsoft Office PowerPoint</Application>
  <PresentationFormat>On-screen Show (4:3)</PresentationFormat>
  <Paragraphs>33</Paragraphs>
  <Slides>17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PowerPoint Presentation</vt:lpstr>
      <vt:lpstr>PowerPoint Presentation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Phuongthao</cp:lastModifiedBy>
  <cp:revision>75</cp:revision>
  <dcterms:created xsi:type="dcterms:W3CDTF">2016-04-10T13:01:26Z</dcterms:created>
  <dcterms:modified xsi:type="dcterms:W3CDTF">2022-01-17T09:56:26Z</dcterms:modified>
</cp:coreProperties>
</file>