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2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BACE2-A250-4C15-902E-2BA646157A32}" type="datetimeFigureOut">
              <a:rPr lang="en-US" smtClean="0"/>
              <a:t>19/12/2021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9579B-8B04-42F7-9BDE-83D1E0E06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896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BACE2-A250-4C15-902E-2BA646157A32}" type="datetimeFigureOut">
              <a:rPr lang="en-US" smtClean="0"/>
              <a:t>19/12/2021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9579B-8B04-42F7-9BDE-83D1E0E06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404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BACE2-A250-4C15-902E-2BA646157A32}" type="datetimeFigureOut">
              <a:rPr lang="en-US" smtClean="0"/>
              <a:t>19/12/2021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9579B-8B04-42F7-9BDE-83D1E0E06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10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BACE2-A250-4C15-902E-2BA646157A32}" type="datetimeFigureOut">
              <a:rPr lang="en-US" smtClean="0"/>
              <a:t>19/12/2021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9579B-8B04-42F7-9BDE-83D1E0E06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152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BACE2-A250-4C15-902E-2BA646157A32}" type="datetimeFigureOut">
              <a:rPr lang="en-US" smtClean="0"/>
              <a:t>19/12/2021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9579B-8B04-42F7-9BDE-83D1E0E06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839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BACE2-A250-4C15-902E-2BA646157A32}" type="datetimeFigureOut">
              <a:rPr lang="en-US" smtClean="0"/>
              <a:t>19/12/2021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9579B-8B04-42F7-9BDE-83D1E0E06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72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BACE2-A250-4C15-902E-2BA646157A32}" type="datetimeFigureOut">
              <a:rPr lang="en-US" smtClean="0"/>
              <a:t>19/12/2021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9579B-8B04-42F7-9BDE-83D1E0E06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190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BACE2-A250-4C15-902E-2BA646157A32}" type="datetimeFigureOut">
              <a:rPr lang="en-US" smtClean="0"/>
              <a:t>19/12/2021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9579B-8B04-42F7-9BDE-83D1E0E06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284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BACE2-A250-4C15-902E-2BA646157A32}" type="datetimeFigureOut">
              <a:rPr lang="en-US" smtClean="0"/>
              <a:t>19/12/2021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9579B-8B04-42F7-9BDE-83D1E0E06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599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BACE2-A250-4C15-902E-2BA646157A32}" type="datetimeFigureOut">
              <a:rPr lang="en-US" smtClean="0"/>
              <a:t>19/12/2021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9579B-8B04-42F7-9BDE-83D1E0E06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318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BACE2-A250-4C15-902E-2BA646157A32}" type="datetimeFigureOut">
              <a:rPr lang="en-US" smtClean="0"/>
              <a:t>19/12/2021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9579B-8B04-42F7-9BDE-83D1E0E06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156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7BACE2-A250-4C15-902E-2BA646157A32}" type="datetimeFigureOut">
              <a:rPr lang="en-US" smtClean="0"/>
              <a:t>19/12/2021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B9579B-8B04-42F7-9BDE-83D1E0E06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896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gõ 638 Đường Ngô Gia Tự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04637" y="6370637"/>
            <a:ext cx="487363" cy="4873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`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1" y="-243682"/>
            <a:ext cx="12192001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708505" y="0"/>
            <a:ext cx="277499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UBND QUẬN LONG BIÊN</a:t>
            </a:r>
          </a:p>
          <a:p>
            <a:pPr algn="ctr"/>
            <a:r>
              <a:rPr lang="en-US" sz="2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TRƯỜNG MN ÁNH SAO</a:t>
            </a:r>
            <a:endParaRPr lang="en-US" sz="2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69806" y="1530022"/>
            <a:ext cx="8652388" cy="1285875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  <a:endParaRPr lang="en-US" sz="4000" b="1" cap="none" spc="0" dirty="0">
              <a:ln w="0"/>
              <a:solidFill>
                <a:schemeClr val="accent4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19937" y="2261899"/>
            <a:ext cx="7752123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0"/>
                <a:solidFill>
                  <a:schemeClr val="bg1">
                    <a:lumMod val="8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ĐỀ TÀI: ĐO ĐỘ DÀI CÁC VẬT BẰNG 1 ĐƠN VỊ ĐO</a:t>
            </a:r>
            <a:endParaRPr lang="en-US" sz="3000" b="1" cap="none" spc="0" dirty="0">
              <a:ln w="0"/>
              <a:solidFill>
                <a:schemeClr val="bg1">
                  <a:lumMod val="8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329222" y="4796135"/>
            <a:ext cx="413686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Cô giáo : Vũ Thị Thanh Huyền</a:t>
            </a:r>
            <a:endParaRPr lang="en-US" sz="2400" b="1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20" y="9618"/>
            <a:ext cx="325823" cy="33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88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3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Đo độ dài các vật bằng 1 đơn vị đo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75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436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35</Words>
  <Application>Microsoft Office PowerPoint</Application>
  <PresentationFormat>Màn hình rộng</PresentationFormat>
  <Paragraphs>6</Paragraphs>
  <Slides>2</Slides>
  <Notes>0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Times New Roman</vt:lpstr>
      <vt:lpstr>Office Theme</vt:lpstr>
      <vt:lpstr>`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 PC</dc:creator>
  <cp:lastModifiedBy>Huế Đỗ</cp:lastModifiedBy>
  <cp:revision>5</cp:revision>
  <dcterms:created xsi:type="dcterms:W3CDTF">2021-12-17T14:20:52Z</dcterms:created>
  <dcterms:modified xsi:type="dcterms:W3CDTF">2021-12-19T10:37:38Z</dcterms:modified>
</cp:coreProperties>
</file>