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 id="2147483728" r:id="rId4"/>
    <p:sldMasterId id="2147483745" r:id="rId5"/>
    <p:sldMasterId id="2147483762" r:id="rId6"/>
    <p:sldMasterId id="2147483779" r:id="rId7"/>
  </p:sldMasterIdLst>
  <p:sldIdLst>
    <p:sldId id="256" r:id="rId8"/>
    <p:sldId id="273" r:id="rId9"/>
    <p:sldId id="274" r:id="rId10"/>
    <p:sldId id="263" r:id="rId11"/>
    <p:sldId id="264" r:id="rId12"/>
    <p:sldId id="275" r:id="rId13"/>
    <p:sldId id="257" r:id="rId14"/>
    <p:sldId id="283" r:id="rId15"/>
    <p:sldId id="258" r:id="rId16"/>
    <p:sldId id="260" r:id="rId17"/>
    <p:sldId id="261" r:id="rId18"/>
    <p:sldId id="265" r:id="rId19"/>
    <p:sldId id="267" r:id="rId20"/>
    <p:sldId id="276" r:id="rId21"/>
    <p:sldId id="266" r:id="rId22"/>
    <p:sldId id="277" r:id="rId23"/>
    <p:sldId id="270" r:id="rId24"/>
    <p:sldId id="278" r:id="rId25"/>
    <p:sldId id="272" r:id="rId26"/>
    <p:sldId id="279" r:id="rId27"/>
    <p:sldId id="284" r:id="rId28"/>
    <p:sldId id="280" r:id="rId29"/>
    <p:sldId id="291" r:id="rId30"/>
    <p:sldId id="286" r:id="rId31"/>
    <p:sldId id="287" r:id="rId32"/>
    <p:sldId id="288" r:id="rId33"/>
    <p:sldId id="289" r:id="rId34"/>
    <p:sldId id="290" r:id="rId35"/>
    <p:sldId id="281" r:id="rId36"/>
    <p:sldId id="282" r:id="rId3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72" d="100"/>
          <a:sy n="72" d="100"/>
        </p:scale>
        <p:origin x="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3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879687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8597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20776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0754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1696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773640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24695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81019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283612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086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4223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0920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57576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798944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590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0132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839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3593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78677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32124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319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44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5462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649017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741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4757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771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169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5541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993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9632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784005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319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23273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21/12/2021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425762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9894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78019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71161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2565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5432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6342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3943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83410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9073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148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t>21/12/2021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4674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8356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17472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2819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58639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73487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915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5747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8587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7782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103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t>21/12/2021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4227053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103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73659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3298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1392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31977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08571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4572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66499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1849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2967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t>21/12/2021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8333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23497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96132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42069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1592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594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4944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3356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19939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64889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5382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t>21/12/2021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66528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1240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1888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17658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5904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5469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613113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77789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854473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9313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0601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21/12/2021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840722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1235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74452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1886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147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81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630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97570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271892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8784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623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21/12/2021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234801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20187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704764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37725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150691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3451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08708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77517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60554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02940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5712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t>21/12/2021</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t>‹#›</a:t>
            </a:fld>
            <a:endParaRPr lang="vi-VN"/>
          </a:p>
        </p:txBody>
      </p:sp>
    </p:spTree>
    <p:extLst>
      <p:ext uri="{BB962C8B-B14F-4D97-AF65-F5344CB8AC3E}">
        <p14:creationId xmlns:p14="http://schemas.microsoft.com/office/powerpoint/2010/main" val="355103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40013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849193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073273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390646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515235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21/12/2021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9297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26.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21.jpeg"/><Relationship Id="rId24" Type="http://schemas.openxmlformats.org/officeDocument/2006/relationships/image" Target="../media/image60.png"/><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9.gif"/><Relationship Id="rId10" Type="http://schemas.openxmlformats.org/officeDocument/2006/relationships/image" Target="../media/image47.jpeg"/><Relationship Id="rId19" Type="http://schemas.openxmlformats.org/officeDocument/2006/relationships/image" Target="../media/image55.png"/><Relationship Id="rId4" Type="http://schemas.openxmlformats.org/officeDocument/2006/relationships/image" Target="../media/image18.gif"/><Relationship Id="rId9" Type="http://schemas.openxmlformats.org/officeDocument/2006/relationships/image" Target="../media/image8.gi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20.gif"/></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5.png"/><Relationship Id="rId18" Type="http://schemas.openxmlformats.org/officeDocument/2006/relationships/image" Target="../media/image9.gif"/><Relationship Id="rId3" Type="http://schemas.openxmlformats.org/officeDocument/2006/relationships/image" Target="../media/image25.jpg"/><Relationship Id="rId7" Type="http://schemas.openxmlformats.org/officeDocument/2006/relationships/image" Target="../media/image44.png"/><Relationship Id="rId12" Type="http://schemas.openxmlformats.org/officeDocument/2006/relationships/image" Target="../media/image39.png"/><Relationship Id="rId17" Type="http://schemas.openxmlformats.org/officeDocument/2006/relationships/image" Target="../media/image8.gif"/><Relationship Id="rId2" Type="http://schemas.openxmlformats.org/officeDocument/2006/relationships/audio" Target="../media/audio1.wav"/><Relationship Id="rId16"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64.png"/><Relationship Id="rId5" Type="http://schemas.openxmlformats.org/officeDocument/2006/relationships/image" Target="../media/image18.gif"/><Relationship Id="rId15" Type="http://schemas.openxmlformats.org/officeDocument/2006/relationships/image" Target="../media/image47.jpe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9.gif"/><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8.gif"/><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gif"/><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audio" Target="../media/audio1.wav"/><Relationship Id="rId10" Type="http://schemas.openxmlformats.org/officeDocument/2006/relationships/image" Target="../media/image7.gif"/><Relationship Id="rId19" Type="http://schemas.openxmlformats.org/officeDocument/2006/relationships/image" Target="../media/image20.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33.png"/><Relationship Id="rId22"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18" Type="http://schemas.openxmlformats.org/officeDocument/2006/relationships/image" Target="../media/image20.gif"/><Relationship Id="rId3" Type="http://schemas.microsoft.com/office/2007/relationships/media" Target="../media/media3.m4a"/><Relationship Id="rId21" Type="http://schemas.openxmlformats.org/officeDocument/2006/relationships/image" Target="../media/image9.gif"/><Relationship Id="rId7" Type="http://schemas.openxmlformats.org/officeDocument/2006/relationships/image" Target="../media/image7.gif"/><Relationship Id="rId12" Type="http://schemas.openxmlformats.org/officeDocument/2006/relationships/image" Target="../media/image35.png"/><Relationship Id="rId17" Type="http://schemas.openxmlformats.org/officeDocument/2006/relationships/image" Target="../media/image41.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8.gif"/><Relationship Id="rId20" Type="http://schemas.openxmlformats.org/officeDocument/2006/relationships/image" Target="../media/image44.png"/><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4.png"/><Relationship Id="rId24" Type="http://schemas.openxmlformats.org/officeDocument/2006/relationships/image" Target="../media/image70.png"/><Relationship Id="rId5" Type="http://schemas.openxmlformats.org/officeDocument/2006/relationships/slideLayout" Target="../slideLayouts/slideLayout2.xml"/><Relationship Id="rId15" Type="http://schemas.openxmlformats.org/officeDocument/2006/relationships/image" Target="../media/image21.jpeg"/><Relationship Id="rId23" Type="http://schemas.openxmlformats.org/officeDocument/2006/relationships/image" Target="../media/image69.png"/><Relationship Id="rId10" Type="http://schemas.openxmlformats.org/officeDocument/2006/relationships/image" Target="../media/image32.png"/><Relationship Id="rId19" Type="http://schemas.openxmlformats.org/officeDocument/2006/relationships/image" Target="../media/image45.png"/><Relationship Id="rId4" Type="http://schemas.openxmlformats.org/officeDocument/2006/relationships/audio" Target="../media/media3.m4a"/><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9.gif"/><Relationship Id="rId4" Type="http://schemas.openxmlformats.org/officeDocument/2006/relationships/image" Target="../media/image71.gif"/></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1.jpe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slideLayout" Target="../slideLayouts/slideLayout2.xml"/><Relationship Id="rId21" Type="http://schemas.openxmlformats.org/officeDocument/2006/relationships/image" Target="../media/image55.png"/><Relationship Id="rId7" Type="http://schemas.openxmlformats.org/officeDocument/2006/relationships/image" Target="../media/image46.png"/><Relationship Id="rId12" Type="http://schemas.openxmlformats.org/officeDocument/2006/relationships/image" Target="../media/image47.jpe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audio" Target="../media/media4.mp3"/><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20.gif"/><Relationship Id="rId1" Type="http://schemas.microsoft.com/office/2007/relationships/media" Target="../media/media4.mp3"/><Relationship Id="rId6" Type="http://schemas.openxmlformats.org/officeDocument/2006/relationships/image" Target="../media/image18.gif"/><Relationship Id="rId11" Type="http://schemas.openxmlformats.org/officeDocument/2006/relationships/image" Target="../media/image8.gif"/><Relationship Id="rId24" Type="http://schemas.openxmlformats.org/officeDocument/2006/relationships/image" Target="../media/image58.png"/><Relationship Id="rId5" Type="http://schemas.openxmlformats.org/officeDocument/2006/relationships/image" Target="../media/image41.png"/><Relationship Id="rId15" Type="http://schemas.openxmlformats.org/officeDocument/2006/relationships/image" Target="../media/image72.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7.gif"/><Relationship Id="rId19" Type="http://schemas.openxmlformats.org/officeDocument/2006/relationships/image" Target="../media/image53.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71.gif"/><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9.gif"/><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65.png"/><Relationship Id="rId18" Type="http://schemas.openxmlformats.org/officeDocument/2006/relationships/image" Target="../media/image9.gif"/><Relationship Id="rId3"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9.png"/><Relationship Id="rId17" Type="http://schemas.openxmlformats.org/officeDocument/2006/relationships/image" Target="../media/image8.gif"/><Relationship Id="rId2" Type="http://schemas.openxmlformats.org/officeDocument/2006/relationships/audio" Target="../media/audio1.wav"/><Relationship Id="rId16"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63.jpeg"/><Relationship Id="rId5" Type="http://schemas.openxmlformats.org/officeDocument/2006/relationships/image" Target="../media/image33.png"/><Relationship Id="rId15" Type="http://schemas.openxmlformats.org/officeDocument/2006/relationships/image" Target="../media/image47.jpeg"/><Relationship Id="rId10" Type="http://schemas.openxmlformats.org/officeDocument/2006/relationships/image" Target="../media/image44.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gif"/><Relationship Id="rId3" Type="http://schemas.openxmlformats.org/officeDocument/2006/relationships/image" Target="../media/image21.jpeg"/><Relationship Id="rId7" Type="http://schemas.openxmlformats.org/officeDocument/2006/relationships/image" Target="../media/image25.jp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8.xml"/><Relationship Id="rId6" Type="http://schemas.openxmlformats.org/officeDocument/2006/relationships/image" Target="../media/image24.png"/><Relationship Id="rId11" Type="http://schemas.openxmlformats.org/officeDocument/2006/relationships/image" Target="../media/image8.gif"/><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7.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28.gif"/></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8.gif"/><Relationship Id="rId24" Type="http://schemas.openxmlformats.org/officeDocument/2006/relationships/audio" Target="../media/audio1.wav"/><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image" Target="../media/image29.png"/><Relationship Id="rId10" Type="http://schemas.openxmlformats.org/officeDocument/2006/relationships/image" Target="../media/image7.gif"/><Relationship Id="rId19" Type="http://schemas.openxmlformats.org/officeDocument/2006/relationships/image" Target="../media/image20.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33.png"/><Relationship Id="rId22" Type="http://schemas.openxmlformats.org/officeDocument/2006/relationships/image" Target="../media/image28.gif"/></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29.png"/><Relationship Id="rId3" Type="http://schemas.openxmlformats.org/officeDocument/2006/relationships/image" Target="../media/image25.jp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39.png"/><Relationship Id="rId2" Type="http://schemas.openxmlformats.org/officeDocument/2006/relationships/audio" Target="../media/audio1.wav"/><Relationship Id="rId16" Type="http://schemas.openxmlformats.org/officeDocument/2006/relationships/image" Target="../media/image9.gif"/><Relationship Id="rId20"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42.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9.gif"/><Relationship Id="rId3" Type="http://schemas.openxmlformats.org/officeDocument/2006/relationships/image" Target="../media/image25.jpg"/><Relationship Id="rId21"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5.png"/><Relationship Id="rId20" Type="http://schemas.openxmlformats.org/officeDocument/2006/relationships/image" Target="../media/image29.png"/><Relationship Id="rId1" Type="http://schemas.openxmlformats.org/officeDocument/2006/relationships/slideLayout" Target="../slideLayouts/slideLayout50.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39.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26.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25.jpg"/><Relationship Id="rId11" Type="http://schemas.openxmlformats.org/officeDocument/2006/relationships/image" Target="../media/image21.jpeg"/><Relationship Id="rId24" Type="http://schemas.openxmlformats.org/officeDocument/2006/relationships/image" Target="../media/image60.png"/><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9.gif"/><Relationship Id="rId10" Type="http://schemas.openxmlformats.org/officeDocument/2006/relationships/image" Target="../media/image47.jpeg"/><Relationship Id="rId19" Type="http://schemas.openxmlformats.org/officeDocument/2006/relationships/image" Target="../media/image55.png"/><Relationship Id="rId4" Type="http://schemas.openxmlformats.org/officeDocument/2006/relationships/image" Target="../media/image18.gif"/><Relationship Id="rId9" Type="http://schemas.openxmlformats.org/officeDocument/2006/relationships/image" Target="../media/image8.gi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20.gif"/></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5.png"/><Relationship Id="rId18" Type="http://schemas.openxmlformats.org/officeDocument/2006/relationships/image" Target="../media/image9.gif"/><Relationship Id="rId3" Type="http://schemas.openxmlformats.org/officeDocument/2006/relationships/image" Target="../media/image25.jpg"/><Relationship Id="rId7" Type="http://schemas.openxmlformats.org/officeDocument/2006/relationships/image" Target="../media/image44.png"/><Relationship Id="rId12" Type="http://schemas.openxmlformats.org/officeDocument/2006/relationships/image" Target="../media/image39.png"/><Relationship Id="rId17" Type="http://schemas.openxmlformats.org/officeDocument/2006/relationships/image" Target="../media/image8.gif"/><Relationship Id="rId2" Type="http://schemas.openxmlformats.org/officeDocument/2006/relationships/audio" Target="../media/audio1.wav"/><Relationship Id="rId16" Type="http://schemas.openxmlformats.org/officeDocument/2006/relationships/image" Target="../media/image7.gif"/><Relationship Id="rId1" Type="http://schemas.openxmlformats.org/officeDocument/2006/relationships/slideLayout" Target="../slideLayouts/slideLayout82.xml"/><Relationship Id="rId6" Type="http://schemas.openxmlformats.org/officeDocument/2006/relationships/image" Target="../media/image43.png"/><Relationship Id="rId11" Type="http://schemas.openxmlformats.org/officeDocument/2006/relationships/image" Target="../media/image64.png"/><Relationship Id="rId5" Type="http://schemas.openxmlformats.org/officeDocument/2006/relationships/image" Target="../media/image18.gif"/><Relationship Id="rId15" Type="http://schemas.openxmlformats.org/officeDocument/2006/relationships/image" Target="../media/image47.jpe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21.jpe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7.jpeg"/><Relationship Id="rId3" Type="http://schemas.microsoft.com/office/2007/relationships/media" Target="../media/media7.mp3"/><Relationship Id="rId7" Type="http://schemas.openxmlformats.org/officeDocument/2006/relationships/slideLayout" Target="../slideLayouts/slideLayout2.xml"/><Relationship Id="rId12" Type="http://schemas.openxmlformats.org/officeDocument/2006/relationships/image" Target="../media/image19.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76.png"/><Relationship Id="rId5" Type="http://schemas.microsoft.com/office/2007/relationships/media" Target="../media/media8.mp3"/><Relationship Id="rId10" Type="http://schemas.openxmlformats.org/officeDocument/2006/relationships/image" Target="../media/image6.gif"/><Relationship Id="rId4" Type="http://schemas.openxmlformats.org/officeDocument/2006/relationships/audio" Target="../media/media7.mp3"/><Relationship Id="rId9" Type="http://schemas.openxmlformats.org/officeDocument/2006/relationships/image" Target="../media/image75.jp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png"/><Relationship Id="rId5" Type="http://schemas.openxmlformats.org/officeDocument/2006/relationships/image" Target="../media/image9.gi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8.gif"/><Relationship Id="rId3" Type="http://schemas.openxmlformats.org/officeDocument/2006/relationships/slideLayout" Target="../slideLayouts/slideLayout2.xml"/><Relationship Id="rId7" Type="http://schemas.openxmlformats.org/officeDocument/2006/relationships/image" Target="../media/image12.jpeg"/><Relationship Id="rId12"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eg"/><Relationship Id="rId11" Type="http://schemas.openxmlformats.org/officeDocument/2006/relationships/image" Target="../media/image6.gif"/><Relationship Id="rId5" Type="http://schemas.openxmlformats.org/officeDocument/2006/relationships/image" Target="../media/image10.jpg"/><Relationship Id="rId15" Type="http://schemas.openxmlformats.org/officeDocument/2006/relationships/audio" Target="../media/audio1.wav"/><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7.jp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gif"/><Relationship Id="rId3" Type="http://schemas.openxmlformats.org/officeDocument/2006/relationships/image" Target="../media/image21.jpeg"/><Relationship Id="rId7" Type="http://schemas.openxmlformats.org/officeDocument/2006/relationships/image" Target="../media/image25.jp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8.gif"/><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7.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8.gif"/><Relationship Id="rId24" Type="http://schemas.openxmlformats.org/officeDocument/2006/relationships/audio" Target="../media/audio1.wav"/><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image" Target="../media/image29.png"/><Relationship Id="rId10" Type="http://schemas.openxmlformats.org/officeDocument/2006/relationships/image" Target="../media/image7.gif"/><Relationship Id="rId19" Type="http://schemas.openxmlformats.org/officeDocument/2006/relationships/image" Target="../media/image20.gif"/><Relationship Id="rId4" Type="http://schemas.openxmlformats.org/officeDocument/2006/relationships/image" Target="../media/image22.png"/><Relationship Id="rId9" Type="http://schemas.openxmlformats.org/officeDocument/2006/relationships/image" Target="../media/image18.gif"/><Relationship Id="rId14" Type="http://schemas.openxmlformats.org/officeDocument/2006/relationships/image" Target="../media/image33.png"/><Relationship Id="rId22"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29.png"/><Relationship Id="rId3" Type="http://schemas.openxmlformats.org/officeDocument/2006/relationships/image" Target="../media/image25.jp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39.png"/><Relationship Id="rId2" Type="http://schemas.openxmlformats.org/officeDocument/2006/relationships/audio" Target="../media/audio1.wav"/><Relationship Id="rId16" Type="http://schemas.openxmlformats.org/officeDocument/2006/relationships/image" Target="../media/image9.gif"/><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42.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gif"/><Relationship Id="rId18" Type="http://schemas.openxmlformats.org/officeDocument/2006/relationships/image" Target="../media/image9.gif"/><Relationship Id="rId3" Type="http://schemas.openxmlformats.org/officeDocument/2006/relationships/image" Target="../media/image25.jpg"/><Relationship Id="rId21"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21.jpe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40.png"/><Relationship Id="rId19" Type="http://schemas.openxmlformats.org/officeDocument/2006/relationships/image" Target="../media/image39.png"/><Relationship Id="rId4" Type="http://schemas.openxmlformats.org/officeDocument/2006/relationships/image" Target="../media/image7.gif"/><Relationship Id="rId9" Type="http://schemas.openxmlformats.org/officeDocument/2006/relationships/image" Target="../media/image35.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8884"/>
          </a:xfrm>
          <a:prstGeom prst="rect">
            <a:avLst/>
          </a:prstGeom>
        </p:spPr>
      </p:pic>
      <p:sp>
        <p:nvSpPr>
          <p:cNvPr id="6" name="Rectangle 5"/>
          <p:cNvSpPr/>
          <p:nvPr/>
        </p:nvSpPr>
        <p:spPr>
          <a:xfrm>
            <a:off x="334480" y="594543"/>
            <a:ext cx="11417741" cy="6274341"/>
          </a:xfrm>
          <a:prstGeom prst="rect">
            <a:avLst/>
          </a:prstGeom>
          <a:noFill/>
        </p:spPr>
        <p:txBody>
          <a:bodyPr wrap="none" lIns="91440" tIns="45720" rIns="91440" bIns="45720">
            <a:prstTxWarp prst="textArchUp">
              <a:avLst/>
            </a:prstTxWarp>
            <a:spAutoFit/>
          </a:bodyPr>
          <a:lstStyle/>
          <a:p>
            <a:pPr algn="ct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non </a:t>
            </a: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Ánh</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Sao</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843540" y="1447618"/>
            <a:ext cx="8713924"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chemeClr val="accent3"/>
                </a:solidFill>
              </a:rPr>
              <a:t>Lĩnh</a:t>
            </a:r>
            <a:r>
              <a:rPr lang="en-US" sz="4800" b="1" dirty="0">
                <a:ln/>
                <a:solidFill>
                  <a:schemeClr val="accent3"/>
                </a:solidFill>
              </a:rPr>
              <a:t> </a:t>
            </a:r>
            <a:r>
              <a:rPr lang="en-US" sz="4800" b="1" dirty="0" err="1">
                <a:ln/>
                <a:solidFill>
                  <a:schemeClr val="accent3"/>
                </a:solidFill>
              </a:rPr>
              <a:t>vực</a:t>
            </a:r>
            <a:r>
              <a:rPr lang="en-US" sz="4800" b="1" dirty="0">
                <a:ln/>
                <a:solidFill>
                  <a:schemeClr val="accent3"/>
                </a:solidFill>
              </a:rPr>
              <a:t>: </a:t>
            </a:r>
            <a:r>
              <a:rPr lang="en-US" sz="4800" b="1" dirty="0" err="1">
                <a:ln/>
                <a:solidFill>
                  <a:schemeClr val="accent3"/>
                </a:solidFill>
              </a:rPr>
              <a:t>Phát</a:t>
            </a:r>
            <a:r>
              <a:rPr lang="en-US" sz="4800" b="1" dirty="0">
                <a:ln/>
                <a:solidFill>
                  <a:schemeClr val="accent3"/>
                </a:solidFill>
              </a:rPr>
              <a:t> </a:t>
            </a:r>
            <a:r>
              <a:rPr lang="en-US" sz="4800" b="1" dirty="0" err="1">
                <a:ln/>
                <a:solidFill>
                  <a:schemeClr val="accent3"/>
                </a:solidFill>
              </a:rPr>
              <a:t>triển</a:t>
            </a:r>
            <a:r>
              <a:rPr lang="en-US" sz="4800" b="1" dirty="0">
                <a:ln/>
                <a:solidFill>
                  <a:schemeClr val="accent3"/>
                </a:solidFill>
              </a:rPr>
              <a:t> </a:t>
            </a:r>
            <a:r>
              <a:rPr lang="en-US" sz="4800" b="1" dirty="0" err="1">
                <a:ln/>
                <a:solidFill>
                  <a:schemeClr val="accent3"/>
                </a:solidFill>
              </a:rPr>
              <a:t>ngôn</a:t>
            </a:r>
            <a:r>
              <a:rPr lang="en-US" sz="4800" b="1" dirty="0">
                <a:ln/>
                <a:solidFill>
                  <a:schemeClr val="accent3"/>
                </a:solidFill>
              </a:rPr>
              <a:t> </a:t>
            </a:r>
            <a:r>
              <a:rPr lang="en-US" sz="4800" b="1" dirty="0" err="1">
                <a:ln/>
                <a:solidFill>
                  <a:schemeClr val="accent3"/>
                </a:solidFill>
              </a:rPr>
              <a:t>ngữ</a:t>
            </a:r>
            <a:endParaRPr lang="vi-VN" sz="4800" b="1" dirty="0">
              <a:ln/>
              <a:solidFill>
                <a:schemeClr val="accent3"/>
              </a:solidFill>
            </a:endParaRPr>
          </a:p>
        </p:txBody>
      </p:sp>
      <p:sp>
        <p:nvSpPr>
          <p:cNvPr id="10" name="Rectangle 9"/>
          <p:cNvSpPr/>
          <p:nvPr/>
        </p:nvSpPr>
        <p:spPr>
          <a:xfrm>
            <a:off x="2104754" y="3405149"/>
            <a:ext cx="8330615" cy="923330"/>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a:t>
            </a:r>
            <a:r>
              <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ơ</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bà</a:t>
            </a:r>
            <a:endPar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495484" y="5158562"/>
            <a:ext cx="5201040" cy="1077218"/>
          </a:xfrm>
          <a:prstGeom prst="rect">
            <a:avLst/>
          </a:prstGeom>
          <a:noFill/>
        </p:spPr>
        <p:txBody>
          <a:bodyPr wrap="none" lIns="91440" tIns="45720" rIns="91440" bIns="45720">
            <a:spAutoFit/>
          </a:bodyPr>
          <a:lstStyle/>
          <a:p>
            <a:pPr algn="ct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Nguyễn</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Bắc</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Lứa</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p>
        </p:txBody>
      </p:sp>
      <p:pic>
        <p:nvPicPr>
          <p:cNvPr id="1026" name="Picture 2" descr="Trường Mầm Non Ánh Sao -Thượng Thanh - Long Biên, Hà Nội. | School Revie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9152" y="0"/>
            <a:ext cx="1167473" cy="119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79893"/>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miết</a:t>
            </a:r>
          </a:p>
          <a:p>
            <a:r>
              <a:rPr lang="vi-VN" sz="2000" b="1" dirty="0">
                <a:solidFill>
                  <a:srgbClr val="00B0F0"/>
                </a:solidFill>
                <a:latin typeface="Times New Roman" pitchFamily="18" charset="0"/>
                <a:cs typeface="Times New Roman" pitchFamily="18" charset="0"/>
              </a:rPr>
              <a:t>Nhặt thóc vàng</a:t>
            </a: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a:solidFill>
                  <a:srgbClr val="002060"/>
                </a:solidFill>
                <a:latin typeface="Times New Roman" pitchFamily="18" charset="0"/>
                <a:cs typeface="Times New Roman" pitchFamily="18" charset="0"/>
              </a:rPr>
              <a:t>Cháu nhẹ nhàng</a:t>
            </a:r>
          </a:p>
          <a:p>
            <a:r>
              <a:rPr lang="vi-VN" sz="2000" b="1">
                <a:solidFill>
                  <a:srgbClr val="002060"/>
                </a:solidFill>
                <a:latin typeface="Times New Roman" pitchFamily="18" charset="0"/>
                <a:cs typeface="Times New Roman" pitchFamily="18" charset="0"/>
              </a:rPr>
              <a:t>Lùa v</a:t>
            </a:r>
            <a:r>
              <a:rPr lang="en-US" sz="2000" b="1">
                <a:solidFill>
                  <a:srgbClr val="002060"/>
                </a:solidFill>
                <a:latin typeface="Times New Roman" pitchFamily="18" charset="0"/>
                <a:cs typeface="Times New Roman" pitchFamily="18" charset="0"/>
              </a:rPr>
              <a:t>ào</a:t>
            </a:r>
            <a:r>
              <a:rPr lang="vi-VN" sz="2000" b="1">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3" y="0"/>
            <a:ext cx="12192000" cy="6863460"/>
          </a:xfrm>
          <a:prstGeom prst="rect">
            <a:avLst/>
          </a:prstGeom>
        </p:spPr>
      </p:pic>
      <p:sp>
        <p:nvSpPr>
          <p:cNvPr id="7" name="Rectangle 6"/>
          <p:cNvSpPr/>
          <p:nvPr/>
        </p:nvSpPr>
        <p:spPr>
          <a:xfrm>
            <a:off x="459580" y="1108795"/>
            <a:ext cx="5228290" cy="707886"/>
          </a:xfrm>
          <a:prstGeom prst="rect">
            <a:avLst/>
          </a:prstGeom>
          <a:noFill/>
        </p:spPr>
        <p:txBody>
          <a:bodyPr wrap="none" lIns="91440" tIns="45720" rIns="91440" bIns="45720">
            <a:prstTxWarp prst="textWave2">
              <a:avLst/>
            </a:prstTxWarp>
            <a:spAutoFit/>
          </a:bodyPr>
          <a:lstStyle/>
          <a:p>
            <a:pPr algn="ctr"/>
            <a:r>
              <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Đàm thoại, Trích dẫn</a:t>
            </a:r>
          </a:p>
        </p:txBody>
      </p:sp>
      <p:sp>
        <p:nvSpPr>
          <p:cNvPr id="11" name="Rectangle 10"/>
          <p:cNvSpPr/>
          <p:nvPr/>
        </p:nvSpPr>
        <p:spPr>
          <a:xfrm>
            <a:off x="2723627" y="2949216"/>
            <a:ext cx="6777817" cy="954107"/>
          </a:xfrm>
          <a:prstGeom prst="rect">
            <a:avLst/>
          </a:prstGeom>
          <a:noFill/>
        </p:spPr>
        <p:txBody>
          <a:bodyPr wrap="none" lIns="91440" tIns="45720" rIns="91440" bIns="45720">
            <a:prstTxWarp prst="textWave1">
              <a:avLst/>
            </a:prstTxWarp>
            <a:spAutoFit/>
          </a:bodyPr>
          <a:lstStyle/>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Cô vừa đọc cho các con nghe bài thơ gì?</a:t>
            </a:r>
          </a:p>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 Của nhà thơ nào?</a:t>
            </a:r>
          </a:p>
        </p:txBody>
      </p:sp>
      <p:sp>
        <p:nvSpPr>
          <p:cNvPr id="13" name="Rectangle 12"/>
          <p:cNvSpPr/>
          <p:nvPr/>
        </p:nvSpPr>
        <p:spPr>
          <a:xfrm>
            <a:off x="3122774" y="2523309"/>
            <a:ext cx="5979522" cy="1446550"/>
          </a:xfrm>
          <a:prstGeom prst="rect">
            <a:avLst/>
          </a:prstGeom>
          <a:noFill/>
        </p:spPr>
        <p:txBody>
          <a:bodyPr wrap="none" lIns="91440" tIns="45720" rIns="91440" bIns="45720">
            <a:spAutoFit/>
          </a:bodyPr>
          <a:lstStyle/>
          <a:p>
            <a:pPr algn="ctr"/>
            <a:r>
              <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thơ: Thăm nhà bà</a:t>
            </a:r>
          </a:p>
          <a:p>
            <a:pPr algn="ctr"/>
            <a:r>
              <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 giả: Như Mao</a:t>
            </a: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5041"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14440"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88013"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9278" y="514616"/>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493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26"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par>
                                <p:cTn id="27" presetID="6" presetClass="entr" presetSubtype="16"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circle(in)">
                                      <p:cBhvr>
                                        <p:cTn id="32" dur="2000"/>
                                        <p:tgtEl>
                                          <p:spTgt spid="11">
                                            <p:txEl>
                                              <p:pRg st="1" end="1"/>
                                            </p:txEl>
                                          </p:spTgt>
                                        </p:tgtEl>
                                      </p:cBhvr>
                                    </p:animEffect>
                                  </p:childTnLst>
                                </p:cTn>
                              </p:par>
                              <p:par>
                                <p:cTn id="33" presetID="55" presetClass="exit" presetSubtype="0" fill="hold" nodeType="withEffect">
                                  <p:stCondLst>
                                    <p:cond delay="10000"/>
                                  </p:stCondLst>
                                  <p:childTnLst>
                                    <p:anim calcmode="lin" valueType="num">
                                      <p:cBhvr>
                                        <p:cTn id="34" dur="1000"/>
                                        <p:tgtEl>
                                          <p:spTgt spid="11">
                                            <p:txEl>
                                              <p:pRg st="0" end="0"/>
                                            </p:txEl>
                                          </p:spTgt>
                                        </p:tgtEl>
                                        <p:attrNameLst>
                                          <p:attrName>ppt_w</p:attrName>
                                        </p:attrNameLst>
                                      </p:cBhvr>
                                      <p:tavLst>
                                        <p:tav tm="0">
                                          <p:val>
                                            <p:strVal val="ppt_w"/>
                                          </p:val>
                                        </p:tav>
                                        <p:tav tm="100000">
                                          <p:val>
                                            <p:strVal val="ppt_w*0.70"/>
                                          </p:val>
                                        </p:tav>
                                      </p:tavLst>
                                    </p:anim>
                                    <p:anim calcmode="lin" valueType="num">
                                      <p:cBhvr>
                                        <p:cTn id="35"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36" dur="1000"/>
                                        <p:tgtEl>
                                          <p:spTgt spid="11">
                                            <p:txEl>
                                              <p:pRg st="0" end="0"/>
                                            </p:txEl>
                                          </p:spTgt>
                                        </p:tgtEl>
                                      </p:cBhvr>
                                    </p:animEffect>
                                    <p:set>
                                      <p:cBhvr>
                                        <p:cTn id="37" dur="1" fill="hold">
                                          <p:stCondLst>
                                            <p:cond delay="999"/>
                                          </p:stCondLst>
                                        </p:cTn>
                                        <p:tgtEl>
                                          <p:spTgt spid="11">
                                            <p:txEl>
                                              <p:pRg st="0" end="0"/>
                                            </p:txEl>
                                          </p:spTgt>
                                        </p:tgtEl>
                                        <p:attrNameLst>
                                          <p:attrName>style.visibility</p:attrName>
                                        </p:attrNameLst>
                                      </p:cBhvr>
                                      <p:to>
                                        <p:strVal val="hidden"/>
                                      </p:to>
                                    </p:set>
                                  </p:childTnLst>
                                </p:cTn>
                              </p:par>
                              <p:par>
                                <p:cTn id="38" presetID="55" presetClass="exit" presetSubtype="0" fill="hold" nodeType="withEffect">
                                  <p:stCondLst>
                                    <p:cond delay="10000"/>
                                  </p:stCondLst>
                                  <p:childTnLst>
                                    <p:anim calcmode="lin" valueType="num">
                                      <p:cBhvr>
                                        <p:cTn id="39" dur="1000"/>
                                        <p:tgtEl>
                                          <p:spTgt spid="11">
                                            <p:txEl>
                                              <p:pRg st="1" end="1"/>
                                            </p:txEl>
                                          </p:spTgt>
                                        </p:tgtEl>
                                        <p:attrNameLst>
                                          <p:attrName>ppt_w</p:attrName>
                                        </p:attrNameLst>
                                      </p:cBhvr>
                                      <p:tavLst>
                                        <p:tav tm="0">
                                          <p:val>
                                            <p:strVal val="ppt_w"/>
                                          </p:val>
                                        </p:tav>
                                        <p:tav tm="100000">
                                          <p:val>
                                            <p:strVal val="ppt_w*0.70"/>
                                          </p:val>
                                        </p:tav>
                                      </p:tavLst>
                                    </p:anim>
                                    <p:anim calcmode="lin" valueType="num">
                                      <p:cBhvr>
                                        <p:cTn id="40"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41" dur="1000"/>
                                        <p:tgtEl>
                                          <p:spTgt spid="11">
                                            <p:txEl>
                                              <p:pRg st="1" end="1"/>
                                            </p:txEl>
                                          </p:spTgt>
                                        </p:tgtEl>
                                      </p:cBhvr>
                                    </p:animEffect>
                                    <p:set>
                                      <p:cBhvr>
                                        <p:cTn id="42" dur="1" fill="hold">
                                          <p:stCondLst>
                                            <p:cond delay="999"/>
                                          </p:stCondLst>
                                        </p:cTn>
                                        <p:tgtEl>
                                          <p:spTgt spid="11">
                                            <p:txEl>
                                              <p:pRg st="1" end="1"/>
                                            </p:txEl>
                                          </p:spTgt>
                                        </p:tgtEl>
                                        <p:attrNameLst>
                                          <p:attrName>style.visibility</p:attrName>
                                        </p:attrNameLst>
                                      </p:cBhvr>
                                      <p:to>
                                        <p:strVal val="hidden"/>
                                      </p:to>
                                    </p:set>
                                  </p:childTnLst>
                                </p:cTn>
                              </p:par>
                            </p:childTnLst>
                          </p:cTn>
                        </p:par>
                        <p:par>
                          <p:cTn id="43" fill="hold">
                            <p:stCondLst>
                              <p:cond delay="11000"/>
                            </p:stCondLst>
                            <p:childTnLst>
                              <p:par>
                                <p:cTn id="44" presetID="6" presetClass="entr" presetSubtype="16" fill="hold" nodeType="afterEffect">
                                  <p:stCondLst>
                                    <p:cond delay="400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circle(in)">
                                      <p:cBhvr>
                                        <p:cTn id="46" dur="2000"/>
                                        <p:tgtEl>
                                          <p:spTgt spid="13">
                                            <p:txEl>
                                              <p:pRg st="0" end="0"/>
                                            </p:txEl>
                                          </p:spTgt>
                                        </p:tgtEl>
                                      </p:cBhvr>
                                    </p:animEffect>
                                  </p:childTnLst>
                                </p:cTn>
                              </p:par>
                            </p:childTnLst>
                          </p:cTn>
                        </p:par>
                        <p:par>
                          <p:cTn id="47" fill="hold">
                            <p:stCondLst>
                              <p:cond delay="17000"/>
                            </p:stCondLst>
                            <p:childTnLst>
                              <p:par>
                                <p:cTn id="48" presetID="6" presetClass="entr" presetSubtype="16" fill="hold" nodeType="afterEffect">
                                  <p:stCondLst>
                                    <p:cond delay="450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circle(in)">
                                      <p:cBhvr>
                                        <p:cTn id="50"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Khi bé đến thăm nhà bà thì bà có nhà không, </a:t>
            </a:r>
          </a:p>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thấy gì?</a:t>
            </a: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708" y="227436"/>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824610" y="32007"/>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231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999"/>
            <a:ext cx="12192000" cy="6858529"/>
          </a:xfrm>
          <a:prstGeom prst="rect">
            <a:avLst/>
          </a:prstGeom>
        </p:spPr>
      </p:pic>
      <p:sp>
        <p:nvSpPr>
          <p:cNvPr id="6" name="Rectangle 5"/>
          <p:cNvSpPr/>
          <p:nvPr/>
        </p:nvSpPr>
        <p:spPr>
          <a:xfrm>
            <a:off x="-705465" y="2119195"/>
            <a:ext cx="10342896" cy="923330"/>
          </a:xfrm>
          <a:prstGeom prst="rect">
            <a:avLst/>
          </a:prstGeom>
          <a:noFill/>
        </p:spPr>
        <p:txBody>
          <a:bodyPr wrap="none" lIns="91440" tIns="45720" rIns="91440" bIns="45720">
            <a:prstTxWarp prst="textChevronInverted">
              <a:avLst/>
            </a:prstTxWarp>
            <a:spAutoFit/>
            <a:scene3d>
              <a:camera prst="perspectiveHeroicExtremeLeftFacing"/>
              <a:lightRig rig="threePt" dir="t"/>
            </a:scene3d>
          </a:bodyPr>
          <a:lstStyle/>
          <a:p>
            <a:pPr algn="ctr"/>
            <a:r>
              <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gọi đàn gà như thế nào?</a:t>
            </a: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4" y="588215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8"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6081713" y="3409950"/>
            <a:ext cx="28575" cy="38100"/>
          </a:xfrm>
          <a:prstGeom prst="rect">
            <a:avLst/>
          </a:prstGeom>
        </p:spPr>
      </p:pic>
      <p:pic>
        <p:nvPicPr>
          <p:cNvPr id="4" name="NAPQ7983 (mp3cut.net)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6"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056" fill="hold"/>
                                        <p:tgtEl>
                                          <p:spTgt spid="4"/>
                                        </p:tgtEl>
                                      </p:cBhvr>
                                    </p:cmd>
                                  </p:childTnLst>
                                </p:cTn>
                              </p:par>
                            </p:childTnLst>
                          </p:cTn>
                        </p:par>
                      </p:childTnLst>
                    </p:cTn>
                  </p:par>
                </p:childTnLst>
              </p:cTn>
              <p:nextCondLst>
                <p:cond evt="onClick" delay="0">
                  <p:tgtEl>
                    <p:spTgt spid="4"/>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250" y="1516715"/>
            <a:ext cx="9034845" cy="646331"/>
          </a:xfrm>
          <a:prstGeom prst="rect">
            <a:avLst/>
          </a:prstGeom>
          <a:noFill/>
        </p:spPr>
        <p:txBody>
          <a:bodyPr wrap="none" lIns="91440" tIns="45720" rIns="91440" bIns="45720">
            <a:prstTxWarp prst="textArchUp">
              <a:avLst/>
            </a:prstTxWarp>
            <a:spAutoFit/>
            <a:scene3d>
              <a:camera prst="perspectiveContrastingRightFacing"/>
              <a:lightRig rig="threePt" dir="t"/>
            </a:scene3d>
          </a:bodyPr>
          <a:lstStyle/>
          <a:p>
            <a:pPr algn="ctr"/>
            <a:r>
              <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Khi nghe bé gọi thì đàn gà như thế nào?</a:t>
            </a: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400" b="1" dirty="0">
                <a:ln/>
                <a:solidFill>
                  <a:schemeClr val="accent3"/>
                </a:solidFill>
              </a:rPr>
              <a:t>Đàn gà kêu như thế nào?</a:t>
            </a: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2"/>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87"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728024" y="5659426"/>
            <a:ext cx="609600" cy="609600"/>
          </a:xfrm>
          <a:prstGeom prst="rect">
            <a:avLst/>
          </a:prstGeom>
        </p:spPr>
      </p:pic>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40"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48525"/>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4" y="2352348"/>
            <a:ext cx="7876141" cy="923330"/>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rPr>
              <a:t>Bạn nhỏ đã làm gì, khi đàn gà ăn thóc xong?</a:t>
            </a: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2" y="3467101"/>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7"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89759" y="358345"/>
            <a:ext cx="10205463"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 MỤC TIÊU :</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Kiến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thức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biết</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giả</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Thăm</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Trẻ hiểu nội dung bài thơ: Bạn nhỏ đến thăm bà nhưng bà đi vắng, bạn nhỏ thấy đàn gà đáng yêu đang chơi ngoài nắng, bạn đứng ngắm, cho gà ăn thóc rồi lùa đàn gà vào chỗ mát.</a:t>
            </a:r>
          </a:p>
          <a:p>
            <a:r>
              <a:rPr lang="vi-VN" sz="2200" dirty="0">
                <a:ln w="0"/>
                <a:effectLst>
                  <a:outerShdw blurRad="38100" dist="19050" dir="2700000" algn="tl" rotWithShape="0">
                    <a:schemeClr val="dk1">
                      <a:alpha val="40000"/>
                    </a:schemeClr>
                  </a:outerShdw>
                </a:effectLst>
                <a:cs typeface="Arial" panose="020B0604020202020204" pitchFamily="34" charset="0"/>
              </a:rPr>
              <a:t> - Trẻ hiểu cách chơi trò chơi: «</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Hái</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hoa</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tặng</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bà</a:t>
            </a:r>
            <a:r>
              <a:rPr lang="vi-VN" sz="2200" dirty="0">
                <a:ln w="0"/>
                <a:effectLst>
                  <a:outerShdw blurRad="38100" dist="19050" dir="2700000" algn="tl" rotWithShape="0">
                    <a:schemeClr val="dk1">
                      <a:alpha val="40000"/>
                    </a:schemeClr>
                  </a:outerShdw>
                </a:effectLst>
                <a:cs typeface="Arial" panose="020B0604020202020204" pitchFamily="34" charset="0"/>
              </a:rPr>
              <a:t>»</a:t>
            </a:r>
            <a:endPar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Trẻ đọc thuộc diễn cảm bài thơ “Thăm nhà bà”</a:t>
            </a: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Trẻ </a:t>
            </a:r>
            <a:r>
              <a:rPr lang="vi-VN" sz="2200" dirty="0">
                <a:ln w="0"/>
                <a:effectLst>
                  <a:outerShdw blurRad="38100" dist="19050" dir="2700000" algn="tl" rotWithShape="0">
                    <a:schemeClr val="dk1">
                      <a:alpha val="40000"/>
                    </a:schemeClr>
                  </a:outerShdw>
                </a:effectLst>
                <a:cs typeface="Arial" panose="020B0604020202020204" pitchFamily="34" charset="0"/>
              </a:rPr>
              <a:t>chơi được trò chơi: «</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Hái</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hoa</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tặng</a:t>
            </a:r>
            <a:r>
              <a:rPr lang="en-US" sz="2200" dirty="0">
                <a:ln w="0"/>
                <a:effectLst>
                  <a:outerShdw blurRad="38100" dist="19050" dir="2700000" algn="tl" rotWithShape="0">
                    <a:schemeClr val="dk1">
                      <a:alpha val="40000"/>
                    </a:schemeClr>
                  </a:outerShdw>
                </a:effectLst>
                <a:cs typeface="Arial" panose="020B0604020202020204" pitchFamily="34" charset="0"/>
              </a:rPr>
              <a:t> </a:t>
            </a:r>
            <a:r>
              <a:rPr lang="en-US" sz="2200" dirty="0" err="1">
                <a:ln w="0"/>
                <a:effectLst>
                  <a:outerShdw blurRad="38100" dist="19050" dir="2700000" algn="tl" rotWithShape="0">
                    <a:schemeClr val="dk1">
                      <a:alpha val="40000"/>
                    </a:schemeClr>
                  </a:outerShdw>
                </a:effectLst>
                <a:cs typeface="Arial" panose="020B0604020202020204" pitchFamily="34" charset="0"/>
              </a:rPr>
              <a:t>bà</a:t>
            </a:r>
            <a:r>
              <a:rPr lang="vi-VN" sz="2200" dirty="0">
                <a:ln w="0"/>
                <a:effectLst>
                  <a:outerShdw blurRad="38100" dist="19050" dir="2700000" algn="tl" rotWithShape="0">
                    <a:schemeClr val="dk1">
                      <a:alpha val="40000"/>
                    </a:schemeClr>
                  </a:outerShdw>
                </a:effectLst>
                <a:cs typeface="Arial" panose="020B0604020202020204" pitchFamily="34" charset="0"/>
              </a:rPr>
              <a:t>»</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 Trẻ biết lắng nghe và mạnh dạn trả lời câu hỏi đúng theo yêu cầu của cô rõ ràng, mạch lạc.</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3.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Thái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Trẻ hứng thú trong giờ học, tích cực tham gia vào các hoạt đông.</a:t>
            </a: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Qua nội dung bài thơ trẻ cảm nhận được tình cảm của bạn nhỏ giành tặng bà: Bạn biết đến thăm bà và bạn còn biết yêu quý chăm sóc con vật nuôi giúp bà khi bà đi</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vắng</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spcBef>
                <a:spcPct val="50000"/>
              </a:spcBef>
            </a:pPr>
            <a:endParaRPr lang="en-US" sz="2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86109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childTnLst>
                          </p:cTn>
                        </p:par>
                        <p:par>
                          <p:cTn id="35" fill="hold">
                            <p:stCondLst>
                              <p:cond delay="2000"/>
                            </p:stCondLst>
                            <p:childTnLst>
                              <p:par>
                                <p:cTn id="36" presetID="4" presetClass="entr" presetSubtype="16" fill="hold" nodeType="after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box(in)">
                                      <p:cBhvr>
                                        <p:cTn id="38" dur="500"/>
                                        <p:tgtEl>
                                          <p:spTgt spid="5">
                                            <p:txEl>
                                              <p:pRg st="9" end="9"/>
                                            </p:txEl>
                                          </p:spTgt>
                                        </p:tgtEl>
                                      </p:cBhvr>
                                    </p:animEffect>
                                  </p:childTnLst>
                                </p:cTn>
                              </p:par>
                              <p:par>
                                <p:cTn id="39" presetID="4" presetClass="entr" presetSubtype="16"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box(in)">
                                      <p:cBhvr>
                                        <p:cTn id="41" dur="500"/>
                                        <p:tgtEl>
                                          <p:spTgt spid="5">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box(in)">
                                      <p:cBhvr>
                                        <p:cTn id="44"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6"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48"/>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36"/>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2" y="4712783"/>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6"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4973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N247TV - Gà Mái Dẫn Đàn Gà Con Đi Kiếm Ăn Ngoài Đồ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063396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sp>
        <p:nvSpPr>
          <p:cNvPr id="6" name="Rectangle 5"/>
          <p:cNvSpPr/>
          <p:nvPr/>
        </p:nvSpPr>
        <p:spPr>
          <a:xfrm>
            <a:off x="618566" y="829251"/>
            <a:ext cx="11282082" cy="5531208"/>
          </a:xfrm>
          <a:prstGeom prst="rect">
            <a:avLst/>
          </a:prstGeom>
          <a:noFill/>
        </p:spPr>
        <p:txBody>
          <a:bodyPr wrap="none" lIns="91440" tIns="45720" rIns="91440" bIns="45720">
            <a:prstTxWarp prst="textArchUpPour">
              <a:avLst/>
            </a:prstTxWarp>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đọc cùng cô</a:t>
            </a:r>
          </a:p>
        </p:txBody>
      </p:sp>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5" y="3467100"/>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79" y="353322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926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bà</a:t>
            </a:r>
          </a:p>
          <a:p>
            <a:r>
              <a:rPr lang="vi-VN" sz="2000" b="1" dirty="0">
                <a:solidFill>
                  <a:srgbClr val="0070C0"/>
                </a:solidFill>
                <a:latin typeface="Times New Roman" pitchFamily="18" charset="0"/>
                <a:cs typeface="Times New Roman" pitchFamily="18" charset="0"/>
              </a:rPr>
              <a:t>Bà đi vắng</a:t>
            </a:r>
          </a:p>
          <a:p>
            <a:r>
              <a:rPr lang="vi-VN" sz="2000" b="1" dirty="0">
                <a:solidFill>
                  <a:srgbClr val="0070C0"/>
                </a:solidFill>
                <a:latin typeface="Times New Roman" pitchFamily="18" charset="0"/>
                <a:cs typeface="Times New Roman" pitchFamily="18" charset="0"/>
              </a:rPr>
              <a:t>Có đàn 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2619283523"/>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ngắm</a:t>
            </a:r>
          </a:p>
          <a:p>
            <a:r>
              <a:rPr lang="vi-VN" b="1" dirty="0">
                <a:solidFill>
                  <a:srgbClr val="FF0000"/>
                </a:solidFill>
              </a:rPr>
              <a:t>Đàn gà con</a:t>
            </a:r>
          </a:p>
          <a:p>
            <a:r>
              <a:rPr lang="vi-VN" b="1" dirty="0">
                <a:solidFill>
                  <a:srgbClr val="FF0000"/>
                </a:solidFill>
              </a:rPr>
              <a:t>Rồi gọi luôn</a:t>
            </a:r>
          </a:p>
          <a:p>
            <a:r>
              <a:rPr lang="vi-VN" b="1" dirty="0">
                <a:solidFill>
                  <a:srgbClr val="FF0000"/>
                </a:solidFill>
              </a:rPr>
              <a:t>Bập, bập, bập</a:t>
            </a:r>
          </a:p>
        </p:txBody>
      </p:sp>
    </p:spTree>
    <p:extLst>
      <p:ext uri="{BB962C8B-B14F-4D97-AF65-F5344CB8AC3E}">
        <p14:creationId xmlns:p14="http://schemas.microsoft.com/office/powerpoint/2010/main" val="3827910263"/>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a:solidFill>
                  <a:srgbClr val="0070C0"/>
                </a:solidFill>
                <a:latin typeface="Times New Roman" pitchFamily="18" charset="0"/>
                <a:cs typeface="Times New Roman" pitchFamily="18" charset="0"/>
              </a:rPr>
              <a:t>lật </a:t>
            </a:r>
            <a:r>
              <a:rPr lang="vi-VN" b="1">
                <a:solidFill>
                  <a:srgbClr val="0070C0"/>
                </a:solidFill>
                <a:latin typeface="Times New Roman" pitchFamily="18" charset="0"/>
                <a:cs typeface="Times New Roman" pitchFamily="18" charset="0"/>
              </a:rPr>
              <a:t>bật</a:t>
            </a:r>
            <a:endParaRPr lang="vi-VN" b="1" dirty="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nhanh nhanh</a:t>
            </a:r>
          </a:p>
          <a:p>
            <a:r>
              <a:rPr lang="vi-VN" b="1" dirty="0">
                <a:solidFill>
                  <a:srgbClr val="0070C0"/>
                </a:solidFill>
                <a:latin typeface="Times New Roman" pitchFamily="18" charset="0"/>
                <a:cs typeface="Times New Roman" pitchFamily="18" charset="0"/>
              </a:rPr>
              <a:t>Xúm 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170310772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miết</a:t>
            </a:r>
          </a:p>
          <a:p>
            <a:r>
              <a:rPr lang="vi-VN" sz="2000" b="1" dirty="0">
                <a:solidFill>
                  <a:srgbClr val="00B0F0"/>
                </a:solidFill>
                <a:latin typeface="Times New Roman" pitchFamily="18" charset="0"/>
                <a:cs typeface="Times New Roman" pitchFamily="18" charset="0"/>
              </a:rPr>
              <a:t>Nhặt thóc vàng</a:t>
            </a:r>
          </a:p>
        </p:txBody>
      </p:sp>
    </p:spTree>
    <p:extLst>
      <p:ext uri="{BB962C8B-B14F-4D97-AF65-F5344CB8AC3E}">
        <p14:creationId xmlns:p14="http://schemas.microsoft.com/office/powerpoint/2010/main" val="3732519921"/>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a:solidFill>
                  <a:srgbClr val="002060"/>
                </a:solidFill>
                <a:latin typeface="Times New Roman" pitchFamily="18" charset="0"/>
                <a:cs typeface="Times New Roman" pitchFamily="18" charset="0"/>
              </a:rPr>
              <a:t>Cháu nhẹ nhàng</a:t>
            </a:r>
          </a:p>
          <a:p>
            <a:r>
              <a:rPr lang="vi-VN" sz="2000" b="1">
                <a:solidFill>
                  <a:srgbClr val="002060"/>
                </a:solidFill>
                <a:latin typeface="Times New Roman" pitchFamily="18" charset="0"/>
                <a:cs typeface="Times New Roman" pitchFamily="18" charset="0"/>
              </a:rPr>
              <a:t>Lùa v</a:t>
            </a:r>
            <a:r>
              <a:rPr lang="en-US" sz="2000" b="1">
                <a:solidFill>
                  <a:srgbClr val="002060"/>
                </a:solidFill>
                <a:latin typeface="Times New Roman" pitchFamily="18" charset="0"/>
                <a:cs typeface="Times New Roman" pitchFamily="18" charset="0"/>
              </a:rPr>
              <a:t>ào</a:t>
            </a:r>
            <a:r>
              <a:rPr lang="vi-VN" sz="2000" b="1">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27801103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877"/>
            <a:ext cx="12192001" cy="6886877"/>
          </a:xfrm>
          <a:prstGeom prst="rect">
            <a:avLst/>
          </a:prstGeom>
        </p:spPr>
      </p:pic>
      <p:pic>
        <p:nvPicPr>
          <p:cNvPr id="5"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2539089" y="3349261"/>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8222437" y="820073"/>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10738207" y="1785403"/>
            <a:ext cx="8382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98242" y="1200988"/>
            <a:ext cx="5136406" cy="707886"/>
          </a:xfrm>
          <a:prstGeom prst="rect">
            <a:avLst/>
          </a:prstGeom>
          <a:noFill/>
        </p:spPr>
        <p:txBody>
          <a:bodyPr wrap="none" lIns="91440" tIns="45720" rIns="91440" bIns="45720">
            <a:spAutoFit/>
          </a:bodyPr>
          <a:lstStyle/>
          <a:p>
            <a:pPr algn="ct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3: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a:t>
            </a:r>
            <a:r>
              <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a:t>
            </a:r>
            <a:endPar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a:off x="6634647" y="2952896"/>
            <a:ext cx="5031303" cy="923330"/>
          </a:xfrm>
          <a:prstGeom prst="rect">
            <a:avLst/>
          </a:prstGeom>
          <a:noFill/>
        </p:spPr>
        <p:txBody>
          <a:bodyPr wrap="none" lIns="91440" tIns="45720" rIns="91440" bIns="45720">
            <a:prstTxWarp prst="textWave1">
              <a:avLst/>
            </a:prstTxWarp>
            <a:spAutoFit/>
          </a:bodyPr>
          <a:lstStyle/>
          <a:p>
            <a:pPr algn="ctr"/>
            <a:r>
              <a:rPr lang="en-US" sz="5400" b="1">
                <a:ln w="22225">
                  <a:solidFill>
                    <a:schemeClr val="accent2"/>
                  </a:solidFill>
                  <a:prstDash val="solid"/>
                </a:ln>
                <a:solidFill>
                  <a:srgbClr val="002060"/>
                </a:solidFill>
              </a:rPr>
              <a:t>Hái hoa tặng bà</a:t>
            </a:r>
            <a:endParaRPr lang="vi-VN" sz="5400" b="1" dirty="0">
              <a:ln w="22225">
                <a:solidFill>
                  <a:schemeClr val="accent2"/>
                </a:solidFill>
                <a:prstDash val="solid"/>
              </a:ln>
              <a:solidFill>
                <a:srgbClr val="002060"/>
              </a:solidFill>
            </a:endParaRPr>
          </a:p>
        </p:txBody>
      </p:sp>
      <p:pic>
        <p:nvPicPr>
          <p:cNvPr id="12" name="Dan Ga Trong San - Thanh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9945" y="5745606"/>
            <a:ext cx="609600" cy="609600"/>
          </a:xfrm>
          <a:prstGeom prst="rect">
            <a:avLst/>
          </a:prstGeom>
        </p:spPr>
      </p:pic>
      <p:pic>
        <p:nvPicPr>
          <p:cNvPr id="13"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5477" y="3569382"/>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084193" y="367166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8865" y="1922246"/>
            <a:ext cx="637776" cy="443361"/>
          </a:xfrm>
          <a:prstGeom prst="rect">
            <a:avLst/>
          </a:prstGeom>
        </p:spPr>
      </p:pic>
      <p:pic>
        <p:nvPicPr>
          <p:cNvPr id="16" name="y2mate (mp3cut.net) (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164945" y="2922004"/>
            <a:ext cx="609600" cy="609600"/>
          </a:xfrm>
          <a:prstGeom prst="rect">
            <a:avLst/>
          </a:prstGeom>
        </p:spPr>
      </p:pic>
      <p:pic>
        <p:nvPicPr>
          <p:cNvPr id="2" name="y2mate (mp3cut.ne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779393" y="2382060"/>
            <a:ext cx="609600" cy="609600"/>
          </a:xfrm>
          <a:prstGeom prst="rect">
            <a:avLst/>
          </a:prstGeom>
        </p:spPr>
      </p:pic>
    </p:spTree>
    <p:extLst>
      <p:ext uri="{BB962C8B-B14F-4D97-AF65-F5344CB8AC3E}">
        <p14:creationId xmlns:p14="http://schemas.microsoft.com/office/powerpoint/2010/main" val="3176148879"/>
      </p:ext>
    </p:extLst>
  </p:cSld>
  <p:clrMapOvr>
    <a:masterClrMapping/>
  </p:clrMapOvr>
  <p:transition spd="med">
    <p:pull/>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4" presetClass="path" presetSubtype="0" accel="50000" decel="50000" fill="hold" nodeType="withEffect">
                                  <p:stCondLst>
                                    <p:cond delay="0"/>
                                  </p:stCondLst>
                                  <p:childTnLst>
                                    <p:animMotion origin="layout" path="M 1.875E-6 -0.00116 C 0.02226 -0.01458 0.02643 -0.11505 0.04935 -0.12847 C 0.06328 -0.13773 0.13359 -0.0294 0.15573 -0.02616 C 0.17773 -0.02292 0.16211 -0.09884 0.18203 -0.1088 C 0.20221 -0.11852 0.25963 -0.10926 0.27695 -0.08519 C 0.29362 -0.06111 0.26484 0.01019 0.28398 0.03588 C 0.30325 0.06181 0.36653 0.07847 0.39206 0.06991 C 0.41771 0.06134 0.4013 -0.01343 0.43776 -0.01574 C 0.47422 -0.01806 0.57239 -0.02199 0.61068 0.05579 C 0.69388 0.12315 0.63528 0.325 0.68372 0.36505 " pathEditMode="relative" rAng="0" ptsTypes="AAAAAAAAAA">
                                      <p:cBhvr>
                                        <p:cTn id="19" dur="5000" fill="hold"/>
                                        <p:tgtEl>
                                          <p:spTgt spid="15"/>
                                        </p:tgtEl>
                                        <p:attrNameLst>
                                          <p:attrName>ppt_x</p:attrName>
                                          <p:attrName>ppt_y</p:attrName>
                                        </p:attrNameLst>
                                      </p:cBhvr>
                                      <p:rCtr x="34180" y="1192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169" fill="hold"/>
                                        <p:tgtEl>
                                          <p:spTgt spid="16"/>
                                        </p:tgtEl>
                                      </p:cBhvr>
                                    </p:cmd>
                                  </p:childTnLst>
                                </p:cTn>
                              </p:par>
                            </p:childTnLst>
                          </p:cTn>
                        </p:par>
                      </p:childTnLst>
                    </p:cTn>
                  </p:par>
                </p:childTnLst>
              </p:cTn>
              <p:nextCondLst>
                <p:cond evt="onClick" delay="0">
                  <p:tgtEl>
                    <p:spTgt spid="16"/>
                  </p:tgtEl>
                </p:cond>
              </p:nextCondLst>
            </p:seq>
            <p:audio>
              <p:cMediaNode vol="9434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11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6646"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473" y="5102518"/>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7" y="5038920"/>
            <a:ext cx="1352550"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409407" y="704411"/>
            <a:ext cx="7772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chemeClr val="accent2"/>
                </a:solidFill>
              </a:rPr>
              <a:t>II. CHUẨN BỊ:</a:t>
            </a:r>
            <a:endParaRPr lang="vi-VN" sz="2000" dirty="0">
              <a:solidFill>
                <a:schemeClr val="accent2"/>
              </a:solidFill>
            </a:endParaRPr>
          </a:p>
          <a:p>
            <a:r>
              <a:rPr lang="en-US" dirty="0">
                <a:solidFill>
                  <a:schemeClr val="accent2"/>
                </a:solidFill>
              </a:rPr>
              <a:t> </a:t>
            </a:r>
            <a:r>
              <a:rPr lang="vi-VN" sz="2400">
                <a:solidFill>
                  <a:schemeClr val="accent2"/>
                </a:solidFill>
              </a:rPr>
              <a:t>- </a:t>
            </a:r>
            <a:r>
              <a:rPr lang="en-US" sz="2400">
                <a:solidFill>
                  <a:schemeClr val="accent2"/>
                </a:solidFill>
              </a:rPr>
              <a:t>Giáo án điện tử</a:t>
            </a:r>
            <a:endParaRPr lang="vi-VN" sz="2400" dirty="0">
              <a:solidFill>
                <a:schemeClr val="accent2"/>
              </a:solidFill>
            </a:endParaRPr>
          </a:p>
          <a:p>
            <a:r>
              <a:rPr lang="vi-VN" sz="2400" dirty="0">
                <a:solidFill>
                  <a:schemeClr val="accent2"/>
                </a:solidFill>
              </a:rPr>
              <a:t> </a:t>
            </a:r>
            <a:r>
              <a:rPr lang="vi-VN" sz="2400">
                <a:solidFill>
                  <a:schemeClr val="accent2"/>
                </a:solidFill>
              </a:rPr>
              <a:t>- </a:t>
            </a:r>
            <a:r>
              <a:rPr lang="en-US" sz="2400">
                <a:solidFill>
                  <a:schemeClr val="accent2"/>
                </a:solidFill>
              </a:rPr>
              <a:t>Hoa, bảng quay 2 mặt</a:t>
            </a:r>
          </a:p>
          <a:p>
            <a:r>
              <a:rPr lang="vi-VN" sz="2400">
                <a:solidFill>
                  <a:schemeClr val="accent2"/>
                </a:solidFill>
              </a:rPr>
              <a:t>- </a:t>
            </a:r>
            <a:r>
              <a:rPr lang="vi-VN" sz="2400" dirty="0">
                <a:solidFill>
                  <a:schemeClr val="accent2"/>
                </a:solidFill>
              </a:rPr>
              <a:t>Nhạc bài “ Cháu yêu bà”; đàn gà trong sân’’.</a:t>
            </a:r>
            <a:endParaRPr lang="en-US" sz="2400" dirty="0">
              <a:solidFill>
                <a:schemeClr val="accent2"/>
              </a:solidFill>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5607" y="2832051"/>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8218" y="2815932"/>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3345" y="2863850"/>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6573"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21632"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66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220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412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6684" y="260196"/>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47177" y="-197657"/>
            <a:ext cx="2179027"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97667" y="96919"/>
            <a:ext cx="1478048"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24800" y="22860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893424" y="108968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54823" y="45150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509649" y="1277479"/>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440189" y="17267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0670"/>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85213"/>
          </a:xfrm>
          <a:prstGeom prst="rect">
            <a:avLst/>
          </a:prstGeom>
        </p:spPr>
      </p:pic>
      <p:sp>
        <p:nvSpPr>
          <p:cNvPr id="7" name="Rectangle 6"/>
          <p:cNvSpPr/>
          <p:nvPr/>
        </p:nvSpPr>
        <p:spPr>
          <a:xfrm>
            <a:off x="2636884" y="1540776"/>
            <a:ext cx="9171100" cy="1323439"/>
          </a:xfrm>
          <a:prstGeom prst="rect">
            <a:avLst/>
          </a:prstGeom>
          <a:noFill/>
        </p:spPr>
        <p:txBody>
          <a:bodyPr wrap="none" lIns="91440" tIns="45720" rIns="91440" bIns="45720">
            <a:prstTxWarp prst="textWave2">
              <a:avLst/>
            </a:prstTxWarp>
            <a:spAutoFit/>
          </a:bodyPr>
          <a:lstStyle/>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mạnh</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khỏe</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công</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tốt</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con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ngoan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ngoãn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chăm</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endParaRPr lang="vi-VN"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1827909" y="308723"/>
            <a:ext cx="2784738"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chemeClr val="accent2"/>
                  </a:solidFill>
                  <a:prstDash val="solid"/>
                </a:ln>
                <a:solidFill>
                  <a:schemeClr val="accent2">
                    <a:lumMod val="40000"/>
                    <a:lumOff val="60000"/>
                  </a:schemeClr>
                </a:solidFill>
              </a:rPr>
              <a:t>Kết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thúc</a:t>
            </a:r>
            <a:endParaRPr lang="vi-VN" sz="5400" b="1" dirty="0">
              <a:ln w="22225">
                <a:solidFill>
                  <a:schemeClr val="accent2"/>
                </a:solidFill>
                <a:prstDash val="solid"/>
              </a:ln>
              <a:solidFill>
                <a:schemeClr val="accent2">
                  <a:lumMod val="40000"/>
                  <a:lumOff val="60000"/>
                </a:schemeClr>
              </a:solidFill>
            </a:endParaRPr>
          </a:p>
        </p:txBody>
      </p:sp>
      <p:sp>
        <p:nvSpPr>
          <p:cNvPr id="10" name="Rectangle 9"/>
          <p:cNvSpPr/>
          <p:nvPr/>
        </p:nvSpPr>
        <p:spPr>
          <a:xfrm>
            <a:off x="728871" y="715618"/>
            <a:ext cx="11820938"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XIN CHÀO VÀ HẸN GẶP LẠI!</a:t>
            </a:r>
            <a:endParaRPr lang="vi-VN" sz="4400" b="1" dirty="0">
              <a:ln/>
              <a:solidFill>
                <a:schemeClr val="accent3"/>
              </a:solidFill>
            </a:endParaRPr>
          </a:p>
        </p:txBody>
      </p:sp>
      <p:pic>
        <p:nvPicPr>
          <p:cNvPr id="17"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96200" y="416627"/>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87730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6767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20654" y="76260"/>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41496" y="247236"/>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8070" y="3204519"/>
            <a:ext cx="609600" cy="609600"/>
          </a:xfrm>
          <a:prstGeom prst="rect">
            <a:avLst/>
          </a:prstGeom>
        </p:spPr>
      </p:pic>
    </p:spTree>
    <p:extLst>
      <p:ext uri="{BB962C8B-B14F-4D97-AF65-F5344CB8AC3E}">
        <p14:creationId xmlns:p14="http://schemas.microsoft.com/office/powerpoint/2010/main" val="157949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5169" fill="hold"/>
                                        <p:tgtEl>
                                          <p:spTgt spid="2"/>
                                        </p:tgtEl>
                                      </p:cBhvr>
                                    </p:cmd>
                                  </p:childTnLst>
                                </p:cTn>
                              </p:par>
                            </p:childTnLst>
                          </p:cTn>
                        </p:par>
                      </p:childTnLst>
                    </p:cTn>
                  </p:par>
                </p:childTnLst>
              </p:cTn>
              <p:nextCondLst>
                <p:cond evt="onClick" delay="0">
                  <p:tgtEl>
                    <p:spTgt spid="2"/>
                  </p:tgtEl>
                </p:cond>
              </p:nextCondLst>
            </p:seq>
            <p:audio>
              <p:cMediaNode vol="3774">
                <p:cTn id="42" fill="hold" display="0">
                  <p:stCondLst>
                    <p:cond delay="indefinite"/>
                  </p:stCondLst>
                  <p:endCondLst>
                    <p:cond evt="onStopAudio" delay="0">
                      <p:tgtEl>
                        <p:sldTgt/>
                      </p:tgtEl>
                    </p:cond>
                  </p:endCondLst>
                </p:cTn>
                <p:tgtEl>
                  <p:spTgt spid="2"/>
                </p:tgtEl>
              </p:cMediaNode>
            </p:audio>
          </p:childTnLst>
        </p:cTn>
      </p:par>
    </p:tnLst>
    <p:bldLst>
      <p:bldP spid="7" grpId="0" build="allAtOnce"/>
      <p:bldP spid="8" grpId="0"/>
      <p:bldP spid="8" grpId="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 y="-46753"/>
            <a:ext cx="12262083" cy="6875576"/>
          </a:xfrm>
          <a:prstGeom prst="rect">
            <a:avLst/>
          </a:prstGeom>
        </p:spPr>
      </p:pic>
      <p:sp>
        <p:nvSpPr>
          <p:cNvPr id="8" name="Rectangle 7"/>
          <p:cNvSpPr/>
          <p:nvPr/>
        </p:nvSpPr>
        <p:spPr>
          <a:xfrm>
            <a:off x="1168506" y="776681"/>
            <a:ext cx="3595856" cy="830997"/>
          </a:xfrm>
          <a:prstGeom prst="rect">
            <a:avLst/>
          </a:prstGeom>
          <a:noFill/>
        </p:spPr>
        <p:txBody>
          <a:bodyPr wrap="none" lIns="91440" tIns="45720" rIns="91440" bIns="45720">
            <a:prstTxWarp prst="textWave1">
              <a:avLst/>
            </a:prstTxWarp>
            <a:spAutoFit/>
            <a:scene3d>
              <a:camera prst="perspectiveContrastingRightFacing"/>
              <a:lightRig rig="threePt" dir="t"/>
            </a:scene3d>
          </a:bodyPr>
          <a:lstStyle/>
          <a:p>
            <a:pPr algn="ctr"/>
            <a:r>
              <a:rPr lang="en-US" sz="4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Hoạt</a:t>
            </a: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 động 1</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endParaRPr>
          </a:p>
        </p:txBody>
      </p:sp>
      <p:sp>
        <p:nvSpPr>
          <p:cNvPr id="9" name="Rectangle 8"/>
          <p:cNvSpPr/>
          <p:nvPr/>
        </p:nvSpPr>
        <p:spPr>
          <a:xfrm>
            <a:off x="2299127" y="1607749"/>
            <a:ext cx="7593746" cy="1323439"/>
          </a:xfrm>
          <a:prstGeom prst="rect">
            <a:avLst/>
          </a:prstGeom>
          <a:noFill/>
        </p:spPr>
        <p:txBody>
          <a:bodyPr wrap="none" lIns="91440" tIns="45720" rIns="91440" bIns="45720">
            <a:prstTxWarp prst="textWave2">
              <a:avLst/>
            </a:prstTxWarp>
            <a:spAutoFit/>
          </a:bodyPr>
          <a:lstStyle/>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Ổn định, gây hứng thú</a:t>
            </a:r>
          </a:p>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Cho trẻ hát bài «Cháu yêu Bà»</a:t>
            </a:r>
          </a:p>
        </p:txBody>
      </p:sp>
      <p:pic>
        <p:nvPicPr>
          <p:cNvPr id="6" name="Picture 27" descr="aa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4530" y="3575611"/>
            <a:ext cx="4081917" cy="3058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ba-va-ch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0691" y="3515272"/>
            <a:ext cx="4895002" cy="311907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
          <p:cNvGrpSpPr>
            <a:grpSpLocks/>
          </p:cNvGrpSpPr>
          <p:nvPr/>
        </p:nvGrpSpPr>
        <p:grpSpPr bwMode="auto">
          <a:xfrm rot="10800000">
            <a:off x="0" y="3733800"/>
            <a:ext cx="3048000" cy="3124200"/>
            <a:chOff x="3936" y="-15"/>
            <a:chExt cx="1817" cy="1788"/>
          </a:xfrm>
        </p:grpSpPr>
        <p:pic>
          <p:nvPicPr>
            <p:cNvPr id="12"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p:cNvGrpSpPr>
            <a:grpSpLocks/>
          </p:cNvGrpSpPr>
          <p:nvPr/>
        </p:nvGrpSpPr>
        <p:grpSpPr bwMode="auto">
          <a:xfrm rot="5400000">
            <a:off x="9175983" y="3768535"/>
            <a:ext cx="3048000" cy="3124200"/>
            <a:chOff x="3936" y="-15"/>
            <a:chExt cx="1817" cy="1788"/>
          </a:xfrm>
        </p:grpSpPr>
        <p:pic>
          <p:nvPicPr>
            <p:cNvPr id="16"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691" y="5122325"/>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6308" y="3386650"/>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sun12[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085450" y="-102435"/>
            <a:ext cx="2341380" cy="21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393976" y="115852"/>
            <a:ext cx="1721226" cy="1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y2mate.com - Cháu Yêu Bà Karaoke Beat - Nhạc Thiếu Nhi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80018448"/>
      </p:ext>
    </p:extLst>
  </p:cSld>
  <p:clrMapOvr>
    <a:masterClrMapping/>
  </p:clrMapOvr>
  <mc:AlternateContent xmlns:mc="http://schemas.openxmlformats.org/markup-compatibility/2006" xmlns:p14="http://schemas.microsoft.com/office/powerpoint/2010/main">
    <mc:Choice Requires="p14">
      <p:transition spd="slow">
        <p14:glitter pattern="hexagon"/>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repeatCount="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6" presetClass="entr" presetSubtype="16" repeatCount="200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par>
                                <p:cTn id="24" presetID="6" presetClass="entr" presetSubtype="16" repeatCount="200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circle(in)">
                                      <p:cBhvr>
                                        <p:cTn id="26" dur="2000"/>
                                        <p:tgtEl>
                                          <p:spTgt spid="9">
                                            <p:txEl>
                                              <p:pRg st="1" end="1"/>
                                            </p:txEl>
                                          </p:spTgt>
                                        </p:tgtEl>
                                      </p:cBhvr>
                                    </p:animEffect>
                                  </p:childTnLst>
                                </p:cTn>
                              </p:par>
                              <p:par>
                                <p:cTn id="27" presetID="53" presetClass="exit" presetSubtype="32" fill="hold" grpId="1" nodeType="withEffect">
                                  <p:stCondLst>
                                    <p:cond delay="300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fltVal val="0"/>
                                          </p:val>
                                        </p:tav>
                                      </p:tavLst>
                                    </p:anim>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4" presetClass="exit" presetSubtype="10" fill="hold" grpId="0" nodeType="withEffect">
                                  <p:stCondLst>
                                    <p:cond delay="4000"/>
                                  </p:stCondLst>
                                  <p:childTnLst>
                                    <p:animEffect transition="out" filter="randombar(horizontal)">
                                      <p:cBhvr>
                                        <p:cTn id="33" dur="500"/>
                                        <p:tgtEl>
                                          <p:spTgt spid="9">
                                            <p:txEl>
                                              <p:pRg st="0" end="0"/>
                                            </p:txEl>
                                          </p:spTgt>
                                        </p:tgtEl>
                                      </p:cBhvr>
                                    </p:animEffect>
                                    <p:set>
                                      <p:cBhvr>
                                        <p:cTn id="34" dur="1" fill="hold">
                                          <p:stCondLst>
                                            <p:cond delay="499"/>
                                          </p:stCondLst>
                                        </p:cTn>
                                        <p:tgtEl>
                                          <p:spTgt spid="9">
                                            <p:txEl>
                                              <p:pRg st="0" end="0"/>
                                            </p:txEl>
                                          </p:spTgt>
                                        </p:tgtEl>
                                        <p:attrNameLst>
                                          <p:attrName>style.visibility</p:attrName>
                                        </p:attrNameLst>
                                      </p:cBhvr>
                                      <p:to>
                                        <p:strVal val="hidden"/>
                                      </p:to>
                                    </p:set>
                                  </p:childTnLst>
                                </p:cTn>
                              </p:par>
                              <p:par>
                                <p:cTn id="35" presetID="14" presetClass="exit" presetSubtype="10" fill="hold" grpId="0" nodeType="withEffect">
                                  <p:stCondLst>
                                    <p:cond delay="4000"/>
                                  </p:stCondLst>
                                  <p:childTnLst>
                                    <p:animEffect transition="out" filter="randombar(horizontal)">
                                      <p:cBhvr>
                                        <p:cTn id="36" dur="500"/>
                                        <p:tgtEl>
                                          <p:spTgt spid="9">
                                            <p:txEl>
                                              <p:pRg st="1" end="1"/>
                                            </p:txEl>
                                          </p:spTgt>
                                        </p:tgtEl>
                                      </p:cBhvr>
                                    </p:animEffect>
                                    <p:set>
                                      <p:cBhvr>
                                        <p:cTn id="37" dur="1" fill="hold">
                                          <p:stCondLst>
                                            <p:cond delay="499"/>
                                          </p:stCondLst>
                                        </p:cTn>
                                        <p:tgtEl>
                                          <p:spTgt spid="9">
                                            <p:txEl>
                                              <p:pRg st="1" end="1"/>
                                            </p:txEl>
                                          </p:spTgt>
                                        </p:tgtEl>
                                        <p:attrNameLst>
                                          <p:attrName>style.visibility</p:attrName>
                                        </p:attrNameLst>
                                      </p:cBhvr>
                                      <p:to>
                                        <p:strVal val="hidden"/>
                                      </p:to>
                                    </p:set>
                                  </p:childTnLst>
                                </p:cTn>
                              </p:par>
                              <p:par>
                                <p:cTn id="38" presetID="6" presetClass="entr" presetSubtype="16" fill="hold" nodeType="withEffect">
                                  <p:stCondLst>
                                    <p:cond delay="400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23" presetClass="entr" presetSubtype="16" fill="hold" nodeType="withEffect">
                                  <p:stCondLst>
                                    <p:cond delay="400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childTnLst>
                                </p:cTn>
                              </p:par>
                              <p:par>
                                <p:cTn id="45" presetID="42" presetClass="entr" presetSubtype="0" fill="hold" nodeType="withEffect">
                                  <p:stCondLst>
                                    <p:cond delay="40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69024" fill="hold"/>
                                        <p:tgtEl>
                                          <p:spTgt spid="4"/>
                                        </p:tgtEl>
                                      </p:cBhvr>
                                    </p:cmd>
                                  </p:childTnLst>
                                </p:cTn>
                              </p:par>
                            </p:childTnLst>
                          </p:cTn>
                        </p:par>
                      </p:childTnLst>
                    </p:cTn>
                  </p:par>
                </p:childTnLst>
              </p:cTn>
              <p:nextCondLst>
                <p:cond evt="onClick" delay="0">
                  <p:tgtEl>
                    <p:spTgt spid="4"/>
                  </p:tgtEl>
                </p:cond>
              </p:nextCondLst>
            </p:seq>
            <p:audio>
              <p:cMediaNode vol="80000">
                <p:cTn id="60" fill="hold" display="0">
                  <p:stCondLst>
                    <p:cond delay="indefinite"/>
                  </p:stCondLst>
                  <p:endCondLst>
                    <p:cond evt="onStopAudio" delay="0">
                      <p:tgtEl>
                        <p:sldTgt/>
                      </p:tgtEl>
                    </p:cond>
                  </p:endCondLst>
                </p:cTn>
                <p:tgtEl>
                  <p:spTgt spid="4"/>
                </p:tgtEl>
              </p:cMediaNode>
            </p:audio>
          </p:childTnLst>
        </p:cTn>
      </p:par>
    </p:tnLst>
    <p:bldLst>
      <p:bldP spid="8" grpId="0"/>
      <p:bldP spid="8" grpId="1"/>
      <p:bldP spid="9"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2"/>
            <a:ext cx="12192000" cy="6882102"/>
          </a:xfrm>
          <a:prstGeom prst="rect">
            <a:avLst/>
          </a:prstGeom>
        </p:spPr>
      </p:pic>
      <p:sp>
        <p:nvSpPr>
          <p:cNvPr id="7" name="Rectangle 6"/>
          <p:cNvSpPr/>
          <p:nvPr/>
        </p:nvSpPr>
        <p:spPr>
          <a:xfrm>
            <a:off x="3056552" y="1309339"/>
            <a:ext cx="3361818" cy="769441"/>
          </a:xfrm>
          <a:prstGeom prst="rect">
            <a:avLst/>
          </a:prstGeom>
          <a:noFill/>
        </p:spPr>
        <p:txBody>
          <a:bodyPr wrap="none" lIns="91440" tIns="45720" rIns="91440" bIns="45720">
            <a:prstTxWarp prst="textWave1">
              <a:avLst/>
            </a:prstTxWarp>
            <a:spAutoFit/>
          </a:bodyPr>
          <a:lstStyle/>
          <a:p>
            <a:pPr algn="ctr"/>
            <a:r>
              <a:rPr lang="en-US" sz="4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2 </a:t>
            </a:r>
            <a:endPar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096000" y="2671610"/>
            <a:ext cx="3204723" cy="769441"/>
          </a:xfrm>
          <a:prstGeom prst="rect">
            <a:avLst/>
          </a:prstGeom>
          <a:noFill/>
        </p:spPr>
        <p:txBody>
          <a:bodyPr wrap="none" lIns="91440" tIns="45720" rIns="91440" bIns="45720">
            <a:prstTxWarp prst="textDeflateBottom">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a:ln/>
                <a:solidFill>
                  <a:schemeClr val="accent3"/>
                </a:solidFill>
              </a:rPr>
              <a:t>Cô</a:t>
            </a:r>
            <a:r>
              <a:rPr lang="en-US" sz="4400" b="1" dirty="0">
                <a:ln/>
                <a:solidFill>
                  <a:schemeClr val="accent3"/>
                </a:solidFill>
              </a:rPr>
              <a:t> </a:t>
            </a:r>
            <a:r>
              <a:rPr lang="en-US" sz="4400" b="1" dirty="0" err="1">
                <a:ln/>
                <a:solidFill>
                  <a:schemeClr val="accent3"/>
                </a:solidFill>
              </a:rPr>
              <a:t>đọc</a:t>
            </a:r>
            <a:r>
              <a:rPr lang="en-US" sz="4400" b="1" dirty="0">
                <a:ln/>
                <a:solidFill>
                  <a:schemeClr val="accent3"/>
                </a:solidFill>
              </a:rPr>
              <a:t> </a:t>
            </a:r>
            <a:r>
              <a:rPr lang="en-US" sz="4400" b="1" dirty="0" err="1">
                <a:ln/>
                <a:solidFill>
                  <a:schemeClr val="accent3"/>
                </a:solidFill>
              </a:rPr>
              <a:t>mẫu</a:t>
            </a:r>
            <a:endParaRPr lang="vi-VN" sz="4400" b="1" dirty="0">
              <a:ln/>
              <a:solidFill>
                <a:schemeClr val="accent3"/>
              </a:solidFill>
            </a:endParaRPr>
          </a:p>
        </p:txBody>
      </p:sp>
      <p:pic>
        <p:nvPicPr>
          <p:cNvPr id="1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9243"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028"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8459"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629" y="3665883"/>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10340" y="100733"/>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10073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97315" y="11244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09940" y="47460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68000" y="40231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95310" y="791117"/>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24062"/>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7" presetClass="entr" presetSubtype="0" repeatCount="indefinite"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6348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bà</a:t>
            </a:r>
          </a:p>
          <a:p>
            <a:r>
              <a:rPr lang="vi-VN" sz="2000" b="1" dirty="0">
                <a:solidFill>
                  <a:srgbClr val="0070C0"/>
                </a:solidFill>
                <a:latin typeface="Times New Roman" pitchFamily="18" charset="0"/>
                <a:cs typeface="Times New Roman" pitchFamily="18" charset="0"/>
              </a:rPr>
              <a:t>Bà đi vắng</a:t>
            </a:r>
          </a:p>
          <a:p>
            <a:r>
              <a:rPr lang="vi-VN" sz="2000" b="1" dirty="0">
                <a:solidFill>
                  <a:srgbClr val="0070C0"/>
                </a:solidFill>
                <a:latin typeface="Times New Roman" pitchFamily="18" charset="0"/>
                <a:cs typeface="Times New Roman" pitchFamily="18" charset="0"/>
              </a:rPr>
              <a:t>Có đàn 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ngắm</a:t>
            </a:r>
          </a:p>
          <a:p>
            <a:r>
              <a:rPr lang="vi-VN" b="1" dirty="0">
                <a:solidFill>
                  <a:srgbClr val="FF0000"/>
                </a:solidFill>
              </a:rPr>
              <a:t>Đàn gà con</a:t>
            </a:r>
          </a:p>
          <a:p>
            <a:r>
              <a:rPr lang="vi-VN" b="1" dirty="0">
                <a:solidFill>
                  <a:srgbClr val="FF0000"/>
                </a:solidFill>
              </a:rPr>
              <a:t>Rồi gọi luôn</a:t>
            </a:r>
          </a:p>
          <a:p>
            <a:r>
              <a:rPr lang="vi-VN" b="1" dirty="0">
                <a:solidFill>
                  <a:srgbClr val="FF0000"/>
                </a:solidFill>
              </a:rPr>
              <a:t>Bập, bập, bập</a:t>
            </a:r>
          </a:p>
        </p:txBody>
      </p:sp>
    </p:spTree>
    <p:extLst>
      <p:ext uri="{BB962C8B-B14F-4D97-AF65-F5344CB8AC3E}">
        <p14:creationId xmlns:p14="http://schemas.microsoft.com/office/powerpoint/2010/main" val="150699812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a:solidFill>
                  <a:srgbClr val="0070C0"/>
                </a:solidFill>
                <a:latin typeface="Times New Roman" pitchFamily="18" charset="0"/>
                <a:cs typeface="Times New Roman" pitchFamily="18" charset="0"/>
              </a:rPr>
              <a:t>lật </a:t>
            </a:r>
            <a:r>
              <a:rPr lang="vi-VN" b="1">
                <a:solidFill>
                  <a:srgbClr val="0070C0"/>
                </a:solidFill>
                <a:latin typeface="Times New Roman" pitchFamily="18" charset="0"/>
                <a:cs typeface="Times New Roman" pitchFamily="18" charset="0"/>
              </a:rPr>
              <a:t>bật</a:t>
            </a:r>
            <a:endParaRPr lang="vi-VN" b="1" dirty="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nhanh nhanh</a:t>
            </a:r>
          </a:p>
          <a:p>
            <a:r>
              <a:rPr lang="vi-VN" b="1" dirty="0">
                <a:solidFill>
                  <a:srgbClr val="0070C0"/>
                </a:solidFill>
                <a:latin typeface="Times New Roman" pitchFamily="18" charset="0"/>
                <a:cs typeface="Times New Roman" pitchFamily="18" charset="0"/>
              </a:rPr>
              <a:t>Xúm 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371614023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1324</TotalTime>
  <Words>550</Words>
  <Application>Microsoft Office PowerPoint</Application>
  <PresentationFormat>Widescreen</PresentationFormat>
  <Paragraphs>78</Paragraphs>
  <Slides>30</Slides>
  <Notes>0</Notes>
  <HiddenSlides>0</HiddenSlides>
  <MMClips>9</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30</vt:i4>
      </vt:variant>
    </vt:vector>
  </HeadingPairs>
  <TitlesOfParts>
    <vt:vector size="42" baseType="lpstr">
      <vt:lpstr>Arial</vt:lpstr>
      <vt:lpstr>Tahoma</vt:lpstr>
      <vt:lpstr>Times New Roman</vt:lpstr>
      <vt:lpstr>Trebuchet MS</vt:lpstr>
      <vt:lpstr>Wingdings 3</vt:lpstr>
      <vt:lpstr>Facet</vt:lpstr>
      <vt:lpstr>2_Facet</vt:lpstr>
      <vt:lpstr>3_Facet</vt:lpstr>
      <vt:lpstr>4_Facet</vt:lpstr>
      <vt:lpstr>5_Facet</vt:lpstr>
      <vt:lpstr>6_Facet</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Admin</cp:lastModifiedBy>
  <cp:revision>114</cp:revision>
  <dcterms:created xsi:type="dcterms:W3CDTF">2016-01-11T13:31:43Z</dcterms:created>
  <dcterms:modified xsi:type="dcterms:W3CDTF">2021-12-21T15:07:14Z</dcterms:modified>
</cp:coreProperties>
</file>