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9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76" autoAdjust="0"/>
  </p:normalViewPr>
  <p:slideViewPr>
    <p:cSldViewPr>
      <p:cViewPr varScale="1">
        <p:scale>
          <a:sx n="57" d="100"/>
          <a:sy n="57" d="100"/>
        </p:scale>
        <p:origin x="11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9933C-07CE-4FCB-8205-E94468FCE963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26DF-7445-4EDF-BD99-DF1EEAFA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26DF-7445-4EDF-BD99-DF1EEAFA2D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26DF-7445-4EDF-BD99-DF1EEAFA2D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1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t>20/12/2021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3339" y="2908013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tài:Thơ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7400" y="4648201"/>
            <a:ext cx="6553200" cy="69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 Thị Lan 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42939" y="3531917"/>
            <a:ext cx="58674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 Lớp mẫu giáo 4-5 tuổi</a:t>
            </a:r>
          </a:p>
          <a:p>
            <a:pPr indent="0" algn="just"/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gian: 25-30 phút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8206" y="1981200"/>
            <a:ext cx="6659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0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-27902"/>
            <a:ext cx="1295400" cy="1315854"/>
          </a:xfrm>
        </p:spPr>
      </p:pic>
      <p:sp>
        <p:nvSpPr>
          <p:cNvPr id="3" name="Rectangle 2"/>
          <p:cNvSpPr/>
          <p:nvPr/>
        </p:nvSpPr>
        <p:spPr>
          <a:xfrm>
            <a:off x="3876936" y="10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1524000"/>
            <a:ext cx="34387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 trắng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rinh trước gió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8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1" y="457200"/>
            <a:ext cx="29690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 các bạn nhỏ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 hái hoa tươi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yêu mọi người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 hoa kết trái.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58902"/>
            <a:ext cx="74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2.Hoạt động 2: Đàm thoại:</a:t>
            </a:r>
          </a:p>
          <a:p>
            <a:pPr lvl="0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Các con vừa đọc bài thơ gì?</a:t>
            </a:r>
          </a:p>
          <a:p>
            <a:pPr lvl="0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-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ai sáng tác?</a:t>
            </a:r>
          </a:p>
          <a:p>
            <a:pPr lvl="0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Trong bài thơ có những loại hoa gì?</a:t>
            </a:r>
          </a:p>
          <a:p>
            <a:pPr lvl="0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Vì sao các bạn nhỏ lại không hái hoa tươi?</a:t>
            </a:r>
          </a:p>
          <a:p>
            <a:pPr lvl="0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Chúng mình phải làm gì để bảo vệ hoa và cây?</a:t>
            </a:r>
          </a:p>
          <a:p>
            <a:pPr marL="285750" indent="-285750">
              <a:buFont typeface="VNI-Avo" pitchFamily="2" charset="0"/>
              <a:buChar char="–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46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46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972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5475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9763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5369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265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7162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I. Mục tiêu:</a:t>
            </a:r>
          </a:p>
          <a:p>
            <a:r>
              <a:rPr lang="vi-VN" b="1" dirty="0">
                <a:solidFill>
                  <a:srgbClr val="FF0000"/>
                </a:solidFill>
              </a:rPr>
              <a:t>1.Kiến thức</a:t>
            </a:r>
          </a:p>
          <a:p>
            <a:r>
              <a:rPr lang="vi-VN" b="1" dirty="0">
                <a:solidFill>
                  <a:srgbClr val="FF0000"/>
                </a:solidFill>
              </a:rPr>
              <a:t>- Trẻ nhớ tên bài thơ, tác giả và hiểu nội dung bài thơ. Cảm nhận được vẻ đẹp thiên nhiên qua một số loại quả đang chuẩn bị kết trái.</a:t>
            </a:r>
          </a:p>
          <a:p>
            <a:r>
              <a:rPr lang="vi-VN" b="1" dirty="0">
                <a:solidFill>
                  <a:srgbClr val="FF0000"/>
                </a:solidFill>
              </a:rPr>
              <a:t>- Nhận biết một số loại cây có quả, phân biệt trái cây, rau quả cùng dinh dưỡng từng loại.</a:t>
            </a:r>
          </a:p>
          <a:p>
            <a:r>
              <a:rPr lang="vi-VN" b="1" dirty="0">
                <a:solidFill>
                  <a:srgbClr val="FF0000"/>
                </a:solidFill>
              </a:rPr>
              <a:t>2. Kỹ năng</a:t>
            </a:r>
          </a:p>
          <a:p>
            <a:r>
              <a:rPr lang="vi-VN" b="1" dirty="0">
                <a:solidFill>
                  <a:srgbClr val="FF0000"/>
                </a:solidFill>
              </a:rPr>
              <a:t>- Trẻ biết đọc thơ cùng cô, thể hiện được sắc thái, âm điệu của bài thơ.</a:t>
            </a:r>
          </a:p>
          <a:p>
            <a:r>
              <a:rPr lang="vi-VN" b="1" dirty="0">
                <a:solidFill>
                  <a:srgbClr val="FF0000"/>
                </a:solidFill>
              </a:rPr>
              <a:t>- Rèn kỹ năng quan sát, chú ý, phát triển ngôn ngữ mạch lạc cho trẻ.</a:t>
            </a:r>
          </a:p>
          <a:p>
            <a:r>
              <a:rPr lang="vi-VN" b="1" dirty="0">
                <a:solidFill>
                  <a:srgbClr val="FF0000"/>
                </a:solidFill>
              </a:rPr>
              <a:t>- Trẻ biết cách đọc thơ diễn cảm.</a:t>
            </a:r>
          </a:p>
          <a:p>
            <a:r>
              <a:rPr lang="vi-VN" b="1" dirty="0">
                <a:solidFill>
                  <a:srgbClr val="FF0000"/>
                </a:solidFill>
              </a:rPr>
              <a:t>3. Thái độ</a:t>
            </a:r>
          </a:p>
          <a:p>
            <a:r>
              <a:rPr lang="vi-VN" b="1" dirty="0">
                <a:solidFill>
                  <a:srgbClr val="FF0000"/>
                </a:solidFill>
              </a:rPr>
              <a:t>- Qua bài thơ giáo dục trẻ biết yêu thiên nhiên, biết chăm sóc và bảo vệ các loài hoa, quả.</a:t>
            </a:r>
          </a:p>
          <a:p>
            <a:r>
              <a:rPr lang="vi-VN" b="1" dirty="0">
                <a:solidFill>
                  <a:srgbClr val="FF0000"/>
                </a:solidFill>
              </a:rPr>
              <a:t>II. Chuẩn bị:</a:t>
            </a:r>
          </a:p>
          <a:p>
            <a:r>
              <a:rPr lang="vi-VN" b="1" dirty="0">
                <a:solidFill>
                  <a:srgbClr val="FF0000"/>
                </a:solidFill>
              </a:rPr>
              <a:t>1.Đồ dùng của cô:</a:t>
            </a:r>
          </a:p>
          <a:p>
            <a:r>
              <a:rPr lang="vi-VN" b="1" dirty="0">
                <a:solidFill>
                  <a:srgbClr val="FF0000"/>
                </a:solidFill>
              </a:rPr>
              <a:t>- Nhạc bài hát “Màu hoa”</a:t>
            </a:r>
          </a:p>
          <a:p>
            <a:r>
              <a:rPr lang="vi-VN" b="1" dirty="0">
                <a:solidFill>
                  <a:srgbClr val="FF0000"/>
                </a:solidFill>
              </a:rPr>
              <a:t>- Máy tính, bài giảng điện tử</a:t>
            </a:r>
          </a:p>
          <a:p>
            <a:r>
              <a:rPr lang="vi-VN" b="1" dirty="0">
                <a:solidFill>
                  <a:srgbClr val="FF0000"/>
                </a:solidFill>
              </a:rPr>
              <a:t> - Hình ảnh minh họa nội dung bài thơ</a:t>
            </a:r>
          </a:p>
          <a:p>
            <a:r>
              <a:rPr lang="vi-VN" b="1" dirty="0">
                <a:solidFill>
                  <a:srgbClr val="FF0000"/>
                </a:solidFill>
              </a:rPr>
              <a:t>2. Đồ dùng của trẻ:</a:t>
            </a:r>
          </a:p>
          <a:p>
            <a:r>
              <a:rPr lang="vi-VN" b="1" dirty="0">
                <a:solidFill>
                  <a:srgbClr val="FF0000"/>
                </a:solidFill>
              </a:rPr>
              <a:t>- Mũ hoa, tranh nội dung bài thơ để trẻ chơi trò chơi</a:t>
            </a:r>
          </a:p>
          <a:p>
            <a:r>
              <a:rPr lang="vi-VN" b="1" dirty="0">
                <a:solidFill>
                  <a:srgbClr val="FF0000"/>
                </a:solidFill>
              </a:rPr>
              <a:t>- Trang phục gọn gàng</a:t>
            </a:r>
          </a:p>
        </p:txBody>
      </p:sp>
    </p:spTree>
    <p:extLst>
      <p:ext uri="{BB962C8B-B14F-4D97-AF65-F5344CB8AC3E}">
        <p14:creationId xmlns:p14="http://schemas.microsoft.com/office/powerpoint/2010/main" val="64724880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94" y="3429000"/>
            <a:ext cx="4323806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24" y="0"/>
            <a:ext cx="4802777" cy="68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1" y="685801"/>
            <a:ext cx="4989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Hoạt động 3: Trẻ đọc thơ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0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89807"/>
            <a:ext cx="9220200" cy="691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685800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4:Củng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2" y="1905001"/>
            <a:ext cx="510539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III.Kết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0"/>
            <a:ext cx="7696200" cy="152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               </a:t>
            </a:r>
            <a:r>
              <a:rPr lang="en-US" sz="3200" b="1" dirty="0" err="1">
                <a:solidFill>
                  <a:srgbClr val="002060"/>
                </a:solidFill>
              </a:rPr>
              <a:t>Cô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trẻ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hát</a:t>
            </a:r>
            <a:r>
              <a:rPr lang="en-US" sz="3200" b="1" dirty="0">
                <a:solidFill>
                  <a:srgbClr val="002060"/>
                </a:solidFill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</a:rPr>
              <a:t>Màu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”</a:t>
            </a:r>
          </a:p>
        </p:txBody>
      </p:sp>
      <p:pic>
        <p:nvPicPr>
          <p:cNvPr id="4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6600" y="2823883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84944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I.Ổn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1" y="2209800"/>
            <a:ext cx="7239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VNI-Avo" pitchFamily="2" charset="0"/>
              <a:buChar char="–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indent="-342900">
              <a:buFont typeface="VNI-Avo" pitchFamily="2" charset="0"/>
              <a:buChar char="–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VNI-Avo" pitchFamily="2" charset="0"/>
              <a:buChar char="–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marL="342900" indent="-342900">
              <a:buFont typeface="VNI-Avo" pitchFamily="2" charset="0"/>
              <a:buChar char="–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529562"/>
            <a:ext cx="6275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1.Hoạt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1879432"/>
            <a:ext cx="7086600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</p:txBody>
      </p:sp>
    </p:spTree>
    <p:extLst>
      <p:ext uri="{BB962C8B-B14F-4D97-AF65-F5344CB8AC3E}">
        <p14:creationId xmlns:p14="http://schemas.microsoft.com/office/powerpoint/2010/main" val="35648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1" y="762001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Hoa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 </a:t>
            </a:r>
            <a:r>
              <a:rPr lang="vi-VN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cà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tim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tím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867401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mướp vàng 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 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 như đốm 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304801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 nho nhỏ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85801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đỗ xinh xinh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0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545</Words>
  <Application>Microsoft Office PowerPoint</Application>
  <PresentationFormat>Màn hình rộng</PresentationFormat>
  <Paragraphs>60</Paragraphs>
  <Slides>23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0" baseType="lpstr">
      <vt:lpstr>Calibri</vt:lpstr>
      <vt:lpstr>Constantia</vt:lpstr>
      <vt:lpstr>Times New Roman</vt:lpstr>
      <vt:lpstr>VNI-Avo</vt:lpstr>
      <vt:lpstr>Wingdings</vt:lpstr>
      <vt:lpstr>Wingdings 2</vt:lpstr>
      <vt:lpstr>Flow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              III.Kết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Huế Đỗ</cp:lastModifiedBy>
  <cp:revision>43</cp:revision>
  <dcterms:created xsi:type="dcterms:W3CDTF">2015-12-19T16:53:41Z</dcterms:created>
  <dcterms:modified xsi:type="dcterms:W3CDTF">2021-12-20T11:45:23Z</dcterms:modified>
</cp:coreProperties>
</file>