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388267" y="488929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Lê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A00E39-655A-4A0E-880C-1029F5CA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3" y="787797"/>
            <a:ext cx="986708" cy="999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5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29</TotalTime>
  <Words>209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Hà </cp:lastModifiedBy>
  <cp:revision>4</cp:revision>
  <dcterms:created xsi:type="dcterms:W3CDTF">2021-12-02T19:20:01Z</dcterms:created>
  <dcterms:modified xsi:type="dcterms:W3CDTF">2021-12-04T15:58:39Z</dcterms:modified>
</cp:coreProperties>
</file>