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59" r:id="rId6"/>
    <p:sldId id="257" r:id="rId7"/>
    <p:sldId id="262" r:id="rId8"/>
    <p:sldId id="263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4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5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4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8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5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8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4E07-B6A6-4CCB-B626-C843C2E0B1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232B-CB44-4ABD-8F43-F9A988C7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3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234080"/>
            <a:ext cx="9144793" cy="2389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26761" y="1786677"/>
            <a:ext cx="9144000" cy="8948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ĐẾM VÀ NHẬN BIẾT SỐ LƯỢNG TRỌNG PHẠM VI 3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17700" y="342899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15 -20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18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 IfYoureHappyAndYouKnowItBeat-VA-4817440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0372" y="5559201"/>
            <a:ext cx="609600" cy="6096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623931" y="425003"/>
            <a:ext cx="9144000" cy="824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ÁNH SAO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36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2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uild="p"/>
      <p:bldP spid="7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6"/>
            <a:ext cx="12192000" cy="6863106"/>
          </a:xfrm>
        </p:spPr>
      </p:pic>
      <p:sp>
        <p:nvSpPr>
          <p:cNvPr id="6" name="Rectangle 5"/>
          <p:cNvSpPr/>
          <p:nvPr/>
        </p:nvSpPr>
        <p:spPr>
          <a:xfrm>
            <a:off x="3722914" y="365126"/>
            <a:ext cx="3852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ỔN ĐỊNH TỔ CHỨC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 IfYoureHappyAndYouKnowItBeat-VA-4817440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1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83" cy="6858000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09806" y="1345474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DUNG: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47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00445"/>
            <a:ext cx="12123217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2" name="chimes.wav"/>
          </p:stSnd>
        </p:sndAc>
      </p:transition>
    </mc:Choice>
    <mc:Fallback xmlns="">
      <p:transition spd="slow" advTm="3000"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249"/>
            <a:ext cx="4057143" cy="56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43" y="491249"/>
            <a:ext cx="4057143" cy="568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57" y="491249"/>
            <a:ext cx="4057143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249"/>
            <a:ext cx="4057143" cy="56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43" y="491249"/>
            <a:ext cx="4057143" cy="568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57" y="491249"/>
            <a:ext cx="4057143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04" cy="6858000"/>
          </a:xfrm>
        </p:spPr>
      </p:pic>
      <p:sp>
        <p:nvSpPr>
          <p:cNvPr id="7" name="TextBox 6"/>
          <p:cNvSpPr txBox="1"/>
          <p:nvPr/>
        </p:nvSpPr>
        <p:spPr>
          <a:xfrm>
            <a:off x="2965269" y="1933303"/>
            <a:ext cx="6838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II: CỦNG CỐ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 Meodicauca-Dangcapnhat_fh3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61681" y="2441991"/>
            <a:ext cx="609600" cy="609600"/>
          </a:xfrm>
          <a:prstGeom prst="rect">
            <a:avLst/>
          </a:prstGeom>
        </p:spPr>
      </p:pic>
      <p:pic>
        <p:nvPicPr>
          <p:cNvPr id="9" name="AiCungYeuChuMeo-V.A-28335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63757" y="4740965"/>
            <a:ext cx="609600" cy="609600"/>
          </a:xfrm>
          <a:prstGeom prst="rect">
            <a:avLst/>
          </a:prstGeom>
        </p:spPr>
      </p:pic>
      <p:pic>
        <p:nvPicPr>
          <p:cNvPr id="10" name="RuaMatNhuMeo-3H-BeBaoNgu_4amh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4716102"/>
            <a:ext cx="609600" cy="609600"/>
          </a:xfrm>
          <a:prstGeom prst="rect">
            <a:avLst/>
          </a:prstGeom>
        </p:spPr>
      </p:pic>
      <p:pic>
        <p:nvPicPr>
          <p:cNvPr id="11" name="ChuMeoCon-BeYenTrangBeNguyetAnh-406374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99443" y="4709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1711234" y="1541417"/>
            <a:ext cx="329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KẾT THÚC</a:t>
            </a:r>
          </a:p>
        </p:txBody>
      </p:sp>
    </p:spTree>
    <p:extLst>
      <p:ext uri="{BB962C8B-B14F-4D97-AF65-F5344CB8AC3E}">
        <p14:creationId xmlns:p14="http://schemas.microsoft.com/office/powerpoint/2010/main" val="3102387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256&quot;/&gt;&lt;/object&gt;&lt;object type=&quot;3&quot; unique_id=&quot;10036&quot;&gt;&lt;property id=&quot;20148&quot; value=&quot;5&quot;/&gt;&lt;property id=&quot;20300&quot; value=&quot;Slide 2&quot;/&gt;&lt;property id=&quot;20307&quot; value=&quot;260&quot;/&gt;&lt;/object&gt;&lt;object type=&quot;3&quot; unique_id=&quot;10037&quot;&gt;&lt;property id=&quot;20148&quot; value=&quot;5&quot;/&gt;&lt;property id=&quot;20300&quot; value=&quot;Slide 3&quot;/&gt;&lt;property id=&quot;20307&quot; value=&quot;261&quot;/&gt;&lt;/object&gt;&lt;object type=&quot;3&quot; unique_id=&quot;10038&quot;&gt;&lt;property id=&quot;20148&quot; value=&quot;5&quot;/&gt;&lt;property id=&quot;20300&quot; value=&quot;Slide 4&quot;/&gt;&lt;property id=&quot;20307&quot; value=&quot;258&quot;/&gt;&lt;/object&gt;&lt;object type=&quot;3&quot; unique_id=&quot;10039&quot;&gt;&lt;property id=&quot;20148&quot; value=&quot;5&quot;/&gt;&lt;property id=&quot;20300&quot; value=&quot;Slide 5&quot;/&gt;&lt;property id=&quot;20307&quot; value=&quot;259&quot;/&gt;&lt;/object&gt;&lt;object type=&quot;3&quot; unique_id=&quot;10040&quot;&gt;&lt;property id=&quot;20148&quot; value=&quot;5&quot;/&gt;&lt;property id=&quot;20300&quot; value=&quot;Slide 6&quot;/&gt;&lt;property id=&quot;20307&quot; value=&quot;257&quot;/&gt;&lt;/object&gt;&lt;object type=&quot;3&quot; unique_id=&quot;10041&quot;&gt;&lt;property id=&quot;20148&quot; value=&quot;5&quot;/&gt;&lt;property id=&quot;20300&quot; value=&quot;Slide 7&quot;/&gt;&lt;property id=&quot;20307&quot; value=&quot;262&quot;/&gt;&lt;/object&gt;&lt;object type=&quot;3&quot; unique_id=&quot;10042&quot;&gt;&lt;property id=&quot;20148&quot; value=&quot;5&quot;/&gt;&lt;property id=&quot;20300&quot; value=&quot;Slide 8&quot;/&gt;&lt;property id=&quot;20307&quot; value=&quot;263&quot;/&gt;&lt;/object&gt;&lt;/object&gt;&lt;object type=&quot;8&quot; unique_id=&quot;1005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105</Words>
  <Application>Microsoft Office PowerPoint</Application>
  <PresentationFormat>Widescreen</PresentationFormat>
  <Paragraphs>17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thienit.16mb.com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</cp:lastModifiedBy>
  <cp:revision>15</cp:revision>
  <dcterms:created xsi:type="dcterms:W3CDTF">2017-11-25T12:02:49Z</dcterms:created>
  <dcterms:modified xsi:type="dcterms:W3CDTF">2021-12-15T05:25:35Z</dcterms:modified>
</cp:coreProperties>
</file>