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249A-0729-4D50-B0E0-5FC129F4E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37BAD-9AC3-4961-AA8B-BC781EF9D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1C1F-8ABE-47A9-A959-D857EEAF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18E4-EE31-4D87-8C71-8C668A8D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7586-7E89-40DC-B429-C921D2FA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6D7A-CD1A-427C-9B77-B1A8B7F4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80E2A-9CDD-4A71-A199-EC8F9E72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9D815-6302-420A-8D28-5C5C29F8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3A3C-0FAA-4057-AC5C-8BDDE302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427D4-49B3-42F5-AF7B-3C969D86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511CB-26E5-4045-A0C5-B2ED4207E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9A014-C42E-4134-9A1E-5F09DBD4B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6728-65B0-42D5-AB95-903DBF70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D2114-DE60-4E8C-86FF-5EB3F398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96C83-CE9B-4013-926A-66D67795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C3AC-A862-4FAA-B146-2ACA35B1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6883A-FD69-4CC1-8C4A-4ADE4AD98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069CF-B261-4D82-B40D-6BEABD1B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FCCE8-D885-4B7E-9560-3913B182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B4A8C-2ADE-4193-A262-CE6610E6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53AF-0E6A-4373-AB12-3BFFFC9B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E47AF-35B5-48C9-9110-03C9A99E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BF86-0810-4F13-B125-22D36CED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6FABD-A6E1-48BE-8568-6C7EC26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94C4-7318-4D5F-9598-443906AA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8F93-3EE5-4C4D-AE2E-20885C9E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6FCA-B930-4331-A504-682A2D461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F8A3-E3EF-476B-A1FA-3A0E54F6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9C5E0-0D5F-4380-A1D9-54D3CB15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0A844-0440-4F28-AFFF-5A5AD7D7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6EB9E-DCC3-48DD-8849-B65360D6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4F83-6CCB-4B4B-ABD1-421EE96B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BAFC7-B2BB-406C-9212-742D325C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565D7-A3A8-42C1-AF0E-D8D1B456B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C91D7-6A2B-4A83-AFF4-EC4117CAA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4A58-F14C-433E-A75D-3A16CA11D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8E6D4-F705-4687-97F7-DEB2BDF4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D34B9-653B-4879-9B4B-181118EF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0FB6F-90CD-41FB-9513-C63EA70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783F-51D3-4D96-A092-0EA5ADC1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3FE28-04BA-4E72-97B9-B319FA38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B49C6-9BCE-48EE-80D4-B21E6640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4F7FC-5107-4BF6-917D-A9F757CC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6932C-8E15-4198-8BE8-087366AF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20BAA-9E66-4A20-9A69-F8ABA69E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4E680-40E1-43EF-91F2-1663C471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D1D1-7A3A-47D0-9B7D-DEF71B08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75FB-021F-46A4-9704-847CD836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9361E-0417-4044-BB1C-FE956AC48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E7058-3FF2-483A-97AD-F2081C0D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81EB1-6EF9-46AE-962F-FB15E746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1BA2A-5F1F-4097-B28C-1077AD7F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C811-E0EC-4242-BC8D-EAD89961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4AD15-9B08-4127-81DB-AFF3EC60A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789C-6805-4BB9-A727-76F78182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DC28D-C060-4B5A-B0AC-C7CC8D20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B2B25-823B-4621-8478-CF648EA1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A6D80-738B-40BA-8996-B9D05ECC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08C7D-CD65-4E8D-AFAF-6437C7FE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5F55-F69C-480E-BB29-84D48484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BC3B5-C9A6-40BD-AAAB-60BF026DC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166FB-8AAC-4B91-B650-7A81AF8FFB12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6FCA-7D92-497D-9DBA-6FA4DB770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1FB5-ED34-4A79-B9A5-C984CAFC7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8A40-1397-4090-8006-35A7AB44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9B9B-3ACB-4A8A-9878-B84884342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6F151-95B5-4B29-823A-4A5B28564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769E-1ACE-41FB-926F-E531F7609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B4DEF-25F6-4DDA-B89E-6DB8E7AEA9AC}"/>
              </a:ext>
            </a:extLst>
          </p:cNvPr>
          <p:cNvSpPr txBox="1"/>
          <p:nvPr/>
        </p:nvSpPr>
        <p:spPr>
          <a:xfrm>
            <a:off x="3452884" y="413853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C7BAF-1FF4-4CD5-921F-9B8F30875CCE}"/>
              </a:ext>
            </a:extLst>
          </p:cNvPr>
          <p:cNvSpPr txBox="1"/>
          <p:nvPr/>
        </p:nvSpPr>
        <p:spPr>
          <a:xfrm>
            <a:off x="2620369" y="2210961"/>
            <a:ext cx="76632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12B5-1781-4143-9A06-81205789C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0D637-3E3B-44FB-87F6-2B9145C23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FCD02-8855-4186-B611-D88ABDA8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B9E97-F9EA-40C8-8647-EE1AA4D4FC6E}"/>
              </a:ext>
            </a:extLst>
          </p:cNvPr>
          <p:cNvSpPr txBox="1"/>
          <p:nvPr/>
        </p:nvSpPr>
        <p:spPr>
          <a:xfrm>
            <a:off x="2743200" y="1992573"/>
            <a:ext cx="76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AB1D-E02D-479D-870F-3BA1FE1F1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7A82C-C490-4628-BB10-51C25F3A3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EBAB7-833C-4407-ADE0-33357B567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9B229-2843-4599-A75A-8DF0B3FC8970}"/>
              </a:ext>
            </a:extLst>
          </p:cNvPr>
          <p:cNvSpPr txBox="1"/>
          <p:nvPr/>
        </p:nvSpPr>
        <p:spPr>
          <a:xfrm>
            <a:off x="1523999" y="2402006"/>
            <a:ext cx="8957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24EF-D4D8-4891-9DF9-6C795B8E7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D39FB-EDBB-400E-9101-A3797DCB4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 yêu cây xanh- Bài hát cực hay cho thiếu nhi về môi trường">
            <a:hlinkClick r:id="" action="ppaction://media"/>
            <a:extLst>
              <a:ext uri="{FF2B5EF4-FFF2-40B4-BE49-F238E27FC236}">
                <a16:creationId xmlns:a16="http://schemas.microsoft.com/office/drawing/2014/main" id="{1841CC89-0719-4A0D-AD9E-AC13C9B9A5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6864-C82B-46F0-A5D8-7E7458809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2859A-87F1-4897-BF21-822B184EC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9D837-D157-4206-B476-F25DCE6F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C852E-3F2C-45FD-B740-D180C4E8B326}"/>
              </a:ext>
            </a:extLst>
          </p:cNvPr>
          <p:cNvSpPr txBox="1"/>
          <p:nvPr/>
        </p:nvSpPr>
        <p:spPr>
          <a:xfrm>
            <a:off x="3725839" y="2802077"/>
            <a:ext cx="716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4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4484-EAF1-4BB8-84A0-7E11D8915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157B-0636-4EA6-8603-6D8AEB25D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401C6-75B0-4BEB-AC03-928743CC9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r="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595CC-68E5-4D81-B3D5-7B73397A7F10}"/>
              </a:ext>
            </a:extLst>
          </p:cNvPr>
          <p:cNvSpPr txBox="1"/>
          <p:nvPr/>
        </p:nvSpPr>
        <p:spPr>
          <a:xfrm>
            <a:off x="1132764" y="865442"/>
            <a:ext cx="1018123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đích-yêu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8329-960F-42C6-A4C5-F2071643C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D0C68-763E-4A8A-BF06-FAAED6D52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38732-3327-4D60-BB4B-3C58964C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502F0-4728-4F52-B1AF-6F0E9CF11B70}"/>
              </a:ext>
            </a:extLst>
          </p:cNvPr>
          <p:cNvSpPr txBox="1"/>
          <p:nvPr/>
        </p:nvSpPr>
        <p:spPr>
          <a:xfrm>
            <a:off x="2920621" y="1122363"/>
            <a:ext cx="64826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2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BE1D-1D6A-4046-A881-26EEBC86A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D2876-1740-4B65-91FB-E9437A52B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E9C1C-7410-4295-8498-DE5E392A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D74FF5-558C-4BD3-9A05-30235CCEB4EB}"/>
              </a:ext>
            </a:extLst>
          </p:cNvPr>
          <p:cNvSpPr txBox="1"/>
          <p:nvPr/>
        </p:nvSpPr>
        <p:spPr>
          <a:xfrm>
            <a:off x="2001671" y="2001838"/>
            <a:ext cx="8379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pháp-hình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4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A074-C7A0-44BC-8494-66DF69196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D3369-A555-407F-B588-89D77A5FF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EEF42-2EAD-4A8F-A48D-5087FF077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5C8F4-2237-4935-AB4C-5C420004010B}"/>
              </a:ext>
            </a:extLst>
          </p:cNvPr>
          <p:cNvSpPr txBox="1"/>
          <p:nvPr/>
        </p:nvSpPr>
        <p:spPr>
          <a:xfrm>
            <a:off x="2579427" y="1643539"/>
            <a:ext cx="761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14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3FA2E-D855-4A88-8352-975A03A8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EEB66-297B-4BC0-BCEE-C3F33945823B}"/>
              </a:ext>
            </a:extLst>
          </p:cNvPr>
          <p:cNvSpPr txBox="1"/>
          <p:nvPr/>
        </p:nvSpPr>
        <p:spPr>
          <a:xfrm>
            <a:off x="1351128" y="3240669"/>
            <a:ext cx="3944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98CB8-80B3-4EF1-8560-C925DDAD635B}"/>
              </a:ext>
            </a:extLst>
          </p:cNvPr>
          <p:cNvSpPr txBox="1"/>
          <p:nvPr/>
        </p:nvSpPr>
        <p:spPr>
          <a:xfrm>
            <a:off x="859808" y="4279893"/>
            <a:ext cx="6114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73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BEDA-9131-4ED9-848C-E29732F8F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8AC34-211A-442A-BC74-313311646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7CD88-FA77-492F-ABBE-845B7B64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29DB9-F534-4682-BADE-CF5753C06BDC}"/>
              </a:ext>
            </a:extLst>
          </p:cNvPr>
          <p:cNvSpPr txBox="1"/>
          <p:nvPr/>
        </p:nvSpPr>
        <p:spPr>
          <a:xfrm>
            <a:off x="2083558" y="2494172"/>
            <a:ext cx="802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thoại-trích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8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4DE0-4FF9-4001-A726-9D3F7D6E7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24BA1-3E64-42FF-9BE1-E97BB92CB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9EAD8-8D63-490B-8FBC-CE86AACB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5EBEA-1A8F-475C-AAB5-9074FA06B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1" y="1776710"/>
            <a:ext cx="4348802" cy="2958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45FCB-AB72-44BD-B0A9-1E6618CF7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84" y="1776710"/>
            <a:ext cx="4506219" cy="2958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9F4D9A-FB5C-4581-A0E5-28901BA3097C}"/>
              </a:ext>
            </a:extLst>
          </p:cNvPr>
          <p:cNvSpPr txBox="1"/>
          <p:nvPr/>
        </p:nvSpPr>
        <p:spPr>
          <a:xfrm>
            <a:off x="668740" y="5158854"/>
            <a:ext cx="434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trăng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59AC4-AB32-4D15-92F5-A590EBE27E83}"/>
              </a:ext>
            </a:extLst>
          </p:cNvPr>
          <p:cNvSpPr txBox="1"/>
          <p:nvPr/>
        </p:nvSpPr>
        <p:spPr>
          <a:xfrm>
            <a:off x="7670042" y="5158854"/>
            <a:ext cx="341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5CB2-C3A2-4964-B128-C86654F07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A1F98-9714-4E30-989C-59DAF9479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E23A5-4FFF-489E-9C11-D3EC35C8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FEA36-02ED-4727-BE54-257581D5F5FD}"/>
              </a:ext>
            </a:extLst>
          </p:cNvPr>
          <p:cNvSpPr txBox="1"/>
          <p:nvPr/>
        </p:nvSpPr>
        <p:spPr>
          <a:xfrm>
            <a:off x="4490113" y="2840463"/>
            <a:ext cx="593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279</Words>
  <Application>Microsoft Office PowerPoint</Application>
  <PresentationFormat>Widescreen</PresentationFormat>
  <Paragraphs>46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2021-12-06T15:38:59Z</dcterms:created>
  <dcterms:modified xsi:type="dcterms:W3CDTF">2021-12-07T13:00:27Z</dcterms:modified>
</cp:coreProperties>
</file>