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9"/>
  </p:notesMasterIdLst>
  <p:sldIdLst>
    <p:sldId id="281" r:id="rId5"/>
    <p:sldId id="292" r:id="rId6"/>
    <p:sldId id="294" r:id="rId7"/>
    <p:sldId id="296" r:id="rId8"/>
    <p:sldId id="259" r:id="rId9"/>
    <p:sldId id="260" r:id="rId10"/>
    <p:sldId id="298" r:id="rId11"/>
    <p:sldId id="263" r:id="rId12"/>
    <p:sldId id="300" r:id="rId13"/>
    <p:sldId id="265" r:id="rId14"/>
    <p:sldId id="302" r:id="rId15"/>
    <p:sldId id="285" r:id="rId16"/>
    <p:sldId id="268"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12/17/2021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78A61B-AD06-4341-923B-71B28047FE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B1B65-B292-4F57-AA2B-65C7C600D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3C372D-6971-4414-8163-5DEB8BFEE8D8}"/>
              </a:ext>
            </a:extLst>
          </p:cNvPr>
          <p:cNvSpPr>
            <a:spLocks noGrp="1" noChangeArrowheads="1"/>
          </p:cNvSpPr>
          <p:nvPr>
            <p:ph type="sldNum" sz="quarter" idx="12"/>
          </p:nvPr>
        </p:nvSpPr>
        <p:spPr>
          <a:ln/>
        </p:spPr>
        <p:txBody>
          <a:bodyPr/>
          <a:lstStyle>
            <a:lvl1pPr>
              <a:defRPr/>
            </a:lvl1pPr>
          </a:lstStyle>
          <a:p>
            <a:pPr>
              <a:defRPr/>
            </a:pPr>
            <a:fld id="{A6AB0D83-097A-48CB-8387-53E38E9C3270}" type="slidenum">
              <a:rPr lang="en-US" altLang="en-US"/>
              <a:pPr>
                <a:defRPr/>
              </a:pPr>
              <a:t>‹#›</a:t>
            </a:fld>
            <a:endParaRPr lang="en-US" altLang="en-US"/>
          </a:p>
        </p:txBody>
      </p:sp>
    </p:spTree>
    <p:extLst>
      <p:ext uri="{BB962C8B-B14F-4D97-AF65-F5344CB8AC3E}">
        <p14:creationId xmlns:p14="http://schemas.microsoft.com/office/powerpoint/2010/main" val="531656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25D67B-4981-4F93-806D-1E98044A6B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C1B82D-E77E-4ADE-9AE8-1E2BA6C892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D89048-497D-4187-9713-C8CF2B4675CD}"/>
              </a:ext>
            </a:extLst>
          </p:cNvPr>
          <p:cNvSpPr>
            <a:spLocks noGrp="1" noChangeArrowheads="1"/>
          </p:cNvSpPr>
          <p:nvPr>
            <p:ph type="sldNum" sz="quarter" idx="12"/>
          </p:nvPr>
        </p:nvSpPr>
        <p:spPr>
          <a:ln/>
        </p:spPr>
        <p:txBody>
          <a:bodyPr/>
          <a:lstStyle>
            <a:lvl1pPr>
              <a:defRPr/>
            </a:lvl1pPr>
          </a:lstStyle>
          <a:p>
            <a:pPr>
              <a:defRPr/>
            </a:pPr>
            <a:fld id="{3800E501-B74F-4D76-A34C-5B37DC8D6AD9}" type="slidenum">
              <a:rPr lang="en-US" altLang="en-US"/>
              <a:pPr>
                <a:defRPr/>
              </a:pPr>
              <a:t>‹#›</a:t>
            </a:fld>
            <a:endParaRPr lang="en-US" altLang="en-US"/>
          </a:p>
        </p:txBody>
      </p:sp>
    </p:spTree>
    <p:extLst>
      <p:ext uri="{BB962C8B-B14F-4D97-AF65-F5344CB8AC3E}">
        <p14:creationId xmlns:p14="http://schemas.microsoft.com/office/powerpoint/2010/main" val="54029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ED98C4-C573-4577-A382-102538EFF6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6E1DE7-DC11-4B5A-B283-ADC3CCECAB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4EC4BD-44E0-4B07-A160-0E75BE66B190}"/>
              </a:ext>
            </a:extLst>
          </p:cNvPr>
          <p:cNvSpPr>
            <a:spLocks noGrp="1" noChangeArrowheads="1"/>
          </p:cNvSpPr>
          <p:nvPr>
            <p:ph type="sldNum" sz="quarter" idx="12"/>
          </p:nvPr>
        </p:nvSpPr>
        <p:spPr>
          <a:ln/>
        </p:spPr>
        <p:txBody>
          <a:bodyPr/>
          <a:lstStyle>
            <a:lvl1pPr>
              <a:defRPr/>
            </a:lvl1pPr>
          </a:lstStyle>
          <a:p>
            <a:pPr>
              <a:defRPr/>
            </a:pPr>
            <a:fld id="{D6C16AD8-D1FF-4256-808F-2991E6E45B1F}" type="slidenum">
              <a:rPr lang="en-US" altLang="en-US"/>
              <a:pPr>
                <a:defRPr/>
              </a:pPr>
              <a:t>‹#›</a:t>
            </a:fld>
            <a:endParaRPr lang="en-US" altLang="en-US"/>
          </a:p>
        </p:txBody>
      </p:sp>
    </p:spTree>
    <p:extLst>
      <p:ext uri="{BB962C8B-B14F-4D97-AF65-F5344CB8AC3E}">
        <p14:creationId xmlns:p14="http://schemas.microsoft.com/office/powerpoint/2010/main" val="3735301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33F518-854F-4C73-980C-E0C2F5D548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734350-479A-4ADA-A6B3-8EA71CA179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72612F-E5D4-4F91-9289-B32FC4BCD48D}"/>
              </a:ext>
            </a:extLst>
          </p:cNvPr>
          <p:cNvSpPr>
            <a:spLocks noGrp="1" noChangeArrowheads="1"/>
          </p:cNvSpPr>
          <p:nvPr>
            <p:ph type="sldNum" sz="quarter" idx="12"/>
          </p:nvPr>
        </p:nvSpPr>
        <p:spPr>
          <a:ln/>
        </p:spPr>
        <p:txBody>
          <a:bodyPr/>
          <a:lstStyle>
            <a:lvl1pPr>
              <a:defRPr/>
            </a:lvl1pPr>
          </a:lstStyle>
          <a:p>
            <a:pPr>
              <a:defRPr/>
            </a:pPr>
            <a:fld id="{A2E33B80-5F83-4236-9777-E6170DE53237}" type="slidenum">
              <a:rPr lang="en-US" altLang="en-US"/>
              <a:pPr>
                <a:defRPr/>
              </a:pPr>
              <a:t>‹#›</a:t>
            </a:fld>
            <a:endParaRPr lang="en-US" altLang="en-US"/>
          </a:p>
        </p:txBody>
      </p:sp>
    </p:spTree>
    <p:extLst>
      <p:ext uri="{BB962C8B-B14F-4D97-AF65-F5344CB8AC3E}">
        <p14:creationId xmlns:p14="http://schemas.microsoft.com/office/powerpoint/2010/main" val="1326123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2603EC-06A9-4A98-854A-74D2D2A7C71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3CB337-2345-463A-BD2A-B03C08463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6140E7-B232-4B5B-AE5A-81B77654DC0F}"/>
              </a:ext>
            </a:extLst>
          </p:cNvPr>
          <p:cNvSpPr>
            <a:spLocks noGrp="1" noChangeArrowheads="1"/>
          </p:cNvSpPr>
          <p:nvPr>
            <p:ph type="sldNum" sz="quarter" idx="12"/>
          </p:nvPr>
        </p:nvSpPr>
        <p:spPr>
          <a:ln/>
        </p:spPr>
        <p:txBody>
          <a:bodyPr/>
          <a:lstStyle>
            <a:lvl1pPr>
              <a:defRPr/>
            </a:lvl1pPr>
          </a:lstStyle>
          <a:p>
            <a:pPr>
              <a:defRPr/>
            </a:pPr>
            <a:fld id="{62A9F98E-C28F-4634-8DD3-0BC5CF5C8287}" type="slidenum">
              <a:rPr lang="en-US" altLang="en-US"/>
              <a:pPr>
                <a:defRPr/>
              </a:pPr>
              <a:t>‹#›</a:t>
            </a:fld>
            <a:endParaRPr lang="en-US" altLang="en-US"/>
          </a:p>
        </p:txBody>
      </p:sp>
    </p:spTree>
    <p:extLst>
      <p:ext uri="{BB962C8B-B14F-4D97-AF65-F5344CB8AC3E}">
        <p14:creationId xmlns:p14="http://schemas.microsoft.com/office/powerpoint/2010/main" val="898194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31FEF93-B3F7-4256-B102-9105B3C40D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EBAAAE4-7352-4995-864E-F1ACA9E82B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05A8A-ABC6-4787-B847-44CE30B116DB}"/>
              </a:ext>
            </a:extLst>
          </p:cNvPr>
          <p:cNvSpPr>
            <a:spLocks noGrp="1" noChangeArrowheads="1"/>
          </p:cNvSpPr>
          <p:nvPr>
            <p:ph type="sldNum" sz="quarter" idx="12"/>
          </p:nvPr>
        </p:nvSpPr>
        <p:spPr>
          <a:ln/>
        </p:spPr>
        <p:txBody>
          <a:bodyPr/>
          <a:lstStyle>
            <a:lvl1pPr>
              <a:defRPr/>
            </a:lvl1pPr>
          </a:lstStyle>
          <a:p>
            <a:pPr>
              <a:defRPr/>
            </a:pPr>
            <a:fld id="{3B766858-25FF-4C36-9E00-4DB2419678DE}" type="slidenum">
              <a:rPr lang="en-US" altLang="en-US"/>
              <a:pPr>
                <a:defRPr/>
              </a:pPr>
              <a:t>‹#›</a:t>
            </a:fld>
            <a:endParaRPr lang="en-US" altLang="en-US"/>
          </a:p>
        </p:txBody>
      </p:sp>
    </p:spTree>
    <p:extLst>
      <p:ext uri="{BB962C8B-B14F-4D97-AF65-F5344CB8AC3E}">
        <p14:creationId xmlns:p14="http://schemas.microsoft.com/office/powerpoint/2010/main" val="139211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1920A5-11E8-4E22-B561-F964B41E95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1B94BD-89AE-4C37-83AF-E11A403824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0A115A1-2AB7-4F3A-9E63-95190E0289EC}"/>
              </a:ext>
            </a:extLst>
          </p:cNvPr>
          <p:cNvSpPr>
            <a:spLocks noGrp="1" noChangeArrowheads="1"/>
          </p:cNvSpPr>
          <p:nvPr>
            <p:ph type="sldNum" sz="quarter" idx="12"/>
          </p:nvPr>
        </p:nvSpPr>
        <p:spPr>
          <a:ln/>
        </p:spPr>
        <p:txBody>
          <a:bodyPr/>
          <a:lstStyle>
            <a:lvl1pPr>
              <a:defRPr/>
            </a:lvl1pPr>
          </a:lstStyle>
          <a:p>
            <a:pPr>
              <a:defRPr/>
            </a:pPr>
            <a:fld id="{86BC77F9-D70D-459D-B41B-C4EE82D0FF22}" type="slidenum">
              <a:rPr lang="en-US" altLang="en-US"/>
              <a:pPr>
                <a:defRPr/>
              </a:pPr>
              <a:t>‹#›</a:t>
            </a:fld>
            <a:endParaRPr lang="en-US" altLang="en-US"/>
          </a:p>
        </p:txBody>
      </p:sp>
    </p:spTree>
    <p:extLst>
      <p:ext uri="{BB962C8B-B14F-4D97-AF65-F5344CB8AC3E}">
        <p14:creationId xmlns:p14="http://schemas.microsoft.com/office/powerpoint/2010/main" val="719261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5F54AF-B81C-434C-8DA2-F1EF1F751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AAFB02-8A14-4C21-9856-59A20B1262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871A8E-9DB7-4630-B3F7-9A9D8F09A3C4}"/>
              </a:ext>
            </a:extLst>
          </p:cNvPr>
          <p:cNvSpPr>
            <a:spLocks noGrp="1" noChangeArrowheads="1"/>
          </p:cNvSpPr>
          <p:nvPr>
            <p:ph type="sldNum" sz="quarter" idx="12"/>
          </p:nvPr>
        </p:nvSpPr>
        <p:spPr>
          <a:ln/>
        </p:spPr>
        <p:txBody>
          <a:bodyPr/>
          <a:lstStyle>
            <a:lvl1pPr>
              <a:defRPr/>
            </a:lvl1pPr>
          </a:lstStyle>
          <a:p>
            <a:pPr>
              <a:defRPr/>
            </a:pPr>
            <a:fld id="{C645E82A-3932-4402-BD1E-3AE446C5CB7B}" type="slidenum">
              <a:rPr lang="en-US" altLang="en-US"/>
              <a:pPr>
                <a:defRPr/>
              </a:pPr>
              <a:t>‹#›</a:t>
            </a:fld>
            <a:endParaRPr lang="en-US" altLang="en-US"/>
          </a:p>
        </p:txBody>
      </p:sp>
    </p:spTree>
    <p:extLst>
      <p:ext uri="{BB962C8B-B14F-4D97-AF65-F5344CB8AC3E}">
        <p14:creationId xmlns:p14="http://schemas.microsoft.com/office/powerpoint/2010/main" val="233676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3C2A8F-C53E-4AE3-BCEF-2F6EE497ED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027EB8-4DCF-43F5-8285-92EB0CB98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0CF96F-A2B8-4256-BEE9-DA1248BEE54D}"/>
              </a:ext>
            </a:extLst>
          </p:cNvPr>
          <p:cNvSpPr>
            <a:spLocks noGrp="1" noChangeArrowheads="1"/>
          </p:cNvSpPr>
          <p:nvPr>
            <p:ph type="sldNum" sz="quarter" idx="12"/>
          </p:nvPr>
        </p:nvSpPr>
        <p:spPr>
          <a:ln/>
        </p:spPr>
        <p:txBody>
          <a:bodyPr/>
          <a:lstStyle>
            <a:lvl1pPr>
              <a:defRPr/>
            </a:lvl1pPr>
          </a:lstStyle>
          <a:p>
            <a:pPr>
              <a:defRPr/>
            </a:pPr>
            <a:fld id="{089343DE-26F3-4C4F-96C0-EFD03BB92133}" type="slidenum">
              <a:rPr lang="en-US" altLang="en-US"/>
              <a:pPr>
                <a:defRPr/>
              </a:pPr>
              <a:t>‹#›</a:t>
            </a:fld>
            <a:endParaRPr lang="en-US" altLang="en-US"/>
          </a:p>
        </p:txBody>
      </p:sp>
    </p:spTree>
    <p:extLst>
      <p:ext uri="{BB962C8B-B14F-4D97-AF65-F5344CB8AC3E}">
        <p14:creationId xmlns:p14="http://schemas.microsoft.com/office/powerpoint/2010/main" val="206997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0614B0-3719-4B47-BBFC-AD7743B7C4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3942E5-EE5A-41FE-935B-15E14BB8DA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873376-6CE3-4EA3-BE93-27C9FEFA0E4A}"/>
              </a:ext>
            </a:extLst>
          </p:cNvPr>
          <p:cNvSpPr>
            <a:spLocks noGrp="1" noChangeArrowheads="1"/>
          </p:cNvSpPr>
          <p:nvPr>
            <p:ph type="sldNum" sz="quarter" idx="12"/>
          </p:nvPr>
        </p:nvSpPr>
        <p:spPr>
          <a:ln/>
        </p:spPr>
        <p:txBody>
          <a:bodyPr/>
          <a:lstStyle>
            <a:lvl1pPr>
              <a:defRPr/>
            </a:lvl1pPr>
          </a:lstStyle>
          <a:p>
            <a:pPr>
              <a:defRPr/>
            </a:pPr>
            <a:fld id="{6E9FDE5D-7972-409D-9207-324E7ABFC541}" type="slidenum">
              <a:rPr lang="en-US" altLang="en-US"/>
              <a:pPr>
                <a:defRPr/>
              </a:pPr>
              <a:t>‹#›</a:t>
            </a:fld>
            <a:endParaRPr lang="en-US" altLang="en-US"/>
          </a:p>
        </p:txBody>
      </p:sp>
    </p:spTree>
    <p:extLst>
      <p:ext uri="{BB962C8B-B14F-4D97-AF65-F5344CB8AC3E}">
        <p14:creationId xmlns:p14="http://schemas.microsoft.com/office/powerpoint/2010/main" val="206176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7C2E2E-DE35-41D0-84D6-7B7F49307C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05BCDB-54E8-482B-B5D9-5B0A2F2B3F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0F56B8-E503-4722-8E93-6793B76D083C}"/>
              </a:ext>
            </a:extLst>
          </p:cNvPr>
          <p:cNvSpPr>
            <a:spLocks noGrp="1" noChangeArrowheads="1"/>
          </p:cNvSpPr>
          <p:nvPr>
            <p:ph type="sldNum" sz="quarter" idx="12"/>
          </p:nvPr>
        </p:nvSpPr>
        <p:spPr>
          <a:ln/>
        </p:spPr>
        <p:txBody>
          <a:bodyPr/>
          <a:lstStyle>
            <a:lvl1pPr>
              <a:defRPr/>
            </a:lvl1pPr>
          </a:lstStyle>
          <a:p>
            <a:pPr>
              <a:defRPr/>
            </a:pPr>
            <a:fld id="{DA18B8E9-6F7E-4452-AA0E-BF4DEA26F562}" type="slidenum">
              <a:rPr lang="en-US" altLang="en-US"/>
              <a:pPr>
                <a:defRPr/>
              </a:pPr>
              <a:t>‹#›</a:t>
            </a:fld>
            <a:endParaRPr lang="en-US" altLang="en-US"/>
          </a:p>
        </p:txBody>
      </p:sp>
    </p:spTree>
    <p:extLst>
      <p:ext uri="{BB962C8B-B14F-4D97-AF65-F5344CB8AC3E}">
        <p14:creationId xmlns:p14="http://schemas.microsoft.com/office/powerpoint/2010/main" val="903594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17/12/2021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223950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17/12/2021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978447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AA6C32-274A-4FB4-AA70-5D4A6C2A5098}" type="datetimeFigureOut">
              <a:rPr lang="en-GB" smtClean="0"/>
              <a:t>17/12/2021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639230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7AA6C32-274A-4FB4-AA70-5D4A6C2A5098}" type="datetimeFigureOut">
              <a:rPr lang="en-GB" smtClean="0"/>
              <a:t>17/12/2021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78782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AA6C32-274A-4FB4-AA70-5D4A6C2A5098}" type="datetimeFigureOut">
              <a:rPr lang="en-GB" smtClean="0"/>
              <a:t>17/12/2021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85297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AA6C32-274A-4FB4-AA70-5D4A6C2A5098}" type="datetimeFigureOut">
              <a:rPr lang="en-GB" smtClean="0"/>
              <a:t>17/12/2021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87808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A6C32-274A-4FB4-AA70-5D4A6C2A5098}" type="datetimeFigureOut">
              <a:rPr lang="en-GB" smtClean="0"/>
              <a:t>17/12/2021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5207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A6C32-274A-4FB4-AA70-5D4A6C2A5098}" type="datetimeFigureOut">
              <a:rPr lang="en-GB" smtClean="0"/>
              <a:t>17/12/2021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2919450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A6C32-274A-4FB4-AA70-5D4A6C2A5098}" type="datetimeFigureOut">
              <a:rPr lang="en-GB" smtClean="0"/>
              <a:t>17/12/2021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924617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17/12/2021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870049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17/12/2021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374236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77E6550-D28E-4BB4-AC0B-CDC4FDAE2018}" type="datetimeFigureOut">
              <a:rPr lang="en-US"/>
              <a:pPr>
                <a:defRPr/>
              </a:pPr>
              <a:t>12/17/2021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1AF1B1-6A1B-4EC7-91D8-A377762525A5}" type="slidenum">
              <a:rPr lang="en-US"/>
              <a:pPr>
                <a:defRPr/>
              </a:pPr>
              <a:t>‹#›</a:t>
            </a:fld>
            <a:endParaRPr lang="en-US"/>
          </a:p>
        </p:txBody>
      </p:sp>
    </p:spTree>
    <p:extLst>
      <p:ext uri="{BB962C8B-B14F-4D97-AF65-F5344CB8AC3E}">
        <p14:creationId xmlns:p14="http://schemas.microsoft.com/office/powerpoint/2010/main" val="3151862853"/>
      </p:ext>
    </p:extLst>
  </p:cSld>
  <p:clrMapOvr>
    <a:masterClrMapping/>
  </p:clrMapOvr>
  <p:transition spd="med">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A9D161-7F82-4ACC-81F8-7B60C952DE5A}" type="datetimeFigureOut">
              <a:rPr lang="en-US"/>
              <a:pPr>
                <a:defRPr/>
              </a:pPr>
              <a:t>12/17/2021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573EDC-E2AF-45EA-BF66-4513CC489341}" type="slidenum">
              <a:rPr lang="en-US"/>
              <a:pPr>
                <a:defRPr/>
              </a:pPr>
              <a:t>‹#›</a:t>
            </a:fld>
            <a:endParaRPr lang="en-US"/>
          </a:p>
        </p:txBody>
      </p:sp>
    </p:spTree>
    <p:extLst>
      <p:ext uri="{BB962C8B-B14F-4D97-AF65-F5344CB8AC3E}">
        <p14:creationId xmlns:p14="http://schemas.microsoft.com/office/powerpoint/2010/main" val="1301899539"/>
      </p:ext>
    </p:extLst>
  </p:cSld>
  <p:clrMapOvr>
    <a:masterClrMapping/>
  </p:clrMapOvr>
  <p:transition spd="med">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E0DBCE7-6D62-4897-821C-0C27474B0923}" type="datetimeFigureOut">
              <a:rPr lang="en-US"/>
              <a:pPr>
                <a:defRPr/>
              </a:pPr>
              <a:t>12/17/2021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455E79-62A4-4FF4-A96C-472B6D0E31B0}" type="slidenum">
              <a:rPr lang="en-US"/>
              <a:pPr>
                <a:defRPr/>
              </a:pPr>
              <a:t>‹#›</a:t>
            </a:fld>
            <a:endParaRPr lang="en-US"/>
          </a:p>
        </p:txBody>
      </p:sp>
    </p:spTree>
    <p:extLst>
      <p:ext uri="{BB962C8B-B14F-4D97-AF65-F5344CB8AC3E}">
        <p14:creationId xmlns:p14="http://schemas.microsoft.com/office/powerpoint/2010/main" val="2386149105"/>
      </p:ext>
    </p:extLst>
  </p:cSld>
  <p:clrMapOvr>
    <a:masterClrMapping/>
  </p:clrMapOvr>
  <p:transition spd="med">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8E2FF5-154D-4CEE-920E-28672CADBB2B}" type="datetimeFigureOut">
              <a:rPr lang="en-US"/>
              <a:pPr>
                <a:defRPr/>
              </a:pPr>
              <a:t>12/17/2021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5CBC06-68A8-473E-9B0A-348E14857234}" type="slidenum">
              <a:rPr lang="en-US"/>
              <a:pPr>
                <a:defRPr/>
              </a:pPr>
              <a:t>‹#›</a:t>
            </a:fld>
            <a:endParaRPr lang="en-US"/>
          </a:p>
        </p:txBody>
      </p:sp>
    </p:spTree>
    <p:extLst>
      <p:ext uri="{BB962C8B-B14F-4D97-AF65-F5344CB8AC3E}">
        <p14:creationId xmlns:p14="http://schemas.microsoft.com/office/powerpoint/2010/main" val="1974188028"/>
      </p:ext>
    </p:extLst>
  </p:cSld>
  <p:clrMapOvr>
    <a:masterClrMapping/>
  </p:clrMapOvr>
  <p:transition spd="med">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A4C05FF-AA1D-4ACF-961A-E7200398EE20}" type="datetimeFigureOut">
              <a:rPr lang="en-US"/>
              <a:pPr>
                <a:defRPr/>
              </a:pPr>
              <a:t>12/17/2021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85151A6-796E-4BE6-A15B-7CAE6177C05E}" type="slidenum">
              <a:rPr lang="en-US"/>
              <a:pPr>
                <a:defRPr/>
              </a:pPr>
              <a:t>‹#›</a:t>
            </a:fld>
            <a:endParaRPr lang="en-US"/>
          </a:p>
        </p:txBody>
      </p:sp>
    </p:spTree>
    <p:extLst>
      <p:ext uri="{BB962C8B-B14F-4D97-AF65-F5344CB8AC3E}">
        <p14:creationId xmlns:p14="http://schemas.microsoft.com/office/powerpoint/2010/main" val="3473831962"/>
      </p:ext>
    </p:extLst>
  </p:cSld>
  <p:clrMapOvr>
    <a:masterClrMapping/>
  </p:clrMapOvr>
  <p:transition spd="med">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6E813A-DFA2-43D4-A66B-C43B18292D70}" type="datetimeFigureOut">
              <a:rPr lang="en-US"/>
              <a:pPr>
                <a:defRPr/>
              </a:pPr>
              <a:t>12/17/2021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1CE621A-10FF-4A2C-B65E-7E0389F9E820}" type="slidenum">
              <a:rPr lang="en-US"/>
              <a:pPr>
                <a:defRPr/>
              </a:pPr>
              <a:t>‹#›</a:t>
            </a:fld>
            <a:endParaRPr lang="en-US"/>
          </a:p>
        </p:txBody>
      </p:sp>
    </p:spTree>
    <p:extLst>
      <p:ext uri="{BB962C8B-B14F-4D97-AF65-F5344CB8AC3E}">
        <p14:creationId xmlns:p14="http://schemas.microsoft.com/office/powerpoint/2010/main" val="465119926"/>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B35013-80A2-498A-A7F7-4B2B7D84E887}" type="datetimeFigureOut">
              <a:rPr lang="en-US"/>
              <a:pPr>
                <a:defRPr/>
              </a:pPr>
              <a:t>12/17/2021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067361-D9ED-4C78-9290-0130800DF44D}" type="slidenum">
              <a:rPr lang="en-US"/>
              <a:pPr>
                <a:defRPr/>
              </a:pPr>
              <a:t>‹#›</a:t>
            </a:fld>
            <a:endParaRPr lang="en-US"/>
          </a:p>
        </p:txBody>
      </p:sp>
    </p:spTree>
    <p:extLst>
      <p:ext uri="{BB962C8B-B14F-4D97-AF65-F5344CB8AC3E}">
        <p14:creationId xmlns:p14="http://schemas.microsoft.com/office/powerpoint/2010/main" val="3528984332"/>
      </p:ext>
    </p:extLst>
  </p:cSld>
  <p:clrMapOvr>
    <a:masterClrMapping/>
  </p:clrMapOvr>
  <p:transition spd="med">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775602-938F-4F8C-8904-DE6662734B80}" type="datetimeFigureOut">
              <a:rPr lang="en-US"/>
              <a:pPr>
                <a:defRPr/>
              </a:pPr>
              <a:t>12/17/2021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77571A-C982-45D3-BEE3-6871A471BD3C}" type="slidenum">
              <a:rPr lang="en-US"/>
              <a:pPr>
                <a:defRPr/>
              </a:pPr>
              <a:t>‹#›</a:t>
            </a:fld>
            <a:endParaRPr lang="en-US"/>
          </a:p>
        </p:txBody>
      </p:sp>
    </p:spTree>
    <p:extLst>
      <p:ext uri="{BB962C8B-B14F-4D97-AF65-F5344CB8AC3E}">
        <p14:creationId xmlns:p14="http://schemas.microsoft.com/office/powerpoint/2010/main" val="2355866546"/>
      </p:ext>
    </p:extLst>
  </p:cSld>
  <p:clrMapOvr>
    <a:masterClrMapping/>
  </p:clrMapOvr>
  <p:transition spd="med">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2B6435-BABB-45D2-BF06-193C2BFBC702}" type="datetimeFigureOut">
              <a:rPr lang="en-US"/>
              <a:pPr>
                <a:defRPr/>
              </a:pPr>
              <a:t>12/17/2021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1FA595-3274-4760-A585-C8E332F4986F}" type="slidenum">
              <a:rPr lang="en-US"/>
              <a:pPr>
                <a:defRPr/>
              </a:pPr>
              <a:t>‹#›</a:t>
            </a:fld>
            <a:endParaRPr lang="en-US"/>
          </a:p>
        </p:txBody>
      </p:sp>
    </p:spTree>
    <p:extLst>
      <p:ext uri="{BB962C8B-B14F-4D97-AF65-F5344CB8AC3E}">
        <p14:creationId xmlns:p14="http://schemas.microsoft.com/office/powerpoint/2010/main" val="1136047326"/>
      </p:ext>
    </p:extLst>
  </p:cSld>
  <p:clrMapOvr>
    <a:masterClrMapping/>
  </p:clrMapOvr>
  <p:transition spd="med">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7C5466-F9C1-46F1-8BE0-A11B42E11B4E}" type="datetimeFigureOut">
              <a:rPr lang="en-US"/>
              <a:pPr>
                <a:defRPr/>
              </a:pPr>
              <a:t>12/17/2021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5BE6B9-FDC0-4BFF-8462-85D8EF1836D9}" type="slidenum">
              <a:rPr lang="en-US"/>
              <a:pPr>
                <a:defRPr/>
              </a:pPr>
              <a:t>‹#›</a:t>
            </a:fld>
            <a:endParaRPr lang="en-US"/>
          </a:p>
        </p:txBody>
      </p:sp>
    </p:spTree>
    <p:extLst>
      <p:ext uri="{BB962C8B-B14F-4D97-AF65-F5344CB8AC3E}">
        <p14:creationId xmlns:p14="http://schemas.microsoft.com/office/powerpoint/2010/main" val="1887345760"/>
      </p:ext>
    </p:extLst>
  </p:cSld>
  <p:clrMapOvr>
    <a:masterClrMapping/>
  </p:clrMapOvr>
  <p:transition spd="med">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71C5FC-7677-43D9-A769-FD6C40C4D6D7}" type="datetimeFigureOut">
              <a:rPr lang="en-US"/>
              <a:pPr>
                <a:defRPr/>
              </a:pPr>
              <a:t>12/17/2021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C1D5DC-1FE7-4EE4-946B-F8A162A9F002}" type="slidenum">
              <a:rPr lang="en-US"/>
              <a:pPr>
                <a:defRPr/>
              </a:pPr>
              <a:t>‹#›</a:t>
            </a:fld>
            <a:endParaRPr lang="en-US"/>
          </a:p>
        </p:txBody>
      </p:sp>
    </p:spTree>
    <p:extLst>
      <p:ext uri="{BB962C8B-B14F-4D97-AF65-F5344CB8AC3E}">
        <p14:creationId xmlns:p14="http://schemas.microsoft.com/office/powerpoint/2010/main" val="3479365982"/>
      </p:ext>
    </p:extLst>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12/17/2021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FA7129-CC86-43ED-AF14-E57BC9C3F0B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82D9DE-53F7-4364-BF62-985D7F61C26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a:extLst>
              <a:ext uri="{FF2B5EF4-FFF2-40B4-BE49-F238E27FC236}">
                <a16:creationId xmlns:a16="http://schemas.microsoft.com/office/drawing/2014/main" id="{20614991-2899-45B4-A6ED-01096A8FC99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47109" name="Rectangle 5">
            <a:extLst>
              <a:ext uri="{FF2B5EF4-FFF2-40B4-BE49-F238E27FC236}">
                <a16:creationId xmlns:a16="http://schemas.microsoft.com/office/drawing/2014/main" id="{52C67FF7-6451-43F3-A54D-9CEADE4DD3B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47110" name="Rectangle 6">
            <a:extLst>
              <a:ext uri="{FF2B5EF4-FFF2-40B4-BE49-F238E27FC236}">
                <a16:creationId xmlns:a16="http://schemas.microsoft.com/office/drawing/2014/main" id="{125D0126-DC10-4F07-A0E3-89E6978608F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C41FFA6-3A90-477C-9BBF-9CA84BEDF206}" type="slidenum">
              <a:rPr lang="en-US" altLang="en-US"/>
              <a:pPr>
                <a:defRPr/>
              </a:pPr>
              <a:t>‹#›</a:t>
            </a:fld>
            <a:endParaRPr lang="en-US" altLang="en-US"/>
          </a:p>
        </p:txBody>
      </p:sp>
    </p:spTree>
    <p:extLst>
      <p:ext uri="{BB962C8B-B14F-4D97-AF65-F5344CB8AC3E}">
        <p14:creationId xmlns:p14="http://schemas.microsoft.com/office/powerpoint/2010/main" val="364380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A6C32-274A-4FB4-AA70-5D4A6C2A5098}" type="datetimeFigureOut">
              <a:rPr lang="en-GB" smtClean="0"/>
              <a:t>17/12/2021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F9CA-17D9-42EB-B97A-49F9C4FF6315}" type="slidenum">
              <a:rPr lang="en-GB" smtClean="0"/>
              <a:t>‹#›</a:t>
            </a:fld>
            <a:endParaRPr lang="en-GB"/>
          </a:p>
        </p:txBody>
      </p:sp>
    </p:spTree>
    <p:extLst>
      <p:ext uri="{BB962C8B-B14F-4D97-AF65-F5344CB8AC3E}">
        <p14:creationId xmlns:p14="http://schemas.microsoft.com/office/powerpoint/2010/main" val="3372680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41582B1-5FBD-4ECA-B94D-CC99ED0C092B}" type="datetimeFigureOut">
              <a:rPr lang="en-US"/>
              <a:pPr>
                <a:defRPr/>
              </a:pPr>
              <a:t>12/17/2021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39A2FC0-9EB0-4C73-90BE-E61A6DB1AD3C}" type="slidenum">
              <a:rPr lang="en-US"/>
              <a:pPr>
                <a:defRPr/>
              </a:pPr>
              <a:t>‹#›</a:t>
            </a:fld>
            <a:endParaRPr lang="en-US"/>
          </a:p>
        </p:txBody>
      </p:sp>
    </p:spTree>
    <p:extLst>
      <p:ext uri="{BB962C8B-B14F-4D97-AF65-F5344CB8AC3E}">
        <p14:creationId xmlns:p14="http://schemas.microsoft.com/office/powerpoint/2010/main" val="9710924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wipe dir="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0.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6.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0.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943EB72F-48FD-4E79-8B2A-B6220B0738F3}"/>
              </a:ext>
            </a:extLst>
          </p:cNvPr>
          <p:cNvSpPr>
            <a:spLocks noGrp="1" noChangeArrowheads="1"/>
          </p:cNvSpPr>
          <p:nvPr>
            <p:ph type="ctrTitle"/>
          </p:nvPr>
        </p:nvSpPr>
        <p:spPr>
          <a:xfrm>
            <a:off x="685800" y="0"/>
            <a:ext cx="7620000" cy="1681163"/>
          </a:xfrm>
        </p:spPr>
        <p:txBody>
          <a:bodyPr/>
          <a:lstStyle/>
          <a:p>
            <a:r>
              <a:rPr lang="vi-VN" altLang="en-US" sz="1600" b="1" dirty="0">
                <a:solidFill>
                  <a:srgbClr val="FF0000"/>
                </a:solidFill>
                <a:latin typeface="Times New Roman" panose="02020603050405020304" pitchFamily="18" charset="0"/>
                <a:cs typeface="Times New Roman" panose="02020603050405020304" pitchFamily="18" charset="0"/>
              </a:rPr>
              <a:t>ỦY BAN NHÂN DÂN QUẬN LONG BIÊN</a:t>
            </a:r>
            <a:br>
              <a:rPr lang="vi-VN" altLang="en-US" sz="1600" b="1" dirty="0">
                <a:solidFill>
                  <a:srgbClr val="FF0000"/>
                </a:solidFill>
                <a:latin typeface="Times New Roman" panose="02020603050405020304" pitchFamily="18" charset="0"/>
                <a:cs typeface="Times New Roman" panose="02020603050405020304" pitchFamily="18" charset="0"/>
              </a:rPr>
            </a:br>
            <a:r>
              <a:rPr lang="vi-VN" altLang="en-US" sz="1600" b="1" dirty="0">
                <a:solidFill>
                  <a:srgbClr val="FF0000"/>
                </a:solidFill>
                <a:latin typeface="Times New Roman" panose="02020603050405020304" pitchFamily="18" charset="0"/>
                <a:cs typeface="Times New Roman" panose="02020603050405020304" pitchFamily="18" charset="0"/>
              </a:rPr>
              <a:t>TRƯỜNG MẦM NON ÁNH SAO</a:t>
            </a:r>
            <a:br>
              <a:rPr lang="vi-VN" altLang="en-US" sz="1600" b="1" dirty="0">
                <a:solidFill>
                  <a:srgbClr val="FF0000"/>
                </a:solidFill>
                <a:latin typeface="Times New Roman" panose="02020603050405020304" pitchFamily="18" charset="0"/>
                <a:cs typeface="Times New Roman" panose="02020603050405020304" pitchFamily="18" charset="0"/>
              </a:rPr>
            </a:br>
            <a:br>
              <a:rPr lang="vi-VN" altLang="en-US" sz="2000" b="1" dirty="0">
                <a:solidFill>
                  <a:srgbClr val="FF0000"/>
                </a:solidFill>
                <a:latin typeface="Times New Roman" panose="02020603050405020304" pitchFamily="18" charset="0"/>
                <a:cs typeface="Times New Roman" panose="02020603050405020304" pitchFamily="18" charset="0"/>
              </a:rPr>
            </a:b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075" name="Subtitle 11">
            <a:extLst>
              <a:ext uri="{FF2B5EF4-FFF2-40B4-BE49-F238E27FC236}">
                <a16:creationId xmlns:a16="http://schemas.microsoft.com/office/drawing/2014/main" id="{26C01A09-E9F0-43C6-A735-7E581153CD54}"/>
              </a:ext>
            </a:extLst>
          </p:cNvPr>
          <p:cNvSpPr>
            <a:spLocks noGrp="1" noChangeArrowheads="1"/>
          </p:cNvSpPr>
          <p:nvPr>
            <p:ph type="subTitle" idx="1"/>
          </p:nvPr>
        </p:nvSpPr>
        <p:spPr>
          <a:xfrm>
            <a:off x="1263974" y="2930984"/>
            <a:ext cx="6781800" cy="876300"/>
          </a:xfrm>
        </p:spPr>
        <p:txBody>
          <a:bodyPr/>
          <a:lstStyle/>
          <a:p>
            <a:r>
              <a:rPr lang="vi-VN" altLang="en-US" sz="1800" b="1" dirty="0">
                <a:solidFill>
                  <a:srgbClr val="002060"/>
                </a:solidFill>
                <a:latin typeface="Times New Roman" panose="02020603050405020304" pitchFamily="18" charset="0"/>
                <a:cs typeface="Times New Roman" panose="02020603050405020304" pitchFamily="18" charset="0"/>
              </a:rPr>
              <a:t>ĐỀ TÀI: </a:t>
            </a:r>
            <a:r>
              <a:rPr lang="en-US" altLang="en-US" sz="1800" b="1" dirty="0">
                <a:solidFill>
                  <a:srgbClr val="002060"/>
                </a:solidFill>
                <a:latin typeface="Times New Roman" panose="02020603050405020304" pitchFamily="18" charset="0"/>
                <a:cs typeface="Times New Roman" panose="02020603050405020304" pitchFamily="18" charset="0"/>
              </a:rPr>
              <a:t>NBTN CHÚ BỘ ĐỘI</a:t>
            </a:r>
            <a:endParaRPr lang="vi-VN" altLang="en-US" sz="1800" b="1" dirty="0">
              <a:solidFill>
                <a:srgbClr val="002060"/>
              </a:solidFill>
              <a:latin typeface="Times New Roman" panose="02020603050405020304" pitchFamily="18" charset="0"/>
              <a:cs typeface="Times New Roman" panose="02020603050405020304" pitchFamily="18" charset="0"/>
            </a:endParaRPr>
          </a:p>
          <a:p>
            <a:r>
              <a:rPr lang="vi-VN" altLang="en-US" sz="2000" b="1" dirty="0">
                <a:solidFill>
                  <a:srgbClr val="002060"/>
                </a:solidFill>
                <a:latin typeface="Times New Roman" panose="02020603050405020304" pitchFamily="18" charset="0"/>
                <a:cs typeface="Times New Roman" panose="02020603050405020304" pitchFamily="18" charset="0"/>
              </a:rPr>
              <a:t>Đối tượng: Trẻ 24- 36 tháng</a:t>
            </a:r>
          </a:p>
          <a:p>
            <a:r>
              <a:rPr lang="vi-VN" altLang="en-US" sz="2000" b="1" dirty="0">
                <a:solidFill>
                  <a:srgbClr val="002060"/>
                </a:solidFill>
                <a:latin typeface="Times New Roman" panose="02020603050405020304" pitchFamily="18" charset="0"/>
                <a:cs typeface="Times New Roman" panose="02020603050405020304" pitchFamily="18" charset="0"/>
              </a:rPr>
              <a:t>Giáo viên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Nguyễn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Thị</a:t>
            </a:r>
            <a:r>
              <a:rPr lang="en-US" altLang="en-US" sz="2000" b="1" dirty="0">
                <a:solidFill>
                  <a:srgbClr val="002060"/>
                </a:solidFill>
                <a:latin typeface="Times New Roman" panose="02020603050405020304" pitchFamily="18" charset="0"/>
                <a:cs typeface="Times New Roman" panose="02020603050405020304" pitchFamily="18" charset="0"/>
              </a:rPr>
              <a:t> </a:t>
            </a:r>
            <a:r>
              <a:rPr lang="vi-VN" altLang="en-US" sz="2000" b="1" dirty="0">
                <a:solidFill>
                  <a:srgbClr val="002060"/>
                </a:solidFill>
                <a:latin typeface="Times New Roman" panose="02020603050405020304" pitchFamily="18" charset="0"/>
                <a:cs typeface="Times New Roman" panose="02020603050405020304" pitchFamily="18" charset="0"/>
              </a:rPr>
              <a:t>Thanh Huế</a:t>
            </a: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r>
              <a:rPr lang="vi-VN" altLang="en-US" sz="2000" b="1" dirty="0">
                <a:solidFill>
                  <a:srgbClr val="002060"/>
                </a:solidFill>
                <a:latin typeface="Times New Roman" panose="02020603050405020304" pitchFamily="18" charset="0"/>
                <a:cs typeface="Times New Roman" panose="02020603050405020304" pitchFamily="18" charset="0"/>
              </a:rPr>
              <a:t>Năm học 2020-2021</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659204qfhni5vgxw">
            <a:extLst>
              <a:ext uri="{FF2B5EF4-FFF2-40B4-BE49-F238E27FC236}">
                <a16:creationId xmlns:a16="http://schemas.microsoft.com/office/drawing/2014/main" id="{CFA51F56-FB75-4DE8-B681-8B991EB73637}"/>
              </a:ext>
            </a:extLst>
          </p:cNvPr>
          <p:cNvPicPr>
            <a:picLocks noGrp="1" noChangeAspect="1" noChangeArrowheads="1" noCrop="1"/>
          </p:cNvPicPr>
          <p:nvPr>
            <p:ph idx="4294967295"/>
          </p:nvPr>
        </p:nvPicPr>
        <p:blipFill>
          <a:blip r:embed="rId2">
            <a:extLst>
              <a:ext uri="{28A0092B-C50C-407E-A947-70E740481C1C}">
                <a14:useLocalDpi xmlns:a14="http://schemas.microsoft.com/office/drawing/2010/main" val="0"/>
              </a:ext>
            </a:extLst>
          </a:blip>
          <a:srcRect/>
          <a:stretch>
            <a:fillRect/>
          </a:stretch>
        </p:blipFill>
        <p:spPr>
          <a:xfrm flipH="1" flipV="1">
            <a:off x="7775575" y="3665538"/>
            <a:ext cx="1368425" cy="3078162"/>
          </a:xfrm>
          <a:noFill/>
        </p:spPr>
      </p:pic>
      <p:pic>
        <p:nvPicPr>
          <p:cNvPr id="3077" name="Picture 3" descr="659204qfhni5vgxw">
            <a:extLst>
              <a:ext uri="{FF2B5EF4-FFF2-40B4-BE49-F238E27FC236}">
                <a16:creationId xmlns:a16="http://schemas.microsoft.com/office/drawing/2014/main" id="{185A1F1D-220A-4CB0-8511-9C5FFA73E1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12" y="98171"/>
            <a:ext cx="167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A021020">
            <a:extLst>
              <a:ext uri="{FF2B5EF4-FFF2-40B4-BE49-F238E27FC236}">
                <a16:creationId xmlns:a16="http://schemas.microsoft.com/office/drawing/2014/main" id="{54505C2A-E018-4FB8-BB20-402BAC1E8370}"/>
              </a:ext>
            </a:extLst>
          </p:cNvPr>
          <p:cNvPicPr>
            <a:picLocks noChangeAspect="1" noChangeArrowheads="1"/>
          </p:cNvPicPr>
          <p:nvPr/>
        </p:nvPicPr>
        <p:blipFill>
          <a:blip r:embed="rId3">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7183664" y="-21076"/>
            <a:ext cx="1949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A021020">
            <a:extLst>
              <a:ext uri="{FF2B5EF4-FFF2-40B4-BE49-F238E27FC236}">
                <a16:creationId xmlns:a16="http://schemas.microsoft.com/office/drawing/2014/main" id="{7E7E2BCB-46B1-4291-AEFB-2831D615F76B}"/>
              </a:ext>
            </a:extLst>
          </p:cNvPr>
          <p:cNvPicPr>
            <a:picLocks noChangeAspect="1" noChangeArrowheads="1"/>
          </p:cNvPicPr>
          <p:nvPr/>
        </p:nvPicPr>
        <p:blipFill>
          <a:blip r:embed="rId4">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0" y="3581400"/>
            <a:ext cx="213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8" descr="th_33250e5gpewnjro[1]">
            <a:extLst>
              <a:ext uri="{FF2B5EF4-FFF2-40B4-BE49-F238E27FC236}">
                <a16:creationId xmlns:a16="http://schemas.microsoft.com/office/drawing/2014/main" id="{F30C8129-18E6-49B4-A234-48CD248D28A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8525" y="5454650"/>
            <a:ext cx="1266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8" descr="th_33250e5gpewnjro[1]">
            <a:extLst>
              <a:ext uri="{FF2B5EF4-FFF2-40B4-BE49-F238E27FC236}">
                <a16:creationId xmlns:a16="http://schemas.microsoft.com/office/drawing/2014/main" id="{26E84DB9-E18A-4732-80B8-1BC2E507E79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4675" y="5428213"/>
            <a:ext cx="13208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F8317E9-B6BF-4B76-A8FC-62F47C791BEF}"/>
              </a:ext>
            </a:extLst>
          </p:cNvPr>
          <p:cNvPicPr>
            <a:picLocks noChangeAspect="1"/>
          </p:cNvPicPr>
          <p:nvPr/>
        </p:nvPicPr>
        <p:blipFill>
          <a:blip r:embed="rId6"/>
          <a:stretch>
            <a:fillRect/>
          </a:stretch>
        </p:blipFill>
        <p:spPr>
          <a:xfrm>
            <a:off x="4016699" y="866775"/>
            <a:ext cx="1276350" cy="1314450"/>
          </a:xfrm>
          <a:prstGeom prst="rect">
            <a:avLst/>
          </a:prstGeom>
        </p:spPr>
      </p:pic>
      <p:sp>
        <p:nvSpPr>
          <p:cNvPr id="15" name="TextBox 14">
            <a:extLst>
              <a:ext uri="{FF2B5EF4-FFF2-40B4-BE49-F238E27FC236}">
                <a16:creationId xmlns:a16="http://schemas.microsoft.com/office/drawing/2014/main" id="{E35D88B8-303C-4D0B-ACF0-CF9DAFA13942}"/>
              </a:ext>
            </a:extLst>
          </p:cNvPr>
          <p:cNvSpPr txBox="1"/>
          <p:nvPr/>
        </p:nvSpPr>
        <p:spPr>
          <a:xfrm>
            <a:off x="988138" y="2193155"/>
            <a:ext cx="71628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LĨNH VỰC PHÁT TRIỂN </a:t>
            </a:r>
            <a:r>
              <a:rPr kumimoji="0" lang="vi-VN" sz="28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NGÔN NGỮ</a:t>
            </a:r>
            <a:endParaRPr kumimoji="0" lang="en-US" sz="28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775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0"/>
            <a:ext cx="60198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E9F5C-573F-4EEE-8E00-7FCE828E950A}"/>
              </a:ext>
            </a:extLst>
          </p:cNvPr>
          <p:cNvSpPr txBox="1"/>
          <p:nvPr/>
        </p:nvSpPr>
        <p:spPr>
          <a:xfrm>
            <a:off x="1447800" y="1828800"/>
            <a:ext cx="5943600" cy="2308324"/>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vừa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vi-VN" sz="2400" dirty="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8125922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F73B6C-8282-4A17-9898-71F6E7C56C0B}"/>
              </a:ext>
            </a:extLst>
          </p:cNvPr>
          <p:cNvSpPr>
            <a:spLocks noGrp="1"/>
          </p:cNvSpPr>
          <p:nvPr>
            <p:ph type="title"/>
          </p:nvPr>
        </p:nvSpPr>
        <p:spPr>
          <a:xfrm>
            <a:off x="533400" y="1828800"/>
            <a:ext cx="8229600" cy="1143000"/>
          </a:xfrm>
        </p:spPr>
        <p:txBody>
          <a:bodyPr>
            <a:normAutofit/>
          </a:bodyPr>
          <a:lstStyle/>
          <a:p>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Trò</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xem</a:t>
            </a:r>
            <a:r>
              <a:rPr lang="en-US" sz="2800" dirty="0">
                <a:solidFill>
                  <a:srgbClr val="00B050"/>
                </a:solidFill>
                <a:latin typeface="Times New Roman" panose="02020603050405020304" pitchFamily="18" charset="0"/>
                <a:cs typeface="Times New Roman" panose="02020603050405020304" pitchFamily="18" charset="0"/>
              </a:rPr>
              <a:t> ai </a:t>
            </a:r>
            <a:r>
              <a:rPr lang="en-US" sz="2800" dirty="0" err="1">
                <a:solidFill>
                  <a:srgbClr val="00B050"/>
                </a:solidFill>
                <a:latin typeface="Times New Roman" panose="02020603050405020304" pitchFamily="18" charset="0"/>
                <a:cs typeface="Times New Roman" panose="02020603050405020304" pitchFamily="18" charset="0"/>
              </a:rPr>
              <a:t>nhanh</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858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0"/>
            <a:ext cx="4688840" cy="68580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523" y="0"/>
            <a:ext cx="4421024" cy="68580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normAutofit fontScale="90000"/>
          </a:bodyPr>
          <a:lstStyle/>
          <a:p>
            <a:br>
              <a:rPr lang="en-US" dirty="0">
                <a:solidFill>
                  <a:srgbClr val="FF0000"/>
                </a:solidFill>
              </a:rPr>
            </a:br>
            <a:br>
              <a:rPr lang="en-US" dirty="0">
                <a:solidFill>
                  <a:srgbClr val="FF0000"/>
                </a:solidFill>
              </a:rPr>
            </a:br>
            <a:br>
              <a:rPr lang="en-US" dirty="0">
                <a:solidFill>
                  <a:srgbClr val="FF0000"/>
                </a:solidFill>
              </a:rPr>
            </a:b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thúc</a:t>
            </a:r>
            <a:b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Kính</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sức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khỏe</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Object 3"/>
          <p:cNvGraphicFramePr>
            <a:graphicFrameLocks noChangeAspect="1"/>
          </p:cNvGraphicFramePr>
          <p:nvPr/>
        </p:nvGraphicFramePr>
        <p:xfrm>
          <a:off x="1" y="90152"/>
          <a:ext cx="2514600" cy="1433847"/>
        </p:xfrm>
        <a:graphic>
          <a:graphicData uri="http://schemas.openxmlformats.org/presentationml/2006/ole">
            <mc:AlternateContent xmlns:mc="http://schemas.openxmlformats.org/markup-compatibility/2006">
              <mc:Choice xmlns:v="urn:schemas-microsoft-com:vml" Requires="v">
                <p:oleObj spid="_x0000_s1026" r:id="rId3" imgW="1278360" imgH="1274040" progId="">
                  <p:embed/>
                </p:oleObj>
              </mc:Choice>
              <mc:Fallback>
                <p:oleObj r:id="rId3" imgW="1278360" imgH="1274040" progId="">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0152"/>
                        <a:ext cx="2514600" cy="1433847"/>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nvGraphicFramePr>
        <p:xfrm>
          <a:off x="6781800" y="5562600"/>
          <a:ext cx="2227694" cy="1104841"/>
        </p:xfrm>
        <a:graphic>
          <a:graphicData uri="http://schemas.openxmlformats.org/presentationml/2006/ole">
            <mc:AlternateContent xmlns:mc="http://schemas.openxmlformats.org/markup-compatibility/2006">
              <mc:Choice xmlns:v="urn:schemas-microsoft-com:vml" Requires="v">
                <p:oleObj spid="_x0000_s1027" r:id="rId5" imgW="1278331" imgH="1273759" progId="">
                  <p:embed/>
                </p:oleObj>
              </mc:Choice>
              <mc:Fallback>
                <p:oleObj r:id="rId5" imgW="1278331" imgH="1273759" progId="">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562600"/>
                        <a:ext cx="2227694" cy="1104841"/>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5BD18A5E-C56E-4BB8-96E7-7CCF6787C2E2}"/>
              </a:ext>
            </a:extLst>
          </p:cNvPr>
          <p:cNvSpPr txBox="1"/>
          <p:nvPr/>
        </p:nvSpPr>
        <p:spPr>
          <a:xfrm>
            <a:off x="1447800" y="990600"/>
            <a:ext cx="5715000" cy="55399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I</a:t>
            </a:r>
            <a:r>
              <a:rPr kumimoji="0" lang="vi-VN"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Mục </a:t>
            </a:r>
            <a:r>
              <a:rPr lang="en-US" sz="2400" b="1" kern="0" dirty="0" err="1">
                <a:solidFill>
                  <a:srgbClr val="FF0000"/>
                </a:solidFill>
                <a:latin typeface="Times New Roman" pitchFamily="18" charset="0"/>
                <a:cs typeface="Times New Roman" pitchFamily="18" charset="0"/>
              </a:rPr>
              <a:t>đích</a:t>
            </a:r>
            <a:r>
              <a:rPr lang="en-US" sz="2400" b="1" kern="0" dirty="0">
                <a:solidFill>
                  <a:srgbClr val="FF0000"/>
                </a:solidFill>
                <a:latin typeface="Times New Roman" pitchFamily="18" charset="0"/>
                <a:cs typeface="Times New Roman" pitchFamily="18" charset="0"/>
              </a:rPr>
              <a:t> – </a:t>
            </a:r>
            <a:r>
              <a:rPr lang="en-US" sz="2400" b="1" kern="0" dirty="0" err="1">
                <a:solidFill>
                  <a:srgbClr val="FF0000"/>
                </a:solidFill>
                <a:latin typeface="Times New Roman" pitchFamily="18" charset="0"/>
                <a:cs typeface="Times New Roman" pitchFamily="18" charset="0"/>
              </a:rPr>
              <a:t>yêu</a:t>
            </a:r>
            <a:r>
              <a:rPr lang="en-US" sz="2400" b="1" kern="0" dirty="0">
                <a:solidFill>
                  <a:srgbClr val="FF0000"/>
                </a:solidFill>
                <a:latin typeface="Times New Roman" pitchFamily="18" charset="0"/>
                <a:cs typeface="Times New Roman" pitchFamily="18" charset="0"/>
              </a:rPr>
              <a:t> </a:t>
            </a:r>
            <a:r>
              <a:rPr lang="en-US" sz="2400" b="1" kern="0" dirty="0" err="1">
                <a:solidFill>
                  <a:srgbClr val="FF0000"/>
                </a:solidFill>
                <a:latin typeface="Times New Roman" pitchFamily="18" charset="0"/>
                <a:cs typeface="Times New Roman" pitchFamily="18" charset="0"/>
              </a:rPr>
              <a:t>cầu</a:t>
            </a:r>
            <a:b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b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a:t>
            </a: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Kiến thức:</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Trẻ nhận biết được đặc điểm về trang phục, công việc của chú bộ đội bộ binh, bộ đội hải quân.</a:t>
            </a:r>
            <a:b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b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Biết phân biệt đặc trưng của các chú bộ đội.</a:t>
            </a:r>
            <a:b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b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2.K</a:t>
            </a: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ỹ năng:</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Rèn khả năng quan sát, ghi nhớ có chủ định.</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Rèn</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cho</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trẻ</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nói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đúng</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từ,không</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ngọng</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3.</a:t>
            </a: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Thái độ:</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Giáo dục trẻ yêu quý biết ơn các chú bộ đội.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4406631"/>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circle(in)">
                                      <p:cBhvr>
                                        <p:cTn id="10" dur="2000"/>
                                        <p:tgtEl>
                                          <p:spTgt spid="8">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circle(in)">
                                      <p:cBhvr>
                                        <p:cTn id="13" dur="2000"/>
                                        <p:tgtEl>
                                          <p:spTgt spid="8">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circle(in)">
                                      <p:cBhvr>
                                        <p:cTn id="16" dur="2000"/>
                                        <p:tgtEl>
                                          <p:spTgt spid="8">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circle(in)">
                                      <p:cBhvr>
                                        <p:cTn id="19" dur="2000"/>
                                        <p:tgtEl>
                                          <p:spTgt spid="8">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circle(in)">
                                      <p:cBhvr>
                                        <p:cTn id="22"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Object 3"/>
          <p:cNvGraphicFramePr>
            <a:graphicFrameLocks noChangeAspect="1"/>
          </p:cNvGraphicFramePr>
          <p:nvPr/>
        </p:nvGraphicFramePr>
        <p:xfrm>
          <a:off x="1" y="90152"/>
          <a:ext cx="2514600" cy="1433847"/>
        </p:xfrm>
        <a:graphic>
          <a:graphicData uri="http://schemas.openxmlformats.org/presentationml/2006/ole">
            <mc:AlternateContent xmlns:mc="http://schemas.openxmlformats.org/markup-compatibility/2006">
              <mc:Choice xmlns:v="urn:schemas-microsoft-com:vml" Requires="v">
                <p:oleObj spid="_x0000_s2050" r:id="rId3" imgW="1278360" imgH="1274040" progId="">
                  <p:embed/>
                </p:oleObj>
              </mc:Choice>
              <mc:Fallback>
                <p:oleObj r:id="rId3" imgW="1278360" imgH="1274040" progId="">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0152"/>
                        <a:ext cx="2514600" cy="1433847"/>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nvGraphicFramePr>
        <p:xfrm>
          <a:off x="6781800" y="5562600"/>
          <a:ext cx="2227694" cy="1104841"/>
        </p:xfrm>
        <a:graphic>
          <a:graphicData uri="http://schemas.openxmlformats.org/presentationml/2006/ole">
            <mc:AlternateContent xmlns:mc="http://schemas.openxmlformats.org/markup-compatibility/2006">
              <mc:Choice xmlns:v="urn:schemas-microsoft-com:vml" Requires="v">
                <p:oleObj spid="_x0000_s2051" r:id="rId5" imgW="1278331" imgH="1273759" progId="">
                  <p:embed/>
                </p:oleObj>
              </mc:Choice>
              <mc:Fallback>
                <p:oleObj r:id="rId5" imgW="1278331" imgH="1273759" progId="">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562600"/>
                        <a:ext cx="2227694" cy="1104841"/>
                      </a:xfrm>
                      <a:prstGeom prst="rect">
                        <a:avLst/>
                      </a:prstGeom>
                      <a:noFill/>
                      <a:ln>
                        <a:noFill/>
                      </a:ln>
                    </p:spPr>
                  </p:pic>
                </p:oleObj>
              </mc:Fallback>
            </mc:AlternateContent>
          </a:graphicData>
        </a:graphic>
      </p:graphicFrame>
      <p:sp>
        <p:nvSpPr>
          <p:cNvPr id="6" name="TextBox 5">
            <a:extLst>
              <a:ext uri="{FF2B5EF4-FFF2-40B4-BE49-F238E27FC236}">
                <a16:creationId xmlns:a16="http://schemas.microsoft.com/office/drawing/2014/main" id="{6062D26B-CF95-430E-B045-DBFE1D297B09}"/>
              </a:ext>
            </a:extLst>
          </p:cNvPr>
          <p:cNvSpPr txBox="1"/>
          <p:nvPr/>
        </p:nvSpPr>
        <p:spPr>
          <a:xfrm>
            <a:off x="3419872" y="764704"/>
            <a:ext cx="223224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0CF56353-DCF7-49EF-9F37-50454A8DD7A3}"/>
              </a:ext>
            </a:extLst>
          </p:cNvPr>
          <p:cNvSpPr/>
          <p:nvPr/>
        </p:nvSpPr>
        <p:spPr>
          <a:xfrm>
            <a:off x="1763688" y="1628800"/>
            <a:ext cx="5634310" cy="3447098"/>
          </a:xfrm>
          <a:prstGeom prst="rect">
            <a:avLst/>
          </a:prstGeom>
        </p:spPr>
        <p:txBody>
          <a:bodyPr wrap="square">
            <a:spAutoFit/>
          </a:bodyPr>
          <a:lstStyle/>
          <a:p>
            <a:r>
              <a:rPr lang="pt-BR" b="1" dirty="0">
                <a:solidFill>
                  <a:prstClr val="black"/>
                </a:solidFill>
                <a:latin typeface="Times New Roman" panose="02020603050405020304" pitchFamily="18" charset="0"/>
                <a:cs typeface="Times New Roman" panose="02020603050405020304" pitchFamily="18" charset="0"/>
              </a:rPr>
              <a:t>*Đồ dùng của cô:</a:t>
            </a:r>
          </a:p>
          <a:p>
            <a:r>
              <a:rPr lang="pt-BR" dirty="0">
                <a:solidFill>
                  <a:prstClr val="black"/>
                </a:solidFill>
                <a:latin typeface="Times New Roman" panose="02020603050405020304" pitchFamily="18" charset="0"/>
                <a:cs typeface="Times New Roman" panose="02020603050405020304" pitchFamily="18" charset="0"/>
              </a:rPr>
              <a:t>- Bài giảng điện tử.</a:t>
            </a:r>
          </a:p>
          <a:p>
            <a:r>
              <a:rPr lang="pt-BR" dirty="0">
                <a:solidFill>
                  <a:prstClr val="black"/>
                </a:solidFill>
                <a:latin typeface="Times New Roman" panose="02020603050405020304" pitchFamily="18" charset="0"/>
                <a:cs typeface="Times New Roman" panose="02020603050405020304" pitchFamily="18" charset="0"/>
              </a:rPr>
              <a:t>- Bảng tương tác.</a:t>
            </a:r>
          </a:p>
          <a:p>
            <a:r>
              <a:rPr lang="pt-BR" dirty="0">
                <a:solidFill>
                  <a:prstClr val="black"/>
                </a:solidFill>
                <a:latin typeface="Times New Roman" panose="02020603050405020304" pitchFamily="18" charset="0"/>
                <a:cs typeface="Times New Roman" panose="02020603050405020304" pitchFamily="18" charset="0"/>
              </a:rPr>
              <a:t>- Que chỉ.</a:t>
            </a:r>
            <a:endParaRPr lang="en-US"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Pownpoint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ảnh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chú</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bộ</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en-US"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Nhạc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bài</a:t>
            </a:r>
            <a:r>
              <a:rPr lang="en-US" dirty="0">
                <a:solidFill>
                  <a:prstClr val="black"/>
                </a:solidFill>
                <a:latin typeface="Times New Roman" panose="02020603050405020304" pitchFamily="18" charset="0"/>
                <a:cs typeface="Times New Roman" panose="02020603050405020304" pitchFamily="18" charset="0"/>
              </a:rPr>
              <a:t>: </a:t>
            </a: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Chú</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bộ</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r>
              <a:rPr lang="en-US" dirty="0">
                <a:solidFill>
                  <a:prstClr val="black"/>
                </a:solidFill>
                <a:latin typeface="Times New Roman" panose="02020603050405020304" pitchFamily="18" charset="0"/>
                <a:cs typeface="Times New Roman" panose="02020603050405020304" pitchFamily="18" charset="0"/>
              </a:rPr>
              <a:t>”</a:t>
            </a:r>
          </a:p>
          <a:p>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Đồ</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dùng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trẻ</a:t>
            </a:r>
            <a:endParaRPr lang="en-US" dirty="0">
              <a:solidFill>
                <a:prstClr val="black"/>
              </a:solidFill>
              <a:latin typeface="Times New Roman" panose="02020603050405020304" pitchFamily="18" charset="0"/>
              <a:cs typeface="Times New Roman" panose="02020603050405020304" pitchFamily="18" charset="0"/>
            </a:endParaRPr>
          </a:p>
          <a:p>
            <a:pPr marL="285750" indent="-285750">
              <a:buFontTx/>
              <a:buChar char="-"/>
            </a:pPr>
            <a:r>
              <a:rPr lang="en-US" dirty="0">
                <a:solidFill>
                  <a:prstClr val="black"/>
                </a:solidFill>
                <a:latin typeface="Times New Roman" panose="02020603050405020304" pitchFamily="18" charset="0"/>
                <a:cs typeface="Times New Roman" panose="02020603050405020304" pitchFamily="18" charset="0"/>
              </a:rPr>
              <a:t>Trang </a:t>
            </a:r>
            <a:r>
              <a:rPr lang="en-US" dirty="0" err="1">
                <a:solidFill>
                  <a:prstClr val="black"/>
                </a:solidFill>
                <a:latin typeface="Times New Roman" panose="02020603050405020304" pitchFamily="18" charset="0"/>
                <a:cs typeface="Times New Roman" panose="02020603050405020304" pitchFamily="18" charset="0"/>
              </a:rPr>
              <a:t>phục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gọn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gàng</a:t>
            </a:r>
            <a:r>
              <a:rPr lang="en-US" dirty="0">
                <a:solidFill>
                  <a:prstClr val="black"/>
                </a:solidFill>
                <a:latin typeface="Times New Roman" panose="02020603050405020304" pitchFamily="18" charset="0"/>
                <a:cs typeface="Times New Roman" panose="02020603050405020304" pitchFamily="18" charset="0"/>
              </a:rPr>
              <a:t>.</a:t>
            </a:r>
          </a:p>
          <a:p>
            <a:pPr marL="285750" indent="-285750">
              <a:buFontTx/>
              <a:buChar char="-"/>
            </a:pPr>
            <a:r>
              <a:rPr lang="en-US" dirty="0">
                <a:solidFill>
                  <a:prstClr val="black"/>
                </a:solidFill>
                <a:latin typeface="Times New Roman" panose="02020603050405020304" pitchFamily="18" charset="0"/>
                <a:cs typeface="Times New Roman" panose="02020603050405020304" pitchFamily="18" charset="0"/>
              </a:rPr>
              <a:t>Lo </a:t>
            </a:r>
            <a:r>
              <a:rPr lang="en-US" dirty="0" err="1">
                <a:solidFill>
                  <a:prstClr val="black"/>
                </a:solidFill>
                <a:latin typeface="Times New Roman" panose="02020603050405020304" pitchFamily="18" charset="0"/>
                <a:cs typeface="Times New Roman" panose="02020603050405020304" pitchFamily="18" charset="0"/>
              </a:rPr>
              <a:t>tô</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ảnh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chú</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bộ</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Hải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quân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và</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chú</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bộ</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bộ</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binh</a:t>
            </a:r>
            <a:endParaRPr lang="en-US" dirty="0">
              <a:solidFill>
                <a:prstClr val="black"/>
              </a:solidFill>
              <a:latin typeface="Times New Roman" panose="02020603050405020304" pitchFamily="18" charset="0"/>
              <a:cs typeface="Times New Roman" panose="02020603050405020304" pitchFamily="18" charset="0"/>
            </a:endParaRPr>
          </a:p>
          <a:p>
            <a:pPr>
              <a:spcBef>
                <a:spcPct val="0"/>
              </a:spcBef>
            </a:pPr>
            <a:endParaRPr lang="en-US" altLang="en-US" sz="2000" b="1" dirty="0">
              <a:solidFill>
                <a:srgbClr val="99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515501"/>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B439D7-B5A1-4622-B90B-442F786A1D00}"/>
              </a:ext>
            </a:extLst>
          </p:cNvPr>
          <p:cNvSpPr/>
          <p:nvPr/>
        </p:nvSpPr>
        <p:spPr>
          <a:xfrm>
            <a:off x="1981200" y="1066800"/>
            <a:ext cx="6019800" cy="830997"/>
          </a:xfrm>
          <a:prstGeom prst="rect">
            <a:avLst/>
          </a:prstGeom>
        </p:spPr>
        <p:txBody>
          <a:bodyPr wrap="square">
            <a:spAutoFit/>
          </a:bodyPr>
          <a:lstStyle/>
          <a:p>
            <a:pPr lvl="0" algn="ct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III-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Phương</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pháp</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hình</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thức</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tổ</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chức</a:t>
            </a:r>
            <a:endPar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lvl="0" algn="ct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1.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Ổn</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định</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tổ</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chức-gây</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hứng</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thú</a:t>
            </a:r>
            <a:endPar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7077E62-4857-40FF-8E6D-7D61036BC666}"/>
              </a:ext>
            </a:extLst>
          </p:cNvPr>
          <p:cNvSpPr txBox="1"/>
          <p:nvPr/>
        </p:nvSpPr>
        <p:spPr>
          <a:xfrm>
            <a:off x="2362200" y="2362200"/>
            <a:ext cx="4876800" cy="523220"/>
          </a:xfrm>
          <a:prstGeom prst="rect">
            <a:avLst/>
          </a:prstGeom>
          <a:noFill/>
        </p:spPr>
        <p:txBody>
          <a:bodyPr wrap="square" rtlCol="0">
            <a:spAutoFit/>
          </a:bodyPr>
          <a:lstStyle/>
          <a:p>
            <a:pPr algn="ctr"/>
            <a:r>
              <a:rPr lang="en-US" sz="2800" dirty="0" err="1">
                <a:solidFill>
                  <a:srgbClr val="C00000"/>
                </a:solidFill>
                <a:latin typeface="Times New Roman" pitchFamily="18" charset="0"/>
                <a:cs typeface="Times New Roman" pitchFamily="18" charset="0"/>
              </a:rPr>
              <a:t>Cô</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hát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r>
              <a:rPr lang="en-US" sz="28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963916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11264-A04F-4282-B643-97C4AF0DAD0E}"/>
              </a:ext>
            </a:extLst>
          </p:cNvPr>
          <p:cNvSpPr/>
          <p:nvPr/>
        </p:nvSpPr>
        <p:spPr>
          <a:xfrm>
            <a:off x="1752600" y="1981200"/>
            <a:ext cx="5334000" cy="523220"/>
          </a:xfrm>
          <a:prstGeom prst="rect">
            <a:avLst/>
          </a:prstGeom>
        </p:spPr>
        <p:txBody>
          <a:bodyPr wrap="square">
            <a:spAutoFit/>
          </a:bodyPr>
          <a:lstStyle/>
          <a:p>
            <a:pPr lvl="0" algn="ct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2. NBTN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Chú</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bộ</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đội</a:t>
            </a:r>
            <a:endPar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CF8163-3EDF-46EB-8CEC-E29EFBDF4D90}"/>
              </a:ext>
            </a:extLst>
          </p:cNvPr>
          <p:cNvSpPr txBox="1"/>
          <p:nvPr/>
        </p:nvSpPr>
        <p:spPr>
          <a:xfrm>
            <a:off x="1600200" y="1905000"/>
            <a:ext cx="5486400" cy="2554545"/>
          </a:xfrm>
          <a:prstGeom prst="rect">
            <a:avLst/>
          </a:prstGeom>
          <a:noFill/>
        </p:spPr>
        <p:txBody>
          <a:bodyPr wrap="square" rtlCol="0">
            <a:spAutoFit/>
          </a:bodyPr>
          <a:lstStyle/>
          <a:p>
            <a:r>
              <a:rPr lang="en-US" sz="2000" dirty="0">
                <a:latin typeface="+mj-lt"/>
              </a:rPr>
              <a:t>     </a:t>
            </a:r>
            <a:r>
              <a:rPr lang="vi-VN" sz="2000" dirty="0">
                <a:latin typeface="+mj-lt"/>
              </a:rPr>
              <a:t>Vừa rồi các con được quan sát trò chuyện về chú bộ đội bộ binh đấy. Các chú mặc trang phục màu xanh lá cây, mũ có ngôi sao vàng, vai đeo súng. </a:t>
            </a:r>
            <a:r>
              <a:rPr lang="en-US" sz="2000" dirty="0">
                <a:latin typeface="+mj-lt"/>
              </a:rPr>
              <a:t>           </a:t>
            </a:r>
            <a:r>
              <a:rPr lang="vi-VN" sz="2000" dirty="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dirty="0">
                <a:latin typeface="+mj-lt"/>
              </a:rPr>
              <a:t>  </a:t>
            </a:r>
          </a:p>
        </p:txBody>
      </p:sp>
    </p:spTree>
    <p:extLst>
      <p:ext uri="{BB962C8B-B14F-4D97-AF65-F5344CB8AC3E}">
        <p14:creationId xmlns:p14="http://schemas.microsoft.com/office/powerpoint/2010/main" val="21897687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533</Words>
  <Application>Microsoft Office PowerPoint</Application>
  <PresentationFormat>On-screen Show (4:3)</PresentationFormat>
  <Paragraphs>49</Paragraphs>
  <Slides>14</Slides>
  <Notes>0</Notes>
  <HiddenSlides>0</HiddenSlides>
  <MMClips>1</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0</vt:i4>
      </vt:variant>
      <vt:variant>
        <vt:lpstr>Slide Titles</vt:lpstr>
      </vt:variant>
      <vt:variant>
        <vt:i4>14</vt:i4>
      </vt:variant>
    </vt:vector>
  </HeadingPairs>
  <TitlesOfParts>
    <vt:vector size="21" baseType="lpstr">
      <vt:lpstr>Arial</vt:lpstr>
      <vt:lpstr>Calibri</vt:lpstr>
      <vt:lpstr>Times New Roman</vt:lpstr>
      <vt:lpstr>Office Theme</vt:lpstr>
      <vt:lpstr>Default Design</vt:lpstr>
      <vt:lpstr>1_Office Theme</vt:lpstr>
      <vt:lpstr>2_Office Theme</vt:lpstr>
      <vt:lpstr>ỦY BAN NHÂN DÂN QUẬN LONG BIÊN TRƯỜNG MẦM NON ÁNH SAO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Trò chơi: Thi xem ai nhanh</vt:lpstr>
      <vt:lpstr>PowerPoint Presentation</vt:lpstr>
      <vt:lpstr>   3- Kết thúc 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NGUYEN THI KIM NGAN 20190364</cp:lastModifiedBy>
  <cp:revision>9</cp:revision>
  <dcterms:created xsi:type="dcterms:W3CDTF">2021-11-19T11:04:11Z</dcterms:created>
  <dcterms:modified xsi:type="dcterms:W3CDTF">2021-12-16T23:19:42Z</dcterms:modified>
</cp:coreProperties>
</file>