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6400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533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33400"/>
            <a:ext cx="11290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29000" y="6324600"/>
            <a:ext cx="2202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1676400"/>
            <a:ext cx="726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27432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2442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647700"/>
            <a:ext cx="31992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4" y="647700"/>
            <a:ext cx="3275447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324100"/>
            <a:ext cx="31242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nhận biết và gọi đúng tên hình tam giác, hình tròn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 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1. Đồ dùng của 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Máy tính, máy chiếu, Powerpoint nhận biết phân biệt hình tròn,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Sa 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Nhạc theo chủ 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2. Đồ dùng của 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Rổ đồ dùng: Lô 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giác (màu 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tròn (màu 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- 2 con đường hẹp. Bảng 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400300" y="1181100"/>
            <a:ext cx="43434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0918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423</Words>
  <Application>Microsoft Office PowerPoint</Application>
  <PresentationFormat>On-screen Show (4:3)</PresentationFormat>
  <Paragraphs>43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NGUYEN THI KIM NGAN 20190364</cp:lastModifiedBy>
  <cp:revision>19</cp:revision>
  <dcterms:created xsi:type="dcterms:W3CDTF">2017-11-03T07:56:43Z</dcterms:created>
  <dcterms:modified xsi:type="dcterms:W3CDTF">2021-12-17T00:04:19Z</dcterms:modified>
</cp:coreProperties>
</file>