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1" r:id="rId3"/>
    <p:sldId id="269" r:id="rId4"/>
    <p:sldId id="270" r:id="rId5"/>
    <p:sldId id="257" r:id="rId6"/>
    <p:sldId id="272" r:id="rId7"/>
    <p:sldId id="261" r:id="rId8"/>
    <p:sldId id="263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82" d="100"/>
          <a:sy n="82" d="100"/>
        </p:scale>
        <p:origin x="150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6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78A61B-AD06-4341-923B-71B28047F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9B1B65-B292-4F57-AA2B-65C7C600D5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3C372D-6971-4414-8163-5DEB8BFEE8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B0D83-097A-48CB-8387-53E38E9C3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756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25D67B-4981-4F93-806D-1E98044A6B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C1B82D-E77E-4ADE-9AE8-1E2BA6C89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D89048-497D-4187-9713-C8CF2B467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0E501-B74F-4D76-A34C-5B37DC8D6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331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ED98C4-C573-4577-A382-102538EFF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E1DE7-DC11-4B5A-B283-ADC3CCECAB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4EC4BD-44E0-4B07-A160-0E75BE66B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16AD8-D1FF-4256-808F-2991E6E45B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20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3F518-854F-4C73-980C-E0C2F5D54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734350-479A-4ADA-A6B3-8EA71CA179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72612F-E5D4-4F91-9289-B32FC4BCD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33B80-5F83-4236-9777-E6170DE532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843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42603EC-06A9-4A98-854A-74D2D2A7C7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D3CB337-2345-463A-BD2A-B03C08463D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6140E7-B232-4B5B-AE5A-81B77654DC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9F98E-C28F-4634-8DD3-0BC5CF5C8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911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FEF93-B3F7-4256-B102-9105B3C40D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BAAAE4-7352-4995-864E-F1ACA9E82B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105A8A-ABC6-4787-B847-44CE30B116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66858-25FF-4C36-9E00-4DB241967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792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11920A5-11E8-4E22-B561-F964B41E9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1B94BD-89AE-4C37-83AF-E11A403824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A115A1-2AB7-4F3A-9E63-95190E028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C77F9-D70D-459D-B41B-C4EE82D0F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497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5F54AF-B81C-434C-8DA2-F1EF1F751C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AAFB02-8A14-4C21-9856-59A20B126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71A8E-9DB7-4630-B3F7-9A9D8F09A3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5E82A-3932-4402-BD1E-3AE446C5C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95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8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C2A8F-C53E-4AE3-BCEF-2F6EE497E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027EB8-4DCF-43F5-8285-92EB0CB98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CF96F-A2B8-4256-BEE9-DA1248BEE5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343DE-26F3-4C4F-96C0-EFD03BB92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83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0614B0-3719-4B47-BBFC-AD7743B7C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942E5-EE5A-41FE-935B-15E14BB8D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73376-6CE3-4EA3-BE93-27C9FEFA0E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FDE5D-7972-409D-9207-324E7ABFC5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661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7C2E2E-DE35-41D0-84D6-7B7F49307C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05BCDB-54E8-482B-B5D9-5B0A2F2B3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0F56B8-E503-4722-8E93-6793B76D0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B8E9-6F7E-4452-AA0E-BF4DEA26F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40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9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6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1CB9E-C3F6-41D0-AA1A-41F55CE1169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386-1972-4741-BD30-0465A1FF6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3FA7129-CC86-43ED-AF14-E57BC9C3F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D82D9DE-53F7-4364-BF62-985D7F61C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20614991-2899-45B4-A6ED-01096A8FC9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52C67FF7-6451-43F3-A54D-9CEADE4DD3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125D0126-DC10-4F07-A0E3-89E6978608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C41FFA6-3A90-477C-9BBF-9CA84BEDF2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82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943EB72F-48FD-4E79-8B2A-B6220B0738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620000" cy="1681163"/>
          </a:xfrm>
        </p:spPr>
        <p:txBody>
          <a:bodyPr/>
          <a:lstStyle/>
          <a:p>
            <a:r>
              <a:rPr lang="vi-V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vi-V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  <a:br>
              <a:rPr lang="vi-V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Subtitle 11">
            <a:extLst>
              <a:ext uri="{FF2B5EF4-FFF2-40B4-BE49-F238E27FC236}">
                <a16:creationId xmlns:a16="http://schemas.microsoft.com/office/drawing/2014/main" id="{26C01A09-E9F0-43C6-A735-7E581153CD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63974" y="2930984"/>
            <a:ext cx="6781800" cy="876300"/>
          </a:xfrm>
        </p:spPr>
        <p:txBody>
          <a:bodyPr/>
          <a:lstStyle/>
          <a:p>
            <a:r>
              <a:rPr lang="vi-V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PHÂN BIỆT HÌNH VUÔNG </a:t>
            </a:r>
          </a:p>
          <a:p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Trẻ 24- 36 tháng</a:t>
            </a:r>
          </a:p>
          <a:p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</a:p>
          <a:p>
            <a:endParaRPr lang="vi-VN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2020-2021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659204qfhni5vgxw">
            <a:extLst>
              <a:ext uri="{FF2B5EF4-FFF2-40B4-BE49-F238E27FC236}">
                <a16:creationId xmlns:a16="http://schemas.microsoft.com/office/drawing/2014/main" id="{CFA51F56-FB75-4DE8-B681-8B991EB73637}"/>
              </a:ext>
            </a:extLst>
          </p:cNvPr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7775575" y="3665538"/>
            <a:ext cx="1368425" cy="3078162"/>
          </a:xfrm>
          <a:noFill/>
        </p:spPr>
      </p:pic>
      <p:pic>
        <p:nvPicPr>
          <p:cNvPr id="3077" name="Picture 3" descr="659204qfhni5vgxw">
            <a:extLst>
              <a:ext uri="{FF2B5EF4-FFF2-40B4-BE49-F238E27FC236}">
                <a16:creationId xmlns:a16="http://schemas.microsoft.com/office/drawing/2014/main" id="{185A1F1D-220A-4CB0-8511-9C5FFA73E1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2" y="98171"/>
            <a:ext cx="1676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A021020">
            <a:extLst>
              <a:ext uri="{FF2B5EF4-FFF2-40B4-BE49-F238E27FC236}">
                <a16:creationId xmlns:a16="http://schemas.microsoft.com/office/drawing/2014/main" id="{54505C2A-E018-4FB8-BB20-402BAC1E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64" y="-21076"/>
            <a:ext cx="19494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A021020">
            <a:extLst>
              <a:ext uri="{FF2B5EF4-FFF2-40B4-BE49-F238E27FC236}">
                <a16:creationId xmlns:a16="http://schemas.microsoft.com/office/drawing/2014/main" id="{7E7E2BCB-46B1-4291-AEFB-2831D615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133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8" descr="th_33250e5gpewnjro[1]">
            <a:extLst>
              <a:ext uri="{FF2B5EF4-FFF2-40B4-BE49-F238E27FC236}">
                <a16:creationId xmlns:a16="http://schemas.microsoft.com/office/drawing/2014/main" id="{F30C8129-18E6-49B4-A234-48CD248D2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5454650"/>
            <a:ext cx="1266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8" descr="th_33250e5gpewnjro[1]">
            <a:extLst>
              <a:ext uri="{FF2B5EF4-FFF2-40B4-BE49-F238E27FC236}">
                <a16:creationId xmlns:a16="http://schemas.microsoft.com/office/drawing/2014/main" id="{26E84DB9-E18A-4732-80B8-1BC2E507E7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5428213"/>
            <a:ext cx="13208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317E9-B6BF-4B76-A8FC-62F47C791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699" y="866775"/>
            <a:ext cx="1276350" cy="1314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5D88B8-303C-4D0B-ACF0-CF9DAFA13942}"/>
              </a:ext>
            </a:extLst>
          </p:cNvPr>
          <p:cNvSpPr txBox="1"/>
          <p:nvPr/>
        </p:nvSpPr>
        <p:spPr>
          <a:xfrm>
            <a:off x="988138" y="2193155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7924800" cy="12192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MỤC ĐÍCH-YÊU CẦU:</a:t>
            </a:r>
            <a:endParaRPr lang="en-US" sz="32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1600200"/>
            <a:ext cx="7696200" cy="38100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thức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biết tên gọi , nhận biết, phân biệt được hình vuông.</a:t>
            </a:r>
          </a:p>
          <a:p>
            <a:pPr lvl="2" algn="l"/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Kỹ năng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Rèn kỹ năng nhận biết hình theo yêu cầu.</a:t>
            </a:r>
          </a:p>
          <a:p>
            <a:pPr lvl="2" algn="l"/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Thái độ: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ngoan, hứng thú tham gia hoạt động.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+mj-lt"/>
              </a:rPr>
              <a:t>- Trẻ giữ gìn đồ chơi,cất dọn đồ chơi sau khi chơi</a:t>
            </a:r>
          </a:p>
        </p:txBody>
      </p:sp>
    </p:spTree>
    <p:extLst>
      <p:ext uri="{BB962C8B-B14F-4D97-AF65-F5344CB8AC3E}">
        <p14:creationId xmlns:p14="http://schemas.microsoft.com/office/powerpoint/2010/main" val="351783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4038600" cy="114299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CHUẨN BỊ: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84299"/>
            <a:ext cx="7086600" cy="4267200"/>
          </a:xfrm>
        </p:spPr>
        <p:txBody>
          <a:bodyPr>
            <a:noAutofit/>
          </a:bodyPr>
          <a:lstStyle/>
          <a:p>
            <a:pPr lvl="2" algn="l"/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[Nhạc không lời] Voi làm xiếc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750" y="3622464"/>
            <a:ext cx="7848600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Ổn định tổ chức:</a:t>
            </a:r>
            <a:endParaRPr lang="en-US" sz="2800" dirty="0">
              <a:solidFill>
                <a:srgbClr val="CC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5925" y="2466038"/>
            <a:ext cx="5734050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CÁCH TIẾN HÀNH:</a:t>
            </a:r>
            <a:endParaRPr lang="pt-BR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.A – Bé Chúc Tế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052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" y="0"/>
            <a:ext cx="8077200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</a:pPr>
            <a:r>
              <a:rPr lang="pt-BR"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Phương pháp hình thức tổ chức:  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Nhận biết hình vuông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Tết rồi, bà có gói bánh chưng và tặng cho bạn búp bê 1 chiếc. Búp bê được bà tặng cho 1 chiếc bánh hình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15201" r="9200" b="13999"/>
          <a:stretch/>
        </p:blipFill>
        <p:spPr>
          <a:xfrm>
            <a:off x="1981200" y="1828800"/>
            <a:ext cx="4953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3218" cy="6858000"/>
          </a:xfrm>
        </p:spPr>
      </p:pic>
      <p:sp>
        <p:nvSpPr>
          <p:cNvPr id="6" name="TextBox 5"/>
          <p:cNvSpPr txBox="1"/>
          <p:nvPr/>
        </p:nvSpPr>
        <p:spPr>
          <a:xfrm>
            <a:off x="1143000" y="871538"/>
            <a:ext cx="6858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đàm thoại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đưa 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vuông hỏi trẻ tên 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màu sắc?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sờ đường bao hình vuông. (có cạnh thẳng, không lăn được)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tặng cho bạn búp bê chiếc bánh hình vuông cô để vào chiếc hộp hình vuông.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gọi cá nhân trẻ lên chọn bánh hình vuông để tặng bạn búp 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(Yêu cầu trẻ để bánh hình vuông sang chỗ bạn búp bê)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câu hỏi, yêu cầu mời 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trẻ lên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332547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ạc không lời] Chú mèo c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350" y="2286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Thi xem ai nhanh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phát cho mỗi trẻ một rổ có hình 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tròn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trẻ chơi trò chơi" thi xem ai nhanh”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1: Trẻ giơ hình tròn giống cô.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 2: Trẻ chọn hình tròn theo yêu cầu của cô trẻ nói tên hình và màu sắc.</a:t>
            </a:r>
          </a:p>
          <a:p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Ai tinh mắt hơn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Cô cho trẻ tìm đồ vật có hình vuông ở trong lớp.</a:t>
            </a:r>
          </a:p>
          <a:p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Trò chơi: Đi siêu thi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đi siêu thị mua hình vuông theo đúng màu sắc cô yêu 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úc Tết [ Beat Chuẩn 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0947" y="2286000"/>
            <a:ext cx="6096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mạnh</a:t>
            </a: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khỏe</a:t>
            </a: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2D11F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ngoan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2D11F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13716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46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481</Words>
  <Application>Microsoft Office PowerPoint</Application>
  <PresentationFormat>On-screen Show (4:3)</PresentationFormat>
  <Paragraphs>53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Default Design</vt:lpstr>
      <vt:lpstr>ỦY BAN NHÂN DÂN QUẬN LONG BIÊN TRƯỜNG MẦM NON ÁNH SAO  </vt:lpstr>
      <vt:lpstr>I- MỤC ĐÍCH-YÊU CẦU:</vt:lpstr>
      <vt:lpstr>II- 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NGUYEN THI KIM NGAN 20190364</cp:lastModifiedBy>
  <cp:revision>52</cp:revision>
  <dcterms:created xsi:type="dcterms:W3CDTF">2018-10-24T06:04:39Z</dcterms:created>
  <dcterms:modified xsi:type="dcterms:W3CDTF">2021-12-16T23:53:01Z</dcterms:modified>
</cp:coreProperties>
</file>