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A00E39-655A-4A0E-880C-1029F5CA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3" y="787797"/>
            <a:ext cx="986708" cy="99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29</TotalTime>
  <Words>264</Words>
  <Application>Microsoft Office PowerPoint</Application>
  <PresentationFormat>Widescreen</PresentationFormat>
  <Paragraphs>26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Hà </cp:lastModifiedBy>
  <cp:revision>5</cp:revision>
  <dcterms:created xsi:type="dcterms:W3CDTF">2021-12-02T18:34:29Z</dcterms:created>
  <dcterms:modified xsi:type="dcterms:W3CDTF">2021-12-02T19:05:22Z</dcterms:modified>
</cp:coreProperties>
</file>