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59" r:id="rId3"/>
    <p:sldId id="256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91" y="4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9D9A8-7230-4E9E-90BA-7705C3797849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1E22A-1DA2-4D00-9E4C-BB0C7F64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04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1BB-9DF8-4EA2-9E17-15992B02C62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ADA-016D-4D55-B06F-552FE5455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17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1BB-9DF8-4EA2-9E17-15992B02C62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ADA-016D-4D55-B06F-552FE5455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45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1BB-9DF8-4EA2-9E17-15992B02C62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ADA-016D-4D55-B06F-552FE5455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85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1BB-9DF8-4EA2-9E17-15992B02C62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ADA-016D-4D55-B06F-552FE5455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92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1BB-9DF8-4EA2-9E17-15992B02C62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ADA-016D-4D55-B06F-552FE5455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44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1BB-9DF8-4EA2-9E17-15992B02C62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ADA-016D-4D55-B06F-552FE5455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65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1BB-9DF8-4EA2-9E17-15992B02C62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ADA-016D-4D55-B06F-552FE5455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4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1BB-9DF8-4EA2-9E17-15992B02C62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ADA-016D-4D55-B06F-552FE5455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22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1BB-9DF8-4EA2-9E17-15992B02C62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ADA-016D-4D55-B06F-552FE5455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58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1BB-9DF8-4EA2-9E17-15992B02C62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ADA-016D-4D55-B06F-552FE5455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9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751BB-9DF8-4EA2-9E17-15992B02C62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88ADA-016D-4D55-B06F-552FE5455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69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751BB-9DF8-4EA2-9E17-15992B02C623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88ADA-016D-4D55-B06F-552FE5455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92000" cy="6868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53987" y="90555"/>
            <a:ext cx="36840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8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8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72750" y="507068"/>
            <a:ext cx="40464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0" cap="none" spc="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Mần</a:t>
            </a:r>
            <a:r>
              <a:rPr lang="en-US" sz="2800" b="0" cap="none" spc="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0" cap="none" spc="0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0" cap="none" spc="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</a:t>
            </a:r>
            <a:endParaRPr lang="en-US" sz="2800" b="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91374" y="2482294"/>
            <a:ext cx="80092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8717" y="3205831"/>
            <a:ext cx="75145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tài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Nhận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biết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phân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biệt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khối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vuông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</a:p>
          <a:p>
            <a:pPr algn="ctr"/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</a:t>
            </a:r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hối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chữ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nhật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Ngõ 638 Đường Ngô Gia Tự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33" y="6370637"/>
            <a:ext cx="487363" cy="4873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72561" y="4632326"/>
            <a:ext cx="65570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viên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Vũ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Thị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Thanh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Huyền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24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558800"/>
            <a:ext cx="12192001" cy="6299199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1. </a:t>
            </a:r>
            <a:r>
              <a:rPr lang="vi-VN" sz="2800" b="1" dirty="0" smtClean="0"/>
              <a:t>Kiến </a:t>
            </a:r>
            <a:r>
              <a:rPr lang="vi-VN" sz="2800" b="1" dirty="0"/>
              <a:t>thức</a:t>
            </a:r>
            <a:br>
              <a:rPr lang="vi-VN" sz="2800" b="1" dirty="0"/>
            </a:br>
            <a:r>
              <a:rPr lang="vi-VN" sz="2800" dirty="0"/>
              <a:t>- Trẻ nhận biết, phân biệt được  khối vuông  và  khối chữ nhật</a:t>
            </a:r>
            <a:br>
              <a:rPr lang="vi-VN" sz="2800" dirty="0"/>
            </a:br>
            <a:r>
              <a:rPr lang="vi-VN" sz="2800" dirty="0"/>
              <a:t>- Biết được đặc điểm đặc trưng của khối vuông và khối chữ nhật</a:t>
            </a:r>
            <a:br>
              <a:rPr lang="vi-VN" sz="2800" dirty="0"/>
            </a:br>
            <a:r>
              <a:rPr lang="vi-VN" sz="2800" dirty="0"/>
              <a:t>- Trẻ biết so sánh,phân biệt được sự giống nhau và khác nhau của 2 hình khối: Khối vuông và khối chữ nhật</a:t>
            </a:r>
            <a:br>
              <a:rPr lang="vi-VN" sz="2800" dirty="0"/>
            </a:br>
            <a:r>
              <a:rPr lang="en-US" sz="2800" dirty="0" smtClean="0"/>
              <a:t>2. </a:t>
            </a:r>
            <a:r>
              <a:rPr lang="vi-VN" sz="2800" b="1" dirty="0" smtClean="0"/>
              <a:t>Kĩ </a:t>
            </a:r>
            <a:r>
              <a:rPr lang="vi-VN" sz="2800" b="1" dirty="0"/>
              <a:t>năng</a:t>
            </a:r>
            <a:br>
              <a:rPr lang="vi-VN" sz="2800" b="1" dirty="0"/>
            </a:br>
            <a:r>
              <a:rPr lang="vi-VN" sz="2800" dirty="0"/>
              <a:t>- Phát triển khả năng nhận biết đặc điểm hình dạng của đồ vật thông qua quan sát</a:t>
            </a:r>
            <a:br>
              <a:rPr lang="vi-VN" sz="2800" dirty="0"/>
            </a:br>
            <a:r>
              <a:rPr lang="vi-VN" sz="2800" dirty="0"/>
              <a:t>- Rèn kỹ năng phân tích,tổng hợp,so sánh cho trẻ</a:t>
            </a:r>
            <a:br>
              <a:rPr lang="vi-VN" sz="2800" dirty="0"/>
            </a:br>
            <a:r>
              <a:rPr lang="vi-VN" sz="2800" dirty="0"/>
              <a:t>- Trẻ có một số kỹ năng chơi với các hình khối</a:t>
            </a:r>
            <a:br>
              <a:rPr lang="vi-VN" sz="2800" dirty="0"/>
            </a:br>
            <a:r>
              <a:rPr lang="vi-VN" sz="2800" dirty="0"/>
              <a:t>- Rèn luyện các giác quan</a:t>
            </a:r>
            <a:br>
              <a:rPr lang="vi-VN" sz="2800" dirty="0"/>
            </a:br>
            <a:r>
              <a:rPr lang="en-US" sz="2800" dirty="0" smtClean="0"/>
              <a:t>3. </a:t>
            </a:r>
            <a:r>
              <a:rPr lang="vi-VN" sz="2800" b="1" dirty="0" smtClean="0"/>
              <a:t>Thái </a:t>
            </a:r>
            <a:r>
              <a:rPr lang="vi-VN" sz="2800" b="1" dirty="0"/>
              <a:t>độ</a:t>
            </a:r>
            <a:br>
              <a:rPr lang="vi-VN" sz="2800" b="1" dirty="0"/>
            </a:br>
            <a:r>
              <a:rPr lang="vi-VN" sz="2800" dirty="0"/>
              <a:t>- Trẻ vui vẻ,thích thú,thoải mái khi tham gia hoạt động</a:t>
            </a:r>
            <a:br>
              <a:rPr lang="vi-VN" sz="2800" dirty="0"/>
            </a:br>
            <a:r>
              <a:rPr lang="vi-VN" sz="2800" dirty="0"/>
              <a:t>- Trẻ có tinh thần đoàn kết,tham gia các hoạt động tập thể.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3860" y="-1"/>
            <a:ext cx="55642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AutoShape 5" descr="blob:file:///c36e6850-d7af-4551-87eb-5d3211522323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117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52400" y="152400"/>
            <a:ext cx="121920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52400" y="152400"/>
            <a:ext cx="121920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52400" y="152400"/>
            <a:ext cx="121920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AutoShape 15" descr="blob:file:///c36e6850-d7af-4551-87eb-5d3211522323"/>
          <p:cNvSpPr>
            <a:spLocks noChangeAspect="1" noChangeArrowheads="1"/>
          </p:cNvSpPr>
          <p:nvPr/>
        </p:nvSpPr>
        <p:spPr bwMode="auto">
          <a:xfrm>
            <a:off x="152399" y="152399"/>
            <a:ext cx="1130141" cy="11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152399" y="152400"/>
            <a:ext cx="45205641" cy="43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152399" y="152400"/>
            <a:ext cx="45205641" cy="43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152399" y="146711"/>
            <a:ext cx="45205641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96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ận biết phân biệt khối vuông, khối chữ nhậ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900" end="13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9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8" name="Ngõ 638 Đường Ngô Gia Tự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9689" y="2376320"/>
            <a:ext cx="1127263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0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0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0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60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92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9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200</Words>
  <Application>Microsoft Office PowerPoint</Application>
  <PresentationFormat>Widescreen</PresentationFormat>
  <Paragraphs>11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1. Kiến thức - Trẻ nhận biết, phân biệt được  khối vuông  và  khối chữ nhật - Biết được đặc điểm đặc trưng của khối vuông và khối chữ nhật - Trẻ biết so sánh,phân biệt được sự giống nhau và khác nhau của 2 hình khối: Khối vuông và khối chữ nhật 2. Kĩ năng - Phát triển khả năng nhận biết đặc điểm hình dạng của đồ vật thông qua quan sát - Rèn kỹ năng phân tích,tổng hợp,so sánh cho trẻ - Trẻ có một số kỹ năng chơi với các hình khối - Rèn luyện các giác quan 3. Thái độ - Trẻ vui vẻ,thích thú,thoải mái khi tham gia hoạt động - Trẻ có tinh thần đoàn kết,tham gia các hoạt động tập thể.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PC</dc:creator>
  <cp:lastModifiedBy>My PC</cp:lastModifiedBy>
  <cp:revision>7</cp:revision>
  <dcterms:created xsi:type="dcterms:W3CDTF">2021-11-15T01:58:37Z</dcterms:created>
  <dcterms:modified xsi:type="dcterms:W3CDTF">2021-11-15T03:06:00Z</dcterms:modified>
</cp:coreProperties>
</file>