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2" r:id="rId9"/>
    <p:sldId id="269" r:id="rId10"/>
    <p:sldId id="270" r:id="rId11"/>
    <p:sldId id="268" r:id="rId12"/>
    <p:sldId id="263" r:id="rId13"/>
    <p:sldId id="265" r:id="rId14"/>
    <p:sldId id="26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0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BC98E-3621-4A43-A328-0AD7C9C98EB0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32D05-9E69-4896-A50C-95413633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9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232D05-9E69-4896-A50C-95413633E8C1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9FD10-C861-475C-9FF4-EEB186E71A1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Ảnh nền thiết kế bài giảng điện tử 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 descr="C:\Users\MrQuynh\Desktop\Hinh_nen_dep_danh_cho_giao_vien.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66800" y="304800"/>
            <a:ext cx="7315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lvl="1"/>
            <a:r>
              <a:rPr lang="en-US" sz="22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200" b="1" u="sng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vi-VN" sz="2200" b="1" u="sng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ÁNH SAO</a:t>
            </a:r>
            <a:endParaRPr lang="en-US" dirty="0">
              <a:solidFill>
                <a:srgbClr val="120AA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30287" y="2122323"/>
            <a:ext cx="738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PHÁT TRIỂN NHẬN THỨC 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0287" y="2919796"/>
            <a:ext cx="719931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 tài: Nhận biết hình tròn-hình </a:t>
            </a:r>
            <a:r>
              <a:rPr lang="vi-VN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tam</a:t>
            </a:r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giác </a:t>
            </a:r>
          </a:p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( 24 -36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hiện:</a:t>
            </a:r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Thị Hồng Ngọc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học: 2020-2021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 advClick="0" advTm="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9FEA21-C222-4F91-A5C5-92E71E5933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5E1D70D-8D82-4B53-84FE-5093869D67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D462E270-05A2-428A-B26D-228D9B8BF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" y="0"/>
            <a:ext cx="9113521" cy="68580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99634D0-A62C-4A78-A88F-3FCF1BFC0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013" y="2398020"/>
            <a:ext cx="2408412" cy="240486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4564E67-5183-48F6-AB46-DBD73AC57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999" y="2201073"/>
            <a:ext cx="2840943" cy="2455854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DEA8940-142F-4311-A101-0DB2D280F40F}"/>
              </a:ext>
            </a:extLst>
          </p:cNvPr>
          <p:cNvSpPr txBox="1"/>
          <p:nvPr/>
        </p:nvSpPr>
        <p:spPr>
          <a:xfrm>
            <a:off x="990600" y="10668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Phân</a:t>
            </a:r>
            <a:r>
              <a:rPr lang="en-US" sz="3600" dirty="0"/>
              <a:t> </a:t>
            </a:r>
            <a:r>
              <a:rPr lang="en-US" sz="3600" dirty="0" err="1"/>
              <a:t>biệt</a:t>
            </a:r>
            <a:r>
              <a:rPr lang="en-US" sz="3600" dirty="0"/>
              <a:t>: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tròn</a:t>
            </a:r>
            <a:r>
              <a:rPr lang="en-US" sz="3600" dirty="0"/>
              <a:t>, </a:t>
            </a:r>
            <a:r>
              <a:rPr lang="en-US" sz="3600" dirty="0" err="1"/>
              <a:t>hình</a:t>
            </a:r>
            <a:r>
              <a:rPr lang="en-US" sz="3600" dirty="0"/>
              <a:t> tam </a:t>
            </a:r>
            <a:r>
              <a:rPr lang="en-US" sz="3600" dirty="0" err="1"/>
              <a:t>giác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45459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8BE88AC-95C1-2145-9B90-E9E50806A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85410" cy="717749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CDB77A2-AF2F-8242-B180-14385BB04815}"/>
              </a:ext>
            </a:extLst>
          </p:cNvPr>
          <p:cNvSpPr txBox="1"/>
          <p:nvPr/>
        </p:nvSpPr>
        <p:spPr>
          <a:xfrm>
            <a:off x="2153228" y="2167116"/>
            <a:ext cx="483754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800" b="1" i="0" u="none" strike="noStrike" dirty="0">
                <a:solidFill>
                  <a:srgbClr val="2D11FB"/>
                </a:solidFill>
                <a:effectLst/>
                <a:latin typeface="Times New Roman" panose="02020603050405020304" pitchFamily="18" charset="0"/>
              </a:rPr>
              <a:t>Trò chơi:</a:t>
            </a:r>
            <a:endParaRPr lang="vi-VN" sz="3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ctr"/>
            <a:r>
              <a:rPr lang="vi-VN" sz="3200" b="1" i="0" u="none" strike="noStrike" dirty="0">
                <a:solidFill>
                  <a:srgbClr val="CC0066"/>
                </a:solidFill>
                <a:effectLst/>
                <a:latin typeface="Times New Roman" panose="02020603050405020304" pitchFamily="18" charset="0"/>
              </a:rPr>
              <a:t>Thử tài của bé</a:t>
            </a:r>
            <a:endParaRPr lang="vi-VN" sz="32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430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ình nền đẹp 177 - Hình nền - Phạm Thu Thảnh - Website trường mầm non Gia  Thượ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DC03A68-9436-6949-96CA-9FAD8D780BBE}"/>
              </a:ext>
            </a:extLst>
          </p:cNvPr>
          <p:cNvSpPr txBox="1"/>
          <p:nvPr/>
        </p:nvSpPr>
        <p:spPr>
          <a:xfrm>
            <a:off x="1143000" y="1351508"/>
            <a:ext cx="511463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i="0" u="none" strike="noStrike" dirty="0">
                <a:solidFill>
                  <a:srgbClr val="FF0000"/>
                </a:solidFill>
                <a:effectLst/>
                <a:latin typeface="+mj-lt"/>
              </a:rPr>
              <a:t>Trò chơi “Thử tài bé yêu”</a:t>
            </a:r>
            <a:endParaRPr lang="vi-VN" sz="2400" b="0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algn="ctr"/>
            <a:r>
              <a:rPr lang="vi-VN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 </a:t>
            </a:r>
          </a:p>
          <a:p>
            <a:pPr algn="just"/>
            <a:r>
              <a:rPr lang="vi-VN" sz="2400" b="0" i="0" u="none" strike="noStrike" dirty="0">
                <a:solidFill>
                  <a:srgbClr val="000000"/>
                </a:solidFill>
                <a:effectLst/>
                <a:latin typeface="+mj-lt"/>
              </a:rPr>
              <a:t>-</a:t>
            </a:r>
            <a:r>
              <a:rPr lang="vi-VN" sz="2400" b="1" i="0" u="none" strike="noStrike" dirty="0">
                <a:solidFill>
                  <a:srgbClr val="000000"/>
                </a:solidFill>
                <a:effectLst/>
                <a:latin typeface="+mj-lt"/>
              </a:rPr>
              <a:t>Cách chơi: Cô đã chuẩn bị 2 con </a:t>
            </a:r>
            <a:r>
              <a:rPr lang="vi-VN" sz="2400" b="1" i="0" u="none" strike="noStrike">
                <a:solidFill>
                  <a:srgbClr val="000000"/>
                </a:solidFill>
                <a:effectLst/>
                <a:latin typeface="+mj-lt"/>
              </a:rPr>
              <a:t>đường hẹp</a:t>
            </a:r>
            <a:r>
              <a:rPr lang="en-US" sz="2400" b="1" i="0" u="none" strike="noStrike">
                <a:solidFill>
                  <a:srgbClr val="000000"/>
                </a:solidFill>
                <a:effectLst/>
                <a:latin typeface="+mj-lt"/>
              </a:rPr>
              <a:t>. Cô chia lớp thành 2 đội, thời gian trong một bản nhạc, nhiệm vụ của các con sẽ đi qua con đường hẹp này và gắn hình mà cô yêu cầu lên bảng.</a:t>
            </a:r>
          </a:p>
          <a:p>
            <a:pPr algn="just"/>
            <a:r>
              <a:rPr lang="en-US" sz="2400" b="1">
                <a:solidFill>
                  <a:srgbClr val="000000"/>
                </a:solidFill>
                <a:latin typeface="+mj-lt"/>
              </a:rPr>
              <a:t>Luật chơi: chơi theo hình thức tiếp sức, đội nào gắn được nhiều hình đội đó chiến thằng</a:t>
            </a:r>
            <a:r>
              <a:rPr 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vi-VN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ình Nền PowerPoint Đẹp | Ảnh Nền PowerPoint Đẹ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11000" y="-11506200"/>
            <a:ext cx="11887200" cy="6477000"/>
          </a:xfrm>
          <a:prstGeom prst="rect">
            <a:avLst/>
          </a:prstGeom>
          <a:noFill/>
        </p:spPr>
      </p:pic>
      <p:pic>
        <p:nvPicPr>
          <p:cNvPr id="22532" name="Picture 4" descr="Hình nền Powerpoint đẹp 20 - Dạy học onl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169" y="-533400"/>
            <a:ext cx="9167445" cy="73914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580384" y="1066800"/>
            <a:ext cx="61750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3: KẾT THÚC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Hình nền Powerpoint học tập - Tìm đáp án, giải bài tập, để học tố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AutoShape 4" descr="Hình nền Powerpoint học tập - Tìm đáp án, giải bài tập, để học tố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8" name="AutoShape 6" descr="100+ hình nền powerpoint cho giáo á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0" name="AutoShape 8" descr="100+ hình nền powerpoint cho giáo á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2" name="AutoShape 10" descr="Hình nền Powerpoint đẹp 1 - Dạy học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4" name="AutoShape 12" descr="Hình nền Powerpoint đẹp 1 - Dạy học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65" name="Picture 13" descr="C:\Users\MrQuynh\Desktop\tải xuống (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209800" y="2438400"/>
            <a:ext cx="43163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dạy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kết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thúc</a:t>
            </a:r>
            <a:endParaRPr lang="en-US" sz="4800" dirty="0"/>
          </a:p>
        </p:txBody>
      </p:sp>
      <p:sp>
        <p:nvSpPr>
          <p:cNvPr id="14" name="Rectangle 13"/>
          <p:cNvSpPr/>
          <p:nvPr/>
        </p:nvSpPr>
        <p:spPr>
          <a:xfrm>
            <a:off x="0" y="1233973"/>
            <a:ext cx="9144000" cy="7547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en-US" sz="4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rQuynh\Desktop\tải xuốn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891" y="0"/>
            <a:ext cx="9149891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28600" y="304800"/>
            <a:ext cx="2869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I. MỤC ĐÍCH – YÊU CẦU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877431"/>
            <a:ext cx="8991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4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1. Kiến </a:t>
            </a:r>
            <a:r>
              <a:rPr lang="en-US" sz="2400" b="1" dirty="0" err="1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dirty="0">
              <a:solidFill>
                <a:srgbClr val="120AAE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vi-V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• Trẻ nhận biết và gọi đúng tên hình </a:t>
            </a:r>
            <a:r>
              <a:rPr lang="vi-VN" sz="2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tam</a:t>
            </a:r>
            <a:r>
              <a:rPr lang="vi-V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giác, hình tròn</a:t>
            </a:r>
          </a:p>
          <a:p>
            <a:r>
              <a:rPr lang="vi-V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•Trẻ biết được hình tròn lăn được vì có đường bao cong, hình </a:t>
            </a:r>
            <a:r>
              <a:rPr lang="vi-VN" sz="2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tam</a:t>
            </a:r>
            <a:r>
              <a:rPr lang="vi-V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giác </a:t>
            </a:r>
          </a:p>
          <a:p>
            <a:r>
              <a:rPr lang="vi-V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không lăn được vì có các góc cạnh</a:t>
            </a:r>
          </a:p>
          <a:p>
            <a:pPr marL="342900" indent="-342900"/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2473" y="2699504"/>
            <a:ext cx="8915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2. Kỹ </a:t>
            </a:r>
            <a:r>
              <a:rPr lang="en-US" sz="2400" b="1" dirty="0" err="1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dirty="0">
              <a:solidFill>
                <a:srgbClr val="120AA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i="0" u="none" strike="noStrike" dirty="0">
                <a:solidFill>
                  <a:srgbClr val="120AAE"/>
                </a:solidFill>
                <a:effectLst/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Trẻ chọn và giơ đúng hình theo yêu cầu của cô</a:t>
            </a:r>
          </a:p>
          <a:p>
            <a:r>
              <a:rPr lang="vi-V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 Rèn trẻ khả năng quan sát và ghi nhớ</a:t>
            </a:r>
          </a:p>
          <a:p>
            <a:r>
              <a:rPr lang="vi-V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 Phát triển ngôn ngữ cho trẻ </a:t>
            </a:r>
          </a:p>
          <a:p>
            <a:r>
              <a:rPr lang="vi-V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 Ôn màu đỏ vàng</a:t>
            </a:r>
          </a:p>
          <a:p>
            <a:endParaRPr lang="en-US" sz="2400" b="1" dirty="0">
              <a:solidFill>
                <a:srgbClr val="120AA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" y="4808310"/>
            <a:ext cx="899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 độ:</a:t>
            </a:r>
          </a:p>
          <a:p>
            <a:r>
              <a:rPr lang="vi-V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Trẻ hào hứng tham gia hoạt động</a:t>
            </a:r>
          </a:p>
          <a:p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•</a:t>
            </a:r>
            <a:r>
              <a:rPr lang="vi-V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Trẻ ngồi học ngoan, biết vâng lời cô giáo</a:t>
            </a:r>
          </a:p>
          <a:p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LittleGirlBeatInstrumental-V.A-291858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Hình nền đẹp cho bài giảng điện tử - Ảnh nền thiết kế bài giảng điện t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4" name="AutoShape 4" descr="Hình nền đẹp cho bài giảng điện tử - Ảnh nền thiết kế bài giảng điện t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5" name="Picture 5" descr="C:\Users\MrQuynh\Desktop\tải xuống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985819" y="797510"/>
            <a:ext cx="59112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CHUẨN BỊ:</a:t>
            </a:r>
          </a:p>
          <a:p>
            <a:r>
              <a:rPr lang="vi-VN" sz="24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1. Đồ dùng của cô:</a:t>
            </a:r>
            <a:endParaRPr lang="vi-VN" sz="2400" b="0" i="0" u="none" strike="noStrike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</a:endParaRPr>
          </a:p>
          <a:p>
            <a:r>
              <a:rPr lang="vi-VN" sz="24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- Máy tính, máy chiếu, </a:t>
            </a:r>
            <a:r>
              <a:rPr lang="vi-VN" sz="2400" b="0" i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Powerpoint</a:t>
            </a:r>
            <a:r>
              <a:rPr lang="vi-VN" sz="24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 nhận biết phân biệt hình tròn, hình </a:t>
            </a:r>
            <a:r>
              <a:rPr lang="vi-VN" sz="2400" b="0" i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tam</a:t>
            </a:r>
            <a:r>
              <a:rPr lang="vi-VN" sz="24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 giác.</a:t>
            </a:r>
          </a:p>
          <a:p>
            <a:r>
              <a:rPr lang="vi-VN" sz="24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- Sa bàn nhà của bạn </a:t>
            </a:r>
            <a:r>
              <a:rPr lang="vi-VN" sz="2400" b="0" i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Misa</a:t>
            </a:r>
            <a:r>
              <a:rPr lang="vi-VN" sz="24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 có ngôi nhà có cửa hình tròn, cửa hình </a:t>
            </a:r>
            <a:r>
              <a:rPr lang="vi-VN" sz="2400" b="0" i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tam</a:t>
            </a:r>
            <a:r>
              <a:rPr lang="vi-VN" sz="24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 giác.</a:t>
            </a:r>
          </a:p>
          <a:p>
            <a:r>
              <a:rPr lang="vi-VN" sz="24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- Nhạc theo chủ điểm.</a:t>
            </a:r>
          </a:p>
          <a:p>
            <a:r>
              <a:rPr lang="vi-VN" sz="24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2. Đồ dùng của trẻ:</a:t>
            </a:r>
            <a:endParaRPr lang="vi-VN" sz="2400" b="0" i="0" u="none" strike="noStrike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</a:endParaRPr>
          </a:p>
          <a:p>
            <a:r>
              <a:rPr lang="vi-VN" sz="24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- Rổ đồ</a:t>
            </a:r>
            <a:r>
              <a:rPr lang="vi-VN" sz="2400" b="0" i="0" u="none" strike="noStrike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 dùng</a:t>
            </a: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; </a:t>
            </a:r>
            <a:r>
              <a:rPr lang="vi-VN" sz="2400" b="0" i="0" u="none" strike="noStrike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2</a:t>
            </a:r>
            <a:r>
              <a:rPr lang="vi-VN" sz="24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 con đường hẹp Bảng dính, </a:t>
            </a:r>
            <a:r>
              <a:rPr lang="vi-VN" sz="2400" b="0" i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loto</a:t>
            </a:r>
            <a:r>
              <a:rPr lang="vi-VN" sz="24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 hình tròn hình </a:t>
            </a:r>
            <a:r>
              <a:rPr lang="vi-VN" sz="2400" b="0" i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tam</a:t>
            </a:r>
            <a:r>
              <a:rPr lang="vi-VN" sz="24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vi-VN" sz="2400" b="0" i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giáccó</a:t>
            </a:r>
            <a:r>
              <a:rPr lang="vi-VN" sz="2400" b="0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 gắn dấp dính</a:t>
            </a: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 descr="100+ hình nền đẹp làm giáo án điện tử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87" name="Picture 3" descr="C:\Users\MrQuynh\Desktop\tải xuống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48" y="36871"/>
            <a:ext cx="9149048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106544" y="1598409"/>
            <a:ext cx="723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III. PHƯƠNG PHÁP – HÌNH THỨC TỔ CHỨC: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1600" y="2579978"/>
            <a:ext cx="67088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0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9695" y="4038600"/>
            <a:ext cx="471956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tôi</a:t>
            </a:r>
          </a:p>
          <a:p>
            <a:pPr algn="ctr"/>
            <a:r>
              <a:rPr lang="vi-VN" sz="32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32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áng</a:t>
            </a:r>
            <a:r>
              <a:rPr lang="vi-VN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Thu </a:t>
            </a:r>
            <a:r>
              <a:rPr lang="vi-VN" sz="32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32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10CF6F5E-C254-49DC-9D0A-076B289E2C2D.MOV">
            <a:hlinkClick r:id="" action="ppaction://media"/>
            <a:extLst>
              <a:ext uri="{FF2B5EF4-FFF2-40B4-BE49-F238E27FC236}">
                <a16:creationId xmlns:a16="http://schemas.microsoft.com/office/drawing/2014/main" id="{F6E686C5-85DA-3B44-8436-F7465D87DA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6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rQuynh\Desktop\tải xuống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567" y="1"/>
            <a:ext cx="9191133" cy="685799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803887" y="781735"/>
            <a:ext cx="35362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2: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76590" y="2209800"/>
            <a:ext cx="6087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PHƯƠNG PHÁP – HÌNH THỨC TỔ CHỨC</a:t>
            </a:r>
            <a:endParaRPr lang="en-US" sz="2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:\Users\MrQuynh\Desktop\images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64" y="0"/>
            <a:ext cx="9114636" cy="6858000"/>
          </a:xfrm>
          <a:prstGeom prst="rect">
            <a:avLst/>
          </a:prstGeom>
          <a:noFill/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1FDEF64-C7C3-4F80-9C03-9AB9EE6FC8D4}"/>
              </a:ext>
            </a:extLst>
          </p:cNvPr>
          <p:cNvSpPr txBox="1"/>
          <p:nvPr/>
        </p:nvSpPr>
        <p:spPr>
          <a:xfrm>
            <a:off x="457200" y="1905000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Misa,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med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ải ngay bộ hình nền Powerpoint đẹp, chuyên nghiệp - QuanTriMang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039"/>
            <a:ext cx="9193339" cy="6902078"/>
          </a:xfrm>
          <a:prstGeom prst="rect">
            <a:avLst/>
          </a:prstGeom>
          <a:noFill/>
        </p:spPr>
      </p:pic>
      <p:sp>
        <p:nvSpPr>
          <p:cNvPr id="8" name="Hình Bầu dục 7">
            <a:extLst>
              <a:ext uri="{FF2B5EF4-FFF2-40B4-BE49-F238E27FC236}">
                <a16:creationId xmlns:a16="http://schemas.microsoft.com/office/drawing/2014/main" id="{776A1025-86C3-0846-89B9-F225666FB407}"/>
              </a:ext>
            </a:extLst>
          </p:cNvPr>
          <p:cNvSpPr/>
          <p:nvPr/>
        </p:nvSpPr>
        <p:spPr>
          <a:xfrm>
            <a:off x="2544523" y="753399"/>
            <a:ext cx="4104291" cy="410429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" name="TextBox 1"/>
          <p:cNvSpPr txBox="1"/>
          <p:nvPr/>
        </p:nvSpPr>
        <p:spPr>
          <a:xfrm>
            <a:off x="3276600" y="5227022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</a:t>
            </a:r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hình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tròn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2298256-EE09-E042-A74C-34117B269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C:\Users\MrQuynh\Desktop\images (1).jpg">
            <a:extLst>
              <a:ext uri="{FF2B5EF4-FFF2-40B4-BE49-F238E27FC236}">
                <a16:creationId xmlns:a16="http://schemas.microsoft.com/office/drawing/2014/main" id="{4C0735FD-A4FD-A14E-95A8-1798ADD7F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4636" cy="6858000"/>
          </a:xfrm>
          <a:prstGeom prst="rect">
            <a:avLst/>
          </a:prstGeom>
          <a:noFill/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FAC143CD-5292-1D48-96E6-A62FC051E49A}"/>
              </a:ext>
            </a:extLst>
          </p:cNvPr>
          <p:cNvSpPr/>
          <p:nvPr/>
        </p:nvSpPr>
        <p:spPr>
          <a:xfrm>
            <a:off x="2198766" y="697424"/>
            <a:ext cx="4746467" cy="4091782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FA171C02-6665-2545-A92B-E2BD2141E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73" y="5264727"/>
            <a:ext cx="8229600" cy="1143000"/>
          </a:xfr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normAutofit/>
          </a:bodyPr>
          <a:lstStyle/>
          <a:p>
            <a:r>
              <a:rPr lang="vi-VN" dirty="0">
                <a:solidFill>
                  <a:srgbClr val="0070C0"/>
                </a:solidFill>
              </a:rPr>
              <a:t>Hình </a:t>
            </a:r>
            <a:r>
              <a:rPr lang="vi-VN" dirty="0" err="1">
                <a:solidFill>
                  <a:srgbClr val="0070C0"/>
                </a:solidFill>
              </a:rPr>
              <a:t>tam</a:t>
            </a:r>
            <a:r>
              <a:rPr lang="vi-VN" dirty="0">
                <a:solidFill>
                  <a:srgbClr val="0070C0"/>
                </a:solidFill>
              </a:rPr>
              <a:t> giác</a:t>
            </a:r>
          </a:p>
        </p:txBody>
      </p:sp>
    </p:spTree>
    <p:extLst>
      <p:ext uri="{BB962C8B-B14F-4D97-AF65-F5344CB8AC3E}">
        <p14:creationId xmlns:p14="http://schemas.microsoft.com/office/powerpoint/2010/main" val="359787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2" grpId="1" animBg="1"/>
      <p:bldP spid="2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443</Words>
  <Application>Microsoft Office PowerPoint</Application>
  <PresentationFormat>Trình chiếu Trên màn hình (4:3)</PresentationFormat>
  <Paragraphs>52</Paragraphs>
  <Slides>14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Hình tam giác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MrQuynh</dc:creator>
  <cp:lastModifiedBy>Admin</cp:lastModifiedBy>
  <cp:revision>35</cp:revision>
  <dcterms:created xsi:type="dcterms:W3CDTF">2021-09-01T15:09:12Z</dcterms:created>
  <dcterms:modified xsi:type="dcterms:W3CDTF">2021-11-08T00:53:25Z</dcterms:modified>
</cp:coreProperties>
</file>