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</p:sldMasterIdLst>
  <p:sldIdLst>
    <p:sldId id="319" r:id="rId9"/>
    <p:sldId id="292" r:id="rId10"/>
    <p:sldId id="286" r:id="rId11"/>
    <p:sldId id="295" r:id="rId12"/>
    <p:sldId id="296" r:id="rId13"/>
    <p:sldId id="297" r:id="rId14"/>
    <p:sldId id="298" r:id="rId15"/>
    <p:sldId id="300" r:id="rId16"/>
    <p:sldId id="302" r:id="rId17"/>
    <p:sldId id="303" r:id="rId18"/>
    <p:sldId id="304" r:id="rId19"/>
    <p:sldId id="305" r:id="rId20"/>
    <p:sldId id="306" r:id="rId21"/>
    <p:sldId id="307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971F-55F6-45B8-824B-3659D4E5AF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30B6-73E7-45C8-900D-BB43675170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33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6C33-D6FF-4B49-BFC6-CE10E182A4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3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9F85-461F-4C3D-8343-FB11137FD23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6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81F4-D0B6-4B55-89BE-5E13BCBB55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2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66B4-1211-40CA-9C29-E97C2A571E9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5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CC87-0890-4702-9ABA-E9D7485DA35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00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70D-8A65-4077-B46A-12EE93A1C30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9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2447-88C2-4414-AF7E-17D5261ADB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3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D118-8B28-4561-9107-1CE3499487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42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6247-5443-45D6-ABD5-C228EBC04F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67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971F-55F6-45B8-824B-3659D4E5AF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41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30B6-73E7-45C8-900D-BB43675170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63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6C33-D6FF-4B49-BFC6-CE10E182A4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63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9F85-461F-4C3D-8343-FB11137FD23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7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81F4-D0B6-4B55-89BE-5E13BCBB55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70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66B4-1211-40CA-9C29-E97C2A571E9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6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CC87-0890-4702-9ABA-E9D7485DA35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6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70D-8A65-4077-B46A-12EE93A1C30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60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2447-88C2-4414-AF7E-17D5261ADB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68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D118-8B28-4561-9107-1CE3499487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6247-5443-45D6-ABD5-C228EBC04F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5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971F-55F6-45B8-824B-3659D4E5AF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15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30B6-73E7-45C8-900D-BB43675170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83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6C33-D6FF-4B49-BFC6-CE10E182A4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9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9F85-461F-4C3D-8343-FB11137FD23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21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81F4-D0B6-4B55-89BE-5E13BCBB55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01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66B4-1211-40CA-9C29-E97C2A571E9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1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CC87-0890-4702-9ABA-E9D7485DA35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51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70D-8A65-4077-B46A-12EE93A1C30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82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2447-88C2-4414-AF7E-17D5261ADB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D118-8B28-4561-9107-1CE3499487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05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6247-5443-45D6-ABD5-C228EBC04F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971F-55F6-45B8-824B-3659D4E5AF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72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30B6-73E7-45C8-900D-BB43675170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74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6C33-D6FF-4B49-BFC6-CE10E182A4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39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9F85-461F-4C3D-8343-FB11137FD23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8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81F4-D0B6-4B55-89BE-5E13BCBB55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3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2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66B4-1211-40CA-9C29-E97C2A571E9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19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CC87-0890-4702-9ABA-E9D7485DA35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29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70D-8A65-4077-B46A-12EE93A1C30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88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2447-88C2-4414-AF7E-17D5261ADB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83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D118-8B28-4561-9107-1CE3499487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70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6247-5443-45D6-ABD5-C228EBC04F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57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971F-55F6-45B8-824B-3659D4E5AF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55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30B6-73E7-45C8-900D-BB43675170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63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6C33-D6FF-4B49-BFC6-CE10E182A4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60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9F85-461F-4C3D-8343-FB11137FD23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2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81F4-D0B6-4B55-89BE-5E13BCBB55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19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66B4-1211-40CA-9C29-E97C2A571E9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46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CC87-0890-4702-9ABA-E9D7485DA35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70D-8A65-4077-B46A-12EE93A1C30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39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2447-88C2-4414-AF7E-17D5261ADB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83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D118-8B28-4561-9107-1CE3499487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63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6247-5443-45D6-ABD5-C228EBC04F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08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971F-55F6-45B8-824B-3659D4E5AF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47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30B6-73E7-45C8-900D-BB43675170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15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6C33-D6FF-4B49-BFC6-CE10E182A4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25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9F85-461F-4C3D-8343-FB11137FD23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17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81F4-D0B6-4B55-89BE-5E13BCBB55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4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66B4-1211-40CA-9C29-E97C2A571E9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CC87-0890-4702-9ABA-E9D7485DA35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54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70D-8A65-4077-B46A-12EE93A1C30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504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2447-88C2-4414-AF7E-17D5261ADB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89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D118-8B28-4561-9107-1CE3499487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35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6247-5443-45D6-ABD5-C228EBC04F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45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971F-55F6-45B8-824B-3659D4E5AF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47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30B6-73E7-45C8-900D-BB43675170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1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5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6C33-D6FF-4B49-BFC6-CE10E182A4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410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9F85-461F-4C3D-8343-FB11137FD23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83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81F4-D0B6-4B55-89BE-5E13BCBB55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092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66B4-1211-40CA-9C29-E97C2A571E9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99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CC87-0890-4702-9ABA-E9D7485DA35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9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70D-8A65-4077-B46A-12EE93A1C30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29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2447-88C2-4414-AF7E-17D5261ADB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571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D118-8B28-4561-9107-1CE3499487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891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6247-5443-45D6-ABD5-C228EBC04F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F56E-70F3-415D-8612-CFE61AAFA03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AD23-C534-4292-82A4-DB213B9E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B13D3-DE90-47DB-B63C-96C45F220C05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B13D3-DE90-47DB-B63C-96C45F220C05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6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B13D3-DE90-47DB-B63C-96C45F220C05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B13D3-DE90-47DB-B63C-96C45F220C05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B13D3-DE90-47DB-B63C-96C45F220C05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B13D3-DE90-47DB-B63C-96C45F220C05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5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B13D3-DE90-47DB-B63C-96C45F220C05}" type="slidenum">
              <a:rPr lang="en-US" altLang="zh-CN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Dinh%20Thi%20Thu%20Trang\Desktop\Em-Di-Qua-Nga-Tu-Duong-Pho-Nhac-Thieu-Nhi%20(1)%20(mp3cut.net)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20070324033529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-76200"/>
            <a:ext cx="912355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066800" y="17526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     LĨNH 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VỰC: PHÁT TRIỂN NHẬN 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THỨC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khoa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học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Đạp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Máy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Hà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: 3-4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tuổi</a:t>
            </a:r>
            <a:endParaRPr lang="en-US" sz="3200" b="1" dirty="0" smtClean="0">
              <a:solidFill>
                <a:srgbClr val="FF0000"/>
              </a:solidFill>
              <a:cs typeface="Arial" charset="0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cs typeface="Arial" charset="0"/>
            </a:endParaRPr>
          </a:p>
          <a:p>
            <a:pPr lvl="0" algn="ctr"/>
            <a:endParaRPr lang="en-US" sz="3200" b="1" dirty="0" smtClean="0">
              <a:solidFill>
                <a:srgbClr val="FF0000"/>
              </a:solidFill>
              <a:cs typeface="Arial" charset="0"/>
            </a:endParaRPr>
          </a:p>
          <a:p>
            <a:pPr lvl="0" algn="ctr"/>
            <a:r>
              <a:rPr lang="en-US" sz="3200" b="1" dirty="0" err="1" smtClean="0">
                <a:cs typeface="Arial" charset="0"/>
              </a:rPr>
              <a:t>Năm</a:t>
            </a:r>
            <a:r>
              <a:rPr lang="en-US" sz="3200" b="1" dirty="0" smtClean="0">
                <a:cs typeface="Arial" charset="0"/>
              </a:rPr>
              <a:t> </a:t>
            </a:r>
            <a:r>
              <a:rPr lang="en-US" sz="3200" b="1" dirty="0" err="1" smtClean="0">
                <a:cs typeface="Arial" charset="0"/>
              </a:rPr>
              <a:t>học</a:t>
            </a:r>
            <a:r>
              <a:rPr lang="en-US" sz="3200" b="1" dirty="0" smtClean="0">
                <a:cs typeface="Arial" charset="0"/>
              </a:rPr>
              <a:t> : 2021-2022</a:t>
            </a:r>
            <a:endParaRPr lang="en-US" sz="3200" b="1" dirty="0">
              <a:cs typeface="Arial" charset="0"/>
            </a:endParaRPr>
          </a:p>
          <a:p>
            <a:pPr algn="just"/>
            <a:endParaRPr lang="en-US" sz="3800" dirty="0">
              <a:cs typeface="Arial" charset="0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155002" y="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cs typeface="Arial" charset="0"/>
              </a:rPr>
              <a:t>PHÒNG GIÁO DỤC VÀ ĐÀO TẠO QUẬN LONG BIÊN</a:t>
            </a:r>
          </a:p>
          <a:p>
            <a:pPr algn="ctr"/>
            <a:r>
              <a:rPr lang="en-US" sz="3200" b="1" dirty="0" smtClean="0">
                <a:cs typeface="Arial" charset="0"/>
              </a:rPr>
              <a:t>TRƯỜNG MẦM NON ÁNH SAO</a:t>
            </a:r>
            <a:endParaRPr lang="en-US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337" descr="doi_mu_bao_hiem_phai_cai_quai_1-08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7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epositphotos_4420895-stock-photo-green-grass-frame-isolated-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-44450"/>
            <a:ext cx="9742488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28600" y="1305560"/>
            <a:ext cx="870648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5400" noProof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0000"/>
                  </a:fgClr>
                  <a:bgClr>
                    <a:srgbClr val="00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</a:effectLst>
                <a:cs typeface="Arial" charset="0"/>
              </a:rPr>
              <a:t>* </a:t>
            </a:r>
            <a:r>
              <a:rPr lang="vi-VN" altLang="en-US" sz="5400" noProof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0000"/>
                  </a:fgClr>
                  <a:bgClr>
                    <a:srgbClr val="00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</a:effectLst>
                <a:cs typeface="Arial" charset="0"/>
              </a:rPr>
              <a:t>so </a:t>
            </a:r>
            <a:r>
              <a:rPr lang="vi-VN" altLang="en-US" sz="5400" noProof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0000"/>
                  </a:fgClr>
                  <a:bgClr>
                    <a:srgbClr val="00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</a:effectLst>
                <a:cs typeface="Arial" charset="0"/>
              </a:rPr>
              <a:t>sánh xe máy và xe đạp</a:t>
            </a:r>
            <a:endParaRPr lang="vi-VN" altLang="en-US" sz="5400" noProof="1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pattFill prst="dkUpDiag">
                <a:fgClr>
                  <a:srgbClr val="000000"/>
                </a:fgClr>
                <a:bgClr>
                  <a:srgbClr val="000000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5603" name="Picture 25602" descr="12980848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672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cal-tuan-anh-bien-hoa-tem-xe-may-cac-loai-10451-1407723536-53e82810bea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2881313"/>
            <a:ext cx="4918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khung-hinh-dep-kieu-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83688" cy="69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2663825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6000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* </a:t>
            </a:r>
            <a:r>
              <a:rPr lang="en-US" altLang="zh-CN" sz="6000" b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Mở</a:t>
            </a:r>
            <a:r>
              <a:rPr lang="en-US" altLang="zh-CN" sz="6000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6000" b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rộng</a:t>
            </a:r>
            <a:endParaRPr lang="en-US" altLang="zh-CN" sz="6000" b="1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1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433" descr="chothuexichlotrungbaytaiha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1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12-2015-bmw-i8-f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52413"/>
            <a:ext cx="9066213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505" descr="tvm_xe-tai-nang-ho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529" descr="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553" descr="11-xe-cuu-thuong-toyota-hiace-high-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1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otoxemay.vn_xe_csgt_anh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39738"/>
            <a:ext cx="8715375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4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35Z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9850"/>
            <a:ext cx="8855075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khung-hinh-dep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449263"/>
            <a:ext cx="13106400" cy="775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90800" y="1066800"/>
            <a:ext cx="5486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en-US" altLang="zh-CN" sz="2000" b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YÊU CẦU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1. Kiến thức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-     Trẻ biết tên gọi, đặc điểm và công dụng của xe đạp – xe máy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2. Kĩ năng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zh-CN" sz="2000" b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Rèn kĩ năng quan sát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zh-CN" sz="2000" b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Rèn kĩ năng trả lời câu hỏi to, rõ ràng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3. Thái độ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zh-CN" sz="2000" b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Trẻ hứng thú tham gia vào hoạt động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zh-CN" sz="2000" b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Giáo dục trẻ khi tham gia giao thông phải đội mũ bảo hiểm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2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xe-cuu-hoa-siku-mercedes-zetros-fire-engin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75"/>
            <a:ext cx="92249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hung-hinh-dep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11125"/>
            <a:ext cx="100584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2209800"/>
            <a:ext cx="784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60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* Chơi trò chơi: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60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“ Chuyển xe về kho”</a:t>
            </a:r>
          </a:p>
        </p:txBody>
      </p:sp>
      <p:pic>
        <p:nvPicPr>
          <p:cNvPr id="22532" name="AnhPhiCongOiBeat-V.A-4009484">
            <a:hlinkClick r:id="" action="ppaction://media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45751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1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khung-hinh-dep-kieu-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83688" cy="69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2663825"/>
            <a:ext cx="784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3. Kết thúc: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Nhận xét giờ học, chuyển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223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5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1418hinh-nen-chiec-mu-cua-ong-gia-no-en-ben-hop-qua-giang-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914400"/>
            <a:ext cx="10515600" cy="805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920750"/>
            <a:ext cx="6629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zh-CN" sz="2400" b="1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zh-CN" sz="2400" b="1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III. CÁCH TIẾN HÀNH: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1.Ổn định tổ chức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* VĐTN bài hát: “Em </a:t>
            </a:r>
            <a:r>
              <a:rPr lang="vi-VN" altLang="en-US" sz="3600" b="1" smtClean="0">
                <a:solidFill>
                  <a:srgbClr val="000000"/>
                </a:solidFill>
                <a:latin typeface="Times New Roman" pitchFamily="18" charset="0"/>
              </a:rPr>
              <a:t>đi qua ngã tư đường </a:t>
            </a:r>
            <a:r>
              <a:rPr lang="vi-VN" altLang="en-US" sz="4000" b="1" smtClean="0">
                <a:solidFill>
                  <a:srgbClr val="000000"/>
                </a:solidFill>
                <a:latin typeface="Times New Roman" pitchFamily="18" charset="0"/>
              </a:rPr>
              <a:t>phố</a:t>
            </a:r>
            <a:r>
              <a:rPr lang="en-US" altLang="zh-CN" sz="4000" b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”</a:t>
            </a:r>
          </a:p>
        </p:txBody>
      </p:sp>
      <p:pic>
        <p:nvPicPr>
          <p:cNvPr id="4" name="Em-Di-Qua-Nga-Tu-Duong-Pho-Nhac-Thieu-Nhi (1) (mp3cut.net).mp3">
            <a:hlinkClick r:id="" action="ppaction://media"/>
          </p:cNvPr>
          <p:cNvPicPr>
            <a:picLocks noRo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54610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0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">
                      <p:tgtEl>
                        <p:sldTgt/>
                      </p:tgtEl>
                    </p:cond>
                    <p:cond evt="onPrev" delay="">
                      <p:tgtEl>
                        <p:sldTgt/>
                      </p:tgtEl>
                    </p:cond>
                    <p:cond evt="onStopAudio" delay="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3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khung-hinh-dep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49263"/>
            <a:ext cx="10058400" cy="775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848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itchFamily="18" charset="0"/>
                <a:ea typeface="SimSun" pitchFamily="2" charset="-122"/>
              </a:rPr>
              <a:t>2.Phương pháp và hình thức tổ chức: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itchFamily="18" charset="0"/>
                <a:ea typeface="SimSun" pitchFamily="2" charset="-122"/>
              </a:rPr>
              <a:t>* Bé tìm hiểu xe đạp, xe máy</a:t>
            </a:r>
          </a:p>
        </p:txBody>
      </p:sp>
    </p:spTree>
    <p:extLst>
      <p:ext uri="{BB962C8B-B14F-4D97-AF65-F5344CB8AC3E}">
        <p14:creationId xmlns:p14="http://schemas.microsoft.com/office/powerpoint/2010/main" val="32658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819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  <a:cs typeface="Arial" charset="0"/>
            </a:endParaRPr>
          </a:p>
        </p:txBody>
      </p:sp>
      <p:sp>
        <p:nvSpPr>
          <p:cNvPr id="7171" name="Text Placeholder 819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  <a:cs typeface="Arial" charset="0"/>
            </a:endParaRPr>
          </a:p>
        </p:txBody>
      </p:sp>
      <p:pic>
        <p:nvPicPr>
          <p:cNvPr id="7172" name="Picture 8195" descr="1298084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8196"/>
          <p:cNvSpPr>
            <a:spLocks noChangeArrowheads="1"/>
          </p:cNvSpPr>
          <p:nvPr/>
        </p:nvSpPr>
        <p:spPr bwMode="auto">
          <a:xfrm>
            <a:off x="-1143000" y="0"/>
            <a:ext cx="8305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8000" dirty="0" smtClean="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khung-hinh-dep-kieu-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83688" cy="69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990600"/>
            <a:ext cx="7848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000000"/>
                </a:solidFill>
              </a:rPr>
              <a:t>Đàm thoại: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000000"/>
                </a:solidFill>
              </a:rPr>
              <a:t>+ Đây là xe gì?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+ Xe đạp gồm có những bộ phận nào?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+ Muốn đi được xe đạp ta phải làm gì?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+ Xe đạp dùng để làm gì?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+ Xe đạp là PTGT đường gì?</a:t>
            </a:r>
            <a:endParaRPr lang="en-US" altLang="zh-CN" sz="4000" b="1" smtClean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3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265" descr="decal-tuan-anh-bien-hoa-tem-xe-may-cac-loai-10451-1407723536-53e82810bea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3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khung-hinh-dep-kieu-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83688" cy="69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533400"/>
            <a:ext cx="7848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000000"/>
                </a:solidFill>
              </a:rPr>
              <a:t>Đàm thoại: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000000"/>
                </a:solidFill>
              </a:rPr>
              <a:t>+ Đây là xe gì?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+ Xe máy gồm có những bộ phận nào?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+ Muốn đi được xe máy ta phải làm gì?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+ Xe máy dùng để làm gì?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+ Khi đi xe máy ta phải làm gì?</a:t>
            </a:r>
          </a:p>
        </p:txBody>
      </p:sp>
    </p:spTree>
    <p:extLst>
      <p:ext uri="{BB962C8B-B14F-4D97-AF65-F5344CB8AC3E}">
        <p14:creationId xmlns:p14="http://schemas.microsoft.com/office/powerpoint/2010/main" val="30516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219</Words>
  <Application>Microsoft Office PowerPoint</Application>
  <PresentationFormat>On-screen Show (4:3)</PresentationFormat>
  <Paragraphs>38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Office Theme</vt:lpstr>
      <vt:lpstr>Default Design</vt:lpstr>
      <vt:lpstr>1_Default Design</vt:lpstr>
      <vt:lpstr>2_Default Design</vt:lpstr>
      <vt:lpstr>4_Default Design</vt:lpstr>
      <vt:lpstr>3_Default Design</vt:lpstr>
      <vt:lpstr>5_Default Design</vt:lpstr>
      <vt:lpstr>6_Default Design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</cp:lastModifiedBy>
  <cp:revision>54</cp:revision>
  <dcterms:created xsi:type="dcterms:W3CDTF">2020-05-08T15:27:40Z</dcterms:created>
  <dcterms:modified xsi:type="dcterms:W3CDTF">2021-11-18T16:49:53Z</dcterms:modified>
</cp:coreProperties>
</file>