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7" r:id="rId4"/>
    <p:sldId id="265" r:id="rId5"/>
    <p:sldId id="256" r:id="rId6"/>
    <p:sldId id="269" r:id="rId7"/>
    <p:sldId id="268" r:id="rId8"/>
    <p:sldId id="259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3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556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4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7508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70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3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0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7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8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5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9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9F382-37E0-4BE6-85EE-64210A95C9C2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468713-7CFE-42E2-83F0-CE29938E0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9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2411896"/>
            <a:ext cx="6400800" cy="3581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GIẢNG</a:t>
            </a:r>
          </a:p>
          <a:p>
            <a:pPr algn="l"/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đề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l"/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Tên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dạy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tập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nói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“con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gà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  <a:p>
            <a:pPr algn="l"/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Đối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tượng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Nhà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(24-36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tháng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 algn="l"/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15-20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l"/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Thời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gian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15-17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phút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l"/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Người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soạn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Nguyễn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Thị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Hồng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Nhung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2209" y="1811731"/>
            <a:ext cx="9144001" cy="1200329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LĨNH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PHÁT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TRỂN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NHẬN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</a:p>
          <a:p>
            <a:pPr algn="ctr"/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NHẬN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BIẾT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– TẬP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NÓI</a:t>
            </a:r>
          </a:p>
          <a:p>
            <a:pPr algn="ctr"/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="" xmlns:a16="http://schemas.microsoft.com/office/drawing/2014/main" id="{6857F6C8-DFDE-435E-8DF2-EE745DD478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9266">
        <p14:vortex dir="r"/>
      </p:transition>
    </mc:Choice>
    <mc:Fallback xmlns="">
      <p:transition spd="slow" advTm="192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82775"/>
            <a:ext cx="6781800" cy="4572000"/>
          </a:xfrm>
        </p:spPr>
      </p:pic>
      <p:sp>
        <p:nvSpPr>
          <p:cNvPr id="6" name="Pentagon 5"/>
          <p:cNvSpPr/>
          <p:nvPr/>
        </p:nvSpPr>
        <p:spPr>
          <a:xfrm>
            <a:off x="3429000" y="609600"/>
            <a:ext cx="5181600" cy="1219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6.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mẹ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che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con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="" xmlns:a16="http://schemas.microsoft.com/office/drawing/2014/main" id="{5C7DCABF-C8C0-4BED-94F6-8A23CC29DC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9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4419">
        <p:circle/>
      </p:transition>
    </mc:Choice>
    <mc:Fallback xmlns="">
      <p:transition spd="slow" advTm="8441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509955"/>
            <a:ext cx="8305800" cy="6172199"/>
          </a:xfrm>
        </p:spPr>
      </p:pic>
    </p:spTree>
    <p:extLst>
      <p:ext uri="{BB962C8B-B14F-4D97-AF65-F5344CB8AC3E}">
        <p14:creationId xmlns:p14="http://schemas.microsoft.com/office/powerpoint/2010/main" val="398680897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E647AE-9FF6-472F-9E34-F788AC84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9540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I. MỤC ĐÍCH YÊU CẦU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 :</a:t>
            </a:r>
            <a:b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1.Kiến thứ:</a:t>
            </a:r>
            <a:br>
              <a:rPr lang="pt-BR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Trẻ nhận biết gọi tên con gà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Biết được các đặc điểm nổi bật của con gà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- Cung cấp cho trẻ biết một số đặc điểm: mỏ gà, chân gà, đầu gà có mào đỏ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2. Kỹ năng</a:t>
            </a:r>
            <a:r>
              <a:rPr lang="pt-BR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BC3C4B-0351-43A3-A74D-E41226C12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971800"/>
            <a:ext cx="8229600" cy="4572000"/>
          </a:xfrm>
        </p:spPr>
        <p:txBody>
          <a:bodyPr/>
          <a:lstStyle/>
          <a:p>
            <a:pPr marL="64008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="" xmlns:a16="http://schemas.microsoft.com/office/drawing/2014/main" id="{033E03EF-48CF-447A-869A-CE615E051C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"/>
    </mc:Choice>
    <mc:Fallback xmlns="">
      <p:transition spd="slow" advTm="1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DA3270-12AE-4955-84E9-B88DFAB1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7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3. Giáo dục thái độ: </a:t>
            </a:r>
            <a:br>
              <a:rPr lang="pt-BR" sz="27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Trẻ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biết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chăm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sóc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và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yêu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quý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vật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nuôi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b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t-BR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II. CHUẨN BỊ :</a:t>
            </a:r>
            <a:br>
              <a:rPr lang="pt-BR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t-BR" sz="27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1. Đồ dùng của cô và của trẻ.</a:t>
            </a:r>
            <a:br>
              <a:rPr lang="pt-BR" sz="27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 -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Mô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hình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 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trang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trại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chăn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nuôi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  gà.</a:t>
            </a:r>
            <a:b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it-IT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Đồ chơi con gà.</a:t>
            </a:r>
            <a:br>
              <a:rPr lang="it-IT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Con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gà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trống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gà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mái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vi-VN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Tranh vẽ con gà trống,dán ở các góc chơi.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vi-VN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Mũ gà cho mỗi trẻ.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t-BR" sz="27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2. Địa điểm tổ chức:</a:t>
            </a:r>
            <a:br>
              <a:rPr lang="pt-BR" sz="27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Trong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phòng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học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pt-BR" sz="27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pt-BR" sz="27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t-BR" sz="800" b="1" i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pt-BR" sz="800" b="1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sz="24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="" xmlns:a16="http://schemas.microsoft.com/office/drawing/2014/main" id="{E0B1DBB9-63B2-4C48-9708-652B421452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2"/>
    </mc:Choice>
    <mc:Fallback xmlns="">
      <p:transition spd="slow" advTm="2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8018" y="381000"/>
            <a:ext cx="8610601" cy="28956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oubleWave1">
              <a:avLst>
                <a:gd name="adj1" fmla="val 6250"/>
                <a:gd name="adj2" fmla="val 685"/>
              </a:avLst>
            </a:prstTxWarp>
            <a:spAutoFit/>
          </a:bodyPr>
          <a:lstStyle/>
          <a:p>
            <a:pPr algn="ctr"/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MỜI 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CÁC </a:t>
            </a: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BÉ 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</a:t>
            </a: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SÁT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1217" y="5065068"/>
            <a:ext cx="3124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 ẢNH CON GÀ</a:t>
            </a:r>
          </a:p>
        </p:txBody>
      </p:sp>
      <p:sp>
        <p:nvSpPr>
          <p:cNvPr id="8" name="Sun 7"/>
          <p:cNvSpPr/>
          <p:nvPr/>
        </p:nvSpPr>
        <p:spPr>
          <a:xfrm>
            <a:off x="2490018" y="3048000"/>
            <a:ext cx="7086599" cy="3657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35950" y="4267200"/>
            <a:ext cx="299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 ẢNH CON GÀ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04596E59-095C-490B-BCA8-F9AA28B6916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605">
        <p14:flash/>
      </p:transition>
    </mc:Choice>
    <mc:Fallback xmlns="">
      <p:transition spd="slow" advTm="66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25C704-BA8B-4172-827F-F0BB7D1B4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BFE03DF-53E4-4238-B1F9-D097B3724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7-Point Star 6">
            <a:extLst>
              <a:ext uri="{FF2B5EF4-FFF2-40B4-BE49-F238E27FC236}">
                <a16:creationId xmlns="" xmlns:a16="http://schemas.microsoft.com/office/drawing/2014/main" id="{020F38C2-A472-47E4-BA82-BA18CB8E83C5}"/>
              </a:ext>
            </a:extLst>
          </p:cNvPr>
          <p:cNvSpPr/>
          <p:nvPr/>
        </p:nvSpPr>
        <p:spPr>
          <a:xfrm>
            <a:off x="322006" y="744793"/>
            <a:ext cx="2649794" cy="5257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trống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F37047ED-EFC8-4BF8-A8EF-223007F20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29" y="1415945"/>
            <a:ext cx="6440558" cy="430209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="" xmlns:a16="http://schemas.microsoft.com/office/drawing/2014/main" id="{BAE9B871-7B80-4E12-938A-7C428E07E9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3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04"/>
    </mc:Choice>
    <mc:Fallback xmlns="">
      <p:transition spd="slow" advTm="59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16" y="1882775"/>
            <a:ext cx="6326568" cy="4572000"/>
          </a:xfrm>
        </p:spPr>
      </p:pic>
      <p:sp>
        <p:nvSpPr>
          <p:cNvPr id="7" name="Flowchart: Preparation 6"/>
          <p:cNvSpPr/>
          <p:nvPr/>
        </p:nvSpPr>
        <p:spPr>
          <a:xfrm>
            <a:off x="3696929" y="399730"/>
            <a:ext cx="4876800" cy="1429070"/>
          </a:xfrm>
          <a:prstGeom prst="flowChartPreparation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mái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="" xmlns:a16="http://schemas.microsoft.com/office/drawing/2014/main" id="{3CE0E242-807F-4F93-B57D-1190C27D9C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842167"/>
      </p:ext>
    </p:extLst>
  </p:cSld>
  <p:clrMapOvr>
    <a:masterClrMapping/>
  </p:clrMapOvr>
  <p:transition spd="slow" advTm="11268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257800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55" y="1676401"/>
            <a:ext cx="3657600" cy="4640211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3048000" y="277761"/>
            <a:ext cx="7162800" cy="15240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3. Con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con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7E54A98D-CBB1-4400-924B-040EACCD83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4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4922">
        <p14:honeycomb/>
      </p:transition>
    </mc:Choice>
    <mc:Fallback xmlns="">
      <p:transition spd="slow" advTm="34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2000"/>
            <a:ext cx="5508522" cy="5562600"/>
          </a:xfrm>
        </p:spPr>
      </p:pic>
      <p:sp>
        <p:nvSpPr>
          <p:cNvPr id="6" name="Explosion 1 5"/>
          <p:cNvSpPr/>
          <p:nvPr/>
        </p:nvSpPr>
        <p:spPr>
          <a:xfrm>
            <a:off x="7718322" y="762000"/>
            <a:ext cx="2743200" cy="5742040"/>
          </a:xfrm>
          <a:prstGeom prst="irregularSeal1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ấp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trứng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="" xmlns:a16="http://schemas.microsoft.com/office/drawing/2014/main" id="{D984A201-2C89-4DD9-A51C-6BF2FFBF344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46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7213">
        <p:dissolve/>
      </p:transition>
    </mc:Choice>
    <mc:Fallback xmlns="">
      <p:transition spd="slow" advTm="2721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129</Words>
  <Application>Microsoft Office PowerPoint</Application>
  <PresentationFormat>Custom</PresentationFormat>
  <Paragraphs>22</Paragraphs>
  <Slides>11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PowerPoint Presentation</vt:lpstr>
      <vt:lpstr> I. MỤC ĐÍCH YÊU CẦU : 1.Kiến thứ: - Trẻ nhận biết gọi tên con gà - Biết được các đặc điểm nổi bật của con gà  - Cung cấp cho trẻ biết một số đặc điểm: mỏ gà, chân gà, đầu gà có mào đỏ.  2. Kỹ năng:</vt:lpstr>
      <vt:lpstr>3. Giáo dục thái độ:  - Trẻ biết chăm sóc và yêu quý vật nuôi. II. CHUẨN BỊ : 1. Đồ dùng của cô và của trẻ.  - Mô hình  trang trại chăn nuôi  gà. - Đồ chơi con gà. - Con gà trống, gà mái - Tranh vẽ con gà trống,dán ở các góc chơi. - Mũ gà cho mỗi trẻ. 2. Địa điểm tổ chức: - Trong phòng học.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Win10Pro</dc:creator>
  <cp:lastModifiedBy>21AK22</cp:lastModifiedBy>
  <cp:revision>15</cp:revision>
  <dcterms:created xsi:type="dcterms:W3CDTF">2021-08-31T04:05:11Z</dcterms:created>
  <dcterms:modified xsi:type="dcterms:W3CDTF">2021-09-01T06:27:42Z</dcterms:modified>
</cp:coreProperties>
</file>