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4" r:id="rId3"/>
    <p:sldId id="257" r:id="rId4"/>
    <p:sldId id="287" r:id="rId5"/>
    <p:sldId id="259" r:id="rId6"/>
    <p:sldId id="258" r:id="rId7"/>
    <p:sldId id="263" r:id="rId8"/>
    <p:sldId id="289" r:id="rId9"/>
    <p:sldId id="267" r:id="rId10"/>
    <p:sldId id="273" r:id="rId11"/>
    <p:sldId id="265" r:id="rId12"/>
    <p:sldId id="266" r:id="rId13"/>
    <p:sldId id="272" r:id="rId14"/>
    <p:sldId id="290" r:id="rId15"/>
    <p:sldId id="268" r:id="rId16"/>
    <p:sldId id="274" r:id="rId17"/>
    <p:sldId id="276" r:id="rId18"/>
    <p:sldId id="277" r:id="rId19"/>
    <p:sldId id="278" r:id="rId20"/>
    <p:sldId id="279" r:id="rId21"/>
    <p:sldId id="280" r:id="rId22"/>
    <p:sldId id="275" r:id="rId23"/>
    <p:sldId id="286" r:id="rId24"/>
    <p:sldId id="282" r:id="rId25"/>
    <p:sldId id="283" r:id="rId26"/>
    <p:sldId id="284" r:id="rId27"/>
    <p:sldId id="285" r:id="rId28"/>
    <p:sldId id="271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593"/>
    <a:srgbClr val="FFFFCC"/>
    <a:srgbClr val="FF3300"/>
    <a:srgbClr val="FF9900"/>
    <a:srgbClr val="8C0C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83277-9F73-41F0-816A-9502483AADD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DDCC6-2005-4DBD-9142-28995FA24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1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1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61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1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36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02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56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1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1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1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1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3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1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13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521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1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27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57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797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526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54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23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05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07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11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68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63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DCC6-2005-4DBD-9142-28995FA243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4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F8C645-FB89-4BD5-A1D9-D5C604B67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9DD19B5-B791-46F9-96D4-26D17C88B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0123D0-2CDD-47F0-BC34-444EDA81F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BD-EEEA-497D-AF02-AEB62CA1B6F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F8F265-42C8-4593-981F-6EBB8679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965BE0-9403-45E0-90F5-EB9228B0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2DA-ECEF-42CD-B6DA-0677D32D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97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0F3E91-0BAA-4F74-B9BB-AC2B9131E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AE345E-E7F2-45A4-BF82-A7BBCFD38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757EBD-43F3-435E-A1AA-5A6B23BB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BD-EEEA-497D-AF02-AEB62CA1B6F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961F0B-4F99-466C-89EA-311AA5F4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BA6F33-3C81-42C0-BF19-70497982C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2DA-ECEF-42CD-B6DA-0677D32D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6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B4C797-E4C4-4266-AB8C-5A758E79A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29B5B8A-4A57-4A06-B4B3-A331707EA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2841DC-D125-4896-AC62-ACB4303F0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BD-EEEA-497D-AF02-AEB62CA1B6F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116871-91F5-458E-A620-E9526EDD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F4B9E5-9BCF-4415-973A-C651EEA1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2DA-ECEF-42CD-B6DA-0677D32D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7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A0CE12-BF3B-4673-A82A-87DAB7126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7EB7B4-42B9-49FE-8202-1AE4099DB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CD1EAE-E069-4DC1-936A-537594E64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BD-EEEA-497D-AF02-AEB62CA1B6F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C01F8E-C6A4-4F96-AA77-1A47F742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C52A93-080E-4CC8-8050-368C85725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2DA-ECEF-42CD-B6DA-0677D32D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30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84F60B-F2F6-4D6A-8B40-BED787E84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685799-1D08-47AD-89ED-0ED739BC3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D82F4B-C46A-4012-9905-6F05A4B08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BD-EEEA-497D-AF02-AEB62CA1B6F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47E495-6F9B-48FD-90FA-AAA2A5822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024975-C16C-4B37-AF30-F170EB6B9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2DA-ECEF-42CD-B6DA-0677D32D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6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6CF9C8-24A6-48C8-985E-3E04A8327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E668AF-F5D8-4175-B74B-5125271C1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4BB2584-DFA5-4F2B-ADB6-120818D77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0AA3BE-4676-4818-82F3-AE3FAB741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BD-EEEA-497D-AF02-AEB62CA1B6F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21F5264-A1CD-4C53-9BED-91B46F75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5BA5CF-14EB-4179-ABB9-E0AC8E6FA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2DA-ECEF-42CD-B6DA-0677D32D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6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688F00-560F-4784-8F98-63BEF9C01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88C419-1D17-4A22-97C2-EBE9C512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FA57433-EECB-4D8B-A31B-DF3F6819A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A2FE19B-2032-46D4-A7F9-5DED2613C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80B7A1-EF57-42CC-9777-0DE8F3CDB9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1DFD57D-3263-458E-86E0-9BD603AF0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BD-EEEA-497D-AF02-AEB62CA1B6F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6EE52EC-E91D-4D25-B94F-5042B4EBF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BADD046-353A-4895-A2D4-12BFF9213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2DA-ECEF-42CD-B6DA-0677D32D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7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D1FB36-2B0B-46CB-B0FD-0EAADD96B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3B4895-22A6-49D7-9BE0-18A271119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BD-EEEA-497D-AF02-AEB62CA1B6F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944D2F6-2120-4710-A382-40035591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8CE0F94-DF84-47C8-BE06-D8364C99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2DA-ECEF-42CD-B6DA-0677D32D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3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FB36FD9-991A-4936-9232-6AC7A8AE6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BD-EEEA-497D-AF02-AEB62CA1B6F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781E8EC-0971-4D7F-B8BA-48D255401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63F0E5C-F164-4219-B5CF-7D97CE44A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2DA-ECEF-42CD-B6DA-0677D32D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6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79E182-8E3E-406E-8C29-BEEBD0500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C495B0-B84F-4592-A9F4-8D2FF2C06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59A416-1384-4994-95F0-5300B7730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663FEF-C4F3-4A97-8716-EA9D802F6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BD-EEEA-497D-AF02-AEB62CA1B6F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C2C938-F280-430D-A191-8E82011B0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8D4785-005B-4570-8982-1B27E3A1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2DA-ECEF-42CD-B6DA-0677D32D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DB685-FCF3-4C48-8AF3-703757A27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8CF5191-C37D-4683-950F-89DBE79772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877F36-DC92-42AF-BEA3-BC1DB0F20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A96D99-440E-49D4-8ABF-C69F51D6C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8BD-EEEA-497D-AF02-AEB62CA1B6F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5A81D5-14C3-442B-BFAB-847F68CCA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2AD0F8-1A47-409D-A1C3-70C32FCE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2DA-ECEF-42CD-B6DA-0677D32D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1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AEC066F-E58C-4ED4-9E94-BD6CFC816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DD0B20-3CE0-41CB-AF36-752F0DD54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0715D7-E644-4215-96C8-7C31819FC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6B8BD-EEEA-497D-AF02-AEB62CA1B6F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1BA4A-3FB7-4B8F-821A-431CBCE2B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C155ED-ADF4-41F2-8F81-26C1BE685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162DA-ECEF-42CD-B6DA-0677D32DA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0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microsoft.com/office/2007/relationships/hdphoto" Target="../media/hdphoto11.wdp"/><Relationship Id="rId5" Type="http://schemas.openxmlformats.org/officeDocument/2006/relationships/image" Target="../media/image33.png"/><Relationship Id="rId4" Type="http://schemas.openxmlformats.org/officeDocument/2006/relationships/image" Target="../media/image32.jp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microsoft.com/office/2007/relationships/hdphoto" Target="../media/hdphoto11.wdp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microsoft.com/office/2007/relationships/hdphoto" Target="../media/hdphoto11.wdp"/><Relationship Id="rId11" Type="http://schemas.openxmlformats.org/officeDocument/2006/relationships/image" Target="../media/image45.png"/><Relationship Id="rId5" Type="http://schemas.openxmlformats.org/officeDocument/2006/relationships/image" Target="../media/image33.png"/><Relationship Id="rId10" Type="http://schemas.openxmlformats.org/officeDocument/2006/relationships/image" Target="../media/image44.png"/><Relationship Id="rId4" Type="http://schemas.openxmlformats.org/officeDocument/2006/relationships/image" Target="../media/image32.jpg"/><Relationship Id="rId9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47.png"/><Relationship Id="rId5" Type="http://schemas.openxmlformats.org/officeDocument/2006/relationships/image" Target="../media/image44.png"/><Relationship Id="rId4" Type="http://schemas.openxmlformats.org/officeDocument/2006/relationships/image" Target="../media/image4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vn/" TargetMode="External"/><Relationship Id="rId3" Type="http://schemas.openxmlformats.org/officeDocument/2006/relationships/notesSlide" Target="../notesSlides/notesSlide28.xml"/><Relationship Id="rId7" Type="http://schemas.openxmlformats.org/officeDocument/2006/relationships/hyperlink" Target="https://www.youtube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hyperlink" Target="https://123apps.com/vi/" TargetMode="External"/><Relationship Id="rId5" Type="http://schemas.openxmlformats.org/officeDocument/2006/relationships/hyperlink" Target="https://convertio.co/vn/" TargetMode="External"/><Relationship Id="rId10" Type="http://schemas.openxmlformats.org/officeDocument/2006/relationships/image" Target="../media/image52.gif"/><Relationship Id="rId4" Type="http://schemas.openxmlformats.org/officeDocument/2006/relationships/image" Target="../media/image50.jpg"/><Relationship Id="rId9" Type="http://schemas.openxmlformats.org/officeDocument/2006/relationships/image" Target="../media/image5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7.wdp"/><Relationship Id="rId1" Type="http://schemas.openxmlformats.org/officeDocument/2006/relationships/tags" Target="../tags/tag8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microsoft.com/office/2007/relationships/hdphoto" Target="../media/hdphoto10.wdp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microsoft.com/office/2007/relationships/hdphoto" Target="../media/hdphoto8.wdp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0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12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7EF2D9-E461-4BB6-A653-47CC87B18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5941CAB-4E7A-4331-8F4E-82C29806B8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09" y="-26645"/>
            <a:ext cx="12192001" cy="6858000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20903BA-3B51-48E2-8789-151DA2EE6F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4999" y="-1525468"/>
            <a:ext cx="762000" cy="37596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112F5F-99E7-4A9B-84A4-C95760D715CB}"/>
              </a:ext>
            </a:extLst>
          </p:cNvPr>
          <p:cNvSpPr txBox="1"/>
          <p:nvPr/>
        </p:nvSpPr>
        <p:spPr>
          <a:xfrm>
            <a:off x="140677" y="58028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8C0C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GIÁO DỤC $ ĐÀO TẠO QUẬN LONG BIÊN</a:t>
            </a:r>
            <a:endParaRPr lang="en-US" sz="2000" b="1" dirty="0">
              <a:solidFill>
                <a:srgbClr val="8C0C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MẦM NON </a:t>
            </a:r>
            <a:r>
              <a:rPr lang="en-US" sz="2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 SAO</a:t>
            </a:r>
            <a:endParaRPr lang="en-US" sz="20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307A034-F77A-454F-9F6E-B69EA86F6AA2}"/>
              </a:ext>
            </a:extLst>
          </p:cNvPr>
          <p:cNvSpPr/>
          <p:nvPr/>
        </p:nvSpPr>
        <p:spPr>
          <a:xfrm>
            <a:off x="2319865" y="1547958"/>
            <a:ext cx="8783191" cy="3762082"/>
          </a:xfrm>
          <a:prstGeom prst="rect">
            <a:avLst/>
          </a:prstGeom>
          <a:noFill/>
          <a:ln w="34925" cmpd="sng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: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rgbClr val="0C05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: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</a:p>
          <a:p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4</a:t>
            </a:r>
          </a:p>
          <a:p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Lứa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 </a:t>
            </a:r>
            <a:r>
              <a:rPr lang="en-US" sz="2800" dirty="0" smtClean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3-4 </a:t>
            </a:r>
            <a:r>
              <a:rPr lang="en-US" sz="2800" dirty="0" err="1" smtClean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800" dirty="0">
              <a:solidFill>
                <a:srgbClr val="0C05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 </a:t>
            </a:r>
            <a:r>
              <a:rPr lang="en-US" sz="2800" dirty="0" err="1" smtClean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800" dirty="0" smtClean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800" dirty="0" smtClean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endParaRPr lang="en-US" sz="2800" dirty="0">
              <a:solidFill>
                <a:srgbClr val="0C05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 smtClean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 2020 - 2021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3F42E75-AE46-46C8-81BC-613747A4C4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78009" y="2031335"/>
            <a:ext cx="762000" cy="27166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BEA789A-6834-4A2E-9EA8-F3188A58F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40" y="2110014"/>
            <a:ext cx="762000" cy="26379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F8F73DA-718F-4F87-8F50-BFE3E56E6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77119" y="4520691"/>
            <a:ext cx="762000" cy="39333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30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33" advTm="24698">
        <p:split orient="vert"/>
      </p:transition>
    </mc:Choice>
    <mc:Fallback xmlns="">
      <p:transition spd="slow" advTm="2469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SPRING_QUIZ_SHAPE1">
            <a:extLst>
              <a:ext uri="{FF2B5EF4-FFF2-40B4-BE49-F238E27FC236}">
                <a16:creationId xmlns:a16="http://schemas.microsoft.com/office/drawing/2014/main" xmlns="" id="{EAA29B14-E2E0-43E5-8D76-56AA3B216CB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679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546FA3D-6E65-45FD-BE85-F187E72AB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4E81041-9DE1-4BEA-85CA-D30F25E475AE}"/>
              </a:ext>
            </a:extLst>
          </p:cNvPr>
          <p:cNvSpPr/>
          <p:nvPr/>
        </p:nvSpPr>
        <p:spPr>
          <a:xfrm>
            <a:off x="1204663" y="117974"/>
            <a:ext cx="2855741" cy="4220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547D7E-12DD-4E38-A8CA-A7332E130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037788" y="5278112"/>
            <a:ext cx="1456057" cy="11669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284004E-7BE4-4A5E-9756-6CF456441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947" y="4125968"/>
            <a:ext cx="1635052" cy="13104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8B184B7-A107-4DAC-88E2-8710FBDDA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443747" y="5134653"/>
            <a:ext cx="1635051" cy="13104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094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888">
        <p14:reveal/>
      </p:transition>
    </mc:Choice>
    <mc:Fallback xmlns="">
      <p:transition spd="slow" advTm="68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SPRING_QUIZ_SHAPE1">
            <a:extLst>
              <a:ext uri="{FF2B5EF4-FFF2-40B4-BE49-F238E27FC236}">
                <a16:creationId xmlns:a16="http://schemas.microsoft.com/office/drawing/2014/main" xmlns="" id="{17BC7170-3CF1-477D-8748-0CEAABF0E2F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507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7C30C3-8ECD-45E3-883D-8D8B180A4E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DE235A-C0D7-4514-8E69-803EBEB0D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0168">
            <a:off x="594299" y="3307045"/>
            <a:ext cx="2218744" cy="1778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3248987-6079-4A15-A8BC-8E96C017E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0168">
            <a:off x="3194797" y="3375381"/>
            <a:ext cx="2218744" cy="1778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7D0E96E-5A7D-484E-9B4E-CC8D64A6E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0168">
            <a:off x="5795296" y="3375382"/>
            <a:ext cx="2218744" cy="17782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E5928D4-927D-42A8-9B63-F4BEF411E897}"/>
              </a:ext>
            </a:extLst>
          </p:cNvPr>
          <p:cNvSpPr/>
          <p:nvPr/>
        </p:nvSpPr>
        <p:spPr>
          <a:xfrm>
            <a:off x="8975188" y="2700997"/>
            <a:ext cx="1772529" cy="2557788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2CA0FBA-0F0D-45F2-B953-8D58B6140B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964" y="292345"/>
            <a:ext cx="2883658" cy="646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BB0BF6-EB8D-4EA8-9DD9-A9C81503C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0168">
            <a:off x="594298" y="3307045"/>
            <a:ext cx="2218744" cy="17782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B1F37AB-3A8B-424D-BF8E-CAD1DD239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0168">
            <a:off x="3194799" y="3375380"/>
            <a:ext cx="2218744" cy="17782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6F7CE8D-4802-413C-8A85-E77599A13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0168">
            <a:off x="5795298" y="3375381"/>
            <a:ext cx="2218744" cy="17782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E05D2D0-8720-4A3C-9111-BB15B725A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0168">
            <a:off x="594300" y="3307044"/>
            <a:ext cx="2218744" cy="1778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956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93" advTm="17744">
        <p14:reveal/>
      </p:transition>
    </mc:Choice>
    <mc:Fallback xmlns="">
      <p:transition spd="slow" advTm="177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8137C10-6D1B-4319-B9EC-018ACDEE30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F9BFB8-A077-4107-B663-5458C4B94B1F}"/>
              </a:ext>
            </a:extLst>
          </p:cNvPr>
          <p:cNvSpPr txBox="1"/>
          <p:nvPr/>
        </p:nvSpPr>
        <p:spPr>
          <a:xfrm>
            <a:off x="1304144" y="2828835"/>
            <a:ext cx="10118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6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329">
        <p:fade/>
      </p:transition>
    </mc:Choice>
    <mc:Fallback xmlns="">
      <p:transition spd="med" advTm="103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D102E32-C69E-4959-B118-43C5AD9CF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752301F-14A3-4062-A718-A88AD35C7B1A}"/>
              </a:ext>
            </a:extLst>
          </p:cNvPr>
          <p:cNvSpPr/>
          <p:nvPr/>
        </p:nvSpPr>
        <p:spPr>
          <a:xfrm>
            <a:off x="384517" y="281354"/>
            <a:ext cx="5711483" cy="618979"/>
          </a:xfrm>
          <a:prstGeom prst="roundRect">
            <a:avLst/>
          </a:prstGeom>
          <a:pattFill prst="dotDmnd">
            <a:fgClr>
              <a:srgbClr val="FFFFCC"/>
            </a:fgClr>
            <a:bgClr>
              <a:schemeClr val="bg1"/>
            </a:bgClr>
          </a:patt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0962480-BD72-4CDC-BA2F-2EC1B5EEED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00" l="0" r="97312">
                        <a14:foregroundMark x1="53978" y1="20278" x2="53978" y2="20278"/>
                        <a14:foregroundMark x1="74194" y1="21111" x2="74194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2"/>
          <a:stretch/>
        </p:blipFill>
        <p:spPr>
          <a:xfrm>
            <a:off x="429064" y="2275449"/>
            <a:ext cx="2142704" cy="2307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D2796DE-B350-4182-B6C5-10DBEB4B73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00" l="0" r="97312">
                        <a14:foregroundMark x1="53978" y1="20278" x2="53978" y2="20278"/>
                        <a14:foregroundMark x1="74194" y1="21111" x2="74194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2"/>
          <a:stretch/>
        </p:blipFill>
        <p:spPr>
          <a:xfrm>
            <a:off x="2697461" y="2275449"/>
            <a:ext cx="2142704" cy="23071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76AAAA6-EBF2-405F-82C7-44AAB566E4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00" l="0" r="97312">
                        <a14:foregroundMark x1="53978" y1="20278" x2="53978" y2="20278"/>
                        <a14:foregroundMark x1="74194" y1="21111" x2="74194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2"/>
          <a:stretch/>
        </p:blipFill>
        <p:spPr>
          <a:xfrm>
            <a:off x="5024648" y="2275449"/>
            <a:ext cx="2142704" cy="2307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71EA1BD-5E15-4D16-8543-7CC11C1434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00" l="0" r="97312">
                        <a14:foregroundMark x1="53978" y1="20278" x2="53978" y2="20278"/>
                        <a14:foregroundMark x1="74194" y1="21111" x2="74194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2"/>
          <a:stretch/>
        </p:blipFill>
        <p:spPr>
          <a:xfrm>
            <a:off x="7200998" y="2275449"/>
            <a:ext cx="2142704" cy="23071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1C76124-B9AB-4729-B012-F839535322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821" b="88846" l="36300" r="75900">
                        <a14:foregroundMark x1="42100" y1="73462" x2="42100" y2="7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46" t="61949" r="23653" b="10769"/>
          <a:stretch/>
        </p:blipFill>
        <p:spPr>
          <a:xfrm flipH="1">
            <a:off x="852970" y="4781855"/>
            <a:ext cx="1718798" cy="9144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A4F2CB7-CF94-4115-87F7-9471BAE163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821" b="88846" l="36300" r="75900">
                        <a14:foregroundMark x1="42100" y1="73462" x2="42100" y2="7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46" t="61949" r="23653" b="10769"/>
          <a:stretch/>
        </p:blipFill>
        <p:spPr>
          <a:xfrm flipH="1">
            <a:off x="2995674" y="4781856"/>
            <a:ext cx="1718798" cy="9144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5736A30-049A-4255-95D6-5BD08461DCC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821" b="88846" l="36300" r="75900">
                        <a14:foregroundMark x1="42100" y1="73462" x2="42100" y2="7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46" t="61949" r="23653" b="10769"/>
          <a:stretch/>
        </p:blipFill>
        <p:spPr>
          <a:xfrm flipH="1">
            <a:off x="5236601" y="4781855"/>
            <a:ext cx="1718798" cy="9144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38829F-343C-4A00-B675-D617B468CF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05" y="4582551"/>
            <a:ext cx="1253257" cy="18798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07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072">
        <p:fade/>
      </p:transition>
    </mc:Choice>
    <mc:Fallback xmlns="">
      <p:transition spd="med" advTm="360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SPRING_QUIZ_SHAPE1">
            <a:extLst>
              <a:ext uri="{FF2B5EF4-FFF2-40B4-BE49-F238E27FC236}">
                <a16:creationId xmlns:a16="http://schemas.microsoft.com/office/drawing/2014/main" xmlns="" id="{0BFEA526-9413-46E8-A6FC-6C5682D4A65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430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SPRING_QUIZ_SHAPE1">
            <a:extLst>
              <a:ext uri="{FF2B5EF4-FFF2-40B4-BE49-F238E27FC236}">
                <a16:creationId xmlns:a16="http://schemas.microsoft.com/office/drawing/2014/main" xmlns="" id="{2BC387D5-A8FD-4620-B3BA-0A80C4EAAF9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639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">
        <p:fade/>
      </p:transition>
    </mc:Choice>
    <mc:Fallback xmlns="">
      <p:transition spd="med" advTm="1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>
            <a:extLst>
              <a:ext uri="{FF2B5EF4-FFF2-40B4-BE49-F238E27FC236}">
                <a16:creationId xmlns:a16="http://schemas.microsoft.com/office/drawing/2014/main" xmlns="" id="{E61CEA2B-D7E7-422F-97EB-24D89EA2D1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xmlns="" id="{BF87E827-BD1F-4CAE-84F8-26B306EEE34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562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>
            <a:extLst>
              <a:ext uri="{FF2B5EF4-FFF2-40B4-BE49-F238E27FC236}">
                <a16:creationId xmlns:a16="http://schemas.microsoft.com/office/drawing/2014/main" xmlns="" id="{760472B2-A91B-4A29-853E-8A12B6DA5C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xmlns="" id="{72B8618F-EBB5-4087-928E-CE816C07D4E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297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AC5453-987D-4FA4-9841-522896FCB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880540-6579-4FAC-BE20-39DC6639D5B7}"/>
              </a:ext>
            </a:extLst>
          </p:cNvPr>
          <p:cNvSpPr txBox="1"/>
          <p:nvPr/>
        </p:nvSpPr>
        <p:spPr>
          <a:xfrm>
            <a:off x="3953021" y="2208628"/>
            <a:ext cx="6949440" cy="108421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13150"/>
              </a:avLst>
            </a:prstTxWarp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07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80">
        <p:fade/>
      </p:transition>
    </mc:Choice>
    <mc:Fallback xmlns="">
      <p:transition spd="med" advTm="1408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SPRING_QUIZ_SHAPE1">
            <a:extLst>
              <a:ext uri="{FF2B5EF4-FFF2-40B4-BE49-F238E27FC236}">
                <a16:creationId xmlns:a16="http://schemas.microsoft.com/office/drawing/2014/main" xmlns="" id="{A7B4C240-8D07-4E2B-856E-C4EEF17E5D7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159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">
        <p:fade/>
      </p:transition>
    </mc:Choice>
    <mc:Fallback xmlns="">
      <p:transition spd="med" advTm="1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>
            <a:extLst>
              <a:ext uri="{FF2B5EF4-FFF2-40B4-BE49-F238E27FC236}">
                <a16:creationId xmlns:a16="http://schemas.microsoft.com/office/drawing/2014/main" xmlns="" id="{9FA62EA6-F158-40FB-AC0C-FECA8B7603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xmlns="" id="{BE509765-AEEA-4BF3-875A-551B1CD6EB4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172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">
        <p:fade/>
      </p:transition>
    </mc:Choice>
    <mc:Fallback xmlns="">
      <p:transition spd="med" advTm="1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D102E32-C69E-4959-B118-43C5AD9CF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0962480-BD72-4CDC-BA2F-2EC1B5EEED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00" l="0" r="97312">
                        <a14:foregroundMark x1="53978" y1="20278" x2="53978" y2="20278"/>
                        <a14:foregroundMark x1="74194" y1="21111" x2="74194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2"/>
          <a:stretch/>
        </p:blipFill>
        <p:spPr>
          <a:xfrm>
            <a:off x="-2029" y="2052126"/>
            <a:ext cx="2142704" cy="2307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D2796DE-B350-4182-B6C5-10DBEB4B73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00" l="0" r="97312">
                        <a14:foregroundMark x1="53978" y1="20278" x2="53978" y2="20278"/>
                        <a14:foregroundMark x1="74194" y1="21111" x2="74194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2"/>
          <a:stretch/>
        </p:blipFill>
        <p:spPr>
          <a:xfrm>
            <a:off x="2278618" y="2052126"/>
            <a:ext cx="2142704" cy="23071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76AAAA6-EBF2-405F-82C7-44AAB566E4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00" l="0" r="97312">
                        <a14:foregroundMark x1="53978" y1="20278" x2="53978" y2="20278"/>
                        <a14:foregroundMark x1="74194" y1="21111" x2="74194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2"/>
          <a:stretch/>
        </p:blipFill>
        <p:spPr>
          <a:xfrm>
            <a:off x="4464465" y="2052126"/>
            <a:ext cx="2142704" cy="2307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71EA1BD-5E15-4D16-8543-7CC11C1434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00" l="0" r="97312">
                        <a14:foregroundMark x1="53978" y1="20278" x2="53978" y2="20278"/>
                        <a14:foregroundMark x1="74194" y1="21111" x2="74194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2"/>
          <a:stretch/>
        </p:blipFill>
        <p:spPr>
          <a:xfrm>
            <a:off x="6607169" y="2052126"/>
            <a:ext cx="2142704" cy="23071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1C76124-B9AB-4729-B012-F839535322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821" b="88846" l="36300" r="75900">
                        <a14:foregroundMark x1="42100" y1="73462" x2="42100" y2="7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46" t="61949" r="23653" b="10769"/>
          <a:stretch/>
        </p:blipFill>
        <p:spPr>
          <a:xfrm flipH="1">
            <a:off x="209924" y="4538582"/>
            <a:ext cx="1718798" cy="9144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A4F2CB7-CF94-4115-87F7-9471BAE163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821" b="88846" l="36300" r="75900">
                        <a14:foregroundMark x1="42100" y1="73462" x2="42100" y2="7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46" t="61949" r="23653" b="10769"/>
          <a:stretch/>
        </p:blipFill>
        <p:spPr>
          <a:xfrm flipH="1">
            <a:off x="2490571" y="4538582"/>
            <a:ext cx="1718798" cy="9144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5736A30-049A-4255-95D6-5BD08461DCC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821" b="88846" l="36300" r="75900">
                        <a14:foregroundMark x1="42100" y1="73462" x2="42100" y2="7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46" t="61949" r="23653" b="10769"/>
          <a:stretch/>
        </p:blipFill>
        <p:spPr>
          <a:xfrm flipH="1">
            <a:off x="4676418" y="4538582"/>
            <a:ext cx="1718798" cy="914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6FD0A9C-3230-41E0-A05E-F5735A4B8C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821" b="88846" l="36300" r="75900">
                        <a14:foregroundMark x1="42100" y1="73462" x2="42100" y2="7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46" t="61949" r="23653" b="10769"/>
          <a:stretch/>
        </p:blipFill>
        <p:spPr>
          <a:xfrm flipH="1">
            <a:off x="6819122" y="4538582"/>
            <a:ext cx="1718798" cy="914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548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98" advTm="22968">
        <p14:reveal/>
      </p:transition>
    </mc:Choice>
    <mc:Fallback xmlns="">
      <p:transition spd="slow" advTm="229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SPRING_QUIZ_SHAPE1">
            <a:extLst>
              <a:ext uri="{FF2B5EF4-FFF2-40B4-BE49-F238E27FC236}">
                <a16:creationId xmlns:a16="http://schemas.microsoft.com/office/drawing/2014/main" xmlns="" id="{46D63764-6D58-497C-9557-69E79D617C5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814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">
        <p:fade/>
      </p:transition>
    </mc:Choice>
    <mc:Fallback xmlns="">
      <p:transition spd="med" advTm="1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D102E32-C69E-4959-B118-43C5AD9CF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0962480-BD72-4CDC-BA2F-2EC1B5EEED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00" l="0" r="97312">
                        <a14:foregroundMark x1="53978" y1="20278" x2="53978" y2="20278"/>
                        <a14:foregroundMark x1="74194" y1="21111" x2="74194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2"/>
          <a:stretch/>
        </p:blipFill>
        <p:spPr>
          <a:xfrm>
            <a:off x="197222" y="2275449"/>
            <a:ext cx="2142704" cy="2307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D2796DE-B350-4182-B6C5-10DBEB4B73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00" l="0" r="97312">
                        <a14:foregroundMark x1="53978" y1="20278" x2="53978" y2="20278"/>
                        <a14:foregroundMark x1="74194" y1="21111" x2="74194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2"/>
          <a:stretch/>
        </p:blipFill>
        <p:spPr>
          <a:xfrm>
            <a:off x="2339926" y="2275449"/>
            <a:ext cx="2142704" cy="23071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76AAAA6-EBF2-405F-82C7-44AAB566E4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00" l="0" r="97312">
                        <a14:foregroundMark x1="53978" y1="20278" x2="53978" y2="20278"/>
                        <a14:foregroundMark x1="74194" y1="21111" x2="74194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2"/>
          <a:stretch/>
        </p:blipFill>
        <p:spPr>
          <a:xfrm>
            <a:off x="4517798" y="2275449"/>
            <a:ext cx="2142704" cy="2307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71EA1BD-5E15-4D16-8543-7CC11C1434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00" l="0" r="97312">
                        <a14:foregroundMark x1="53978" y1="20278" x2="53978" y2="20278"/>
                        <a14:foregroundMark x1="74194" y1="21111" x2="74194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82"/>
          <a:stretch/>
        </p:blipFill>
        <p:spPr>
          <a:xfrm>
            <a:off x="6660502" y="2275449"/>
            <a:ext cx="2142704" cy="23071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1C76124-B9AB-4729-B012-F839535322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821" b="88846" l="36300" r="75900">
                        <a14:foregroundMark x1="42100" y1="73462" x2="42100" y2="7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46" t="61949" r="23653" b="10769"/>
          <a:stretch/>
        </p:blipFill>
        <p:spPr>
          <a:xfrm flipH="1">
            <a:off x="316660" y="4805874"/>
            <a:ext cx="1718798" cy="9144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A4F2CB7-CF94-4115-87F7-9471BAE163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821" b="88846" l="36300" r="75900">
                        <a14:foregroundMark x1="42100" y1="73462" x2="42100" y2="7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46" t="61949" r="23653" b="10769"/>
          <a:stretch/>
        </p:blipFill>
        <p:spPr>
          <a:xfrm flipH="1">
            <a:off x="2451197" y="4765429"/>
            <a:ext cx="1718798" cy="9144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5736A30-049A-4255-95D6-5BD08461DCC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821" b="88846" l="36300" r="75900">
                        <a14:foregroundMark x1="42100" y1="73462" x2="42100" y2="7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46" t="61949" r="23653" b="10769"/>
          <a:stretch/>
        </p:blipFill>
        <p:spPr>
          <a:xfrm flipH="1">
            <a:off x="4941704" y="4765429"/>
            <a:ext cx="1718798" cy="9144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5ADE67-0F84-4F74-9953-5967F7D88B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3985" y="4765429"/>
            <a:ext cx="1719221" cy="914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C38F8A-8CFD-4B9B-8CD8-277ED25400F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t="362" r="-1"/>
          <a:stretch/>
        </p:blipFill>
        <p:spPr>
          <a:xfrm>
            <a:off x="9740803" y="4582551"/>
            <a:ext cx="1205107" cy="17940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6AF28FF-9CBD-4EBB-AB7D-848D758E65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38797" y="2532810"/>
            <a:ext cx="1207113" cy="1792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672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80" advTm="15487">
        <p14:reveal/>
      </p:transition>
    </mc:Choice>
    <mc:Fallback xmlns="">
      <p:transition spd="slow" advTm="154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4BF66AB-B836-467B-A1C4-CB010E3FB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02A3593-DBC1-4F72-A7B8-0C6B885B25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9" t="60383" r="16580" b="29925"/>
          <a:stretch/>
        </p:blipFill>
        <p:spPr>
          <a:xfrm>
            <a:off x="7807068" y="3730768"/>
            <a:ext cx="2377440" cy="44309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1D0DF967-D778-47DB-98C9-126F82066BF3}"/>
              </a:ext>
            </a:extLst>
          </p:cNvPr>
          <p:cNvSpPr/>
          <p:nvPr/>
        </p:nvSpPr>
        <p:spPr>
          <a:xfrm>
            <a:off x="527069" y="204448"/>
            <a:ext cx="3116463" cy="42203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C05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5CA5E585-6083-4DC9-B90C-B787A8AED7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1" t="19939" r="28380" b="16008"/>
          <a:stretch/>
        </p:blipFill>
        <p:spPr>
          <a:xfrm>
            <a:off x="9268593" y="1564061"/>
            <a:ext cx="472860" cy="3182816"/>
          </a:xfrm>
          <a:prstGeom prst="rect">
            <a:avLst/>
          </a:prstGeom>
        </p:spPr>
      </p:pic>
      <p:sp>
        <p:nvSpPr>
          <p:cNvPr id="10" name="Diagonal Stripe 47">
            <a:extLst>
              <a:ext uri="{FF2B5EF4-FFF2-40B4-BE49-F238E27FC236}">
                <a16:creationId xmlns:a16="http://schemas.microsoft.com/office/drawing/2014/main" xmlns="" id="{452FDE77-B057-4BD3-A13F-3D19779BA1BF}"/>
              </a:ext>
            </a:extLst>
          </p:cNvPr>
          <p:cNvSpPr/>
          <p:nvPr/>
        </p:nvSpPr>
        <p:spPr>
          <a:xfrm>
            <a:off x="7807068" y="1577909"/>
            <a:ext cx="1952036" cy="2595957"/>
          </a:xfrm>
          <a:custGeom>
            <a:avLst/>
            <a:gdLst>
              <a:gd name="connsiteX0" fmla="*/ 0 w 1966104"/>
              <a:gd name="connsiteY0" fmla="*/ 2067344 h 2750701"/>
              <a:gd name="connsiteX1" fmla="*/ 1477665 w 1966104"/>
              <a:gd name="connsiteY1" fmla="*/ 0 h 2750701"/>
              <a:gd name="connsiteX2" fmla="*/ 1966104 w 1966104"/>
              <a:gd name="connsiteY2" fmla="*/ 0 h 2750701"/>
              <a:gd name="connsiteX3" fmla="*/ 0 w 1966104"/>
              <a:gd name="connsiteY3" fmla="*/ 2750701 h 2750701"/>
              <a:gd name="connsiteX4" fmla="*/ 0 w 1966104"/>
              <a:gd name="connsiteY4" fmla="*/ 2067344 h 2750701"/>
              <a:gd name="connsiteX0" fmla="*/ 0 w 1966104"/>
              <a:gd name="connsiteY0" fmla="*/ 2067344 h 2595957"/>
              <a:gd name="connsiteX1" fmla="*/ 1477665 w 1966104"/>
              <a:gd name="connsiteY1" fmla="*/ 0 h 2595957"/>
              <a:gd name="connsiteX2" fmla="*/ 1966104 w 1966104"/>
              <a:gd name="connsiteY2" fmla="*/ 0 h 2595957"/>
              <a:gd name="connsiteX3" fmla="*/ 14068 w 1966104"/>
              <a:gd name="connsiteY3" fmla="*/ 2595957 h 2595957"/>
              <a:gd name="connsiteX4" fmla="*/ 0 w 1966104"/>
              <a:gd name="connsiteY4" fmla="*/ 2067344 h 2595957"/>
              <a:gd name="connsiteX0" fmla="*/ 0 w 1966104"/>
              <a:gd name="connsiteY0" fmla="*/ 2067344 h 2595957"/>
              <a:gd name="connsiteX1" fmla="*/ 1477665 w 1966104"/>
              <a:gd name="connsiteY1" fmla="*/ 0 h 2595957"/>
              <a:gd name="connsiteX2" fmla="*/ 1966104 w 1966104"/>
              <a:gd name="connsiteY2" fmla="*/ 0 h 2595957"/>
              <a:gd name="connsiteX3" fmla="*/ 14068 w 1966104"/>
              <a:gd name="connsiteY3" fmla="*/ 2595957 h 2595957"/>
              <a:gd name="connsiteX4" fmla="*/ 0 w 1966104"/>
              <a:gd name="connsiteY4" fmla="*/ 2067344 h 2595957"/>
              <a:gd name="connsiteX0" fmla="*/ 0 w 1966104"/>
              <a:gd name="connsiteY0" fmla="*/ 2067344 h 2595957"/>
              <a:gd name="connsiteX1" fmla="*/ 1477665 w 1966104"/>
              <a:gd name="connsiteY1" fmla="*/ 0 h 2595957"/>
              <a:gd name="connsiteX2" fmla="*/ 1966104 w 1966104"/>
              <a:gd name="connsiteY2" fmla="*/ 0 h 2595957"/>
              <a:gd name="connsiteX3" fmla="*/ 14068 w 1966104"/>
              <a:gd name="connsiteY3" fmla="*/ 2595957 h 2595957"/>
              <a:gd name="connsiteX4" fmla="*/ 0 w 1966104"/>
              <a:gd name="connsiteY4" fmla="*/ 2067344 h 2595957"/>
              <a:gd name="connsiteX0" fmla="*/ 0 w 1966104"/>
              <a:gd name="connsiteY0" fmla="*/ 2067344 h 2595957"/>
              <a:gd name="connsiteX1" fmla="*/ 1477665 w 1966104"/>
              <a:gd name="connsiteY1" fmla="*/ 0 h 2595957"/>
              <a:gd name="connsiteX2" fmla="*/ 1966104 w 1966104"/>
              <a:gd name="connsiteY2" fmla="*/ 0 h 2595957"/>
              <a:gd name="connsiteX3" fmla="*/ 14068 w 1966104"/>
              <a:gd name="connsiteY3" fmla="*/ 2595957 h 2595957"/>
              <a:gd name="connsiteX4" fmla="*/ 0 w 1966104"/>
              <a:gd name="connsiteY4" fmla="*/ 2067344 h 2595957"/>
              <a:gd name="connsiteX0" fmla="*/ 14068 w 1952036"/>
              <a:gd name="connsiteY0" fmla="*/ 1982938 h 2595957"/>
              <a:gd name="connsiteX1" fmla="*/ 1463597 w 1952036"/>
              <a:gd name="connsiteY1" fmla="*/ 0 h 2595957"/>
              <a:gd name="connsiteX2" fmla="*/ 1952036 w 1952036"/>
              <a:gd name="connsiteY2" fmla="*/ 0 h 2595957"/>
              <a:gd name="connsiteX3" fmla="*/ 0 w 1952036"/>
              <a:gd name="connsiteY3" fmla="*/ 2595957 h 2595957"/>
              <a:gd name="connsiteX4" fmla="*/ 14068 w 1952036"/>
              <a:gd name="connsiteY4" fmla="*/ 1982938 h 259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036" h="2595957">
                <a:moveTo>
                  <a:pt x="14068" y="1982938"/>
                </a:moveTo>
                <a:lnTo>
                  <a:pt x="1463597" y="0"/>
                </a:lnTo>
                <a:lnTo>
                  <a:pt x="1952036" y="0"/>
                </a:lnTo>
                <a:cubicBezTo>
                  <a:pt x="1301357" y="865319"/>
                  <a:pt x="763221" y="1632164"/>
                  <a:pt x="0" y="2595957"/>
                </a:cubicBezTo>
                <a:lnTo>
                  <a:pt x="14068" y="19829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492B8D7-D529-48FD-AEAD-80B1F15DC4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336">
            <a:off x="9764712" y="380659"/>
            <a:ext cx="1011301" cy="15415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C996EED-8157-462E-9C19-BB438579C5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2985">
            <a:off x="8028895" y="2658243"/>
            <a:ext cx="1011301" cy="1541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A7914F-C049-42D6-851A-336814D43D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78157">
            <a:off x="9607058" y="215293"/>
            <a:ext cx="1012024" cy="15424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D67402-818F-4A87-B18F-6497042161B8}"/>
              </a:ext>
            </a:extLst>
          </p:cNvPr>
          <p:cNvSpPr txBox="1"/>
          <p:nvPr/>
        </p:nvSpPr>
        <p:spPr>
          <a:xfrm>
            <a:off x="4797890" y="204448"/>
            <a:ext cx="2965877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00" b="1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191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20" advTm="18904">
        <p14:reveal/>
      </p:transition>
    </mc:Choice>
    <mc:Fallback xmlns="">
      <p:transition spd="slow" advTm="189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13698 0.292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9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6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1.11022E-16 0 L 0.19505 0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5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9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6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-0.00586 0.4324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162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2" grpId="1"/>
      <p:bldP spid="2" grpId="2"/>
      <p:bldP spid="2" grpId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SPRING_QUIZ_SHAPE1">
            <a:extLst>
              <a:ext uri="{FF2B5EF4-FFF2-40B4-BE49-F238E27FC236}">
                <a16:creationId xmlns:a16="http://schemas.microsoft.com/office/drawing/2014/main" xmlns="" id="{8756CFC5-8CA0-4CC1-A358-59A6B20B344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6050686"/>
      </p:ext>
    </p:extLst>
  </p:cSld>
  <p:clrMapOvr>
    <a:masterClrMapping/>
  </p:clrMapOvr>
  <p:transition spd="slow" advTm="5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78E385-F4E2-4C1A-BAF5-7520EBD5C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4AF4FB-5E8F-4BF6-92C4-F87E51CAB1DF}"/>
              </a:ext>
            </a:extLst>
          </p:cNvPr>
          <p:cNvSpPr txBox="1"/>
          <p:nvPr/>
        </p:nvSpPr>
        <p:spPr>
          <a:xfrm>
            <a:off x="4459459" y="2011680"/>
            <a:ext cx="6203852" cy="108421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13150"/>
              </a:avLst>
            </a:prstTxWarp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31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050">
        <p:circle/>
      </p:transition>
    </mc:Choice>
    <mc:Fallback xmlns="">
      <p:transition spd="slow" advTm="11050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BF71E8B-3D08-479D-89E3-9457AFC86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7963"/>
            <a:ext cx="12192000" cy="7265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D701BF-5F5D-4429-8A3C-502C85FEE315}"/>
              </a:ext>
            </a:extLst>
          </p:cNvPr>
          <p:cNvSpPr txBox="1"/>
          <p:nvPr/>
        </p:nvSpPr>
        <p:spPr>
          <a:xfrm>
            <a:off x="4118645" y="839095"/>
            <a:ext cx="3757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3200" b="1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b="1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200" b="1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endParaRPr lang="en-US" sz="3200" b="1" dirty="0">
              <a:solidFill>
                <a:srgbClr val="0C05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97DA4D-8697-4AEE-8CAC-12A5B6617C0D}"/>
              </a:ext>
            </a:extLst>
          </p:cNvPr>
          <p:cNvSpPr txBox="1"/>
          <p:nvPr/>
        </p:nvSpPr>
        <p:spPr>
          <a:xfrm>
            <a:off x="1353130" y="1695206"/>
            <a:ext cx="10854592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1. Microsoft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2.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Ispring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suite 9.7</a:t>
            </a:r>
          </a:p>
          <a:p>
            <a:pPr marL="342900" indent="-342900">
              <a:buFontTx/>
              <a:buChar char="-"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1.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video: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https://convertio.co/vn/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https://123apps.com/vi/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2.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video: Camtasia Studio</a:t>
            </a:r>
          </a:p>
          <a:p>
            <a:pPr marL="342900" indent="-342900">
              <a:buFontTx/>
              <a:buChar char="-"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video: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1.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video: </a:t>
            </a:r>
            <a:r>
              <a:rPr lang="en-US" sz="2400" b="1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</a:t>
            </a:r>
            <a:endParaRPr lang="en-US" sz="2400" b="1" dirty="0">
              <a:solidFill>
                <a:srgbClr val="0C05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2.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https://www.google.com.vn/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FA91860-3818-4C6A-95FB-83B183EC7C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314" y="3649025"/>
            <a:ext cx="1321686" cy="32884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BF921AB-B9B3-4F74-83A8-187015EFF1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22" y="3649025"/>
            <a:ext cx="1321686" cy="3288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11830B1-EE14-4B17-B063-7A9400B5AE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25" y="6147582"/>
            <a:ext cx="7924800" cy="7104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391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057">
        <p14:reveal/>
      </p:transition>
    </mc:Choice>
    <mc:Fallback xmlns="">
      <p:transition spd="slow" advTm="1305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8C5662D-7E5A-4915-8316-D784042D7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0286"/>
            <a:ext cx="12192000" cy="71482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D181BB0-D0E3-4267-9DFD-860B6B1377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1600" y="4862286"/>
            <a:ext cx="4281715" cy="19957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CC49E9-A37D-4825-BE26-B36DACDA0A09}"/>
              </a:ext>
            </a:extLst>
          </p:cNvPr>
          <p:cNvSpPr txBox="1"/>
          <p:nvPr/>
        </p:nvSpPr>
        <p:spPr>
          <a:xfrm>
            <a:off x="4043064" y="1450089"/>
            <a:ext cx="41058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800" b="1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3800" b="1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b="1" dirty="0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C05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800" b="1" dirty="0">
              <a:solidFill>
                <a:srgbClr val="0C05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D93BD0E-CB8C-48E5-8EE5-653BCA0BB64B}"/>
              </a:ext>
            </a:extLst>
          </p:cNvPr>
          <p:cNvSpPr txBox="1"/>
          <p:nvPr/>
        </p:nvSpPr>
        <p:spPr>
          <a:xfrm>
            <a:off x="1734455" y="2365374"/>
            <a:ext cx="9078688" cy="2835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đếm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4,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</a:t>
            </a:r>
          </a:p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Rèn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kỹ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đếm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quý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nuôi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đình</a:t>
            </a:r>
            <a:endParaRPr lang="en-US" sz="28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997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402">
        <p:fade/>
      </p:transition>
    </mc:Choice>
    <mc:Fallback xmlns="">
      <p:transition spd="med" advTm="174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CC6880E-61AD-4ABA-97F0-4B36EC2D3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06013A-0A40-44FF-B522-9BCBA172C5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09" b="85108" l="1462" r="98385">
                        <a14:foregroundMark x1="3692" y1="32518" x2="3692" y2="32518"/>
                        <a14:foregroundMark x1="3231" y1="34388" x2="3231" y2="37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41"/>
          <a:stretch/>
        </p:blipFill>
        <p:spPr>
          <a:xfrm>
            <a:off x="1497268" y="-1027110"/>
            <a:ext cx="8965865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BEFC780-D5E1-43B3-83BB-5F814E1EED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1" y="5191125"/>
            <a:ext cx="762000" cy="1666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CE79F80-BB0B-4D07-A03A-42BCE1EFFB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56" y="5431588"/>
            <a:ext cx="652074" cy="14264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50EDA30-7A5F-4109-BE2A-928C4B20D2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81" y="5189451"/>
            <a:ext cx="762000" cy="1666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94EF36-2B72-4968-B9C7-3878DE79A2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770" y="5431588"/>
            <a:ext cx="652074" cy="14264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3FB9F00-6BB8-4639-BB58-1F70CD2C40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794" y="5191125"/>
            <a:ext cx="762000" cy="16668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820EC76-E7FC-40CD-9F86-6DAFCBCBDA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680" y="5429914"/>
            <a:ext cx="652074" cy="14264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9344A5C-5FBB-4F4E-B538-0980BF022F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627" y="5191125"/>
            <a:ext cx="762000" cy="16668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41FED0F-5608-4E0B-B557-56E05893C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29" y="5431588"/>
            <a:ext cx="652074" cy="14264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79B8F13-62FA-4271-941B-2B6AF73A60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28" y="5191125"/>
            <a:ext cx="762000" cy="16668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B95761D-851E-4DA5-85F5-806D298723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79" y="5431588"/>
            <a:ext cx="652074" cy="14264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0EB6CC4-2FEF-4AD1-BD46-AE6FF4482D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471" y="5191125"/>
            <a:ext cx="762000" cy="16668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08E03DD-F1D7-42FE-AC51-598EF32FF5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570" y="5431588"/>
            <a:ext cx="652074" cy="14264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A103CED-CE1C-4F8C-9BAC-AF89CA5CE9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322" y="5191125"/>
            <a:ext cx="762000" cy="16668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D5F2ED5-2118-4A33-ABB0-ED69DA7300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373" y="5431588"/>
            <a:ext cx="652074" cy="14264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F0B28AC-1278-45AC-A56C-7E198F858E4D}"/>
              </a:ext>
            </a:extLst>
          </p:cNvPr>
          <p:cNvSpPr txBox="1"/>
          <p:nvPr/>
        </p:nvSpPr>
        <p:spPr>
          <a:xfrm>
            <a:off x="2298544" y="1751616"/>
            <a:ext cx="77711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3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 	    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95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2498">
        <p14:reveal/>
      </p:transition>
    </mc:Choice>
    <mc:Fallback xmlns="">
      <p:transition spd="slow" advTm="22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27D2F3D-3282-44DC-ADEF-AEE6ECBFE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9311"/>
            <a:ext cx="12192000" cy="95836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E9895F-FB5A-473F-AEC6-5A18A9F4B03E}"/>
              </a:ext>
            </a:extLst>
          </p:cNvPr>
          <p:cNvSpPr txBox="1"/>
          <p:nvPr/>
        </p:nvSpPr>
        <p:spPr>
          <a:xfrm>
            <a:off x="1742049" y="2264897"/>
            <a:ext cx="9061939" cy="1164103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590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7703">
        <p:fade/>
      </p:transition>
    </mc:Choice>
    <mc:Fallback xmlns="">
      <p:transition spd="med" advTm="1077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SPRING_QUIZ_SHAPE1">
            <a:extLst>
              <a:ext uri="{FF2B5EF4-FFF2-40B4-BE49-F238E27FC236}">
                <a16:creationId xmlns:a16="http://schemas.microsoft.com/office/drawing/2014/main" xmlns="" id="{1D935462-7EF2-4BAF-B31B-DD6B894BCB7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150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343C5B4-946C-4140-A60F-C66D56CC9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F1A977D-1898-440D-8511-EC20E3BFEE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" b="92593" l="0" r="100000">
                        <a14:backgroundMark x1="72076" y1="34259" x2="72076" y2="34259"/>
                        <a14:backgroundMark x1="76291" y1="24630" x2="79768" y2="33611"/>
                        <a14:backgroundMark x1="68599" y1="16204" x2="68599" y2="16204"/>
                        <a14:backgroundMark x1="62487" y1="30741" x2="62487" y2="30741"/>
                        <a14:backgroundMark x1="75342" y1="44907" x2="75342" y2="44907"/>
                        <a14:backgroundMark x1="83983" y1="48426" x2="84932" y2="48426"/>
                        <a14:backgroundMark x1="80506" y1="24815" x2="80506" y2="24815"/>
                        <a14:backgroundMark x1="67229" y1="20278" x2="67229" y2="20278"/>
                        <a14:backgroundMark x1="59220" y1="33889" x2="59220" y2="33889"/>
                        <a14:backgroundMark x1="59536" y1="34074" x2="60695" y2="34074"/>
                        <a14:backgroundMark x1="60695" y1="34074" x2="60695" y2="34074"/>
                        <a14:backgroundMark x1="80084" y1="34259" x2="80717" y2="34259"/>
                        <a14:backgroundMark x1="73973" y1="19722" x2="73973" y2="19722"/>
                        <a14:backgroundMark x1="89357" y1="19259" x2="89357" y2="19259"/>
                        <a14:backgroundMark x1="77028" y1="23611" x2="77028" y2="23611"/>
                        <a14:backgroundMark x1="68177" y1="28333" x2="68177" y2="28333"/>
                        <a14:backgroundMark x1="74710" y1="38148" x2="74710" y2="38148"/>
                        <a14:backgroundMark x1="66280" y1="42037" x2="66280" y2="41204"/>
                        <a14:backgroundMark x1="7903" y1="41019" x2="4215" y2="61296"/>
                        <a14:backgroundMark x1="8114" y1="61759" x2="8851" y2="44537"/>
                        <a14:backgroundMark x1="71128" y1="44722" x2="76080" y2="43889"/>
                        <a14:backgroundMark x1="7903" y1="56204" x2="7903" y2="56204"/>
                        <a14:backgroundMark x1="7903" y1="44722" x2="7903" y2="44722"/>
                        <a14:backgroundMark x1="8325" y1="62315" x2="8325" y2="62315"/>
                        <a14:backgroundMark x1="9800" y1="70185" x2="9800" y2="70185"/>
                        <a14:backgroundMark x1="13066" y1="69537" x2="13066" y2="69537"/>
                        <a14:backgroundMark x1="11907" y1="82685" x2="11907" y2="82685"/>
                        <a14:backgroundMark x1="13699" y1="59259" x2="8851" y2="82500"/>
                        <a14:backgroundMark x1="4636" y1="29537" x2="9589" y2="34907"/>
                        <a14:backgroundMark x1="3267" y1="5093" x2="9273" y2="3889"/>
                        <a14:backgroundMark x1="43625" y1="2037" x2="57113" y2="4907"/>
                        <a14:backgroundMark x1="67439" y1="6944" x2="87039" y2="9259"/>
                        <a14:backgroundMark x1="59009" y1="22963" x2="55743" y2="34074"/>
                        <a14:backgroundMark x1="45205" y1="30556" x2="49210" y2="38796"/>
                        <a14:backgroundMark x1="71654" y1="90463" x2="81665" y2="89444"/>
                        <a14:backgroundMark x1="31507" y1="73241" x2="31928" y2="77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2025" y="4062046"/>
            <a:ext cx="1810934" cy="20609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F1FB1D8-E8BD-4574-9AB4-A0CF0F3DE15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148" l="10000" r="92151">
                        <a14:foregroundMark x1="53118" y1="20648" x2="53118" y2="20648"/>
                        <a14:foregroundMark x1="49247" y1="22500" x2="49247" y2="22500"/>
                        <a14:foregroundMark x1="71935" y1="20648" x2="71935" y2="20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87"/>
          <a:stretch/>
        </p:blipFill>
        <p:spPr>
          <a:xfrm>
            <a:off x="4027611" y="2786366"/>
            <a:ext cx="1694956" cy="18268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D0DAA45-488B-49A2-AD4D-1E0AB965252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6" b="93519" l="0" r="996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70"/>
          <a:stretch/>
        </p:blipFill>
        <p:spPr>
          <a:xfrm>
            <a:off x="6966002" y="3760322"/>
            <a:ext cx="1810935" cy="21326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6F8C6DF-EC20-4037-9795-1631ACEBFE1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73" b="43220" l="3390" r="340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" r="65633" b="55846"/>
          <a:stretch/>
        </p:blipFill>
        <p:spPr>
          <a:xfrm>
            <a:off x="4304668" y="4006815"/>
            <a:ext cx="1694956" cy="22520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FF818AC-0222-4FE7-99EC-E000B35F569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2627" l="100" r="99600">
                        <a14:foregroundMark x1="81700" y1="46429" x2="81700" y2="46429"/>
                        <a14:foregroundMark x1="87200" y1="46083" x2="87200" y2="46083"/>
                        <a14:foregroundMark x1="84800" y1="45737" x2="84800" y2="45737"/>
                        <a14:foregroundMark x1="80400" y1="48502" x2="80400" y2="48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588" b="8374"/>
          <a:stretch/>
        </p:blipFill>
        <p:spPr>
          <a:xfrm>
            <a:off x="5523978" y="5652487"/>
            <a:ext cx="826634" cy="6616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E0AEFE9-637E-4C35-BD1F-A9D1EA7F69B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2627" l="100" r="99600">
                        <a14:foregroundMark x1="81700" y1="46429" x2="81700" y2="46429"/>
                        <a14:foregroundMark x1="87200" y1="46083" x2="87200" y2="46083"/>
                        <a14:foregroundMark x1="84800" y1="45737" x2="84800" y2="45737"/>
                        <a14:foregroundMark x1="80400" y1="48502" x2="80400" y2="48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588" b="8374"/>
          <a:stretch/>
        </p:blipFill>
        <p:spPr>
          <a:xfrm rot="841894" flipH="1">
            <a:off x="6375198" y="5297283"/>
            <a:ext cx="826634" cy="6616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87BEAE0-9FB7-4FD3-92F0-24B3EDC05C1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959" b="92899" l="9467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213" y="3183127"/>
            <a:ext cx="2830896" cy="28308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FC4FC13-8896-4904-AA51-99514FA36C0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95240" y="5098924"/>
            <a:ext cx="1840496" cy="1492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367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992">
        <p14:reveal/>
      </p:transition>
    </mc:Choice>
    <mc:Fallback xmlns="">
      <p:transition spd="slow" advTm="159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1191BE-2E7B-4256-872C-6C9A55589C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618CF4-EF2A-45AC-AB08-979B3AC98F78}"/>
              </a:ext>
            </a:extLst>
          </p:cNvPr>
          <p:cNvSpPr txBox="1"/>
          <p:nvPr/>
        </p:nvSpPr>
        <p:spPr>
          <a:xfrm>
            <a:off x="2308485" y="3105834"/>
            <a:ext cx="833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7419646"/>
      </p:ext>
    </p:extLst>
  </p:cSld>
  <p:clrMapOvr>
    <a:masterClrMapping/>
  </p:clrMapOvr>
  <p:transition spd="slow" advTm="489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EE9C2C-BF29-4202-B347-1CD80FE6F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97526DB-8E2C-4E1C-BEDB-E497B1D99F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306" b="98878" l="1143" r="41000">
                        <a14:foregroundMark x1="22500" y1="50102" x2="22214" y2="53163"/>
                        <a14:foregroundMark x1="31714" y1="56429" x2="29143" y2="59490"/>
                        <a14:foregroundMark x1="31857" y1="69490" x2="34857" y2="69694"/>
                        <a14:foregroundMark x1="28857" y1="77959" x2="31286" y2="82041"/>
                        <a14:foregroundMark x1="22643" y1="81633" x2="22500" y2="85714"/>
                        <a14:foregroundMark x1="15786" y1="78776" x2="13929" y2="81837"/>
                        <a14:foregroundMark x1="12214" y1="68878" x2="9000" y2="69286"/>
                        <a14:foregroundMark x1="15214" y1="58878" x2="12929" y2="56020"/>
                        <a14:foregroundMark x1="18929" y1="56429" x2="18786" y2="58061"/>
                        <a14:foregroundMark x1="26429" y1="56224" x2="26143" y2="56837"/>
                        <a14:foregroundMark x1="30571" y1="64592" x2="31429" y2="64388"/>
                        <a14:foregroundMark x1="30143" y1="73878" x2="31143" y2="74490"/>
                        <a14:foregroundMark x1="19500" y1="80000" x2="18929" y2="81837"/>
                        <a14:foregroundMark x1="25571" y1="80612" x2="26286" y2="82245"/>
                        <a14:foregroundMark x1="13500" y1="74694" x2="15643" y2="73673"/>
                        <a14:foregroundMark x1="12786" y1="63776" x2="13929" y2="64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13" r="58520"/>
          <a:stretch/>
        </p:blipFill>
        <p:spPr>
          <a:xfrm>
            <a:off x="5793399" y="-552157"/>
            <a:ext cx="5331655" cy="39811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D5A6E54-547A-44AC-8B19-03A38F20410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50" b="93125" l="5751" r="946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1" r="16832" b="23077"/>
          <a:stretch/>
        </p:blipFill>
        <p:spPr>
          <a:xfrm>
            <a:off x="6292949" y="313006"/>
            <a:ext cx="6096000" cy="2628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1627948-F9C3-4249-A00C-FC0F0E659F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5" b="92593" l="0" r="100000">
                        <a14:backgroundMark x1="72076" y1="34259" x2="72076" y2="34259"/>
                        <a14:backgroundMark x1="76291" y1="24630" x2="79768" y2="33611"/>
                        <a14:backgroundMark x1="68599" y1="16204" x2="68599" y2="16204"/>
                        <a14:backgroundMark x1="62487" y1="30741" x2="62487" y2="30741"/>
                        <a14:backgroundMark x1="75342" y1="44907" x2="75342" y2="44907"/>
                        <a14:backgroundMark x1="83983" y1="48426" x2="84932" y2="48426"/>
                        <a14:backgroundMark x1="80506" y1="24815" x2="80506" y2="24815"/>
                        <a14:backgroundMark x1="67229" y1="20278" x2="67229" y2="20278"/>
                        <a14:backgroundMark x1="59220" y1="33889" x2="59220" y2="33889"/>
                        <a14:backgroundMark x1="59536" y1="34074" x2="60695" y2="34074"/>
                        <a14:backgroundMark x1="60695" y1="34074" x2="60695" y2="34074"/>
                        <a14:backgroundMark x1="80084" y1="34259" x2="80717" y2="34259"/>
                        <a14:backgroundMark x1="73973" y1="19722" x2="73973" y2="19722"/>
                        <a14:backgroundMark x1="89357" y1="19259" x2="89357" y2="19259"/>
                        <a14:backgroundMark x1="77028" y1="23611" x2="77028" y2="23611"/>
                        <a14:backgroundMark x1="68177" y1="28333" x2="68177" y2="28333"/>
                        <a14:backgroundMark x1="74710" y1="38148" x2="74710" y2="38148"/>
                        <a14:backgroundMark x1="66280" y1="42037" x2="66280" y2="41204"/>
                        <a14:backgroundMark x1="7903" y1="41019" x2="4215" y2="61296"/>
                        <a14:backgroundMark x1="8114" y1="61759" x2="8851" y2="44537"/>
                        <a14:backgroundMark x1="71128" y1="44722" x2="76080" y2="43889"/>
                        <a14:backgroundMark x1="7903" y1="56204" x2="7903" y2="56204"/>
                        <a14:backgroundMark x1="7903" y1="44722" x2="7903" y2="44722"/>
                        <a14:backgroundMark x1="8325" y1="62315" x2="8325" y2="62315"/>
                        <a14:backgroundMark x1="9800" y1="70185" x2="9800" y2="70185"/>
                        <a14:backgroundMark x1="13066" y1="69537" x2="13066" y2="69537"/>
                        <a14:backgroundMark x1="11907" y1="82685" x2="11907" y2="82685"/>
                        <a14:backgroundMark x1="13699" y1="59259" x2="8851" y2="82500"/>
                        <a14:backgroundMark x1="4636" y1="29537" x2="9589" y2="34907"/>
                        <a14:backgroundMark x1="3267" y1="5093" x2="9273" y2="3889"/>
                        <a14:backgroundMark x1="43625" y1="2037" x2="57113" y2="4907"/>
                        <a14:backgroundMark x1="67439" y1="6944" x2="87039" y2="9259"/>
                        <a14:backgroundMark x1="59009" y1="22963" x2="55743" y2="34074"/>
                        <a14:backgroundMark x1="45205" y1="30556" x2="49210" y2="38796"/>
                        <a14:backgroundMark x1="71654" y1="90463" x2="81665" y2="89444"/>
                        <a14:backgroundMark x1="31507" y1="73241" x2="31928" y2="77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673" y="2173651"/>
            <a:ext cx="1810934" cy="20609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DBE28C6-CE84-4AD1-B212-CFC99D87F2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5" b="92593" l="0" r="100000">
                        <a14:backgroundMark x1="72076" y1="34259" x2="72076" y2="34259"/>
                        <a14:backgroundMark x1="76291" y1="24630" x2="79768" y2="33611"/>
                        <a14:backgroundMark x1="68599" y1="16204" x2="68599" y2="16204"/>
                        <a14:backgroundMark x1="62487" y1="30741" x2="62487" y2="30741"/>
                        <a14:backgroundMark x1="75342" y1="44907" x2="75342" y2="44907"/>
                        <a14:backgroundMark x1="83983" y1="48426" x2="84932" y2="48426"/>
                        <a14:backgroundMark x1="80506" y1="24815" x2="80506" y2="24815"/>
                        <a14:backgroundMark x1="67229" y1="20278" x2="67229" y2="20278"/>
                        <a14:backgroundMark x1="59220" y1="33889" x2="59220" y2="33889"/>
                        <a14:backgroundMark x1="59536" y1="34074" x2="60695" y2="34074"/>
                        <a14:backgroundMark x1="60695" y1="34074" x2="60695" y2="34074"/>
                        <a14:backgroundMark x1="80084" y1="34259" x2="80717" y2="34259"/>
                        <a14:backgroundMark x1="73973" y1="19722" x2="73973" y2="19722"/>
                        <a14:backgroundMark x1="89357" y1="19259" x2="89357" y2="19259"/>
                        <a14:backgroundMark x1="77028" y1="23611" x2="77028" y2="23611"/>
                        <a14:backgroundMark x1="68177" y1="28333" x2="68177" y2="28333"/>
                        <a14:backgroundMark x1="74710" y1="38148" x2="74710" y2="38148"/>
                        <a14:backgroundMark x1="66280" y1="42037" x2="66280" y2="41204"/>
                        <a14:backgroundMark x1="7903" y1="41019" x2="4215" y2="61296"/>
                        <a14:backgroundMark x1="8114" y1="61759" x2="8851" y2="44537"/>
                        <a14:backgroundMark x1="71128" y1="44722" x2="76080" y2="43889"/>
                        <a14:backgroundMark x1="7903" y1="56204" x2="7903" y2="56204"/>
                        <a14:backgroundMark x1="7903" y1="44722" x2="7903" y2="44722"/>
                        <a14:backgroundMark x1="8325" y1="62315" x2="8325" y2="62315"/>
                        <a14:backgroundMark x1="9800" y1="70185" x2="9800" y2="70185"/>
                        <a14:backgroundMark x1="13066" y1="69537" x2="13066" y2="69537"/>
                        <a14:backgroundMark x1="11907" y1="82685" x2="11907" y2="82685"/>
                        <a14:backgroundMark x1="13699" y1="59259" x2="8851" y2="82500"/>
                        <a14:backgroundMark x1="4636" y1="29537" x2="9589" y2="34907"/>
                        <a14:backgroundMark x1="3267" y1="5093" x2="9273" y2="3889"/>
                        <a14:backgroundMark x1="43625" y1="2037" x2="57113" y2="4907"/>
                        <a14:backgroundMark x1="67439" y1="6944" x2="87039" y2="9259"/>
                        <a14:backgroundMark x1="59009" y1="22963" x2="55743" y2="34074"/>
                        <a14:backgroundMark x1="45205" y1="30556" x2="49210" y2="38796"/>
                        <a14:backgroundMark x1="71654" y1="90463" x2="81665" y2="89444"/>
                        <a14:backgroundMark x1="31507" y1="73241" x2="31928" y2="77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5920" y="3204108"/>
            <a:ext cx="1810934" cy="20609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5D56754-80D6-4BE1-AAD1-DFE851921F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3465" y="4597321"/>
            <a:ext cx="1694835" cy="18289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95C04A2-323B-4F31-8739-48E06CF055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555" y1="40107" x2="4555" y2="40107"/>
                        <a14:foregroundMark x1="8894" y1="41444" x2="8894" y2="41444"/>
                        <a14:foregroundMark x1="5640" y1="35829" x2="5640" y2="35829"/>
                        <a14:foregroundMark x1="26464" y1="28075" x2="26464" y2="28075"/>
                        <a14:foregroundMark x1="29067" y1="28342" x2="29067" y2="28342"/>
                        <a14:foregroundMark x1="26464" y1="32086" x2="26464" y2="32086"/>
                        <a14:foregroundMark x1="11280" y1="26471" x2="11280" y2="26471"/>
                        <a14:foregroundMark x1="37961" y1="95455" x2="37961" y2="95455"/>
                        <a14:foregroundMark x1="6291" y1="43316" x2="6291" y2="43316"/>
                        <a14:foregroundMark x1="11063" y1="44652" x2="11063" y2="44652"/>
                        <a14:foregroundMark x1="52495" y1="94385" x2="52495" y2="94385"/>
                        <a14:foregroundMark x1="68980" y1="95722" x2="68980" y2="95722"/>
                        <a14:foregroundMark x1="85249" y1="96524" x2="85249" y2="96524"/>
                        <a14:foregroundMark x1="3254" y1="45989" x2="3254" y2="45989"/>
                        <a14:foregroundMark x1="9978" y1="28342" x2="9978" y2="28342"/>
                        <a14:foregroundMark x1="24946" y1="30481" x2="24946" y2="30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447" y="3429000"/>
            <a:ext cx="2254413" cy="18289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D34EABD-5624-4620-A17E-E1F9C4DDA7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555" y1="40107" x2="4555" y2="40107"/>
                        <a14:foregroundMark x1="8894" y1="41444" x2="8894" y2="41444"/>
                        <a14:foregroundMark x1="5640" y1="35829" x2="5640" y2="35829"/>
                        <a14:foregroundMark x1="26464" y1="28075" x2="26464" y2="28075"/>
                        <a14:foregroundMark x1="29067" y1="28342" x2="29067" y2="28342"/>
                        <a14:foregroundMark x1="26464" y1="32086" x2="26464" y2="32086"/>
                        <a14:foregroundMark x1="11280" y1="26471" x2="11280" y2="26471"/>
                        <a14:foregroundMark x1="37961" y1="95455" x2="37961" y2="95455"/>
                        <a14:foregroundMark x1="6291" y1="43316" x2="6291" y2="43316"/>
                        <a14:foregroundMark x1="11063" y1="44652" x2="11063" y2="44652"/>
                        <a14:foregroundMark x1="52495" y1="94385" x2="52495" y2="94385"/>
                        <a14:foregroundMark x1="68980" y1="95722" x2="68980" y2="95722"/>
                        <a14:foregroundMark x1="85249" y1="96524" x2="85249" y2="96524"/>
                        <a14:foregroundMark x1="3254" y1="45989" x2="3254" y2="45989"/>
                        <a14:foregroundMark x1="9978" y1="28342" x2="9978" y2="28342"/>
                        <a14:foregroundMark x1="24946" y1="30481" x2="24946" y2="30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63743" y="3254083"/>
            <a:ext cx="2254413" cy="18289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75599E7-18FD-4F90-BF52-7081726586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555" y1="40107" x2="4555" y2="40107"/>
                        <a14:foregroundMark x1="8894" y1="41444" x2="8894" y2="41444"/>
                        <a14:foregroundMark x1="5640" y1="35829" x2="5640" y2="35829"/>
                        <a14:foregroundMark x1="26464" y1="28075" x2="26464" y2="28075"/>
                        <a14:foregroundMark x1="29067" y1="28342" x2="29067" y2="28342"/>
                        <a14:foregroundMark x1="26464" y1="32086" x2="26464" y2="32086"/>
                        <a14:foregroundMark x1="11280" y1="26471" x2="11280" y2="26471"/>
                        <a14:foregroundMark x1="37961" y1="95455" x2="37961" y2="95455"/>
                        <a14:foregroundMark x1="6291" y1="43316" x2="6291" y2="43316"/>
                        <a14:foregroundMark x1="11063" y1="44652" x2="11063" y2="44652"/>
                        <a14:foregroundMark x1="52495" y1="94385" x2="52495" y2="94385"/>
                        <a14:foregroundMark x1="68980" y1="95722" x2="68980" y2="95722"/>
                        <a14:foregroundMark x1="85249" y1="96524" x2="85249" y2="96524"/>
                        <a14:foregroundMark x1="3254" y1="45989" x2="3254" y2="45989"/>
                        <a14:foregroundMark x1="9978" y1="28342" x2="9978" y2="28342"/>
                        <a14:foregroundMark x1="24946" y1="30481" x2="24946" y2="30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520" y="4716034"/>
            <a:ext cx="2254413" cy="18289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0B819E5-460C-4F51-9974-098DDF0DC6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8316" y="103197"/>
            <a:ext cx="2883658" cy="646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652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850">
        <p14:reveal/>
      </p:transition>
    </mc:Choice>
    <mc:Fallback xmlns="">
      <p:transition spd="slow" advTm="168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7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UUID" val="{BB80D1C1-572A-4ECE-BBDE-711D7CE45CD6}"/>
  <p:tag name="ISPRING_PRESENTATION_TITLE" val="LQVT SO 4"/>
  <p:tag name="ISPRING_FIRST_PUBLISH" val="1"/>
  <p:tag name="ISPRING_PRESENTATION_COURSE_TITLE" val="LQVT SO 4"/>
  <p:tag name="ISPRING_CURRENT_PLAYER_ID" val="universal"/>
  <p:tag name="ISPRING_DEFAULT_PRESENTE_ID" val="None"/>
  <p:tag name="FLASHSPRING_PRESENTATION_REFERENCES" val=""/>
  <p:tag name="ISPRING_PRESENTER_PHOTO_0" val="png|iVBORw0KGgoAAAANSUhEUgAAAZAAAAEXCAYAAACDChKsAAAAAXNSR0IArs4c6QAAAARnQU1BAACx&#10;jwv8YQUAAAAJcEhZcwAADsMAAA7DAcdvqGQAAP+lSURBVHhevP1lnBxXuuWN+r1z78zBmTvvzD3Q&#10;5zQYxMwyc9vdbrbbbbvdhjYzg9BilkqlYgYxywKLGUtYgipxMTMK7LbXXWvv2JmRWSlb7vec+bB+&#10;QTsiIyMjn3+s/ey944bYPWcQor2nEbfvLBL2X0DSgUIk5xQh+aBUjJRDJUg+VIqkQ2VIPFgapnKj&#10;JCrlYMX3UuqhyohKO1xllHIkqNSj1Ujj1G2T0o9UG6Vxm91ul/3KOFrjScs1VK1RKpVGZR0NU26d&#10;T7XIPFbjzTcg61gTso/VBeT2yTxmlaFpYN96rqu3+1EZx+uRfrwuoAwnlsvg9kxz/HpkH6X8n8Fj&#10;pR6vRQqVznPRd0njefmVyvWadji2Jx1D55Vxgp9FZfNcpEzOR9RJno9Pbj/NZ59owDxO557kcZ1O&#10;8Xuf4meY8ix3qsYsa1v2KX4WNTeP+51qwHxP8042hsiuq/ek+Rbux8/jvsH1foXuP5fnFSp+5om6&#10;gLK9c3XLWSd4zp7Sj/M+yeU5e7+jlZarIyrjaFVERSr7bTKf6Z2Dzk3TjOP8jT25bddSxgke42Q1&#10;v4u+E6/ZCV2H4Hc039P73v7fwq95EcpdjwLnwe+Q5cl8pwjXxf4XKz1VIP1oOf97ZVQp/9tlSGaZ&#10;tCOMH4eLkXaIyinhf6ECT782Els278a5c0UoLqlEbV0jRn82Frfedhce/tkvPf0KD/z0p1x3O7Zs&#10;3YmKyjpcvFiCooJSFFIlxZUoKSlHcTHnS0pRXlphVFFUhraqGrRXVaGtmtL021RdGdDl2mo0lpbi&#10;fN5ZXLxQjAJ+Xu7xfHw6bDQmTZ6BX//m93jxlTfwyhtv4/ePP8X1o/D8n1/Ao489gQ8+/JTzr+AX&#10;v/wdXnvrXTzxp+fw2KNP4oUXXsYLL76GhIRMxMQkGb3+2jvInrsQRcVlOHf+PK9BASqrilBZUYjq&#10;8mLUlhSjsZgqKkUzv08r1VLI+YKSgJouFhs1UvUXi9BQUNxBWu/f5pbrLhQGVHu+ANUXC1FVUIgK&#10;qgNAYvZy6gEk8UABwUGIECAph6QgQDpCRMv/sQCRBIhUgcMHET88vi9A0gMAYbClUjVl8E9X4PWU&#10;QYUGEb88GCioR9gueOgYfx1AJP4pWd7sYz7DKpNyoBBA0vldBIxwfSdAPGBEAogDxHdJZbMMRLi/&#10;L+hkGoBou2DDzzzJa35S6+x2F6zmhgBAkPDLv01qNvtk5dVxPtL2UHDo+wThcW2A6LyzCeMsygRh&#10;BWsGvwxew+DDhpPun6D8AVLB0B8kI8vup+Cazd+hQ4DVskDhwcIPj/Rcb5sL1GFy5TJPMHib72i/&#10;t+ZD5H3va8ldH83ruOHbr6XAufjg4RTyHQPXT/O8ZgSDAJJ+VAChDlM5hEgOYcJYknSgxMSjTeer&#10;8OGwsdi5ZQ9O5180AXrqtJm4+577GHx/a+Dx0MOPcPoLPPzzn+POu+/Bxk3bUFZegzOnL+DC+SKc&#10;P1dIiJShiAG2sLCYECkhUMpQ5gGklQBpqxIUIgAjREF4BAFSQoCcCQDk6NF8fPTxSMyOjjfQ+PNL&#10;r+Gt9z7Ciy+9jlGjxuH1N97By4SKIPPKK2/hmedfxIgx4/DKm29z+Q38mQB5/vlXkJycjbj4VMTH&#10;p+CVV9/CwkVLCY4ynDlzmp91FpVlhaghPGpKLTyaC0ssNPgdNfUDpIkw+L4AiQQPBxAzpQSSCAA5&#10;i5h95xB34DwBcoHwEEQKPIAUEyAlhIcgImiUUMXe1EJEAEnOsYoEi0iKBI5whUPDLwcJwSMiQLRO&#10;wdUFWa+MyqYYhQVhAwP90YPKOEr5lxmoJQMd7uOHx18FEC2743lynxH4HE/ue0RSADLe8f1yoDAA&#10;YJBRsM36HgBJ982bYzCAS3ZffgfCwiiwzIBhIMLgYlTbASAOKk6hcLBls4yTqeW8HwpO1g1Z8Rj8&#10;PqGyoHBSMNX52vVWBqz6/TqA41py95buvY6y96XuWXvfuvtQ+7rPCdyb3nod07odzjMQCxxODhJ+&#10;+eFhlvmbZ3owtN9RZYKKFPzDlSl5QOiwzVsfvj2wLgwefoBYyDrQWnhYWYBYiBAchxlX6EySDhQj&#10;e+8FbD98HnU1TcjZswfJiWl47rlXcMed96Ff/0F44MGf4he/+DXBQXgQII/84ld45Je/xKDBQ7B6&#10;9RcoLavm03oRgSFwlBEaFSghMIqKy1HAoFpSUoEyqlyBt7LawsEoDBoeLFqrKozCAdJQUoJzBIhA&#10;VUCnk5t7Bu+99yli45Lw2O+fwNPPvoDRYydh+Igx+GzMRIwcNdZMR4wcizFcP27iNIyfNN2sGzd+&#10;CkHzKv7851eRkjIXiUkZiOf3fvX1d7Bs+ec8ZwIkPw/FBEhV8UVUFxSgnkBsYcBvJbxaLhIa/L4O&#10;Hg4YkUARaV0kRQJI/TlKIKE6AGQOATJn33kDkPicc4TCeYJDAClEKq1lymEBJFR+iCQRIt8XIMn8&#10;o/mVEgEg3wYR90d0DiSSHEDSeGOn8g+rqisphe4jlQoBDGWA4VPa0XqKU25L55/FBGqvvOQP8tr2&#10;fQFi93XH5jG94/ilz8jUufPzklXG9/l+qaz/MwKfxcBpqp+8QOyCrANIOoN1mk9+YEhpEte7Zbef&#10;5lU23QHEfEeewwn+NpRAknmCT+DcpqCjp39XZZJNd5JNONipXIYPHtwu8GScYjDK074Ngc+8lrL4&#10;Pe11FxyuDRCB05VzTjI8sH+XQu/D4HLqIYn3sbm/VV1jl/WfSNxfGuFetsfLoBs258B71MEj7Ri3&#10;5/I6+oAihcKDgNCDje4RrdP1NtD1yRf0QwK/pwyuM27RW/aX/TYFjsFz+naAVLGMVOnJQcQ6kQxV&#10;Z1EJfFhdsP80ThRUoqWqFpfK6BJKSnHk6CmsXrMJKalZePpPz+F3j/4eD9z/sNFPH/g5HqTuuece&#10;3HTTTViyeDnKy2pwnkHdAIMBNS//HE7kncU5BsGiIlVlESgES7me1gmQ1koBgqCo9MlzHA4e4bpU&#10;U0WAFOPcqdMWIAzWh48ex/sfCiApmDhpFsaMn4bPxk3B2LHUuKkExQSMGj2OGo/hw8dhuKaEyYjh&#10;Y/AJXcmHHw3jftORmJhFF5KJOALkjbc/wOefr+N587Py81FCgNQWF6GRwGoUNAgLwaOJLquJAAk4&#10;jwgAcWDwr/OvFyT88+ESQGoJkDpBhLpBjiNW2kNwcDqb7iOaAIndf4EQuYCEnAsePEqM5EIEET0t&#10;yI1IiVyX6MEk+VAZ/zTSXw8Q9wdL8eT+aOF/4HT98bw/nxQAgIChZa3nHzJNQTcMKHId1nkICgyw&#10;nuQyzDxhYSRXYaRynHIfVXOkct6vwP5esDYBzAtiBiKcOniY4Kup+cNzX0lB3weQcHgEzkOwo1L4&#10;WQZ8AqB3Dv7yOg8TJPW5/DzzmQzApurJyKv24XYHElcukrSvgYS37L6HX+kMzpJd1pTnoeBigo2C&#10;UmhgEjC0Ti5jLgGRmV9l8ih2XS0hIjFIsVyGHArPV8Ffxw8BhhH3oxREzbXn9TEyv0FQgfICByXQ&#10;m2uv+8a7dxxIAgHeu5eMuN2/Pp3TFD0wHeBT9EGCgkrLqeA8gyOPk0yYJB9gkDSAqUYSt6Xk6CGJ&#10;6829zrKHVO9PJ87jZR7id1Beztxjun95Pu7cAuKxGLD9MmA5zv+IdIIB27g/Hs9zf3IhGce5TJBL&#10;mnfXwmxz5Q0QQgETAopryICL961zIg4eARGEDhxZxyv5W/K35ny6yYGUIeMwr+GhIsw9eA5nS+vQ&#10;VlOLpvJSBmi6BwbnvLxzOEWtWLkWzzz7PJ57/nk6kF/gZw//3NMjeOzRP2DC+MnYsyfHuIELfCqX&#10;8k+fpzM4hdwT+TiVfxYXGVwLi+lMCA85kFY6DQMQPzw8BaquPPm3XaquRh0dgHUgxaaa7MihY/j0&#10;k5GIjU1FevoyJKctRFLqPMJgrnEVKSnZSJJSNT+PQJyLhIR0JCVmIikpC3EJaUhIpPPgNCWFACGI&#10;3nn3I2zauN0A6lz+GZSdP4fGoiJCojgAimZ+z2Z+5yYfPPxVVpHUUGDVcZsgIhESnuouSBcJkIuo&#10;MeLyWQFkXxAg0XvPYTYlgMQQILEHLiKBEkBkMR1ALExoOQ0wSpFIZ5LIddcCiIDwbQoHiPuDBhLn&#10;nsyf15ODRoYPIAoCDiCB7QoGAgXXhQLEVV0xEFNyFwJG0HF4cn9aBWZzbHu8wHZP6XQZknMULkAF&#10;gjPXKehKLvCZhLZbryAWJj8QLDyCn5tKR2QaAGjefYewfcw56HM8CR4BnaJ0HuZcrFxQdvLDIVzu&#10;u0SSv5z5rgSEHxwmIBEKNjdCWKgMn5Iz8hlg9LTsBb1sSk5E8MhQIt07njuuObag4T2FS4Kx8kiS&#10;/Q1Yxic5Db8EceP2vN/WPnTYeyeV96Dk7kMjBkPdm+be9e7TVDmLfXyQOqCGJBWIp5QPVOOLDMIh&#10;budFxFIJe4tYvhLz8ghufh9T5XmAn2WqfYuRLAfPQJrKzzAumedkHlh0Xu4+NOK58WnerzSCI42B&#10;2SnjJIO2AYJk4ZHBMn5l8/wEWAMUU55B3gBB96WFQjgopEhA8buhiAChMg1ECA5+dpbO6xjPk3Ek&#10;jWBJJkQWHDiHc8X1aKtvQVtZJZpKy9FUVoVSBufThMf+A8exd+9hzJg5B6+99hY++vgTfPjhJ3yS&#10;H4VZs+Zg5479uHihhOWOmOqrs+cK6T6UeC7EMQLkFB3I+QtFKKTzKKCUXC9jEG51LqMiFBBBCTBO&#10;wfWXqmtQy/0FkPNK8BdVYu/uA/jgg0/oQNIxJy4bsQmEQlK2cRQChJSQnI0EwiMxaS6XMwmMdCtC&#10;IyY+jRBJNwBJTOI0NhkfvPcp9hKKF/mdzhGAFefOo7mwkNAoDIDCQMSDx/UDpNCo47YgOIIAuegB&#10;5IKBRwAgc/Yr5yGAqPqK8CBMBBJVYwki8XQhDiBpxnnwRj9CUKi+Uq7D1Ftyyu1al8w/QIqeqIwI&#10;kDBYRJIDhpPWaT8HlJA/MOUgYP7s4TJBNggK/eH0R7TACNe1AeKA4IK5K+eqvvSn9svAw1RR6c/F&#10;eQVST27ZBVgb+DhVoHPrvc/xyx80Ai2vBAw5EE2/AyD+czDSeVAm+BIiZlmf/R1y+0mRtl9L7rPC&#10;4WECkAcQm2Rn0DnFgEJgBJ6Etcz1cikZppw9lv9c7PfiPj6ppZoUuAZhwAiXtrvrq/tH95R5wOB9&#10;dq37T+WMczZVtbzHDxPm/B1SeD4xhEB0TiEW5Ndi6srdeGb4LNz/zLu444nX0P/Xz+KOp17HUyOm&#10;YcyCDcg6yqB5tt1UCyYc5H/hYA2SOE0+wnnvXMw56Xf37gNJ97O5v33r0ggIKwuQQPWhgrq5NpoP&#10;lQBnIKflawDE7O8DRchv6FvvypryBEhmBIAYiHgAMeUIG12DtGNl/J6FyL1Yha9rm6FkdktFFZrL&#10;5QpqDEDOnL6Ig4dO4cCBE1i4cBWf8NMRMycJsTHJSGTA/XzVRhw6mIv9+w5j775Dxnmcv1DMabGp&#10;whI4NA1ICfXrBkhkXaquJUBKPYAUorSkEtt37MLb73yI6LhUzDYQSSdEMoyrSEr2YCFoJAsmAojc&#10;RirXpZmEeQzBEcd1gkdCYhqmTY3Ca6++jeO5ebjAzzAAoQNoLqQD8SDhB8dfB5BQ1RUQDn558AgA&#10;5IIgcoEAuYgbZh9wAOFUAJETUXUWARLtVWN9X4BYBaumvgsY15L7wyZHkNtmyuqPxj+U3IhzJP/R&#10;AEnh06uqjUzOxAAkWNZI8PByHA4YfvkDqwVIA/9Adp90zptt3mc5BYIDFQSI/fxIADEBRfs5eYFU&#10;xzI5Gu/zXQBOY6CQAkHX2369CvksT/7t+t4WIEGImICjqQeQdEIiNY8Bj8BQbsQ1SU3jsiR4GNDw&#10;OCE5Ge/46Xy6DkgBlEHJnIenDsDgNfTLgMO7tubeocw9x/s2iQ9AkruPpRRKOY2kA3LZlXQdFZix&#10;7TRGL92JN+cswGMfTsIjbw7Di6On47afP45OPW9F1763o2v/O3BL76H4UfeB+Ennvvhx5/647ZGn&#10;8fqkJKTuPoMl59sJoCYkEEjmc/gZ6Yd0f9t71d3P4XL3h/ntAxDhfgYkvH4mqIcGeJtHodvj9VD+&#10;RwBRtZep+vLK2+pUt7+FiB8eIb+nDyDXdiA89rFybqczO15BB1KGjNxSsy1z/0UcOFuO1oZmXK6l&#10;A6mpRpsJ0lVor6pD2XnCgE/4hw/nESDHsWrVJgbjeUhhQM7MmEctwOrPN/Ap/SAO5hzDgZyjuFhQ&#10;ZgBiqqvkOAgNOZHzDJxaVm7k/xlAKnC5RgApx7lTdDZ8Ii8vq8CWzVvx1JPPYfiI8Rg+ajyGjRyP&#10;EaMnYszYyRg/YSqmz4jGrOgEAoawiE2lU0nGrKgYTJk6k5qFiQTGtBmxXBdrnJaa8L780hs4x6d9&#10;OZDzp88TIAVoKlS1leARbG311wOko+PwKyT/IfdBgFSfP0+AXMAN0QTInH22+W6MXAg1m8uz95/H&#10;bMLDAORgQQAgyYeKCQ1bXWUl201wqB33YckBxCrlCC05p6rrlUy1FuFi63z1pNURMAERDlLgD6w/&#10;ticHEL8EkwwBhXLr3B/NQcM8vfmkvIZfLtcQzG/YcsmcT2HATj5SZ6TgbaQArgQ7AZNmgMPgRrkA&#10;pmW7zgY8F1RdNUu6J3/Qs0GN5+PlOJyc83BS7kZyABHcDODcOnNc37EVGCQTqLmdf3gLD03D4PNX&#10;KgAQ8xkKLvy+CjQGBB5M+P2d1LoqjRBJU7UVy5pchheUJCX25T4MNJxrctK1ZHlJn6XvZs7DXD8G&#10;NEJBjQ4MHLSOU7fNuFTvQcMtCyAK2Mlcn8Tgnch7UM4g4aDuwWrYpuplmLO7CNM3n8P0L47h3YQF&#10;+OVbn6Lvg7/Fjb2G4Obeg9H39gfQpddQdKd69rkN3QmQ7v3usOp/J3oOugM9B96BG7v1x7/e3At9&#10;734Er09NQNYpBtkzLUjkf8JUBfM/kmb+J7772DcvOYAkU6kmH2IDvwFJAKa8Tlpv1gkekqqUVI3E&#10;MgY42s7r5F13B4QAGLjuegAS0hdEVVaUa3mVmVvmqZQq5Ppi/s/Lsf54CVpq23CV8GipqWMwrzEA&#10;Mf0zuFyuPEbeeezbdwQ7tu/Hpo07sXr1ZixatNKAY9Wq9diwYTsO0oEcOpRLp5JLcMhpWFAIIkYM&#10;psqNKIGuRLpaZ5UxEJv8Bj+vxcifC4lQdSXQsExLRTkBUoMaHu98/nlcIJzUTPjI4WOYPp2QmBWD&#10;qNmxmBkdh5mzKcJgxvTZmDYtim4jA+mEXlraAqSnz8W4cZMxduwkTJo0HePHT8XEiTOoaZyfgnfe&#10;/hCzZswxTYSVqD+XdxZVDOaNPG/lO5oIxqZCTUu4jlMC0cHDqYHuqyEEHC55rnmtiwwOp1p+N0mt&#10;rpQ8rz1HJ3LOcyACxxxP0XtOEyCnEUWAzDrgAYQuRM140+gylPswAAnAIyjlQqwDkTMRSOy8Oggp&#10;X6IbRbJJcwcXgoSKCA8q4ETCAOLgEA4UVyfttvn/bOEAcX+8a8mVc7L78496hDLQ4HoFbAVugsMF&#10;7XDnElwWKLx1ERQIwJry8yw0GPx9cg7IDwr/sn+9ZKBm5B2fAdbvEALrvc8018W/7nvIf1wjk5j1&#10;gouppnIAsbkXlxuS60hnIErzyvpzMv4GAJLtX2LnjRvh57h+Mg7IOhfzPSjnMiTBQ7+hAYWqhSj/&#10;feLcRTLvu8RDhAUBInDE51RS1WY+el8xovYUYPz6k/goawN+//5YDLj/5+jajy6j9xD06D0IPfoN&#10;Qd8hd6P/IGrwPegx4A5uvx039xyMWwiYzn0IFrqRXoPvpu7k9lvRuVd//LBzT9zx26cRu/4gFp5r&#10;RIJ56CLIeE6J/I+4hyidq/++1vdMoZIYsM3347yA6G9UoXtKVUrOoRjAmMBO58Fpismh2N/tWgBx&#10;Mr+RDxxObrsDiBHPwwDEa3GlBLqDSJYgQqc592gJzhbX4kp9K9rrGuk+CJDqGgOR1opqAqQWpQyY&#10;OQeOYt3azdiwfhuysxYhNSUbWzfvwtzsRcjMXIDt2/YYeBw6nIvDR44HoFFaVmWS6HIdtbVNKKAr&#10;kfMoVkusknKUFhWiraIiCBDOhwJELbQiA0Q5kCoG4gtnLuICHZJcUiGBVV5Zg/KKGvPZRXQlxaUV&#10;pnpLn7l16y7Cbhu2btmDLdSG9Vsxf95igue4gcR5Bmg5jbM8pqR1hVrPebmQ8/kEyMWLaChk8CdE&#10;GggQgUNq0DQCQBqvAZB6brOKDA7JVltZ5yGAqOWVwOEUaMYbvfc0ZlOCSNS+05i1/xyi6EJi1B/k&#10;4EX+0VRtpdZWtsWVX+EwSfRciZyKq+5y0LBVAp5DUa9T/jkcKJy+L0BcfbH5U/kDg/cnMzJ/qqBM&#10;kPYpfHu4bGAOBungfsGALV0LIM4JXEvhzXadE3KSOwp+TvA8DNA8uXX+87Gy3yFwbAYK//n4v2d4&#10;2etRCDicBBDKBBfCwUoBylbxmaQ+pfr5NJZL9co7QARA4R0vfNms01Sf71PgnCjnPFxOzOUUBBBT&#10;zcl7K5lK5D1pRlLIkcPgvHEfAgjdRw6XqTn7yjBrdyHGf5GL0Yu344kPP0PPIXeiX//b0af/XQTD&#10;bbiFEOlGQPQgULoQJt36DCFYBqMHy3QfcKeBx03dB6BTr8HoJuhwe6+BtxEwLNN7IG7p0gfdCZ/J&#10;i9Zj2flWxOkceJ5JdCT63+g8BRQ/SNy9nkgYqCe3+Z783qG/owDKsgRFqiBC2EimPwuVYhwLyxpZ&#10;dxIuJeHDq7TC4dEBIEZ0Ob6mu0bHyzDvBN3JySqsyytBGwP7ldoGTikfQJoYfGv4hHzuZD7O5F/A&#10;4UPHkXfqHCZMmIa33/oAB3OO4uMPh2HM6PHYs2s/4XGc8DhhAGKqqAiN4pIKA5L9Bw5j16593D8f&#10;ZWW2V3pREQFTWEhQeVC4XoBQAki7AMKAfF4dFg1ACnFe1WSS8hUMtmcpTSWtO3b0JHL2HzFVbfo+&#10;OQeOmAT5aboYAcNAQsehjOPgsllvgBIESCMBIhfSeB0AkfwACZc/xyEFciGm5ZXgccGojqo3ziOo&#10;G/zuw8kPkDmcJgQAUoKEQ0VUcYgSuS5JImAktcgyrbJMbuQ/HyDBZKMNFNYteOBw8v5QgT9WmDps&#10;9wUjG2wbuF5OwwZc0z4/UD4YrP9qgNAdaJgS/7rAMbxl99lWWmcdhvvs7wKIf134vlauXPj3/3a5&#10;AK+pW3Z5iXCAOOdgq58sQASPlBP8DRWktO815AeIeWL2n4Mn/7Lq+PUbmSdz3h8BcHA52agKSZIL&#10;0IIIAWKrreQ8OK+WVQdKMXN3AaZsOo5hc9fi8bdHotvAu9Gz7xD0HDDEAOHHN/dGX7qKLoTCj2/p&#10;jR8RBoLFzZ37ESJD0bXvrehGdSFkOvUYyOlgAmQQ+gy+3ezXh5DpS5gIOj0H34UZi9cjM78BsQZq&#10;dpQHAzpBxPyHPJB40wRVe/G/YForUu4/IHdi7vGj3H6M35NK9e7dgDNjoA+26Krg/Uox4Ptl73fB&#10;xIIkEjxCAeL63nD+uE2cO5CYZrzU3EOFOFlcjasNdbhsAOI5kJoaBnP1sShDXXEJihl8iwvLGYQL&#10;TTA9eeI09u09iPVfbMHqz9dj86Yd2LZ1N3IO5hodPHQskPeQ5AYMUArLUF5WjZJiuoKiCi4HAdIW&#10;AIiDhl+RHEgFAVIdAIgBhhfsXe93Kz8QOOVT+3kG3jMEhtY5aLh91Hte0jp3POm8Nx8OkOtxIBYg&#10;186F+AFhpibfEcx5hDuQep5//dnznD+PG6L3yX1YgMTsJkx2WycSte8sAXIOcw4QIDkXCIRCSvAo&#10;QjwhEQIQ40zCAcL5EIAEcySmhZamXi7EDw8pEkCM9MfwycHEAcQPjL8WIC4AhcoG3NAgq2O64waD&#10;tukvctQGNyvBhMHaC3zfJlPFFNgvKNNfhHLno88028x+FgSSA4hfqmZTdZu/wYBJwOs8A99Jssf1&#10;K/QaWNl8jZMCug3qQYB48wouXh7EdlLTfOj3tSDhZ0kMOq7OPuTzfOVDxPPVNRB05d7cddJU+2ne&#10;AMR8dwsQKYUSPJJ43wgeyjdIpqrIC9AJOeWe89DQPN6wGnQf7ycvxZ1PPYMbew5CdyXHOf1Rjx64&#10;uWtX3H/XXfjtzx7BnbffjR69BqFT9/74CeHx41v64aZuA9ClJ4FBdR8wFN3lTAiRHgIQ1X/wnRhy&#10;x33ofysdzeA70GfAYPS97R4kbz2G1Lw6xO0vQTwBEsf/SoLOUS5J5yt556954068/4S+pxX/T+Y/&#10;QOgQHsmEgO1fYuFh3IoAYu5lC5DUY+W8hvxfGnhYmIQDxErVUwQz9zdNqfkAIMcRkJaN1OJL5aoM&#10;OLJO6DzKsC63GHUER3tjDdrq6gIORH1A2vh0r/zH1YZmVJdUorSkKvB0rwAriBw7egpHqdxj+Th5&#10;8izOMMiqqa6a7JaUVhp4CByalxPRtNTAo9wAqbhYHQmL0Vruy4EEEul+93EtgNSg8oKa8Z4LBHv/&#10;8ClGXB+Yd8sGIprabW4/PzRcebftLCUXdvbUGVQVFBAWtipK41+FA0SJ83CFAMTr+2GS43IbxmXY&#10;Ph6ar3cJc05ruD0EIgSIQFN3jmWpG6L35BMYkgBy1gJETsQk0s8g1gNIwqGLSDhcQHgUUhYkTrYf&#10;CGHiyS07J+LyIZJyIuo4ZXMioaC4lsLL6SnL/DG8P4f7M/gDRSRomKDoyQWacEUMVpTbHjxWaMAN&#10;7K/A7AHEPWlLkY7pl7+sEQOxjqFtelJXpzg/RPSndQE3CIaOANFAkZLmg7BwcgCx38U9tYZ/Jyd3&#10;nrbVmNToTd338MrIZRiFJb0pVzb82E7X+my3TdMAHLTOA4jmzfXypOa5esIOuFLvnnGu1Yj3kqsa&#10;MjIOpBzxdBxan3TQjsuUxnUTl+7E3X94Ebf0o4Ogi+hCSNzSuRsG9e+DZ373K3z21osYS736xO/x&#10;6wfvw0/vvht3DLkdvXsSHt36onPXfpwORHcCo8+A2w1AuhFA/Qbeif5D7sKtdz6A2+56EANvvRsD&#10;b7vblP/1M69iXn41YvZVEB6ViON/JpbnFMdziidM4uje4wiGOLoLORBJVVmSAaRPKYRCCp2F62MS&#10;+I+462PEbQJILv+bRoQI93Hw8AMkjTDStgy5CsInS/KchhyGFKy6UhKdsKEEkMzjPJejpTh6sRaX&#10;G+Q6CJCaarTX1nVUTQMqGexLi6twgcFRzXEvqHUV5QZKLKKzECyUc9D24yfyDSzUhFdOJNDqSvPe&#10;PsoraDysSu7bwv1ajfNQ8+FygoQiSFoqBBAHlAgAqaolQDSUyTkT6J0cCAQAN/UrHBRu3r+vWxY8&#10;jOhY1Bfm9MkzqDbOo9DCwgeQAEi43uY4gi7DSVVZ2k+JdZsUV0JccChENeFRJZAQcPXazvXVZy6g&#10;hmWcqs8Fl2t5fgRIHqL2SoQGwTF7dz6iDFQsRGJVhSWAHLQAMU5E0PABJFx+eCSGwcMARC1L+Ae1&#10;6ggQB4xwhZeT65BMoGBwuR6A+IOMC0x+BYPhtyvSvpKrsgoHQvjnRTqmXzZQB+fVKS5knQ8goQ4p&#10;qL8GIO46+c/VKXjdrOMJgsSdV/B7fV9wOF3r8916ybWw8q/zlzXnqHIeQEKg4UlP605+gCTkMDir&#10;2sgsq/NsJeZsOokHnn0DP+w6ED/uNBA/7NQbXbv1xKMP3Y8Z772GxZOGY8W0EVgw8SPED3sD0955&#10;CeNeex7v//H3ePFXP8dv778Xtw4ehG69+qFHz6Hoa/Imt+KWLr3Ru99QDL31Xtx+23244/b7zXTw&#10;7fdiwJAHcMtPOuPTqHRknG5HjNyQnBH/R/FHLUACEJEY0KV4PuUnUA4kVqq6ovtnwFe1nam+4zUw&#10;v7cn41a4LUVVXAz4QYDwvxYGDwcQ505say6b67gmQLSNEkDSjpVg6bFSlFe24sv6Jj7JEyR0G+Hw&#10;uFRbj0vVDShnkC4uoJMwTqQSZaVVKKcqyqpNlZRUVs5pRY3JOeQezzPLxXIf2odlJUFFy6rCkhMx&#10;gykSPN8LIJTgoe1t4QDxAr+DgFMkeEiRgBEuwUP5EQEkX59Dh1VjQOFyIKHwuB6ANNEhNfJcnEzL&#10;Kp5DtcBgIKJ55Tguou7MBQMUtbyqOUt4cDkAFJ7fDbP3nsKsfVIeAWLh4QAyh4rbd84MqpiQQ4DQ&#10;hWi4AfVGV1VVwpFi3sSqxvLBQ9tMMt22xnItshw8HECMDBiCwAgHhFP4dgeOawHEBA5fcPEHGBcE&#10;/cHYBTY3Hx78pEDHO0/+fc0QH25egTUSQCh3DpEU2N8nVXuletU+arFkmv9KXFbTVRewXUAPl+Dg&#10;hmTRfMftoQAJv1bhCgeI8kJ26sr4rjPPK5Lcdv/nRZIrF6msHyD6nd1vberyvXkjExivDY4QeHgA&#10;SeRTfiLvzVhVGx0o4X1XjucnxOPGfrfjhzf2xE9u6Y8uN/fAi7/5LbLHDseGmMnYGjMJW2ImYmPM&#10;eHw+fSRWECirpo1G9pgPMZswmfDG83jzj7+lKyE4evU37qPfoLvQd8AdxoUMIUCGDr0Ht9/xAO64&#10;80EMIUSGDL0Pnbv0xMA7HsJcuof4wxonqtSeH5VA+SEST0hICQz0iZTJ7QTE70mAJB7lvma+2oDF&#10;OBNK/xnn0AJAIWwkCw89eFlwBCWgWDD4AWIhoqlreeUB5HgF5np9QJKPFGDjCQbp6mZcISja6DKu&#10;1DV2AIj6hFzitirCo6KkGhXlNaioqLVTT+Weyhjsq1j2LJ+kjxEg5ZW1hIaFR5kA40FGLsUBRcn0&#10;SkLGAaStSsCwSfJgFZaFhhtc0QKkEs0CSGUdqi6Wmr4Z4YHfD4pIAHHl3Dq3fEZyrsODhyR45Km/&#10;CT+rtrgUTUUWIPUExfcBiHMW9bxOksrJxdTT0TUSLG0EYsvZIrRqbC06OIFCIKkVSDxVEySSYHJD&#10;NAESRXgIIKrKmrWP4lRNeaPVQmvfeSQYgBTwpi0wAEk9aPMdiQSIqbIy4HASQCS6DsGDN7ofHlIq&#10;b3orgkHin9cPCNf/I7D8HQAx1RQKIAIIdT0AiRTY3LwfFE4CiFOk7YF9vc6B6lBoxWDvbXfnEMwh&#10;OF0j4HI/DWCo45s+E968pP4VwbI6vg3qBmCeDDQ8RQaIXR8EiKbBwB0uCw+J+xjpOPb8JVuX7rvW&#10;/u9CBcr5fpdrKVA2rHwKA5UCnKuaMvK2qS+EksaSnrJ1PziAKJD6AWLyB7zvQiCi6iu5EN5rqsZS&#10;mRlbj+Meuo8fdO5P99EPN97cE0///NdYNGEswTGD0JiCbYnTsTVhBrbGTceWOVOwPXYqtsdPx8Y5&#10;k7Fi6iikjnoP0995Hp+89Ef8/IH70JMQ6dJjgIHIgMECyW0m99F/yF0YdPt96DvwDgwYdDt6DLwN&#10;P/hhF7w7MxlzzzeahLrAps6LCUr285wT+D8yCqnC8nI8ntSzPYnwSDrK7yuAmDJBgLgqYQsQSdeQ&#10;U0LCOo8gQJTzUK7Ddj60sknzKgLCAwchkUGIZPDzMuhUBJmME3QfZptat13A3vwyug5Co6YWrbWN&#10;BAVhQWC0h+lKfTOfuCtQWUS3wKBfQQdRQfdQUVSOcrkIJ2903bMMaqcIkCq6kcqSKoqQ4H6Stst9&#10;lBAapVRZYRkqzhdbgCgP4sbECgDEAiM4L4cigHBq8ia1qL5YhkIG/QKC4KLEoHyRAdpMKfUeL2Bg&#10;LmDgVhNiVb1JJp+jdQzS2ubKK+nuWm1JJvHOY1wgZM4QIgX8fvUEiHMfgoJyHyb/cR0AqZN4XFVh&#10;NZWUopnHbtx3HOVrdqJ82WaULFiP0oUbUMXlmt1H0Jh33uRKagiuOoJM0DAA4bSGgLthNoERtV/g&#10;EEROI0oQofOYqVZYdB/qka4xseIIkHgCQq2t1DPddiiMJMFF5UpM/bHGxHJVWEF5rbA82XyIhYjk&#10;Wpe4ZScHEL8EEBMkvIChQOKeSkPkBSS/woObpoEA7QOGg0akdUbaz8kBJAASu94ffE2gD1T/aD54&#10;HoFjftvnhSm4vz1m4LO96jTjiKhwgPivhZVbb6+HC8yB7d6yCdYMGgrUbtmv4PEig9G/XYp0DCfz&#10;OR6YJAMF/c6e3LJfyb4nbAcPPZkbiAgYlAm2lJYdRBIEEC0LJuppzs+bsGYXev30N/i3m/rg32/q&#10;hZ/efi9SR48mNGZhc8IsbE2ahe0ps7AjOQrb4mZgB7UreTZ2JHE5cQa2J880ZZZMG4XpH7yCVx5/&#10;FLcPHozO3Xqbzob9Bt6OgYRHv0HSXegz6G70JFB6DxiKnn2HGmANffA3vE4liOM5xR3QA5uAZ885&#10;ifBIPELo0YVYiKjpr6u68kCh7+27Flrnll1nylSCRXLVVXZ8LQ8ax9XCykLD5TmyT1RgHkExj3DI&#10;NoAQ1NUopgRJx/jfP1qKdL3jQzUOemjktjT93/kZ2Xy4vFBYaxyGchyXCJDLnuQ4nNQL/evGVhTl&#10;5mH36vXYs3Yj9q7ZhL2rN2IfpwfCtH/tJhzesB0ntuzG4S+24fA6aq3VIWnNVjv11u1ftRln9hxB&#10;O51Jm3EUoVVVQdmhVZxMdRfdy6VKOp+TZ5GzfisObtyGAxs53boTh6jAdPMuHNL5bN2DI9v2crob&#10;Rzh/dPtebvfmfTq0ndohcTt1eCen23bhyPbdyNm8HecOHkVzSXnAeRgwFJWgjhJE1LkwHCCqtnIy&#10;roPQaCsqQ8OBXFTNX4/ypGWojF2C6sTlKE9ZgerklWa+MH4xiuatQQOvf905ug/CRNCoJkwEFOkG&#10;B4/Ze6XTiDY5EAJk31kDkej9PoDIeXgAiQwPK+VAzLxXlfWfBRDnQPyBREGmAzyksKAlhQc1TV1Q&#10;jhS8I60z8h0nCAYn/zbJDw9Jxwhu93++f/DDDp/pU/DY9pgOIO7FVE6h8Pg2XR9AwvuudChPBc8t&#10;KP92t0+43O+pDnICQuD39WRaUvnW++WCpAGI4MDAquodB4xwgDgHIoDYVk6qdq3kudbik/SV+EGX&#10;Abjxxl7o0qkXRr76KtZETzVw2JoSg62pcwiJKA8g07GDzmO7B46dqQRJajT2ZSdQ8Vg4eQTGvPwM&#10;fv/APRjcdyC69hiEXn3pPug4eve/FX1UpdXnVtOPRMs9+gxB996D8OMbe2Li4s1IPlXL/yBBwv+M&#10;qq4sNASPcgMRdTg0LbIo5z6crgkQXq9IAHFDyMtxyGGY8bIC8OC6k17S/JhqEkqRQXAs4n9+TW4Z&#10;tp6pxq5z1dh9thp7pHM12He2FjvzKrDqWCG2EYaNlRq2hJDwAcNAo5pQ8XSpig5ELqWCT/p8Aq9S&#10;9Q2ffBv4BK3qFgVDPR2rWkZSSyPbCokBVYngs9x+Jqj60wyenDacYVmqPr8QrXQQl8tr0FZu3YXf&#10;bViFAsTBQ2rnfHNRESpO5aPixCmU556k8qnTKD/O6fHTKDuWh7KjeSg5chLFh0+g+GAuSqjinGMo&#10;yeG8dIDzVDFVuP8ICg8cDSrnCM7tO4DzBw6i4OAhVOadsVVOHkAMKCiNCqxlAUTLDh7muggaToKH&#10;nNeuQygmJGoSVqA+nZCgqlM/R1XGalSlf466tNVoSFuDqvhlKM1ajboT+SYPUpdP50GQ1NKNSDdY&#10;56H8R57phS6AzNqTbwAyS0O7+wFiHIjeUFiAJMLEVVuFA8S1xAqsO1Iaou8CiLPVDhSRAOLg4QeI&#10;Cz4d4CH5gpZTeFDT1AVlF7C/TW5oDVdFZeWHgxT8DCuVda2XOgLBHVvQyD7ViLmesqjA5/rKunn/&#10;Z/sdiF8dQaEchstj+HUNgPjkms9G2uZXx+//7QDpAIMwgEgOHpEA4g+S1wuQEAeiZrsM0kkHq8xD&#10;zJPDpuFfftgdXW7qgV8++DCyJ4/DF3OmYjNhsS0tETtSYgmPaOxMicY2wmNH/FTsTJqGnYSIXMj2&#10;xCjsTJ+DXalR2BQ7CfPGvY9xLz+FR24nMHr2pxPph559BhEWgwkLdTwcgp797uC6W9Gd63oQNP/0&#10;rz/Ck6+PwIILzYjj/yeR3yuR/5skQkNKPkrgHdVUSXJ+JwHE+15OkQCixLkDSAAcnvzwMADRwIyq&#10;hlKVlQBC15F+hNA4XoJtZ2uQX1SPqsomNNe2obW2BW11TSa30W6qqRoJgmZcqW9BfV0zasprcamu&#10;Pug4CIpLdBsOHG2cl5ora9FCqRrrCvdT+StSdQNFuEjc9yqXjfQ52sZ1X3H+S85/WeVky17iPpe5&#10;/jI/V2UvV9ahtVRQqKILqSEslPfwywcQOhUHD40WbOYJnctV1XQjVXQydCUsc6kiKK2T2jw161gq&#10;S/fSTmhd4mdbcd8wXeY5XTKfU46W0jKeQzkai0sNKAUGM+aVA4aAQjVd8MGDMq2uWNb0Rid0WwtL&#10;UbeHYKLraEhfi8q5a1GR8Tlq0lejMXMd6pJXoS5jDeoy1xqYVGeuQXncEpQt24RmAqT+zHmC1weQ&#10;KC+JPlsA2ZVvWmHNlAPZexZRlBuV1zqQQv7J6D4IkEQfQILNdq2UWHfzkQGiJzzBQx2iBI4wgAga&#10;vMGDwBA8PIBwvRlu25N60wbqw70g9NcARHLB2AXnSDKB/WQwmJte1YEALjFwe4HcquOx1bzVOg8B&#10;QApuC3yGwJHXFJCWA5/pk/axUJK8zyQUJI3NFaIwUFiQ+eXtb44VhEj4dTPrCZBIfVv8ZTps82Ty&#10;Gl6ZADgo0zrIk4VBECBufRKDmhQOFadAkNRU4n0jYMQzqCZwapY1fw2AmET1wWLE7SdM9hTi3qff&#10;xA/pPjrf1A0fv/Yq1sbPxtroGdgYRzikJGFXcjy2JUUTIrPpQJT7IEASpmBXAiGSQBeSQBeSNoea&#10;jS0Jk7F61nCkjXwdbz/xawzpr6a9vQxAlBPp3H0AuvUeiu50JZ2706HQfXTp1R//fksX9Lvt50jc&#10;ex7xx3TOdBr8D1mACB5OFiIppirJfjf7/ZS4FkQoAkbXR9dG18vCIwgQDW1iRAeiYUg0HEm2YHKi&#10;gg9Mch9cl1uORceKkHOxGtVVLbjS0IYvG1txlYH+K0JC0yv1DObU1QYGcs3XERYNDOwNrfiSgFHP&#10;8yuEjAEIg7og4oeHEeGh9ZclBvpLFRLLlnNaxm0EUTvn2816OzXzWidI0bn41U6nofWaalkj/bZU&#10;UWptVcpgz+VQ9yH5AeKBxohgKK1AW4mmdp22tXKdX80lpQz+pdxWRoBoeHpCpITbirkv1aIkvk/m&#10;hVBSkVWjICFnUVwWyHWYKiqCQfDQdsFD6wxAPLiYqioPHHJrjVrmtksXSlC+cAOq41egjq5D4KhM&#10;XWVcRy1hUZWyEtVpFihGdCXVSctRkrAU9YdOoObMuQBAagSQ2XtOEBYnKUJkdx51GlG7z9CF0IHo&#10;BVN7zxmABKuxCi1ICI5ri/DwhjVRlZXrUBgEiNYLIryxD/FGPkh4SB5A/G7Dugw97XAdJZutpyPz&#10;hMQbX60/zGB4XiC6VsBzCg9qkgvc4YE50nrnCtL1PgfKrXflzT6++XD5PzNcgc+g5p0iNDxwOMmF&#10;hDsRBftwMFxLwaS5An1wvaCRcSIIEbv+2tfr+8odS9BJPmHdi3Ewvt9MVWLOVfidhX+dpHL+vIgr&#10;55eBiA8MznGYVkqcJnBq+k4oEGu7J+NADpQiJoeu+mAlYnacQ7+H/oAf/Lg7+vcZgoTx47ApKQbr&#10;CJD1sVHYmqjqqzjsSKUSZ2FbzGRTjbUlfjK2x07k8iRsjaErSeK2RK4nQNZGjcLyqR9jzoev4Ff3&#10;3I5evXsTFn3RRUOcdOuPHr1vRZeeg9BJQOG0cy9ChDD515t7Y+zCLWb0ZDWPTzikJH+ZB5IgRMzg&#10;pfqv8L9jAVJhttv/nhq0EC68PsaF8Fr5q60EjmCLqgrCwwLEtLQiNNRsd8HRYuzOK0V5VTvaGy7h&#10;L3UEAQFxmeC4TCBcj5TzcHmPSFVXIRChLgke1GXCwUnw0LRdDoKgUTWX1l2P2uk02uUOKPM6W8Lh&#10;UplA4oARLgsQjc3VxnIGIHQIbQKBg4VzJJxvKSEMfGou5ZQAaSFAGjmvHIbWtxloEBQ+NRWphVVQ&#10;LjHu5PIb4XLwkKzbUJWVhUft6QtoPltIMJWi+Ug+ChOX0W18gRoCQ5Aw0CBEpBrCo5brAhJM0lai&#10;KHYRar7YbZr9VsmJ8Pgt/KwbZu45ZeAxiw7E9AEJAIQSQPZFBsi3QyQIEI2HlXBUKg0o2CvdOhAl&#10;2q0DKQ86jQA8ggDReD7uZneyA8LpCeraTsMvF9TCg3ckuUDtlwvm1wKI4CEH4T9OuMI/33/8TB57&#10;rt4WSPnhIfnhIdljBUHwXfKPl2X6iHjrrwUQe63s+UaSO/9I2yTXDNkBwy8/PPwACUCA8+HwcHLu&#10;w1VdhssPEH8LJSe5ETV9Na2YvNZMan2l6qs4AiQ2p4T3Ui2mbzyOW27/Gf7lB13ws7t/hoWzZmMD&#10;HcXqqMlYN2c6NsbPIhToMAQRzm+erSa907E1drqByXY1743jOmpb3CRCZCrWzPoMX0SPwsJJH+Ht&#10;px7FbYMH46ZOPQiRfuhOWKiJr3q4dyZAuvQcaNStx2D8y4+64E/DpmLx2Waerx8gAkNHgOgh7NsA&#10;Yqqw+N+xAGF59evg/ymTywKI4KGRek3jj+N6cKtANv//RwtqcJUOAnUthADdQH0dHYhXxRQBFuFy&#10;8LgWQMLhIQkSfw1A2hnspeA6u9/3B4hreSWXIYhYpxEJIC0CiE+ChaDRRIA0lVM+gLRSfnj8RwBE&#10;Q7zLbagXuVpcGTfCabNamxEgldsPojRpBepTBQcqmeBQ0lxKCULEr9r0VaiIWYzK5VvQeOYiGk5f&#10;RNPRfFRs2IUbptN9zNp9ClG78jBrlwByJtSBeC2xXDWWkx8koXIAKfaS6EHnYW9km/fomAOxsn1E&#10;gvBQe3/3TgEHEOdABA7d7OpUF2zldH1PzS74OfkDswvObt48+Wvq5qlrAsQr59aHb/eXC5c7ttzH&#10;XMotS5HK6zjfBpDk3LoQhXcmVBlbZaVjBQFioaHrGNxuy3T8Hk6RrrHkr7KSDEDCwCFpXsHfQUGg&#10;SORvHC4/KK4HIKavhAcO40i4LHjEUhYa5YjlfRdLeMTkEB4GIKUGIB/P24x/7XcX/u0nPfGzu36G&#10;RQTIF/FR2BA7y2hrQjQVg23U5tnTsGnWJGoytkRPxfY5ciF0IImTsTNtJvZlxWLvvCRsy0rApuQZ&#10;WDxlOMa9/AwevuN2dOnSC1279UPXrn3RqVMfdO7WlxDpb6DStRedCJ3Jj37cBfc++iwWHBcQBA9V&#10;EftcvQ8g5lUJPoAk+gCS7AHENKMnLFKP8n9HZ6Fp+jE1u7UDHmYRKK4PR/qxUmQfvogTJQz6Da24&#10;WsMAXF+LFqmu3lZZ1V4fQKQARK4DHtJ3ORCVMZAJgCIUIA4i7WUsR7Vxvk3VWQJI1XcDJNh01wLE&#10;5EwIBwFEVVmBfIg3H1gngAgMAgUBYqR5T8adfAdAnL4XQAiM2ov2bYVtBaVooPtoyr/I+TJUbjmA&#10;qkQCJIlgSFqJ2rhlqE1YgVqucyDpAJCUFaiMX4qKFVvQwuPUrN2NMkKoLGohAULnMWt3ngeQ05zv&#10;WIXlXnHrB8i1IWIBIpkqLErvTzfyIBEKkLIweOg9yc55hAJEVVYBeFAaaVVPSQYgvv4LkQJZuMID&#10;YMcA7cGAkFAA1/vDHUDkEsIB4tdfAxA/LP6zAGLWEwSSgKBlC4ZGo1CA6Dr5AEJHFASIph2/U/g1&#10;dnK/i4WIhYWrckzyACKoKPiHAMQvDyAuP2Lq7r15v0yuJBwgqq7yA4SK1XrecwYghIcDSIwAoj4g&#10;h6rwQdZ6/Fv/u/DPP+yGh+RAomOwUYnzjFTszEzH1qQEuop4bImdbcCxbfZUbJ41hZqILVHj6Tym&#10;YHvKbKxPnIEVsVOweM4UZE6biPTJn2HhjLGI+ugt/OGn96NX917o3LU3uhEinTr1RieCpAvhYQBC&#10;kHTp0R89uvdFj4F3I3bzEUJY34NAMLIuP5nOPuWYAKJ+VtaBuLHm9B+z7+zh/4wAkUNJ538vnfNq&#10;emuGJeHUAETAyOV/zQy7TpgQHguPXMTpIgbu5na6BgZq02ejAZcZ9K/UEgj1VkFIEDQ+YITrPwIg&#10;lwkBP0BMGQ8ckQAitQke3xsgdBLXAojkYOHJDxCzvqgMrcVyG5wqEe7A4fQfDJAm0wKtgK6DMCE4&#10;qrfkoGzpZpQu2ojyVdtRs2QrahJXoj5xFeo4rYtdhrqE5QYiNQSKAYhXnWXcCFWhZr7JhMz8Dahe&#10;uAnFhElNLPeJXoIbZhAgkoOIZKuyzphE+iwNqqjWWOoP4oNIJHi4KqygC7EttILjYfEG55/W9k4P&#10;QsTa6qDsk5FkA4WFSAQJHgSHe2mQciEGLubpOTSIuf4YGlfKBbvwABgqbjcQqWcAt3kJB4bQcjb4&#10;XkuZJ5s8+YNvcL2/XNapZioUHN8mt28gyFN+gHSoNuJnp/A8JFfeHcN/LJWTzHYl47390ggRKf1E&#10;+HcKyl1vVV2pvl7zDiDhMgAhHPwyb1v0DVEvJVGJ/H0TJDpQPUG7BwzdHya57u0f0vqKSuCyEs+C&#10;iMaNcr23pTjei5KDh6qv4jhVD/To/WV4M/lz/LDPnfjBj3vhoXt+jsTJ0zDy5Zfx3p+exYhXXsPs&#10;Tz7GvIljsWziZ9gwYyK2Rk3GhukTsWn6WKyeMgpzxw/HtLdexQdPPI7nH3kAf/rZffjzz3+Ol3/1&#10;EN5/6jcY9cqzeOF3v8Sgvv3QrQdh0aUf3QjhQWB06toHnbr1QRcCRNPOnfvgppv74LP05cg4zQcC&#10;weMIH87oLFL1EEYHkchgbzoM8rvpfSKChral6X/H+RQz9SDD66JkezqvSxavUzrX6T0dAocGUUzj&#10;sVR1lXWkEPnFdbjS2IJLdQz2SoZ7AFAVVAdA1HNbPQHDsh22+eUBxA+P6wGJA8hVykBCqiAQVIXl&#10;besAEm6TWowECtfaygJDABFM2pTrqBIsBA3lPThvhjWxEDGdDSNAwi9XpeVAEa5wYDg5UPjnwxUJ&#10;IB1aW50vQst5Hud0ASo27kMZgVBrALEc1XEM/PHLUM35mviOkgsxUEmxzkPJdJMDUdUWj1OZsAxl&#10;sYtRFbuUx1qGGuqGmQSHJIA4iIQCxHYoNM1599s8SEc5iBAcUo6DCOUBxNjtQ7zBCY/vAkgQIqqj&#10;tYHCL9fqKpD3EDgMPCxAwkd1VfWWA4iTC3Thgc+/rKl72jfuQ/Pe9qBCA3C4HCgyGXhtwO0YtF25&#10;cIC4zw6cgw8edrv2VaB35x8EQxrX6R3dfsl5CASCQ4bnNvznENhXwPCcjWnN5QHEgoXrOlyDoHQe&#10;gsd3AcQ5EVeF5eTyM0mEhaDhB0giywsgchj6/a3jsAlhyQzjwakfIAKHkxkzivebZKqteB/GUHMO&#10;KnEu91Fi3MecPQWI2luCt5JX4393HYR/+lEP3Db4Lnz2zrv45M/P4I0//AF/eOABPPPwQ3jrsV9j&#10;8ktPY8n4T7Fu+hisnUJ4TB6FBWM+wPgXn8Brv34Ibz/+S0x5/XmkDH8f2RNGIWPMMMx5/3V89PRj&#10;eP3JR3H/0KHoThfSjc5DLuTmTj3RrXt/M1ZWJ686q5uqsX7YBc9+OgkLzzbxO/KBTMOTeA7E9sUo&#10;QDYD/rzDhVh8rAhLqWXUiuOFWHWqFEuOFWMet2eZV1TT8RMaaUcpQegYHclxORRuJ5jUs1zz+85W&#10;MOATHnQd7XQdAffgUwgY/hMBoo6FBiIeSPyAuD6ACBzBprrWWTDgc6p+IJrqjYSCh1kuVxmJ6zyQ&#10;OKfRQYKGB4//DICEOxAHjnCAqBmvhiOp3LwfVamrGfhXoTKVroIQMHCIW456SsAQBNTPw8DAQYRO&#10;ROVqvMR6LfczVVxyKNxeRQgJIJIBiKm68uAx03Mis71cSAAg5r0gNpHuFA4QCxELD6c43qhxh73h&#10;3w1EHEBkq10drfp9dASIlQ0UZtRdnwLrnRhYTLUIA9D3Bci1pYBoA2ww+BMonoJBMwgAv/zrBAZ3&#10;DBv0Oyq4r+BgYeGHR0dpu5U9T3uuDgLXknEWLJdFgKi5sf8ctN06FysDkGP1SNUyPzOF31cSnOz1&#10;CZXA4uCRctJOdS39v4WckB8Y7rdz0quDE1kugdsStOwBJInrJdejXPAw1Vo+eHwbQAw8qFjCQ9Bw&#10;mkN4SNE5JZhDgMRwftaOc5i9rxSfzNuC/9mpP/7HP9+Cu4bei0VxsVgeMwur42ZjcdR0xI74CONe&#10;eQZjXvgDEj98BcsnfIrl44ZhxYQRmDvqXcR88DJiPnkL86eMwMb4GdidHovtqVHYkjgDG2KnIpvQ&#10;Gfv6n/Hbu+9E3x490Z2uo2ePgejUWQDpS4D0ws2c70p30r3HAPz4R53x0BMvY+FJgpZOIp3/yaUM&#10;8hvySrH3QjmOF6iHdwXKympRwUBaaVSLqspaVDJwanyo4vIanCuuxNHzJdidX4y1ucVYwP9oliCi&#10;HIpyIVQy/89bCZ22qhZcrmbwVrWVV+X0rRD5TwSIkuWSmve2U35ACCAu2e6AEQ4Qu78FSGDYElVT&#10;OQdiXIeFh6q4WikLEK0XWDoCxO86/LpecERSJHA4eISDw8kBxLS0yruAssUbUZvE4E+IGAchdxG/&#10;Ao0JFiIK/pKBiByFBwQHkRrlRJJsbsTkSZw88AQciKu2EjhcVda1ABLjA0goRCxAJIEj8YCmXPYA&#10;EkeAxKtKiwAxzQ59ALHv+YgED8nCIlx6AjWtSCQGEpeUdQCRE/EHLSkcIuHA6NinwQZcE9xNgA0C&#10;JPRVqzb4BgHQUeEA0Tq3n1+2vCv3XRJodNyOxwqeu7YFZQCh7do3AkCCVV8dAZLM7xpYHzi+/zpc&#10;H0D88Ogw+CGVxPIWILWI57KpxqL78APEQELA4FOyBg70A0RyOZDvAojAIUV7AIkmQOZwOmPbGUzf&#10;eRFRW0/ixgH34u//vz/Gvbfei+Xx8VgyayqSx4zAhHfewNh3XseYN1/E6JeeQPQ7z2Pp+E+wYuII&#10;rBw/HFnD3kLMey8g6t2X8fFTj+HtJx7Da0/8Dh89/we6j5ewYNz7WDzlUySPfAev/OYXGNqnLwHS&#10;C1279EHXblJvM5jiLVQnru9OR9KNjmTAXT9H2rZjWJVbhMPnK1BVUY/WGg2J3sSAzCfwOgZhyvSt&#10;MLkKBlUNTlhXTdVwey2uNNTjSlOTGYOqhvsXldbhUEEdVh4rxFy6l7lHirHyaCFKywmGevumwMvV&#10;nP8+ALmGWwnR9wSIOhU6CQbfHyAOHg4gDP6+Kiw10zWDKtJ5KGeifId1KZoSJgIKgeHkABJwHmX/&#10;eQDp4DzUysqTHyDq+1G9LQdVKZ+jjvBQa6s6gqROCXPCwDgNL/gLCHUxBEjMkiBAzHpCQqDwqrq0&#10;LQCNcIDM2HPSy32cRtQe25zXOhILEZdMVzXWbIHEwKPAp0Iz9UMknuviDl6gI1GuRFVZanYYlAat&#10;Sz5IQHh9P2yHKC5zXsuSWmJpQMVwePhlIOI5EAcJv/yBy8nBwgHD5ERy7byGTM/MZWBkcMxkgPUr&#10;0Lvbk1nPoGsC+KmO0HBywdmU9ckfuDvIg0yotC4UIB3LWEU85nfIwMUDiJNrrSVoCCACiYFKACDh&#10;x9F6Dxp0GuY98F7ZYJUawUGZ16d6EPErietdwlwyuQ1v3gKiMkSCjKneouRYnOJ5X8Tx/og7YuHh&#10;wOGgYWWBMedAGaL3EyJUzH6W2V2EaTsuIpEPTb2HPoS/+ccf4lcP/xqL5szCm4/9Gr+4fRAevP12&#10;/OSf/hkDO99sqqlmv/wUVk761AyouG7qaGR++jom0pm88OCdeOl3v8K9Q4biX/7H/0Lvm27CIwN6&#10;4aM//Aypo+gmJr2DcS8/jYeHDiE8ehhgdCYwunXvg24ESTeCRK+77UEX0rdHf/Ts1Q+fb9yCuqbL&#10;dAXqkEeAqEqGAVJBtjVMLXQPUlNNjVFLtVVrLctTZth0Aae+FdWERN7FSuSc0ns0agicFhtsTfWV&#10;F/A9OQgEwOFTCCTC5IYucbDwA0PDurfL7YStNwlyyi0bB+JBwS/nUNxyECA2Ya7h1+0xaozalQOp&#10;IgQ0petQL/E2XkuVNb3IVc0lCSxyJKU8hqAilRMgcioldCcEhHqZt5bbaizTvFfQ8AHkekESDo8m&#10;QsMmx60ECgcQ9fVQk131zdCbAvXCJzXbrd56CLUZGwxA6ug+6gUQVUsx+Fd5EJCTMLCIJQycA4lZ&#10;ilrKASIgb7tfDjY3zNptARK9U62vCBADDwLFA0gUASL5W2MpF+J3Ig4mgoeZ7qcIkDgPIE6udZbe&#10;mW7GG5KUVI8AEEnLBhTOrXjgiAQQAxHKgMObd9AIbPdBJCC3jspkcBRAVO8fAgrKBUIntz5SAPfL&#10;BVc99YcoJPBaRdrfSVBRqy+/LET88spGOPZ3yQR5HzxCxOCfqu2+7x/pGH6ABGWruwQPdSR019tU&#10;ZZ2gqyAwwuXgYdyGNx9Y9qqsnDoARFPeE/G8N+L4AKIWV7bVVQSA5Ehc58FD0vzs3QV0IIWI2nEa&#10;fe/5Ff7r3/8Azz7xLNLGj8ZLP7sfHzz1JEa89gZ+ftsd+M3dd2DUs7/HvE/fwtppo7A/PRabZ0/A&#10;IjqM2W8+g1cfugtT33sTw199Ca89/igmvfUKJr78JKLf+iOWTnoXa2ePwNzx7+DPv/op+nSm8+hK&#10;aHS37qNHTyXX+6Bf38Ho1bM/evXqj/6EyILEDKDtS3xVaYNsI5+szVM5578NIM0ePCQbrIO6XCtg&#10;0KHQnVyqYeAVDDQMiXIKtc0GIA4ekSDih0QkhewbAR7+wB66jkDxAcQPiHBpm3EilIOHHyAOMC4H&#10;YpPmhIDnOlziXAMrtlM2J1LOKYFAOKjzYDuBYSAiWBAaLSW2Z7kBiFyJHAhB4QASCRKR5AeHg8f3&#10;BYh9W2AhqrYfRlXmBlTLdSTZnIbJY8R7DsSJAIgIEAcKDxKBZcq5FScDkNk7LUBmqz+IBw8l0mcT&#10;ILMFDyqaADH9QfZd4NRKMIkhTKwKzDQEIF71VrClliBCmBAgUqAnraZqo+5ciedMBBAHj0gQcQAJ&#10;uJAw+aHhn5dscFMyl/ICm95yJ2j4AeLkAqeTqoCuByIuuH4XQPz7ZJ1sRuapZuNsnNJPcR9Cw+n/&#10;JEC0zX8NIu1vpe0d4REEiKqzrLScfKLuW+FhdNwDiJwIf28NVe6XnEbCESvNx7t5wYP3j5rrxvD+&#10;EjxMnoNSwtzAY385oVGO2QcIDU/RVNTui3xgKuO9W4zBv/wjbvh//994/flXsDktDiunjce80Z8g&#10;4YO3EPX2S5j2+rPIGvkuVk8YRvcxFYfnJmBnwjSsnz0G8z97F1PpQsb96TcGJmmfvIrFY9/Dhjlj&#10;sC99BnbET8CG6NFYOfNDjH/1j3hgwGB070xw9FAyvRd69uyL7nQgffrQgfQZQPVHX0JlzEfDcKWe&#10;wddUydBZqGObgqsCroKyT610D1KLhk0nRCS9AdA+6QelcasEmLbqalylzNO5Am9lA9cp8KtMUMqJ&#10;+KEQAouweX85nZPAIYWD4loACTiQMED44eGXHx5GvEZSOEDUCsu4Do1fRXdhAFIpaMiVWICY96UL&#10;HqqeUnUVr4mcjKB7hdfgEq9PM69/EwGiToJ+cIT3Mo+kcHA0Exoa48qMc0VgmJZVPoUDRFMjwkPS&#10;QJPVu46iet5mVAkgaoElx+Elwk1+w4PHdwJE8gFE8AjKrrshatdJwiMPc/i0NXvXKULDtsLSkCYO&#10;INE+gDh4BCHiAGJlWmpdEyAUAaKciBRsoSWQBAESUASA+CHiB0gkiGg5XH6AmKE1KD0NBwByjAFP&#10;wdIHj0gAySY4HESyAs1aOypyoLUB2y+tU3nbEssCJN2AwykcIEFghCv8s65HOodwcOh9H+46uKo9&#10;B77In6XvEQ4Q+/1MIt4n+xkESVgVVkSAUKrK0u/t3IZTRIAQHgGAHCJAPOcRAhCCY87+yg4Aidpf&#10;bFpjzdnH/fYXoe/Dj+O//t2/YOzHw7BvXiq2JczCqunjkDnsHSS/9xIWjv4A62eOwcbpY7AzaSbB&#10;EM3pdOxInIwtMeNNtVbWJ69g7vDXsGz8h9gUNxkHsuKQkzEHuxKmGIBsmGN7pr/w64fQq3M3QoMu&#10;pCsBQpD0pvPo23sA+vcdhH5cHtirH5789WO4kJuHq/UtIW7j2wDSqveM+xVWrp1uRgG+hYGxlUFc&#10;aubxmhm4WwkU+9pZ//72sxwYAsDwliMp8Hk6z4j6doCEA8IPDb9C4CFdCyAGGMp3VONyMZdVTcVl&#10;VWPZ7Zw3CXW5DrqzKn7Pslq0nC1B68kLaDl2Dq25Bbh0pgSXiqv4WdbpNNGFaOwqBxDNO10LIEHH&#10;EYTHdQHkvJ038Dh70ayr3X8StYu2oUYDIyYQAIIFoVFHeLiqLAeQGgcKygGkhoCwsuvM9hB4BOX1&#10;RD+JOYKIN5hiNKfR6lQo7TlDeNge6cqBqDmvBUlHBR2J3IjLjygvUkBwXCRAVKVVQpXZcYe8dviS&#10;lpOo1JwKk2T3j1GkNvtKiCYd8SDiwcMBxD/vQBICDco28RVAKAGD0tRJyeJMygBEwZTKYtCUQkCi&#10;7SrrwcMFT38A7xhYbYLaBVP/esHHyANHuDLlQPJYlrLw0JTrqODnyY1YKYiHOyN9jvtsyfXzUJ8O&#10;/7n4y0j+722+u7de+5p+IZz6ywsYFs4W0JIfSB2lDo42oe76cQSGMPFA4t6uZ163an5nm1gPAoSw&#10;8CXKBY7EQ4TIwSrCo4ruo4LwICyo6By5EMJEOY99XEeX4STHEbWnlP+FIj40FWHW/hLM2pqPHw+4&#10;D//7BzcjLWo2dmYmY19mAvZlJWNL/Cy6jMnYHj8DW2ZNwhfTxmJvCqGQPBub9HbCWaOxK24i9iRN&#10;IygmY3fKLOyfl4ychek4ND+Nx4nD9sSp2J40CRtixmDJlI/w2SvP4dbe6g/SA1270nkQHFLPnn3Q&#10;v99ADJb69sevHvwZtq1ciy9rm02AbWVQDgdJOEzClwPrpcA27kc4GClPYmDiBXI/PCS5FQb7YDWY&#10;nMy1nMVfJ5csd+oAhkiwoIIwkYOqxKUqBneT61DVlAMC4aCcRgm3aSpQsvxlgkbfrbmqGo10FaYc&#10;P1vDyrccu4D6tTmoWrAN1XO3oiJtPWrSN6AqaxMqF3PdF/vRnHsBVwzweAxVaxEmppNfCYFBF+MH&#10;iQFMGED87sMAxEueu+WGiwQHZQZHpJrOcb1yH+dKcIUO6evqZrSerkD1uhzUpq5Fnd7zIRdBGSfi&#10;yQHEwmMxAbEINXOcFgfnYxYE5mtjFhvVUNVcrpy9QD3RCRDjQk4RGrb6ygBkpw8gXg5ErbGUB4kE&#10;D6cYlrEgCTb7NU4kkFQnQPgnNuKfOs5TQk65Sa6b9z5rOQwiyUY2N5LMIOGHiBui2gUh/1AZQYBY&#10;l+EcSKgY7HwAUXDT07eWJW0LBFFvORJAMrxgHUn+QOtf7wCSfbK5owxECAHCw4jwkPMw1Vru8wxM&#10;CA3jSAg8gYTnZVpZeZ/rArb7fD9AVJ3mP59wuX3McTy5/c0xfOuVK3FVVEbG5dnku5UcBx2fT+43&#10;cvDXEOOuY6CttqJLDNG3A0SyY1yVI/ZIuQFIDJeDEOHUACQIDwMQAw86kD0lmLmzADP2FmHahlz8&#10;aOC9+MGPOiM9Khq7sxn4s5JwYG4adqfFExZzsCNuJpaP+hhbCZETC9JwdG4yNkWNw6pxH2D5mHfN&#10;GFi7U2djfzb34/YDc5NwcG4iDmTHYUeyBlqcjNUzhiF7zJsY8+rzuKP/QHTt3IMOpDd69+pv1ZvO&#10;Y8AgDB04mBDpj8ce+RVSo2LQWFRuEtIa9txBI1wBUPjm/Qotx6kHCAsQOREbzEPgIf0fAIgBhxLf&#10;nPqb7X6XBA9b1WUdgarjLEC85roESHspvxvh0ViqaqxaXK1pMu8FaSkoxWVC44r25XfSaMBfVTei&#10;IScPdfO2oCFzExozN6MxYxOasragjvCoTfkCjcnrURu7GpWJa1C1eg/aTpw3PdWbqXb+TnoHh3qk&#10;N/oAotF2wx1IOEA0NImZ90BSX0BwXKDbEEDO0ZXIeZy/gNaiGuxZuQRLY6fh7K4daDp2EVWLtpsW&#10;VTWu46AHjVB4qGpqkVEAGgGALIwIkLroRUY1UQTIjJ3HMWvHcczeQZAQIkqgq0orABBvaBMl0gND&#10;m3iKBBCnIERUjeUkN1JCWNCBOIiES/Dw5OAhR5IiKTdy0LoQN1SFA4hkhv2m1DfEvNpW4PAAkqbB&#10;A4+Fg8OJwc6DxbUAEi7nTgJP+wq4DihuGiEI+9dL3woQI7kTlgvIuhUDLAMXznuAcYMuzuV+c3lM&#10;19or8Jpb7xxcj/LvAki6XMZJXguvaa46EQbAoWkIHChdN2+MLXcNQ8tEAgjXeZ0HUwiEcEAkH7bg&#10;EEgsTL4bIM7VxkQAyJwwgEQTHNKs3QTHrmIzjdpdzLIVGLd8H/69z5340Y3dkDhlBnbPzcTONDqQ&#10;eenIEUxS4rBOHQfHDkcOYXIkKxGHCZgdcyZjy4zRmPfxy1gw6i1spUsRQHLmpWBHgl57O5GOZAa2&#10;0ZlsnMP9pw9DFgEy8oU/4fa+A9C5Uzc6kF4BePTo3hNDBg7C7UOG4tb+/fHL+x/EsDfeRf7+w98J&#10;kIAU8EMAEISH9F0ACSx7ClY3OYio3H8cPJxc50GjCLCQOgxZQhBYhYLEtbAy2wiQFpY17wcpqkLd&#10;3hOoXb0PDUt3oWb5TlQSAi0Hz+Cr8no05Z43VUJNBEdD+kbUqYUTwVFPmDSkf4G6tC9QTzWmrkd9&#10;Mpfj16AyeTVqtx0ilKrRTPfRQEg0EBoCiKu6kvto8aZmyPZIALlgJSdi3/shgNiqKr0cShBp5fEu&#10;5BzAvJjnkLv9IyxJ+ZAO5Tzqtx5EpToEangSNeGNAI/rAoin2tiFRnIrKl8RLYAQHgJI1I4TmLFT&#10;boROxAeQmVTUruDovFE+gPgVCpBgbiTYSss6EQ0TkbBfw0VQYfCIozSshANIOESMC+EfW07EAURS&#10;1YZ5fwifXg04OJXckCfpgsdRBjbKNU0Nl7YJHn81QDwFqnxcEPbBQ/IHaMkBREF/XpjCAWJH5LUA&#10;8SsADm/q3z/rhESY+KB2vQBJI0BST/FaUOrXkWJgYgFivo8HCr9SeW2cwreFS9dYY3S5Ph4CQooH&#10;DCmRv5t7WDDDkqgK8zsAEstyyn1IMZyf4wEkABHeY9cGSBFm7CqhihF9oAIfMTj8uN9d+Od/uRFj&#10;3v0QO7IysDGeriMjCXszk7EtZia+mDIOm2ZOxIrxw7Bs3KdYPmmkAcTB1JnYNG0Ekt96BmunDMOe&#10;5FnYnx6D3YnTsT1mIrZEj8XmOeOwfvZnWDH5I8R/9Dw+evr3uKPfQHTpbAHSq1cfA5CePXpiEJ3H&#10;HYMHm/4iP7v7Xnz48hvYuGQl6jTWEoO3v4+EXwFIKOj7ABJYHyIfOJy4XoG843oGYh9AwgP/f4T8&#10;8AjvYa6xsC4RAiHw0Ds9HEDoIsy7QszYVxRBou9nxs4iUDQmVntlPS4VVNAx7EW1qqPSNqBh7hbj&#10;JmqS1qIuezPql+9G7YKtaKLjaBQwMjeiJpNug2rgPs0pmn5h1MzlepWTO0lZhzL1xdh2GJeLK1BX&#10;ap1HQA4ghVYOHOEAiVSFVX/eA8hZuY8Cfr8qHN60DkcJD1yaiGO7pmB9djYKVu9E49KdqEpejjp1&#10;JJQbcTkNAw6Xy7BAqI4mHKjvAogDTZWqsGZsP4Hpggc1hSDRctR2uZF8A4/pe07Tzp+xbyjcf86+&#10;K50gCVRraZiTved9IJFcgt3mQowT2WeT6wn7ihC/v4TzesezHX9IMHGuJCEMIAExABiYmHyIBYsF&#10;CF3HYQUeugzKgsPBIwgOP0DSBA1vW7qniOU4zfCkZYFDQMk6RnDkEhiCCAOpOhY6oFwLLOFSMlrB&#10;2/QL4XK2XIhgoqBPKGTQWaTn0WVQBiB0GFn5LOMtG5jofSGUXjg1n2AJV7aRLSvpmH65HElQPG+f&#10;0tQZ0ANIKvd3VVZKrJvvrmvA80/l9zBDnchl6Np6SpF8wLDwZTlOU6hkQYRlTO9zusRgM1yBwSrQ&#10;JNdzFxrkMPEQ1/O3NkOzG4Aoga4yVQYgkoNGTKD5rgcPkzwvNwAJ5j2s+5ixsxDTdxZhOiESn1OD&#10;5yam4J8798GNt/TG0795AjtSMrF29kxsjJ2DjTHTsW7meKyZ/BliXn0O4578LWLffgmfPfVbvPvI&#10;fZj6zKNIfvMZLPz0NSz45HVsmDbKVG1tj5uCL+hOVkz4GCunfIJlEz5E9sg3MPudZ/DJs7/H7b37&#10;oZuGMiFA5Dz69OqLPj17YQBBclv/ARjauw8euvMuDHvrXSRNm4nKM+dNQFSgb+bTrqp9rLvwHIYg&#10;4pLCflVLdj9TNgwQAUeiKiQDCjeVqqggQILbbeC/Xplz/ZZlAw8GfgMMAUQQ0HfVOko5DAMObjfD&#10;rHO5lcvqp9FaXGnWXSIk1BxZbzXUMQWeq2W1+LKa60qqUbZmD+rpKi6lbTYOQ66ikcvNaVYNdBQN&#10;qXQchEKdAELnUZfJZcEiXcBYz/l1qE9dhxYCyOyjbXIlXFdKiDTvOwENxKi3Cboqq+8Ch1MgeU5g&#10;2JdCSQWoO3sejXQfDecJlcIKrMqaiXM579GtfISdyz/GiD//CefXbUX7zkOoXbgZNfFLGfxtUlw9&#10;zysJCXUkVD6jLsaCopoKdSJWruqq1tvmQFMdNd8CxEFk2nYCZJuWT3I5j3+kfEzfHRkgpnlvBIBE&#10;7ztDeOhNhsFWW8aJECCx+wSQQsTv6wgQP0ScIwmHiHMjiYfcvAcQBhQBRHLuw6qGzqSWDoVikPIH&#10;t2QCRNNwcIRLcAkHSDaDoIKnWmJlM6BmM3Da+aCUg/ArHCD+J327jmAQRDyAuFZYSqIbYHiwCHnJ&#10;lAePa8kPDykcIIE8iqdwgKQTIKrCshL0PBflfQfzvb4DIHIWmpprTekaqrowWI4ug+BQk1wDi3Dx&#10;d/R3CEwgQOL5exsRDg4gtkwEgPBemSOA8H7SAIlKnksOHpLgIU3fUYiZ2wv4MKUhTarxyFtjcHO/&#10;O/DLJ17EUE6XR8Vi+ZRJdBkTsHTiKCybOAJLxwzDwpGEwCdvI+GtFzHzxT9izmvPYMZzv8eCYW9h&#10;O93IijEfYNno97FywidYR3ioZdYyAmTxuPeRNeI1pHz0ounJ/unzT+A2AqTTTd0IkJ7o2b0Xevek&#10;CyFA+vXpgzsHDca9g4fiVrqQD199HZM/HYGDmxgklLBlYDW9pRmEg85D8GDAjQQQAsBARGWkawLE&#10;Dwg3f30AsfAKypYJKhwY4XL9P64QCpcZ7NsIDbXmMi2+DPRYhsuXVXWmtwLSeRiQsKzciK6Bps2H&#10;zqJp42HUr96HulUEBtW46TAaV+5l8N9gq6YEjiyb21A1VSNB0EhwSA0sU8d19elczljH7VTaWvNK&#10;WAGklqCoo0w1Ftc3mnntR5jEr0bl4i24WlCO9pKK/0cAMRC5yPkLhWbE3UbCo724BgfXrsKxLaPo&#10;Pibh9P4x+OSVB5E140WsT30TKye/h5a1+9G0+jDK5n6BqqQlqIhbinICoSpuCUFCIAgMsZzOmc/5&#10;oMPwAyR8nREhcsNMBxDCwwLkOOfpRnbmYRoBMlPVWK76ilAwQ5t4ANHU5EX2nDPLDiDRBE40IRJ0&#10;JXIgBRThsZcOZG9xECI+OZD4q7XCYSJwJDAgOJg4gCQfqvZcSHCkVj9ABAxJIElm4HJAcZAIB4eg&#10;EbLee4LO8gCSncsAzQA6lwHVSNVQ36JwwLj8REAmgLOcq3rivHUjoQBxcDBDvnvz4ducjHMJkYWT&#10;k03A+0QI+JVOcARlXZM9V7knnR/Pmd/FuBOWNz3Wc9WyKlSqqjLXj1JnzXRddw8gakadnFuLJEJA&#10;eayEw7VGSZ6CsCAovKa5cQzucfzdBRS7jvMES+xBwsOoIqAY3jPGfch5OHj4ABJ0H+p9Xsj7/yKm&#10;bStGFF3IrY++hB/2uwcvjJyOn9zcB5M//Bhro2Yia/hHdA2EwoSRWDVpDNZOn0gwTMSGGROwJWoy&#10;diXMwJ7U2eY96HoT4cYZn2Hl2A+wePS7WDj6HSwc8x4WGL1jAJIx8jXEffwqPnzmCQzq0YsA6Ypu&#10;XXqia+du6NWjN/rSdQgitxMg9916mwHIK38kqMaOR8q06ajlE2mD+h6ohZGpniJEjBw8qrxpUKaH&#10;teYFkogSgCR7DBv0vw9ABAgex6fQ8u64/nX+/Rn8CQaNmXW1tsm+67y0BpeKKnHpYjkuX6zAFeqS&#10;AnOxkuN0KSwvsKjF1FU6jNbcC6hbvgt1iQz4SV+giUG9JWMzmqkaVVml0F0QHLV0FWpNVZe63sDD&#10;AETg0HYp1WkdmlLXGgkUDYSJAGIkN8LtjWlrKAuQ+tSNaEpeh4qs9Wg8ehpNaoUVBpBwiHwnQM4X&#10;cX2JfWVtQTGuEqDHd27EyvT3cWTfaMwa/0dMGf44crd8TJc1AYdXv4njSfHAlnx8uf4oLn2+H21L&#10;dqF58XbULaDjWkRoZq5D5eyFxmGYHIdzGJ5slZaFSLWS536AzKLjmElNFziomVuPY+qO45i86xSm&#10;ESIzBJEQgBAach8RAGLlOh86Z3KRf9wCxOyVCJA9xUigvg0iAWdyDYi4ai4LkSokeQBJZVBxbzO0&#10;slAxdeYEhqtrF0jSCRVBIpPKOOIDhSdXdaV5AxoHkFzCgwCZS4DMo2uYxwA6jwDx5y6k7wKIcyUK&#10;yCY4ewARNAQQ5UQcSAQHVV85MLgqqnnesgPIdykcIOFSC6/QviYM+IKJGeuK5+udo2CTpuNpmesN&#10;QKhwgJj+HirP759hcjH83lxvho4hNNSAQUOkmPICPH8nwSORSj5E2B8UQBxEBAkvv0GAxHI59khZ&#10;EChal+Mg4gOISZoLHpzfS4AQHH54SIKHA8j07RfpvCswbU0+Og19GDfe8xu8Gz0f3Qfehz//4Uls&#10;jJnNwD8MSyaMwDw6j8WfDcfy4aOw6IMPsfzDD7Hqg/ex7N13sezTD7B64nBsnDUGn0/4CEtGvokl&#10;n72DucNfR/aINzGXIJn32dvIGvU6Mka/jugPX8bLv/sV+nbtjk43dzVNebt16Y6e3Xqid6/eNg/S&#10;ty/uGXor7hwwEI//7GeYGz0H0z8djvz9OSYP0aA331VUmM5xes+F5IYsDw/mxq1U2M5zkbYHHYxb&#10;52AkqXw4lLTdugorf3mrUFh8C0BqCA69Y0TO4kIZmnPyUbfxIGrlHpYRCIu2o3rRNtQt3YnqpTtQ&#10;s3I3Gr7IQeuuk2g9cRHt50pRt/0oaudvRYNchdyFHIUn5TNULWVaT3ktqlRtpW2qzjLuQbkNbU8h&#10;FPxKJjgIEwOMLOVMNqF53hY0Zcu5EBTcJsmR1GmashZVmV+g+XA+Ia9kOiERBhA/REIBYuERChC5&#10;jwu4zOtfc/4Cdn3xOSaOfAOvP/M4HybGY/izz2PX4tHYsew55O9+A7mfv4fCxCxgbg6uZu/AXxYd&#10;AlYcw9drcnFl/XH8ZdspNM3fTIAsQj0BUufLcQS1hOBYHFAVYaP8R5WqsAQM4zoIkWnbThpN2UHt&#10;tACZuUMuhNpNJ+KqsgKw+DYRHnsK+YctMuCI21NkFLOHoPDmY822IszxpjH7iulSigMACYdIECB+&#10;KcEuF+IcSATJiZgpg5andC5nGIjUGIikHxUgWMa0DGLAZEDLZOBLzW0kdFRnz/0MQOg6KE1t/sPT&#10;CYKFAVIvnpLmM/jP88AxV9A5Xsf19VggIAgOZpvdrsCqz7LVWAq02m4BoiS6gr+Dh1MkeHR0HJGk&#10;YC5wOaBoavcNr8IKl93PJ+NK5E7q6UAIAgIjSdeLcE2Sq1AHQK5TsttcUwHlaKVp7KAcVBLBrJZY&#10;pom1ayl3hE6GQE/kA0DCYcGhEol6AOC2eLkOoxoLEOM6almGyzmVvEfKOS030LDgKEPMAYJjfwWd&#10;B0WAzDbyuQ9q2q4iTN1ZwHu+gNNCzNxfjWEMIv/eeTBue/xFjKT1v+t3L2Bw78FYMTsay+g6Fo/+&#10;CJP++AQ+uPcBjLnrYUwiYMb2vh0TBt+DcYPuwWdD7sHwu+/Cpz+9Ex/cPwTjH38ImR+9RPfxDuaP&#10;fgvzNR37DhZMeB+pDAATXnsaf3rkYXT5SSfcfGMXdO7UFV06dUMPAqRPrz50Ir0wkAC5c8gg3D1k&#10;MB57+CGkzZiJhPGTsDAhCVcbmtDIJ9zGcj7lVlQaiPhlBwX0y8LDDd8RHuwtAPwQ8M9/G0A6gsJK&#10;6+VcrFopBzkDuuoaNAlYhMfVyno0HTuP2nX7Ubt4B+oyrCuoz96CRqpJ06wtZrmegJCLUNCXg6jN&#10;ZDnlKpLXozl9kynbkO3lN3gMWxXlHY/7yGk00Sk0srygUU9notZUcisGFCmrOV3DZboPk9egE8ng&#10;NroWJdyb5m+zmsfPyCKcuK8BCMsbJX2OKu7ffvQsWkoId8EiDB4hAClU0pyOkgBp4HJDgXqaq7Ng&#10;Ceo4bSoqo7Oow6ndOzAvfhyy5ryL8cOfxp6NK7ByRiyqv9iNXWkfo618DPYvfQvrRn6GLxfm4C9p&#10;e/GXhO34S9JufJ21D98sPoSrq47iy40nUJG2CuooWB8jQCygHETkOpagZjahQXBUcn1VlAWH0w0z&#10;tuRi+tZcTJPz2GohMnW7Bcj0HacsQHbmY4Y/F2JcBx2ImvdGUBAgBfzTFhIOFwkMC5EYOo8ATHwA&#10;MRAhPCQ/QPwQiQwQOZFKQqSKENEAjNaJCBgGGmGS8/BLvc8zc2sIhCoCpQKZLJN1pInbGFAZ+PWO&#10;9vTDZcg8VI55DH6Lj1dhxakarMqrw0qfVuRXY2leNZbk1WBRnkb+rSYUCA5CIPNEC6HQQlg0Y8Hx&#10;FuNa5jIAW3fCqSBiQCKABBUACIO7kx8ifnhcP0CskxBArKNw4JDbsI7jWnLgsDmbRjOyrxyGcSEC&#10;haBBKAgIC3mNVuRVYl1eBbacr8OOCw1UPbaer8GWM9VYz+u1Kp/X/EQpr28psgiI9KMNSJIO05Ec&#10;IlyoeIIhke4imaBIzPGqsyjnOgSPIEDoOsIBYt7zYce50hDtgkcg/0F4TN9djCm76Tw4nbaDANl6&#10;kbApw8sTEvHDm/viwaffxIQVu/HY++PxL/96Cya+/xG+iInCkjEfY+afn0X0c89jzk8fxfwHnkT6&#10;Hb9B2p2/Qfa9jyLjgd9j6t0/xYh770L0848h7nVu//BFU201n85j/hhCZNy7mDvuPcx+9zmM/PMf&#10;8Mt77sKP/u0mwqMXOt/SHZ1v7o5unXujd89+VG/z4qkh/fri3tuG4md33Yn4iZOwLCkFM0aMMk+3&#10;Dh6RAWKHI7fyA0TzFQz8AsK3yYFC89cCiJ23sPCDJLhfCES88va95NW4qjG3ymuN26jmE33zvG1o&#10;nbsNLYSF8hMNc+koJA8iDiDORShX0Ug1pXhQEEh8CrgLB5B0QcJCRABpTPYchyBBWKiJrslpqLqK&#10;EGhIXcv9BRDCxgBkK8GxDY1qucXzbRS8BBmV4TEak9ehIW4FSrLWou10oen34UDhFA4Q0++joBh6&#10;7/qVqhY0FJegsaQYrVy+WtuIitMFWJ6RhCXpH2DfxokY/sojWJk1G3sWL8bOyQn4mkZgw5RR2Jr6&#10;LtZ98jbaU7cCi48C8w7g6+Rd+DpxJ75MohPJ3IMvlx7Cl3QhVRlrUK33gkQvQqXAQHdhq6+s+9Cb&#10;By1AuH72fEpTKx9Acg1AphMk07dxeccJKD8ykxBRNZYAoqos40I4NbDYJXn9REIkgKhaS1VYFzBn&#10;zwXE7rYQETD8zsMvB5DY/SVG3w8iciK2j4hAIkfiXIkfJA4crorKjsDLoEeQmKdiPu0qEOkNbavz&#10;a7H7XC2OFzagqKwVpRVtKK9qRXVtKxrq26lLaGiwqq1vQ1VdG0pq2lFYfQkny5uRw/02nqnBwhNl&#10;dBR1hIFA0oy5pxowT2LwnccALgkkciUGKoKGURAgaqI7l+UCMPkrwGHLUoJaQNcPECe5LbmsbLoN&#10;gSP5RBXm51YQCjXYx+98qrQJZZUtqKtpRSOvU1PjJTQ3XkYr1dZ0Ba28bk217aivbUMFy50tbuS1&#10;asQ6Xqv5xyqQnMPfnr/nHDoXkxyX08hRFZWFR4IHkfgARKicKv5uKmerrRxA5vDe0Xs+ovcXEyAl&#10;iNprE+cBB0JHPM2MvqvkuQZQLEI8ncjjr41CZzqKX74yHBNWH8Sbs7Lxrzf3xoN33oOlUdORPfw9&#10;pH30NlaOH4Mlr72P7N8+g0WPPofFv3sW83/xBNIe+T1SnnwKSz7lU+DkT7CcoMga9ioW0HUsJDgW&#10;UOl0HnPefx5jX/w9Xn/8V+jXoyf+5Qc3onPnXujaqadJpnclTHp270sH0se0xBrUpy/uHjoED91x&#10;O8a//wG+mDufTmQWzh7NNfkKQUTAiAQRv8IB8l0KgoTwqNKyIOKXA0IoJCwowsv6y1tpKPor5XWo&#10;Wr/fBPuW+dttUJ5LcPDp3khuQsDwpCa1xg0IBOkM6h4MNDUwISScTEJb8KAMRNxUjoHQUHWV8hVS&#10;Y4pAoWS58ibWUTSYMrb6ylRV6fONu/HOKZPHUous9HUEk8qtJcjWojJhOSo370NbUTlaqOaC0JxH&#10;uNqKS1F4+DCmDX8H25YtRkluPiryzyN35x4sS0tDWvRw7NsxHjnbP0Pi5JcRM+FdHN+1AWumxKJp&#10;0W589fkxVBOm+dPm4asFOcDCw6iY/jmOfpSEprgNwPyD+EviDnyTsgtfZu3GN2uO81pvQ0XcclQR&#10;Fi6pbkUHErsUtarCoqrmECqEhnIfTjdM33wM07Ycw1SCZMoWwoNTQUXVWlGkmQCi1lgCyCwBhDLz&#10;BEdk+QHijaFFkMTuJkToSGJMPuT6ABIOkmtBJJ7BJl5VHQw0SQcJDwYUBxADEaojQBgsj6n1lK1a&#10;UcJ9Pp3L2hM1OHCxDiWVTWhgwGtvvoyrzZdwtbUNV1racLmpBe3U5cZ2XHFqasfl5lZckVjG6hK+&#10;avsKrU1XUVTVjP2FdCoMtHNz+Zl5DMAM5PNPtVJ0JASLA0kAKJSpynIA0XpBxoOB6Tj4HQBx20Nl&#10;8x3XA5AOx9Q6KpvwEESy6DaW5VZjDyFbSLC2NF7Bl/y+V821aDbX5HIzr1djM9oamyhNW3Cp3krz&#10;5lo1slxDO1qoyqp2nCpqxPZzdViSW440tbjTbyxAHKo18FAzXieTQPcgEhkgVuEtr1z+w7XAEjyk&#10;2VwXt+ksHnjsVXQb/CCe/HgWxq09itHZGzHgjkfww3/6d0x9nw7is4+Q8em7mD/6Yywa/jEyXnoR&#10;MU/+AXMep9t46nEkPvdHLPjwNSwe+wYWj34Ni0a9gazhryL1k5eROeINpHzyqmm6O+WVP+DTZx/D&#10;r++/Bz/895/gRz+52eQ/uutdIDd1oQPpgR7dVIXVF/179cWdg4fi3luH4kHqnWeexRfZ87AgPhFH&#10;d++FeofXq78BodDRiVSHqCNANO9XOEC8wC94UG3q2R0CCSeur/YUBg//cVyvcCOCTy3JqjccsP0t&#10;+GRfn22Dct3cjaibx6d9AkSOQ8FagJG7aGIgV4CXW1DOweYtGMQJBalRLsTIcxlhUnNbAwS5DimZ&#10;LiN5NefXMPivYRmCQOtZxg+SRg8gpnrMA5nJifA85Fbq09bw8/lUr5cyrdmBSxdL0CpwXIgMDb8u&#10;81qc2L0Za+bT6S54E8tTPsKKjGFYPe995GwbiaLT07E04yXsWhONjcunYWn6BOxZMR+7JyeBAQZf&#10;zz0ILDhEHcbXmQfx9bwcFE9cgtWPD8fUQb9HzgiWyz4A0In8hU7kciZBsiyH5/sFylVdFac+IgIH&#10;FUf3Ead3hnjNf1Wt5YOHAcg0wkLuwzgQgsQAhPMCiBzIdOVCdhMgewgHwmMWHcbMiOCgE9lJeOwk&#10;PHYRHrvPIXo3HQgVI3jQgcTuLiBErAvxK9ZXneUg4ldkkCioWMUywChwyDkkqMqDMm7EOJIquhBb&#10;tZVOwKiKKl3zuYQIXYfmFxytxqYTlcgva0Rzy2V82X4Jf2lqwNXGRga2JlxqoLVmsGtnoAtKy37Z&#10;9Zc4f1nTJsGmnQGV8CGELrVdRSVdSk5BPRbws/QEv4jBfD5hsjC/GQs4HwSIzae4fIhJrMu5mGqt&#10;63cckaq5JPUfUSI8CI/I0vhb2ZQ5J56P8jqm9VguXVVuJfZebEJF7RXCguBoFkgv8fu38TroehEK&#10;vAaXdC0aeH0kXps2XacGqQWtvK4tmqqNfn0T2qkv6xt5zXSMy6ghlPJKW7D5VBWyDuo9MnxA4O9n&#10;nYeAwvtA/UMOUgcqEX9A6/3Jc9dsVzkQCxB/FdbMXQJIEUV4KP+x7aJZN3lFDm79xZ/Q446f45nP&#10;4vHZaj5krTmCh598Hf/7//43PDj0DjqIsVgw4kPMHf0+Fn72MRZ89C6S3noRia8/j/T3X8H8YW9x&#10;+5uYP4oQ+YwA+ewNzBv9BuLffw7x7z2LOe/8CVNe/yOG/+k3+NMvfkr30Rv//u8348YbO6EbAdL5&#10;lm4mD9KtW3eqB3pqWHcC5O5b78BdQwbjnsH98epTT2HenFh8np6FzctWMjDXopZPsI3lSqZXelVa&#10;ciPh4HDwuDYwAjJv7QtdtuscGKyTcMcxy4RLQIFyHdXE42go9Su1jajZeQy1GRtNdZXJLWQqQKu6&#10;igE6i8BgAK9NYmB31U9KiCvJzcCn4F/Pp30LAQZy5TJM6ynrBNQqSrId/gQcyVZnKedh8hrc1zgM&#10;AsRAxEwFEPsZBiB0JKa89ue5qtqsng7IwENNew1wrKoJtJrPd6P1bCF/kxI0XSgiRAh3X6dAyQ8P&#10;LbdV1OHYzrU4mTMalxumobpkCkoLJuHMsSnYvmYiFidNQt6eNWgpPoZ5sSOxe306tickoThmFbD4&#10;GL6ZR4eRuRdfpu/CXzL2AXMJk0wCY9FhnBiTiTE9f4GGGDqRpF34JmE7Lidtw5fz9+Or5YcI7m2o&#10;SlqNqriVKI9dieqEz80QKPWxywgLjX+1kG5kkcl9BKqwHDycBBBVaZlWWTvUP+QU/1z5dCGnMd2r&#10;vvJDQ/mRcIBE7SRAdp03it51ATFGhMfuQqM5YRDx50OMwgAS0lJLANnPwLGf8PAUx0ARSxmgHNAT&#10;a7Dnut54qPGzMggKPTGbllqm1VU1so+VYOOpcpwrbUVzwyVcbmlm4G9AW0OjDYIMbpcY7BQEg+D4&#10;bgkeHdR6mU/b7bjUcoVP623Ywqf2pWcJk9NNWEwXsoiuQE1zHUQsQBjsfYqUE/HrugHCbWb4kwjQ&#10;cHLHUHnTOowASztey2tWjq1n6lBAp9DW8pX5Tu11dRYADQr8ka+JUxuv6beKxzHH0vsouCwH00Bn&#10;cra8BfvO1WPF8TokHSAwcuhActRCSy2zKgxc9PCgoXDMu85DANIRHgH3sVsiQHh/TtteYLYNY8Aa&#10;+ounMPSRJ/DCxBSMXnkYE9bn4rnh09H55t50IT/G6394CounjMWicZ9gybjhWD1hNNZM/QzrZ4zD&#10;phljsG7qCCwf/z6WjnsXqya9h6Xj30b2qFeR/MkLSPjoBUwVPP78OP74s7swpE93dL2lC278cRd0&#10;ulFNeHvhlpsFEKpLF/To0RO9evbBgD79cOfQ2wiQIXjgjqF4+aknEDNuPLYtWYa12QvMuE4NZZWU&#10;zYcYgJRrqPHqgBsJhYZfPkiEScE+0jqrCAAJbLu2NMhhCwGje6f5bAnKsjfZXAef6p0asrd51UN0&#10;IAziNfErGMitI1CTWQVqVTeZQE9pXgCxTkQBXXkLNasVRFiG+5r8BAO+g5CtxvIAYo4jF+IkGHiQ&#10;MsfQMQUmt47nYaAiMKksP0sw47ba+Tz/PSfQdl6QKEUTQdJIQEjfBhCNw7Vz+XJkzPoQq7ImY1na&#10;THw+dzY2L83EqV170VJUCdTV48jmzzE/dgQObVyKfdNTCYED+Jog+MvcfQYgX2XsxVUCpGD8YnyV&#10;vANfxW0lRI5g/ZOjcerDZEKFZRO34xuC5Kv0PfhqYQ6w4ii+WnIAV5fuR/uSfWhfthf1czeYTocm&#10;HxJtq6++AyC2SssAZLtcyClE7bD9QWZ4VVgOHOGatYMQ2XEGs3cQHlT0zgtGc3aepyxEJAHEr4gJ&#10;dR9ITMssH0QC/UU8OWfiOiJquBNBQzL9QRhgMjhVk1wNe5LGp9alxypw7CL/WATFZVW31NFtaDhq&#10;BkFTX0+gtDJwtRIgrd4T9fUqEkAuN12mo1GVVzOutLeiqe2KqSpbnleLhacFDz7h+wCi/IgZ06qD&#10;tD4sH3INhQPE9WR32x0kAvLAETgGg7VyJtmnWzlfixUny3G4oA6N9Vdwta0dV1sY4Osb6BzqTbVe&#10;m5xFhOvhV0Ro+NRS30pxnk5Er2bVW/Mu0aFcqiewai6hvLwdu09XYSFBlkRnGc/fWsOcJPP31YND&#10;3EHCgzLw8DoO+sHhJIDM2FlMcNCBeACZuv2iGeL9teglGPTQ43joj6/irah5GMk/1ch1uXh3Zhb6&#10;dh+Cm3/UBf/2gx/hjT/9EStmTcbSSaOwaeYkbIimoiZhS9QErJ8+CmumfIrPp3yE5RPeo1N5A4kf&#10;v4joD57HRMLjg6d/g98/cDvu6t8TQ/r3Qfeu3fGTH92Crjd3R8+ufUwSvdPNXQgSruvcFQP66V0g&#10;vXDbgEG4a/Bg3D14IB598AHEjBmL3C1bsX7eYtQVlhmANEYEiNxIBZoNADoC4a+XjhUEkR8Skctb&#10;mXdssMwl3j+1244yoFuA2FZTWxi4lCC3zXD1tG+rm9aimU/6kgGDCdi22slK84KBBxDjBixwJDkQ&#10;P0BM7sTBwBxLEGL5gHQsHYfzAohXpaX+IO645nha1vl4Eqi0vY4QqVu1C61Hz1hICCZhAGm5yPXe&#10;eFeSlhvOXEDj+XNoLipBI11La2EFrlY0oFXLFy6gvagKXyychbULJyJ37RrsG50KLD2Bv2TtscrY&#10;Ayw8hHMTlyDloTeABQeB2G1A6h4ceHUWKiYsxTdyKQJI3DZTlfVV6k5cSd6OL1O242u5l0weZ8E+&#10;OsGNKFWzXbXQIjAqZ80LtMAyABEovg0gM+hAZu3IM0ObmIT5NeAhBQCynfDYTnjscDpnADJnJ/+g&#10;/KOqdZYfIHIlfoC4eYHDwEMtt0y/Edt3JH4f3YZPcZ4TSeCTaSKVclCvxLXNRQUQzZv3VOTWIvNQ&#10;MdbllaKothWXG+kwauuhahQFt8v1fIKuU5DjU7WpinGBL1hFdT2KBJBLhMdlwknVOW0E1tXmNk4v&#10;42hRHT7Pr8PCvBbjQEIh4pfWq5oruN2B5NuA4uCg+UwCRPNKyM9TEtxbH1k8Fx1XOZMTNVh/qoqu&#10;g9+vmfBgkL/cpEBvXVq7+Y6quvvu6xQJGn616h0XPG4LXUgzIdKm16rWNaO11r7Du41qrm3BubIm&#10;rD5Zwt+3lC5TnUsrCY4q03HQvO/DACSs1ZUPHq7z4AwzfMkFwuM8Jm87b/qCvDxzAXrf9Qs89tpH&#10;eCN6LoYt2odhy4/iI4Jl4IC70Oknt+Dff9gFP/j//Tve+9PTmD/uUywZ/THmffYBske8h4WcXzD6&#10;Aywc+yEWj/8QGSPewPQ3nsbI5x/FO089gmd+cQceu28Qfnb7ADx02yDcO+RW9OzSDT/89xsJjh7o&#10;1a0funTqYZrxdr6lM+HS1QymOIQQuZXSUCYP33UnHr71Vsz57DPkbt6MTQuXoaGonC6kEvXFDEJl&#10;nBdEzMuOBBBVa5Wjufz6FSnwd1QoQLR8PQBp0blUlpscSM2K3Qy6m0Lch3IMAoia5Joe4AKIHAOD&#10;usl9GLfh4PG5eW2rmU9iQDcuREE8AkDoGEwSPGMTj7OBjobHIxhM58AwgGjferWk0ry2Cw5q1uuB&#10;y7gfHdeU5zI/X812G9SZMGE1GpPWcv+1KM/m5+WeIQDKQuAh+eEhqaNgKyHSdqEC9edKUX++gNC4&#10;yLK2H0hbYTVObd+NjcvH4Njuudi3aCXOz1gFzDuCrwmOr1P34pu03cDiI8ibugxv3nQ/quLXc3sO&#10;vkrZieopK/EVgfF1CiGRQFgIIJx+Fb/VJtdTd+PrpJ10LTtxdd5eNMzbiurElRYgch8EiEbhFTxM&#10;DsSAwqcASLxlJdEFB7mQ2ZJAQYgIKAJGuBxA/IqmGzHwcNplFbObjoSa4+QBxcCDCoDDU8LeEiQQ&#10;IIkMDCFisEg8YIeCT87RgIvqjV6DDAYV0+fgmIYLr0HaoVJsO1OJKgbASwziqippVYBS1QsDYrt5&#10;0lVQlOOwdfbhAdBUaV3Hk3Y4QBRklRNR8l1SLuBqC9e3XkVuWSudSA3h0YwFp1qwwOQdBAq/6D5O&#10;BKd23sq00JI8kMjNSAKBA4iqrDSeltYZtxMBOHP5+cq1LDBJfroPQk3OY+OZapTQdbQSeCavwUDf&#10;zmvYJuByuY2wVTWftkW6Fn51BAbhEEEtdQQIJXi0cdpKh9hMR9Kk16wS8u11l1BT3YojF2vozDVA&#10;ZwViDugFUXygUDUW7wfX41ydBw049gQT52ZKB6J3nxt4bD2HiZupjWfwOgHSecCDeOz1YXhhdjY+&#10;XLATw5bsx4fxK3D3vb9A55/ciJs79cI//dNP8PDQW5E27D3Evf0ypr30R+opTOV0yst/xMw3nsWk&#10;l5/Ep3/8Nd569GG8+Kv78ORPb8ej9w7BEz+9A088fC9+e/8duGfQQPSgy7jpxs7o0b0PenXvix5d&#10;e5tciDoT9ujWHYMH9MdtLDe4V2/cx8985J67cU+/fogaNRr7Vq/FhvmL0VhSgbqSMtR5ALEQUS6k&#10;khDpCAgjBfIwsCjANxM+ep+Ff51fesVrq953ESGfomosgcTu76Tj6VjecQWeqipcqqhB88p9Bg51&#10;chuqsvIg0pC5GXV8Aq7zmtvKpWiqvhY2aFuI2MDvzZuqLDkKbdfUJcy1v5fzMPMbTRWUq95qMg5D&#10;sBAQrPwOxIrACLgdAkLQMNVaAsUaQkwA+xy1BFpdEpd5PK2viVmGilXb0UKH2OiqrC56SfUwgDTR&#10;pUhyK03qOHjBqqlAICnE5ZIGrMmeiRMHxuDw9rnYm7kCZdFr8XVWDt2DBxDC4WtVYS08iLFDf49x&#10;g3+LakLkL1yHtH24mqT+IISIAEJ9GbvFQOSbhJ0GIn8hPP5CCKk67BLv+7p0QlC5j+gFBMhcuo9s&#10;VEZlUdnXBxDBwsDDA4hcyPcDiOc+wuSqtKIJDykcIA4cAYAQHpEAkkSAJBt4lHtvMqwiLCiCRMOc&#10;qHVWyr6L2HWaN3/tJXylp1la51YGIgGkVfXuYYGtQ+DzzV/+KwASrlZCxCTc6USaLn2N3IpGrDhZ&#10;baHAAD5PORHjOKwcNCTTOdEAxG4LAEAAMSCw0roAQLxlyVWX+au3jHK5/bgS+zx2fgOyCI8v8mtR&#10;Wf8l/tJIeNAdRPqukvtekbb5FX6dI8FDEkAiqa2G+1Gt1U24VEPg17bhTDHd1BE9bJTSjVbCvIXw&#10;QKnpQBizr4Ku1kuaCxoeQLQsBzJ5C6Gx6TTGbziNUWtOYty6U3hjxgLc0uc+PP3eWDw5ORkfzNuO&#10;jxfswkd8+vzZL57ALXQgP7mpG/7pX36MP/z0Qcwd9THi3nsVM197DtNfeRqfPfNbDHvyF/jkyUfw&#10;zqMP4tVf3ouXf3kf/vTwHdSdeO6R+/En6omH78HvH7oHdw/uj6633IJbbuqEnt17muFLuhMgPfRa&#10;W6pf374YPNACZEifvri9fz/84l7u178/YidMJEDWYdeqtagpLCJA+NRaWmYUcCEK2mV8+vXJgeHa&#10;coHfLkcECN1NS7l6tFd5ZR1A5D7c/k7hAKEzYplLZdVoXLWPgZjBXS2wJOU8vNyHEuu1DiAm6c2p&#10;L6gLFE10AZKrQgrAg27E9O9QlZago+omBXxPTaoO09hWnrOoIxBsbiV4bP9nhQNE+5jcCveX06ij&#10;4zBVakZK7EvrUZu4CmWZq9Gaf8G+CyQAECkcIEUhcj3RGy8UoL2kHAWHc7BpxacoPTcZu9el4eiC&#10;taiMWY1vsg4QCjvxdRrhQRfxTfIufJO9n+e5CQsefRe735iBr9P3mDLa9rWqrQiLrxIJE06/TFBV&#10;1k4ghe6Fx8L8HAJkL75cdgjN2dtRGbscpTPnooLgqJiVifIZGSibnhEKEFuFlWuGM5E0zMks7z0h&#10;swkSJ7kRKwHj+wPEv+wgIrkke8CB7AmFyHUDxORByux4SwcrkZ1TjN1naeGbWvBlQyMu8WlW1S8G&#10;ICZghQIkkvMQQPwQ+S75YRFZ7WgnPJp5Pl9x/lLrFZyoaMLi44RIPsGgIH+CwV4yY21ZaIQDRHkR&#10;BwabwwhWTTl4OLn1gosbCsUvW31Whwy6oPkssy2vGhX1X6G97Us6jgY6s6aQ7+iuiZP9XqHXIVz+&#10;6yyFg8MpEjykVr1xzadLFTyv6kacLa5H5oFCOo5iM3BiFO+LGCqaUFEexFRf7bYDJyrvIXgo5zFx&#10;01kDj5Gf52LYymMYvfoE3py1ELf0vxfPfjgevxsZjQ8YyN7P3IJ345bjmRfeM4num37cCT/6lx/i&#10;k+efRvqI95A24l3qPSR/+jZmvvkcxj73KIY//St8TIi8/ehP8dqv78PL0m/uxyu/exDP04388ef3&#10;4Ymf328A0uXmGwmQm9G9W1f07dkHPbv0Qp/uvU3Lq4F9+2EwoXHrwIEY2n8A7uD0F/fdh9t798GY&#10;d9/HgS824sjm7aYzYRMDtIOIHyB+ePgVBEa4XOCPtI1AMe8IryaY9OY9AcRCxLoQQSbyfgGAaFwo&#10;Tq9U1KJh+zHUqD+HWl7xWptOgWrlRIjUyYUoB2JyFnQompoch4Bh3UNADP62uorQEHDUMTCJ8xJB&#10;oiHWXXWVqbISODxpvp4SRExyXtsFjAA8IgBEcsdwZbxl4z54LvVpm1HN5fKUFWg+nm/f/WGqr64X&#10;IHb8K73oSi25NiyORkH+BBTlT8beDfNweOEalEYtBwiHbwiDr1PVPJeQSLKQQDpdx/yDpsrqqoHE&#10;DpajBBtVV9FpXOV+yod8nboLjTPX4uSINFycyWMuOwIsOYSvOL2y7AB/iy9QFLMQ5RqEMX65aaYc&#10;AIhzHjN88IjaRngYBxIKkIAbMcCIBJCzPp2LABDlRFStZfVtAPFD5HoBkkp4JB8uQ8rhcsw7VIwD&#10;52vQ2NCGK2o2WluPRgLE1LUbgFg30sbgKNkmqB3VquDnyR8IwwOkU0dghIlldKxWQkQJ6C+bL6O9&#10;/QpyLtZiAcGnZPn8EwTJcQZ1Tw4gfohIrn9GSCsquhFTbeUDh5NzIB2U14zF+dXmZVGLj5ajuLwe&#10;l3R++v4EQ1uzckPB79imxHlTs1Uzg3lzC7+blb1uEUDsg4cUCR5SJHg0KwdCaPjVXMXfrKIOV2vo&#10;RMpb+bDg5dLcECb7g1VZc7z8h4YumUaATNp6HmO+OIXRa08SIMfx6fKjGL4iF2/NXoIb+96FZz4c&#10;hyfHJOCtmBV4P3Uj3otfiZdeG45eN/fEj//3P+NXd9+JmI/fQOrwN5E28h1kjHrfQmTYm4j76FVM&#10;e/MZjHv5CYx49jd4/w8/wxuPPYg3fv8QXnv0Abzy2E/x/G9+iqcIkPtuHYiunTqZnIdG4O1DB9Lt&#10;lq7o16MPhg4chKEDBhAc/XErp4LIXUOHmjzIoG498OqTT2PL0hUoP3naOJB6QsHAQz3TS5UT4YOT&#10;gnUYOCIpNNB/N0BaNNJtaS2XOQ0AJJj7CB5DCnMg2p+w0cueLl0oN4MeKnmuPiDqWW6GI+Gy3slh&#10;hlF3AGFAbkiRC3GOIlxyKiyrfInZR1VVG9GkHIvJoyjIK7ivpTug60j+nMdabXIodalcpoyzYNC/&#10;HoBofx0nkGfhfnWmH8g61PJ81Jy3NulzlNOBtJ8uCADEwqOjbBWWDyKqvjpfgiu8znm7diMz6hMU&#10;5Y3DkR3jkb9/Jw4u3oDi2StNU92vE3fb6idBgk7iG82rSoqw0FS5DbkPuQ25D5XTeudC1FM9980Y&#10;rHl8GCYOfhxZj32ASwv24erC/fhm+RF8s+oILi/Za1pnXVq2B+1L93itsNTz3AOIeqKrD4iGdZ+l&#10;94KYVlinfPA4aZajduRZbQ86EQOPHWe5juDg1EoAcXkQgUSyABFIDExMTkT5EMJjN+GhxDp1vQBJ&#10;OMCpB5GUg+p8VorUQ+UESSm2n61EI5/wVYfeyifVdlVfuaDE+Za6egYsCxA/MNyygmM71drMAKin&#10;aw8ALgCGB8iAWMaVjSgFY07bmy/x2O243HSJEGlDQ8sVbD1LQBxroPsQQDilVLUUAhCBg1BRzsI1&#10;81UfjZCOgV7OwymQI/EUChC5nhYsPFXPbTU4UdaKK62XeK4EA8F7uV5VbpTvO5iWV7o+hIeTKa91&#10;je56drw21wMQv/wAkesw8KjiNsKjmdO2SpbhfKsgUtyEBQd43xyoMi+F0kCKgojJgxAeMzRkCe+1&#10;qbwfJ22R+8jHZ2sIkVUnCY9jGLH6OD7mn37A3b/C4y9/ij+OScJLMxfiHT7Rfpi4Fs+99im6/fAn&#10;eICOYPI7ryBp2BuExlsGIOkj3zPKGPUeUrkc/8nriHr3BUx49SmMfP53+ODJn+Md6t2nfo5XCZMX&#10;f/cQ/vjIA7iHkOjRqTsh0oOOg26j3wD06trD9DwfOmCQGYX3Ni+JPoQO5K5bb8Ud/QehX+duuItl&#10;P8+ej8bCUpSfPo+64lIzqKIFiCR4VFICiRQKi8gAccHfBn3rJjTPoK/Az+Pp/RZ670aTIEKAtEhl&#10;VWjleqklBB4qL3n7mv3tsvqBtHPfS8cuoG7FHpO0Vf6jntOGueo8SHhk2gEQm9RSK30LWgiDWv4W&#10;9Ynq8CcY0GEIFKrqMu5F4r6c6u2Byn2Ysa0Y0GsY4Gs1FEmmqsMY9Ll/TRa3r9xtxq6yeZQgPEx/&#10;koAsRJTXqEsidAgQwaNeroX3jHIqIQAhUNShsGr2YpSv2ob2Al5vOQnT8krToIIQCeZFLEQ0bHsh&#10;Wi7y9yF4zu07gI0L5yB9xkhUnzuNc5v34tSMJQRIDr5O2IWv5CwSd1loaD6ZUKHTkMMAp6qekuv4&#10;Mn6radr7VRxhEh+U+odg0VG0zN2DpIdewconPgEW5ODLVIImk1BacADfLMvBV6sO4erKnI7NeA1E&#10;PFeiYd4FEb1gKhQgdCcBiATdyGyf+3Bw8EvQ8CsIFrkQJdXlQAgQz4lcbxWW3nAoJeeUGfeRQnCk&#10;7CvE2qOlqKpm0KptYPCpo+rRotxHfaMXlDS1y5EAYnpOMxj6g2QgeEYIjCEyATYYbMPltjtd0ZN+&#10;Qysut7ajsO4Klp+oN/0+FuQzuJ/UcCtBeDiAuHeIhIhgsI6E+/vgITlwRAYIRQey4Hgd9l1sJOCu&#10;0rGFArLjd3AAYTmj/1yAGNVwHQEieBhVcl2Fp3L+jlw+VdSAtBw+jPChwnQq5L0Rvce+aXAa76sp&#10;u85jMu/XiVtPY/zGPHxGBzJ6NV3I8sMYtuwgJvGPcefDf8T9v3sRb8yYi+fHpeBjPkWOiVuJJ55+&#10;GY/dfy/GvfYSYj96EynD30HW6A+QOfp9wkPDkwgk79rl0e8h/uPXMPXNZzHs2d/i46d/iU+e+RU+&#10;5fwHf/o1Xvn9z+lAforb+vRHd417RYD079mHAOmHvr16o39vzqvKashQDOrTDwMJlDuH3Ip7b78T&#10;A/WeELqUHjfehJUESENhOSrPXEQNg1F9sQWIhYjgUUUJJEEnEoRFuPyB365rqeTUy2ko+Kvqyqml&#10;lLAoITTMy5x86/mZ/mMJGK1mX09cbpNTEVQ4r57orbnnUbNYr45lQM9SUp1Bn1KPdHXiU0CuF0wW&#10;7UDdsl2oXbUTlYts4l0JdpM/8UvrjAsRYNRh0AZ3tcSSW1AVUysdTZXedb7hsK0281pdKX9hRtMl&#10;eMww76baTFVjFiYm5yGlUYSFra7SeXKeILIj8XJd4iqUJy5D3cGTaNdv4YOGX9cCSLMcyIUCzsuJ&#10;lKGtuAKXy2pQnXcRTfzNyw4cx+6xqUD2QXwdvx3fEB7fJO0xbuTLBFVT7bX5kMx9ODcq2/QDaZ+z&#10;idsJBA8axoVwqmqur+lavkoibOYfxlfZ+/H5Yx+jOXo9vkklnJK34+ssTgmXLz/PBbZfhB2Nl9Aw&#10;w5f4OxGGASQIkTxPbt4BxA8Rq2g6EKOdkgBiFWNEaPjnd6m3erAa6/sARFVYthqrBCl65/qBEgaQ&#10;s7jAm1rvEmisos0mPAxADDBczsNWW/kVAhDJA0gAJBGqZSLKBFhfsL3G9kA5rrtEN3K5hdP2qzhw&#10;sQHzGcznn1arqHrCQS7Er2AVlh8q6oCooUayDYA4JShcUv27AJKVX4+lpypQU3cVX/I8NPyI/5z9&#10;8DDfqQNA/uOqsPwKAYgcZI11k61V/C2r+BBQadWsfEilXjTUhJMXa5DMh5bY/bx3KFt9VYzpvMem&#10;8F6bzPt0wtZ8TN54GhPW5WP46hP4ZOlBfLxoH8bRor/y4UT06H0nomLnYeq0BKSmzsPsibMw4uWX&#10;MOWdNzD7PQ1H8g6yCY95Yz7E3M8+MMomODIJkcxRhMkoupCPXsXUt57B2Jcex6gXHsW4V/6AiW88&#10;jdGvPIm3//Q7/Oz2IeinlladexqA9OrWA3172lfY9u6uefs2wv49e6Nfj164a+htGErXMYBw6cPt&#10;XX/8E/N2QlUF1fEJtfpCEeqK6EICAKnwIPIdANE6OhTnLoLB35UJwkCA0Nv/jASPCACxCXbnNCie&#10;gyR4WKdiAaJ+KY2EU0MlIVJRjSsMjC1bD6J8yUZULtiE6sVbULtEQ7dvR8Omg2jceZSgOYdLDJ5X&#10;6Fzqj51G3Xy6FgJDcDF9RjQVaDyAmJc+6RW0GbbJrlpLVTCw186lUxF8TLKeoEhjOZapI2CsNLaV&#10;TdzL5ZhxswiGYHUVyxAegoUpo7L8LFNVpm2ESWXyKlSu3QXTmdAMZ9IRHt8NEFelpX4i/G3Pcb1x&#10;JGWoP1uIvdMycNVUV9E9xFkH8pXgkbYPJ99NQsX4pQRMDlrjN2PXC1Nx5JUoOpEck/tQXkT5EAHm&#10;wOtRZtgTLMq1vdgXHELeRymomrQMoGv5OmUHvs7gcRcdQu3y3chNXWAB4jRDY2Fxei2AGIhsz0P0&#10;9tMUp4RINB2JA4lLrM/mdimaf9LonYTJLgKE0lSK1fAmuwiOgCxA4nZfRLyBh4Y90eCLBQTHdeRA&#10;TNKcDuRAMZeLkLj3AnacLmPAUtVGFRpr6tAkBSCiHIiCE4MR3YeTHyTXBogXCMPkD5L+7eHrncKD&#10;8SVBiwC51NKOL1vbUFHXhs+PVzKwM9DnWTC4oeKDCoOCqrwIEfXxmEeAuHIhZXzyw8O0+jpVhUMl&#10;hEbLVZ6TBYAdmoTn3HS9AFE5fUfBIxQW4QoHxbXkB4iqHw1ApAgAaay078u+UtWOA3mVSN1zhu5U&#10;ebVyzN6jca8uYvqOC5hC9zF5Uz7Gf3EK41blYsqyo5i94iBS1x3BCv4HDh08jQ9eeBOP3/NTvPK7&#10;X2H8m89j9gdvYs4Hr3H6OuI/fJOgIDTGfGQAIs0f+xEWUHM/e48geRdpI99CzPsvYPLrT2Hsy7/H&#10;5LefxuyPXkT88Ncx9b3n8doffoH7BvVHv64ER9fe6EqI9OjWDf169TTg6NW9O/r06GlA0YdgkQMZ&#10;3Lc/+nYXYAagT2/uc9ON+Pkdd+PAxi1oLilHXWExAVJCF2Ihcr0AaWE5KwsIuRYLDFuN5eDhdyCq&#10;wrJVV3Y5ABUjQsK5DaqNxxVs5FhczkQAUWsuAxiBRVVZBOFlbmsvLEUbg6nUzqB5qYjA4DZBo4Xf&#10;032fS3QujbuPozJbOQ8GdYFC1VMaR4sB3YrBPI3KpItJ/hzlSatQtfkALp8qRPXa/WZE35bMLSZZ&#10;b/ItHojqnQQhDyL1SXQoZtReCxRzXH2GmiGn6cVUWk8XkrwGZQnLUbZiK9oY8Bt5/k0EhKmKCsDi&#10;egASmhNpvsjflk6z/uwFNJ67wO9fia3RGaiYtdo4j2/ivQR54k6AEDj5UTLWPT0GWHLUJNObYuiy&#10;Zq01CXRVcV2J22Ka8WLuQex7czZGd3kEhz5JQn38WrQkrLdVV8m2ae/XaVT2HkJ5E1aMfhsHlr+H&#10;G2bRcczyQ0RuZJsdC0t5kJkGHKcIBJsLmUWoRBEa0Wrau5PgIEiiKOM+dioPkodZ21iWmsN9Yrh/&#10;HLdb5SNWImhiqDlUtKbcL4YuRdVY8XIdyn/wSTFeANlDmOzVq3AJDgHEgMQqcb9gUkJwlCJdiXM6&#10;j+R9RVi+/yxqKxngGFz02ku9na2Z02ZCREn0ZlOl5eRcyTUg4oOHCZYmD0I4ODG4/scAhAGX0za1&#10;yFLgbr+C/RfqTZWSIGKb8oYCJBwIGqDRynMd31JWUt5joQGIWnM1Yl1eFWoartIFtZlBDk2fD0/+&#10;eScLEJ23U/B72Y6YwVxRJEWCRSSFAoS/E3+31hqqWgDheh9Amiv4O5fVo6mEMKluw5bjJYih+5i9&#10;twRz+FAyhw8o0bzPovnQEqtWgNvPYv7+c8g5Uorc3eewefkWbF64DhsXLMfShDhMePMVTH/3NaSO&#10;+QCZ4z5FGkGhfIeBxbhPsHDCp1gw/hPOf4z5Ttw2fyzLj3yboHkZs95+DtEfvICkkW8iadSbiBv2&#10;Ksa88gRe+N3Pce/gQejbrScB0hM9u/VGd7qRXt3oSLp0NdM+3XuhP52HysiB9CVQBvahI+nTB70J&#10;ml5du+DB225H4tQZqGJQqStkgCE4vj9AGMCNFPjVuoqBnkHdyEDE5UAEBEHAyQNJCDwIFFVtCQpy&#10;InIcklkXBEirBxBV7ejVs21ltfa1tCxn3nVeWW2rtiq0j74DP1vnyGDcXsLz4ndr0rDxfGBo2p+P&#10;KkKkmoFbT/9NDPxyJU0M7C2cKhdSS/dRvYJOJvcMvuTnXBH48gtRuXy7eS2toKH3nWvsrWY1I9Z+&#10;BIoZMp6qTV6Hqlg6F04Fk1qCpJZgUSdIqTp1IyqS16Im7nNUElKVy7eiJb/AnHNzQTnaLvI6fytA&#10;BA8HkBLjOEIBQjci96EOhnQedecu8lpX4OQXW5EzPp2u4hC+0iCJDPimM2DCdvwlax+2vTkLG1+c&#10;jOa07aaHOrL3Gyiov4haZP1FnQnVCmvufmx+aQrG9vs1pt7xOxz6YA7L55imwX9JVd8S20Hx0IhY&#10;HJn7Ab6pnYgbZm8/wmCfa0beFUyith7j9BhmbrO90adszzVjYkULFjtPWahss8nz2dvoOLg8e9sR&#10;pOw8jnm7jmPl3lP44kAeth05gwMnLuBIXiGO5ZUY5ebzT0odOVGIA7kXsevIeWw/dBabDp7HSgb9&#10;TD4tJu46Q5CcRuweOpM95xF/oAhJBEiKoGFeTHWe8CBQOJ9IWCTtLyY0ipGeQ3gogb7nAg6fLUa7&#10;Wuzo6VRvVtOLbjQlRPTCmhbKX6XlB0iIBBA5gzCIBMVASBiEgoKB1FTf+Nd1lD8Q+2WqtPgkf6W9&#10;DefK27D4aBUWnLIQ8QPBDwXnIuae5HouB3SN8pK2a3DEhdxnXp6a7dbhUEE92lov8fx47fQdDCzt&#10;eQkgfohE+k5+hZeLBBCn74JGRNGBtBiA+OFhVVvaiIZCfoeiWlQV12HRgQJouP+UQ7V8eKnC9LVF&#10;GL/qHCYuP4uoxXyAyTqMkWPXYvR7MxA3bhwWzJqF+TOmYEnMdKyKmYZVsydi6YwxWDxlBBZMICzG&#10;fogleq/5lOFYOmkYFk8ajkUEyUKCxALkYy5r+h5SP30TCR+9gpQRb2LhpE+QNe59Opjn8fGzv8UT&#10;D9+P2/sPQL/uvekweqGnRuHt1N30Su/WqTO6d+5qkuvdb+5Cp9HJqG/3PhhIF9K/dy/cOmigaaF1&#10;1+AhmD7iM+TvP4iagmLCo4IuRBBRLsQCJNgiyybOOwLEuoNQ2SBt3QfLmHKeUzEgsTAxwHBVWZ6a&#10;ua+aFDvn4mATlIWC3IeBi+dgQo7Dz3EOxsDIfbYgonMjEBvN+irTSqntNIPurhOoWb4LNYu3c7oT&#10;VYu3oXzRVlStP4CWw2dxReBRPqe4jJ9BB1PN/c4WoeLznahOWYNmwsGMcUWY6FW3dRrIUVVcdBml&#10;2RvQzOPXbTqEKh67Zt4WQoMOhK6kJnENKlOUkN/EbTvQeCTf9Dw3LdWK+D0IkFYPIE5+kDjXEZQA&#10;QriEtcrSe9AbqMZzhAkhog6HjXxoWDspFm0p2/AVnYV6nJsWV+l7UTxmAY4PS0POqHSs+P0w7Hkv&#10;BlfVVyRdLbZ22H4fyUq+02lwvQZdvDx3D9oz6GAWHDRDnvyF4PhG8NAQKQsOo2DmCsz/9A/87FEE&#10;yI6jHkA0fPsxwoBWntNZBMeMHV5V1lZBg/DYehIz6CpUdZXG9cv2nsSmw6ex79gZnMorQNHpAtTo&#10;C6mVAaUu+e2aFtCOypIWltGaUrox+OO16McspgorUFVQidNny7DveAE2Hb2A5fvykL4rH3HGfRQZ&#10;B6Ke6Mn7CpFkwOET16Ud5Lb9hVhMEJXypmiv4ZMLnYdg0VZd7wGEUw8gciIB+QDSASgahjwiPCQG&#10;QAVHL0haXR9AwhUIuJKqgqiGpi+xKa+ObqIWWQzwfgA4OXgYgHwLMDrKOhV1WlSCffmpKpTUtuNL&#10;4zxaeQ0U/O35uHPzK9J38Cu8XCRwOF0vPNQKy02b6UCaq/jbVfL38gDSVM7fmk+x9cU1DKB0IYU1&#10;+JrHO1lQh3fjcjDk+eX417vi8C+3JeJ/3Z6A/3lrLP5hQDT+S8/ZuOHfR+Otj+Kwe0kWvkiNw4bk&#10;GKxLjMKa6MlYM2cc1sZM5PwErJo5Fsunj8ZKAmX5tNEGHkuoxRMJEkogWUTILJ4oh/IeMka8jWy6&#10;kSVTR2LZ9JFmPur9P2PkS0/gyZ89iMG9+hh49KYDUdNdAaS7RuElQLrcdAu63NgJnX9ip907daP7&#10;GIDB/QZiAF3InbfehrtvuwMD6UymfDoCpw8cMvkPwaMjQDSVA7EQceBwyx3hEQ4Q/l8V8L3g7QdI&#10;SND3ZPb1PsNKxxE0/FIZHYv7+KrA3DHaAp9hP0/AcJKbUv6knevbFEN4DL3RUO9G13vTW84xBlEt&#10;DMLthZW4Uqk4IHfK76HOfLw27XQygpSGk7/EIF678zBKl242yftqgsTAQVPBYel2NB87R8dUwweT&#10;Slw6y+Mev4jGgydRvzcXdXuPoSHnJC6fKTVjV+n76/jNhby2lADih8f1AETrOwDkXDFaLpThklzL&#10;GUKEMfcqf6tjS9bg6OQsOoRDtimvmuUSJF/SORx9Nx5NCVvw1fwcVM1ei6uEx5eExZfc/pWS4yk7&#10;8GUy3QqXDSSy9wEEx9dZe0zLK703RGNjIWsvvtG2NWex5JOPkbflNQHkMGZvJzi2W4BEcT5qh0So&#10;0HnM0HhYdCZzuD6JcFlz6DQOnjiPwrwi2igBopwXnxeEX6z5nFoL2C73anpmWw7wi+ti6AtTSgLp&#10;ArVcLCZg+BQgFWioY4KGP0xrCYN+cT2qL1biPLXzRAnmHziPRDqPRDmNA2XGbaQQHAYmdCJJBEdq&#10;ThFSd5/H0bM8hqDBG0mOo7G6hgFGb0XzQEJgaHuIVCXig0dAHkAMRMKrtowIkZBgqGD51wHEyQBJ&#10;cGpuxpetV3G0qBXzBI9TNQz6goKkprb1hEZDQAu03mvyG1AHaLj9BB5P+Vpfh+1nq9HUfBVfEopX&#10;mulCzLhdFgQGagYIWv72JLnbHiznfa+Q6xSqb4OHgUUk0X0IIM0EiINHYxkDRGkT6kprzJPpV62X&#10;sXnXWTzy/Fz8t15zcEO3aPzXntH4b31j8d/6xeH/Q/1tv3j8994J+L+6TcPgn07GnpXrkbNyMXbP&#10;z8K29ASsiZpEWIzF6lnjsXrmOKyLnoi1URPM/Jqo8XQgI7B4wjAsnTgcyzi/bPII4z4Wjn8fSyZ/&#10;iOVTR5hyG2KnEkATkfnZB4j+4EVMePM5PHr/3Rjcs4+pvuqh19d26W4g0vVmQuOmm9GF0643ESQ3&#10;dkbnG7ugR+ceGNB3EPr17m+a+t42eChuHTgYfehU3n3uBVScPusl0UMB0sAHNT9IgtVZeoK3zqRZ&#10;D3PUtQHCbQz6gW0usLOMHxxOFiDa18keI1x+BxKqMICYVmD+41EVDMz8DsqvqKrtUnEVLhEWJv+i&#10;qjAdR1Aq4/9fy3Rm5gGWgV2vl23hNbrEdTrGJe5/hZ95led+Oa8QLQfPoGbvcVTuPkZInMYVPuC2&#10;874SHGzDAZ4TwaUmyEr+K3ejczbX0FRXESR8cNa8AKJpcwGh4VNo7uM6AcI42XauFNVb6TbX7jHV&#10;byWLN3K6Bes/nobmebvwDV3EFULB5C4IEqRpiBO6CzqSvxACpke6hipxTiSVoBFAOAVB8Y3G1KLj&#10;+Dqb5SWC5BtpLuGx9CiuLMtF2ttvYveyZwmQXUfpKHINRKK2033sysWs3YTGTk43H0EcT3Tpvlzk&#10;HD2DSl7YhjNFBgJtZ/klNUTxWVL43EXamSI0nCU8ZK08gDiZejteiIDUqsC7SC1GHlg08iTtnhyJ&#10;gHJJNy9/tKKCKuw9WYRFB84iff8FOo0SAqMUqQRHMsEigKia6/NDhaivbMblCkKBAaW5shZNBEir&#10;bCrhYURY6KX9BjJOAojXpDciRCLCQ/o2gGgaSaEBN1zGzTDwtlBftl3GmYo2LM6vw4K8WvPuEL3J&#10;cAHdxkI1uTUDMNq+H3o/eeaxBiMNSWJaZcllqEOixP2C0NG0HovzBJF6LDlRi/xSnnPrFboPe472&#10;vSZ2qBX1mJeCANG5Rv4+/ycA0kT30UR4GPF3NvAor2UwVO6Df2bzm7dhbPQO/M8hM/H/6haLvx2a&#10;hL8dGIN/6BOHv+s7B//Yn+6jXwz+fkAc/nFAAv62dxr+y7/NwAfvJeLkhvU4unI5clctxYml83Bg&#10;bga2yI0QGiumjMSqqWOwehphMmMiVk4ajRWTR2H55JFYPO5TLDRJ9HcJko+xdvZn2JwwFTtTo7Er&#10;fQ42JEzD3HEfIv2zdzDl3ZfxiztuxyACpAeh0btrD/QkILre3BU3//gmAuQWQqMTuhEgXW/qYgHS&#10;pSf69aX7oFSV1bdHXwwiUO4YMAR/fvQP/K+Uo5b/m44AsRCxAAnmQ1y1lgWIDX7NDL6qfrLS/0/B&#10;WsFbwV65DsGBD2UMloE+IQrYYTLlPKfh3j/iB0fwmASEEffzwSMcICpjOyn6VCmI2HNQnqGN52/g&#10;xcDuWodpvpmQ0LJL7KsarE0A4VTL+pwmXgO5EYHEnAsfOtuVJymvw+XKOpartnDg8VoUn+QqONXI&#10;uG1USwHPRVVUAoZxHgKIHo4jw0PqmDxnLFTtjTfvAKIY2nCRD9n8TZuPnUX5iu2oSF+Dxsz1qEn8&#10;HJVzlqI+5XPkT03Hlg+m48vVufiLXmGrnuYpBEQC3QhBYoZup8yrbSkzHpaS43IiAoiXJJe+kusg&#10;bL6iEzGOZIl6pR/GmamLsWZUNBKGv46tq17HDXF7TiKesIjfcRQxO4/SdRzGTEIjbtMBrNt1Aqdo&#10;26pO8+RFwLNnqfNoOVNA+2TVdIYAOXuBkOD0vGQhYkDiI2dHwloFhzPWxfPsnUdt8yPxx7hEy6mb&#10;t4juZB9BsnDfeaTuvYi0AxcJlHN0IheQurMQJ8+W4bJezM8fvZk3rXIfbfzxA/Cg2hl8JP86B5EW&#10;yuVG/PkRSQ7FDw8X8EKCoQmWgofWe2W96i51RrTrg+X9gTdcrQzOV5rbUVTZjqW51aZVld5kmE0I&#10;ZDHoazovtxYLjlZg8dFKLCMEVnLdCpZbfrwOS/Se96NVyMqtNxCZm9+ARacbTZPgBadqsfh0A8Xl&#10;/HqsPl6N8hr7VkXbj0Pg4LyaFLcQBE6mldW3n3e4/N/XL3f9nK4HHJKBB9XI362hqg4NfLpsLOU8&#10;g0Md/8hNFXUMLM14acRK3NBjFv6mXwr+x9Bk/MOAeIIjxqpfrJn+LUHytwTKPwyMxj/2JVi6JeN/&#10;dRuNuVGLcHb9KhxZvQJ5q1Yh7/MVOEWYHFmUiW0EydpZdCEzqRnjsXY6nQmna2aM43Qslkz4BCun&#10;jcSmuCnYmRaNw4tScXhBKvbNTcCmpGlYNnMUFk4dhlEvP4N7BwzGQEKgR6cupmWVciBdb+pGgNxi&#10;IKJRfwUQ5UD69CAwevfDIDqOwQOHsHxv9O7Wi1DpgftvuxdxE2eagCxw1DA4OYD4IeIAYuXBw1Rh&#10;KZhaONhOhwKMTbY72NiAz0BpAjwBYuBgIaAWW64lVigEGGwpV84OcxIurefnU208phSAhgK8T+H7&#10;mlF/ub/KCnh+B+SXy50EjuspsN6phHEnRPzeDhqCEqUH3O+ScRzXUAeQBAASKvU+typG/TnGWp5L&#10;68kLKJn/BSqTV5qe83rZU03CCtTEUfEr0Jy6FgeHR2P3p7PxzdKDpumuOhJ+Qyei3uaX47aYpruq&#10;4jIJdErVVsaJaJ3ciBxIOudVlaXBF5ccA1Ydx5m4VVj64VSsnZqEymP5KNy/G7GjnyZACI1Yuo64&#10;XccxZ+shgmMPVuw4hNMER1N+IVoJCKn99AU053Pd6fMEB+d9atL49aZZ2UWChFDx1ExySqrKkusI&#10;qiNIJOtEyswY+OokI4C0qT5RjkdW0zzJVKOA6zfnFmAu3Ug2IZKZcwHL9pDMtJmXzQ3JJ1DBgwGm&#10;XdDwwyKSnAsJA4gfIoGcSEDB4GcCopGFxLcD5Hoh0oKvCJDS2stYdrwW847W0FlUYVFuBVadqMTm&#10;s4Tp+Wo6hwaUVrWiik/c1fXtKK8ldKqUgG9Bbkkjtp6pxvIT5Vh4gvvm1dC5yM3QheTRxQggp+ux&#10;7kQNamovEVgChA8g6n3vk4XHXwcQ//UK1/XAw4GjqZrwoPOQGvhwUMfgVldEkBQTJPzTt9ZdxqvD&#10;P8d/6U1ncVs2/nFgIoERjb/vN4eOw0oO5O/6RNN1RONvegkiXO4XhX/oH4P/66ZZ6N5vLDZkr8W5&#10;datwYuUKHF+xDKfoSE5Kq7i8dAFy5qVib0asUc7cJBzITvAUh0PzU3BoQRqOLZmL48vmcz4VhxYm&#10;Y3uacirjMH/KMLz9h9/gfoJgcK++6NmpG/p0641eXQkEuhA5D8kARO6EoBhE1zGUTuOe2+/GoH6D&#10;CBTBQ27lJ3juiWdReYZPqvyP1BSWoMZzIH6IhIIk1H1IgodJfHvAiAwQKwGiI0AYrDsouI9fDgB2&#10;WcdmYKUcSGznQv6W/Fy/wquwDHx4DAsDTiPAQ/IDxA8ot94Bo5XXyFRt+dQBIB5EWjx1gIcn5T5c&#10;/uP7ASQIDus++AB+sRiXWbZq5Q5Ua8gVDZ+SyCllIBK3HNVxy6jlaElbi8Mjo7HxvalomU8ILM3F&#10;N/MP4Gr6Llz2ciIChqu+MoMvevPfEB4aEl6Jcj6J4qtF+3EqdikWvD8e88ZOw/Gtu/jd6HDzC9CQ&#10;V4jq3MO4Yc6uw4gWRLbkYPHOQzh29DRqz5Sg7XQB2vIIB4nzTdyphU6k5Sy/EGHilwOJcyJOzXQj&#10;Ti0XCgOKBA8rXUDetN7FDVz0oho0FVVT/PF4o1+iG2moacTB02VYuvcsHclFbCNQGvgUpQS93Icf&#10;IhGhESbjSihVbdmmvpFdSFByIZI3ryBpgqXtjBgOECc5C1vu2yGiMleaWlFU18aHgBJ8fqzMjOl1&#10;uqQF5eVtaKq7ymNdhhlGncFdVU0mf8H9LhM8V1r1PvdWNBMKlfWtOF/ehD0Xa7E+vwqLj1diLqG0&#10;SK4krxYb6UoaGq52BIiXCA8mxHWuAmHH83Xyfy8pEjCk74JGABjhqqQqCJFynjNVx3tBDkSJ86+a&#10;ryKGT01/33sW/ufAdPz3gbPx3/pOJyii8Hdc9w+cSn+v5V6c9owiQKbjb7jtH/vE4+8JErmSG34y&#10;FUNuG4cDi7egYNsXOLZqGfJXrUTu4kU4vnwJTq9ZiTNrliP/8yU4tWIBTiyfh9ylmTi8MIWOI5mO&#10;gwAhRORYDi/MMC7kyOI07EqPwvo5EzBv4jC88Kuf4a7+AzGod186jG7o1bk3ut/SHd07d0NXtbqi&#10;BJEe3XpiYL+BGExoDOk/GLcSIgN6DSBU+qBn12645Sc3YdqEafiq5arpjV5fUEqIlKLWkwVJeQhM&#10;HEgaGDQdUBSAFUxdK62OAPGCvAm+DMphAHHzAXkBWlVgkSAUlO/YDiCe1E/Er3CAyC0pKW4Aw2VT&#10;ffZ9AKJz8uBhAcJyHiyc/AARPALrBQkPGn659UZe/PLruwDSIeehB/CCYjScPIfitNVoSlht+rLU&#10;Jq40zkPgqE2wAKlisBdQGjPX4eDEJMQ//gZ2jUlCQeIXuLL0EKFwHFh5io7iBOfpLJYdtVp8iI6F&#10;0FjOeU6LWH7viHgsfXUU1kUlIn/bHp5rCRovFqL2ZB7qTuaj+sQFNDD235C8+yiSth/Gqu1HUJKn&#10;aikG+PwLaDl1Di2kTDPXNXG+KY/LpwkFqsknLfudSBMh0nyW66gWuhApHCDm4hAYNg8SDhDKq8oy&#10;F1gJL8r04qQbEURUB9mmJ6fqOhw/W4kVO89g3yk6mFoGaWOvq02rDDUXFEha1Iw3EjT88wxOAojL&#10;jwQAYkSAeHIAsUDxQUXB0gRNDxzfAyBSh0Bc32LeDV5Z3YT9ZytQVMHgrqFONOii6WOhsbTazThV&#10;V7TevI9c7xqxgb6NQVrHVU5DL6+63NDOz29DHfc/XdmMHTzmypOVWEiYbMivRX3TlwSIoOEHSOg5&#10;/UcBJBwe1wsQVVsJHk0Vynmo+qoOtSXVqNWfuroWJ09VoNvDdBZDk/D3g2LpMgiHnjPxt71m4G97&#10;EiQ9qJ4zCI5Z+DtPf9OL075R+O+Exz/0iiVEBJhZuOHfRqHnrXzy4hNf0f49uLh+Dc6tWo4Tqxbh&#10;5JqlyFu7AnlrVuDMaoJk9WK6lHk4SojkLssgOFIJjlQcXZyBo4sy6EQyCJls41B2JM8iQEbg2Z/9&#10;FHcPGGxyHzf/8GZCRPkPNd/ths43dea0qxnevYc6DbKcch0m79G9Nwb0HIBeXXpz327o3qk3nnr6&#10;XWzddgyXaprwNe9djYsleNSrRZZyIgKJB5OOECFAKJfvCIVHJIDYQKwnfwcBE8h9y0YqEzimrSbr&#10;UMbId2xCIiC9d51Tv8L3bdTnUoKH6ZR4vQAxELHr/1MBQv2HAIQORLG2eN4XZmj4AEBUfUXVUg4g&#10;VbEESvxK1KasxlzeFztHRmHD2xPw+cujsPWTmQQL783x6Tg+bR5OzFyIQxN4f46jJmVjz8hErH5p&#10;HLa/NRE5H87Ahah5aKapUKODxrN8QGd8rzlzDjUESHnuGVSePIsb4rftxfqck6jIp7sgKOpOnkHj&#10;yfNooZqpplOEAl1Icz6hECLnPDhv8iFumfARPKhWwkPyOxEpcIE8cCgPYnIhvNmt7MV1F13VWU7m&#10;hynmjV1CIqr5YWU98s6U4fhJwkkdylSXa+yza29OeW5EclVaTn6gOJBIroVWCyEl2aQ713tuRD3b&#10;BRjBowM0QhQaUAP9ShTkfeuvFYj1Sl29IdEE9aYGQoIBXmXMWxND9+mgBrWmYjntr4EQa5uMq1Fv&#10;91bCpKCqGVtOEyDHi1BV22pyLtov6DgiHNMn//lH0vXCQwoHiGBhgOGBw+Q7qKbKOjRqCPDyGtQx&#10;YNSXEH68J642NuG1EcvxX3pF4+8GJeIfBynHMYMAmUJoTKWmWYD0IEyovyNY/o5O5G/pRP6GTuTv&#10;es6mCJ9usy1k+vz/yfsL8Kiutf0f7/ue4u5OnADBpaVGi7S0tKWGVLHS0gLF3d01JBAcEtwdQpDg&#10;DsFD8HgymYli7Tnv/b+ftfee7JkM1nPe9/u7rj/XdV9r77X3TIaR57Pu9SyZg/92G4MS3kPQqWMA&#10;9qzcjrvhxxAVvhvXd25VLuTqrs2Exya6kQ0s1+DattW4sW0Nrm5djWtKaxGxPgTn1i/BhfVLcXrl&#10;QhwJDsSSUYPQ9v3GaPrG26jiXgVelb3h61kV1ehARL7e1eDrw1KG9ErXFqUch1riva5a5l1yJo3o&#10;SurW+xTFPL5FqSpd8O0P0xC28xyesPHxV0IibHfvw8rGlpUByHY7mucCFef8iNGNZXRrxTxDMinR&#10;DAIptcBvlkqsS8DW78t2NHJdC/zPerwDQFzI/Pjs10EQxDOo87rhLFxBRKSGCDMuiGNSdSYgvKyc&#10;AfEsgBjx6lnwcJxAaMDD6LrKBkia5JNvSsP7AVKOXUR88C4kExJWyXsYAKHrEKluLHW8Wa3JteXX&#10;obg/dy1kQceE2etwc+ISnBw8A3t/HYb9vcZiHxXaYwxODJ6JK+MW4vaUFXgwYxUS521EKhtOcXPX&#10;IXrhJsTvPIyEHeFI3nMMtmPnYbt8A3FRNxFPN/LakbNXkUAgZNy8hVTCQpSmAyTtKuv0bqwcALE7&#10;D3ksHYaChsAjGyBKJoBkqDI7uZ7tPCSRzjePEFErVb4QINoHmaG3GGTkjVVGQNCdSIshU1yH9Onq&#10;LsRwIkaXlpTGuXInzt1cOjzsYp39WAeIs+xORFc2QDQnYNcLAGKcq7WxZDc+axqDuXSR8XUpFyPP&#10;wfuU08gZ1B0l92iS/UfEUYj7kWtP05/gr/RHsKU+wd0YK5IJYjM0/r8CEEMCDys/K1FKQjIs/EyT&#10;GCwsDxLxNNmCU6ciUeGdOchVe75KiBeuQxj4CTSmIK/fZF1yrENEnAmdRv6aBAehk89vNvISHgX8&#10;AlCwlj/y1prC5/FHHt/peK38YJTxGYpv2wRi8ZzNiNh7FIlHjuLB/j24G7obUbsJlO0hiNwWQoCs&#10;I1zWInLnOlwhQC5sWoWL1IV1K3B61WIcW7kAcwf3wpfvvY136jSAV0Vf+LhXpeuoiqoKIH6oJqOx&#10;qtRANd8aqC55EYKjJlVd1sqqKmti1Ub92m+ipl9TVPZqhQo1uqFUjb4o6NUbxTy74evv/HH8UASe&#10;0iGn8HdloawMUFYGLNk3XevW0iCSvWaWARJX8DCkgUCDwbPE36QJIFpX08sB5MXSwGHIeB4DMAZA&#10;1KgwAkKNBDNJhvSq3gmBjpybwPAsGUB4lpxzHlJnjleu4CF6WYCkRmoAsaiuf36Oxy/i3rrdiF6w&#10;CSkBm2CbTycieRABiHRlUZITkRWCw3pPQOSkpbDRrSTNWY/koM2QxSQzlsm+KduRSieTrpayZ/38&#10;jbAFboDFn9AIXKd2IEyevRYJM9cgbsZqxFOxs9bgDl3J3RXbkHL2knIjr6VevwcrLUlq5A06EALh&#10;chTSr95USqXSrhEkTgDJuEEYmLquHOHhBBDKcCJZhEemJNT5JmWYZH8DjTfV9Ea7BIgSP2AZQkeI&#10;PKQjecQP+yFBIsP5VJJP/wKpYYmm7izDiRhyCRDKcCLGuQGQZ008dNaLHIjWFSTBPFsabDTJtrra&#10;HuM8l5nhCjoCjmzlDOqOz2e+JkB4TOehwCBzPKwP2VKVv8PrGY/Ufh8abLIf8yLl+L856T8FEAWP&#10;RA0eVn6GAo9kfqaJ0fFIlkmqtmT0GbsduQiCQg3no0j9AIJiKoEwgaCYyONJugQiAhUNIJIXySd5&#10;EMIjf425KFgzkPAIpCuZiTw1CJGa85Hbbwav+yO371y8VmEc/rvcINR6Yyo6fh+EgIkbsHXxTpzc&#10;th839x1C9MF9iDnMH/ehvTzeS8Dswu3dW3B56xpc2BCM8xuW49T6RZjS5zd8QQdSn27Cq1IVeFTy&#10;gadbFXi6Eyae1ZSqqNV5a6Kqj7bIoiy2KF1cUjaoUZf1bxIen6Gsx48oV70XKtQZgLL1hqN03VH4&#10;b89+KM7z9asPAWyESE7RyoaaBhCtKysbIsbCi3QoSnKcEyRyzTgWILgO8AyWDOyqa8gU4F3d93eU&#10;3a0mwJPXoV+L59+VFYPl7+kA0YBBqJgl1wRC4lgENtLY1N2JAs4LgcG/oSYhmsR6c3xy1qsDxIDI&#10;A8ikQaUb95BMJ5Isje27MjGbn+W+U0icL0n0LaoLS+Ag8EhU+RACZOF2HB04DTcnLKFbYT3BEDdn&#10;LeID1hMO65A4Zx1S/NfTmaxBtP8qJAg05tB9yL7nAg4qjtfkXnE8yQEbkMDjWILlAZ1KVNA6WC7R&#10;gaRdvwnbDToOuo20azymMgyAXJORWK8CED6P0rMBIjLDwxVAzBBxBZC0+7wuH6aMv5aWAr/wypWw&#10;NapcieRNVL32RVIgcQKISq6bwOEMEQMgBkScASJwMAAia2qZ4SEyAKMFThNIHADiqGzoUFKXTgiI&#10;a6DUvuPSFcWAr7qwXEi6ucwyw0TN4TAF94epstfHY4IkU8uhSE7FxXM+T/b/0zPkDA+RK3iIngUQ&#10;o+tKg4dFDdsVpfDHnyzfiVgLrlyPgWfT+ShQLwjF3yQI6s1EobrTkKfaaOSrPg55q5shogEkr0BE&#10;8h+16D4Ii3yERL7qUgbQkUg5Wx3n85uF/NXnKHeSu9pM5KoagNfcZtKVTMBr5YaisMcwVGk4Hu82&#10;noavPp+OHt3nYeywJVg0exPWspW4c+V2HNu2B6eo87v34MiWDRjbpx++bNoCfoSEewV3uFX0pLxQ&#10;uYInvAgRb4+qqhSIqGM3H1QjPGQuiFrqhFDx8ngbFb2/Rfkqv6J09Z4o4defLmQYitcdi4L1J6JA&#10;7SmoUKs/QvedwV+WdFijopUbcQUQWTsrJ0C0IG3IuJ4awwAXy99fHH+fTgFe9H8LEP01xDNOGAAR&#10;PQcgcl0BhKWaryIxwtD/ZwDC95mflwaQ+8iIJFB4nCJO5PptpMqqy7uPI3n+NkLDBBAqXhzIPDoK&#10;uouj/abg7uTlsBAg8QINKknKuevpXjbyWGCyFrGERgKBkkTAJJngESvitfi565BA8CQIRHhPIhU1&#10;dRliQg/jtXQZlktIGNKAoSfNqXT92H6PGsYrEngIRBxhoYmQMMkAiCY6EL4pdpvmYlivM0RkWK8x&#10;tNeQfHBiHWVonbKQUuoytyqU5MskrkREiBgyw+R5ADHLfg+hocTg5xgctaHA2QAxEu4CCMlpUDK7&#10;3aZdy4aGdt2QFvg12BhdV66CuFniLhylg0M/d/WYf0fm1/ssGe+NWa7g4Sphbncf/IwkYW6Nsai8&#10;h4IIP1dxH0/5Hk6fxy9yzeko3DAABWtPRYGak1C07lTk8R2JfL5jkL/qOOSrRohUF4BIPoRwqSEA&#10;mYOCdQgeuo78NQkLuhBRfgUTAoTgUKpGl1J1Fp+PzkRUdSZy8zx31TnI5Tsbr3lMIVDGEyjjlEuR&#10;BPw/Sg9F7tJ9Uab6MPi9NR7135yA996biHffHYK6dduifs2G8KpcBZUruqNyeYrwEIgIONwreatz&#10;AyhedCd+VbQuLBnm6+tZHZ6e76OC108o7dMNZar1Qmm/AShecwiK1hmDorXHo2T9aShUayKqvz8M&#10;VyOi8CQ6mb+pOCTeuw8L3zfHUVo6SEzKBoYzQLKhIjIHdUfxd0qIuL6myRkQL6NnPV7LkTjea3Rp&#10;GZLhwepeHXKqYanEejmnozViiCM4DPF5XQDEWQ5xSo9hhlyBwwwQu+vQlS4TtmWI9s37bATws7t9&#10;j47kDmJXhiJlHh0IgZGiJ9QTgug05vFcurUWbkXY76MUBJIkuU5oPEsCj3gBA8EhkmOROBaRPN5B&#10;fEzctJWI3RJGB3JD5nZoUnBQpTgPOhG6kRwAEcCo+wQid3WI6E5EVzZYJDdihoemFwOEFFa5EL6x&#10;lAKI+UMxfVjGh2188EoMLobzMMucD3GGyLMA4gwMw4m4Aog4jZwOxDVAZIa7ca92XSCiBV0tQL86&#10;QHJKnM3feZxrGa/vVZT93mTrRQBR4EjKdh6SMBd4iJLuxSP5fgJS6DZt/KxlRNaHPy5Wo64K1iMU&#10;ak1WAJHgma/qSOTxHoECVccSIuMJgkmEwzTNfdSYxVY6wVFrHiUACWSdDhFxIsp1aM5D4GEAJHeV&#10;GS5EqFB5fVh6TUcen0n8u9OQz5uOxXMSXqtEqJQfS8AMw2tle6NoxTao4l2H7sIbnu5V4EGQCDxE&#10;lcp7qLJiOXd17F7ZB55UDd9aCiAyU93XqwY8vZqhgndnlKzSh5Dqj3J+A1Gq1jCUJEBK1p6AEvXH&#10;ocyb/D/6jMMvvRbgkSWFv51YWOjek9mClRnrGkRcA8T6wHAkGjT+XwDE1T3Peg5XAFEuSGBBt6GN&#10;GtPvMQFEk3FOCUR0yQx2c6z5TwDEgIha2uklASLwsAlA2BhPuXNPLW+fvCoMKXM2KICoUVh0H4kL&#10;NCUTKPE8D+s+WnMeTsCwSweCdE0pCUR0mCixzuXjxbnMXI2krQdMAIkkJMRZ6ABJv/FsgGgyd2vJ&#10;sX6u5oVoAMkGSXY3Vg6AuBK/4Ol3RdG0fwSJfBAmyWgHw3WkyeQn1W31HIDo5wZAXELEBUDM53aA&#10;8FgNCeaxWvE3R3B8OYAYDkQbCszn1h1IdsB2BghhIBAxyxTcXev/+wAxuqxcOQ+bDg8NIBRb0SkP&#10;khkE6T7uJeBRkg3HD91EuUbTUfQNfxSuNxMF604hQCaiQPWxKFBlBPJ6DkXBKqORvwoh4kuoVJMu&#10;rJl0HeJWguhC5iN/DUKEyucXSJdCiFSfS3D465pDx0G3IfCgchEYuXymO4kQ8Z5BeMxAXgIkn/dU&#10;5PaZzHvpeKrS+bBUUPEZTcgMRAmPn+DlUU/BoHq1OvDx9FNOw4OgEPchMmAixwKQql6yyKK2Wq/k&#10;RLy930dFn04o5duP7oPwoIrXHIritUehBB1IqQYTUPbNmSjRcCoq8PzAgcuQ9eGSbt9FEhtnyfxt&#10;iQwnYiNIUkWEiUgAYn3wwA4OMzwkcD8PINq1FwPEWc4AcFVvvt/VdbO0v6/J6E5TYCMoZGa3xAWt&#10;hyK7m8sRJnweExhcAsRZvO9FAFF6SYAY8FAAiZQl3BlD+XklbDuigruWPNfhsWgLkhZthXX5LkSM&#10;X4DDfSbBtnBbTgAQGmYlsE4k1+ww0eEhMq4bElcSPXMVHsxfnw0QrVuKsgMkCpnXWSqAmMFhzokQ&#10;BpSca5I6gYY4k2wZXVuvBhBxIAKQGHs/okiWNrEDJFpf28cJIDm6sCgFEvPQXhNEXAHEWa4cycMU&#10;DSDmQPmyANF2+9NyH64DvZw7AURyIob+HwDEWWZQGDLeh+fpWQAx4KFmmZvch42fmwaPJKSwTCJA&#10;rDz+py0T02aEomidqSjUcLoallug1gQ6jHF0HaNQyHcECvoMo+hCfMYQIrxWVbq45hAeBAbhkbfG&#10;fIJD4KHJGSB5qs62A0TBwwkgr9Np5PKZRoBQXgQHlcdzCnJ5TaQLoePxmox8XhN4PJ51o5Dbsx9K&#10;urWFZ8Xa8HWrBt8qfiqB7q53XwlEpMtKch+GK6kiSXWeV/epgeqSTPf0RVXvN+BW5XuU8e2Jkn79&#10;UaTaQBSqMQSFag5D4drDULwOHUiDKSj91hT+/0ej94C1eJScjpS7BAiDlQEQAyICEAUR/r5EBkCc&#10;nciLAGLU/ycBYr5mrnO+5qycANEer7qsXABEdW1JnkTu1+/53wMI9RIAMeBhACSN8dQiUyEibiF6&#10;yTbEBaxH0ryNSBLnsXgrEgiR1FX7sK/3BFwetwC2BQSIDgqjC8oMD+VAJL9BMBiAsUNEB4YdPLoE&#10;KjH+mlt5LS1Kkt/iGm4hg5K1rtIMmMg5nYWAIVsGPJ4hlVx3BEh2ol2DiKxjL8khZ3AYXVjO80I0&#10;iGiSBcWyKPmw7OPSpaVAGcN6XUFExoArgMSLkvllMgHkBfAQGQAx9Egv1bBe5SaM4JjdLaVJ6+LK&#10;EWj13IcR4B2va4BxhoYZJn+vS+vfk+NrdC3jfXCWAQzzsQEPswNJS+S5aXl2WWE3VZZoNwBCJbCx&#10;YGOZGpuKLzqvQLE6s5G//jTkq8WAXWsyclcbRbfBQOo7CIW9+iOPxyACZDjdyEg1RDd/7fnIRcch&#10;o6wK8rhATQFHIPJQUuatFkBozEWeKv50ErMJjVnZ8qG8WedNR+Il0CAsTEAR5fYkROhC8nhPpiuZ&#10;hFye41k3miVdEAHi5vUVnUUtNaqqhuxESECoLqoqNeHr7UdVt8PDvZIPvN1liC9dByEic0Fq+dSB&#10;n281ePt8gEq+v6CkTy8UI0AKVKX8hvD9GIkSdUajXIOJKNdwCorVnoRaTSbizrV7sN5/gCT+1pIk&#10;EUs5A8SQuTvLcZSWI0wMiJjPs5Uz2IuyA7zremeZr5vvf5Ge9zyiDB5nMIZoS5bwOqEhMcWIJ0rO&#10;gHiBzI1dkUt4UEYuxLysuwDELGeAiNJv3IVNYqjExpNX8UAgMncDrPO3aLmQxQTGku0I7TkOiQu3&#10;qgmH8fM2IDZwPZLnyogqQsAJIFK6AoUhuyPRu7YMsIheS7/FwB4lwf02MnVoCEhEmTdY6l1T2S7j&#10;PwMQWaH37wBESUZh8YttjEuXVUidAeIMETtAXDmQvwEQQ6pbSzkNCZQSGB0BYlzLGWglmEoSXVzC&#10;/38DxA4PkYIH6+KyAaImC0rX1QNJnCcg/q7s4ZCG08fvwu1dLXmerz7hUXMigTCNQBiHfD5sjXv3&#10;R2HP3gza/ZHfmxCpOhYF6gYRIAtQTEZs0WkUoePIW4OOQwBSTcRzHSC5nQFCeLzuQydCgLwu+Q0d&#10;ILkFGmaxzg4QKrenQGQcyzEo4tEVVbyaoJpXDdQiPAQcdf3qoUHthmq+h0BC8h/lSldWXVhG91XN&#10;anVQjff6elRD3aq18UbtWqhVowGqVG+BSlV+RpmqPVCiWk8U9xuEUrVGo1TdCShZn2owAaXfnI4S&#10;1Qdh68bjanHRxFsEx20NIgogd7MBIkuhKCkHoskWLRB5NkBeRubAbgRx5zpnuQr85ut/W8YIMh5r&#10;omuQxigBYm6QqphCeLoChbPSGI9kdOgrA8R0nCpz4UzwcAUQG+OpLfIOUiSWMlamnruOmPVhiA3a&#10;jIQFW5C4YifOjJmH8D6TEE+QxK3eg8RlO2ChW7DIyCtngOgz2B0AItdM5woWAhBKDQU2gEK9lnH7&#10;LjIJkUxCJFOG4roEiCZXc0JyyCVApBvLGJF1X0FEm1RImCgJQDR4uAJIToiwTlpGLwCIGSLPBcgr&#10;dGG5FIOgFiizAZKl6yED5UM1IdA50BoAESfiDAOBigaKfwcgarKiSa7uebHkcZqMOSrZkjpHmaFh&#10;lgENZ3jkBAiluw+RLZoAeWBByn0C5F4ikm7HUwl4YslE0NJTDPgTUajhHOSrOwkFa05SCfS81aWr&#10;aADyu/dGIfeeKOj+B/JU/J2wGIlCkiepNhlF6QwKMrjL7PM8fgQGQZKL4MgtAKnKc18CxMdfwSK3&#10;ch0CDl1eBIjXDDtA8nhPd5AzQPIQIAKRPF4jUdazNap71lVLuEt3lMwsl4mBDWrVVwCRobvlyrih&#10;UkVv1aUlLkVmocu91Qmc+jUb4A3eW79mDdSvVQs1a9RG1aqfwLPq1/Cu8SM8anZHpVpDUabuWJRo&#10;MA7F649DuUbTkNd7MEaMWU/wWpEQdQ8W/g5lXoEBEZtshSvzCwy9ACCGXMHieZIhwC6D+kvoPwaQ&#10;HDK6uhJUqXVfGQDRlBMYmmRjqrT7PCZ8Rc4AcYxbbPg6AcR8bADkmfCgJJGurkkjgHFT3GR6JK8d&#10;u4SksFOI3XsMG4dPxY1VO5B86BweXb+LxF1HEE8IWGW4r8xWF3AIJAQe83ICRM1oD8yGS6LexSXA&#10;MCfX7QDJYhAXgGTJAoiESCrhYXRhOQ/zdUyeu9BLAkTlQvh3M+wz058PEGeIyIdok1aDqcXgCiAG&#10;RNSG/i8AyPMg4hIcuh7bASKB0gBIqsqRCDxcA8TIjfwvAsThflnjynGYr6vHOEr+Bh+rd7fllFxz&#10;/n/lhIfoWQBxgAeVKgCh+5DFEpX7UPCwEB5JDHR0ILcTkXKHjYLEVHTsvpKuYzodBYOz30QUqDEe&#10;ef1GI3/10QzW/VHQsy8KunVHYbduKFCuA0r49kURTzqRCkPoRmTE1QLkpgvJVd0fr7P8RzUeS9eV&#10;byDdB4+9CRDCwgEe1OtedCIEiNGFpZVmOQIkn+dEAmQiXdBgVPZqCj9Z96pKdfiwlC6pRvUIBUpm&#10;mUu+o2J5L3i4V1PHvh6+dCtVUduvrpqZXrNKTYKjIWrXqIM61WRZEz6XD50JoVSzWlNUrdYG3oRI&#10;uVqDUarBCJR5YwLKNqA7qzEGX/04i0E8jgBmC9YJIilmeIjYmn5eF9aryDVIGDhfUa8CkFf7G44A&#10;MSfR7TLAwfclW6xzynn8uwB5HjxEklRPJWSsLFMYb2V/Jgtl5WMe06HfOnoGu5euxCPJD9NlWhlf&#10;bdeiEL12D+Jnr4Vl7gYlAUni/I1IkPyJOBPWyfwOkYXXUgI3KcciEwhFyokQGDKXRDkSXboD0QBi&#10;OBBzDiTjButkZFUOcBAA12XhRSm1Om2CYTY0NBEcNygpFUS0biwHyeRCtdBiNkSUngGQdP0DNLcI&#10;lEwJL2eAGC5E27zfKQdiBghlrJMlskPEBBcZxmsGyCMGQinVSC1CQ+AgrkTqH1kYuCkNIuagmt2F&#10;5QgQLWgbAHEl47qmF4PkVZUNBP49gkJep/ZaDcfkGh4iMzTMcgZIZjKfk1Jb01KS+1DuQwFEg4dN&#10;hu4SIFY7QET87Og8r5yLRt3mc1G47kzkJTik+ypftbEo4DceBf3GIK8XHYhnbxSs2A3F3H5HgVLf&#10;omSln+k6RqNwDX/k91uI3H4CkHl0H0GEyHwqEK/TgbxeheCQ7itvuhMqt4/IcCF6niOH65imOxK2&#10;9vVEeh6vyWz5EyIe43htHF9HN1T1fR++Xr7wquxLODD4e1bFe43eUcu1qxFW3tXh7V6FzsOPx7zu&#10;URXVeE9dOg1Z1t1H1s5y80FNAqW2X31UlyVOfGuhmk9tupd6qFb9E3hX74Lyfv1Rru5IVHxzKso3&#10;nISidCNV3h+L25duExb3kHQzCsk3HxAi0bDcugPLHdbfkWGiAhAZmUWoyNLdurSEerbMgHA+dy0B&#10;h7FcSs6JimbZA3scj81yCPr8vUs3lAuoGM/zIuBIz4V51JXRELU3SHVwGDLHGtnNUO15LrHGBTgM&#10;UGgxS0rqLmFzh39bB4YCiFMOxA4Qwl3mfbiCiEgS6lbJhzDGyuRCGxsED9mA3rY4GJHHzqjnFreS&#10;zEa/lTHXdvkm4jbsQxyDvgzBTfYnGOYSIP50FrPX4P70YOUoZLKgLFmSOJsOg3CRiYlJvE9BRoBC&#10;ZyKuJYGl3OsSIHb3IQDRIeLafbwEQFSdAERciCg7F2JIurP+DkCUzB+sjJJ4AUBEMqnQGSAOMKEM&#10;kDgAxAQRkRkidsnILJEa5itK08SgKdLAYcgIyGYIZMPBFTxE5nv+LwBiQCQbHtprdiVX8BA5AIRg&#10;NQCSobampSTvoVba1dyHTBw0AKJ1XyWxpZzA1nMcHhI2CxaFo1TNySjWQFbUZeu+FlV9PPJVHYMC&#10;1UYin7cApA+KEB6FKnREoTLfokjZzigs29nWWkDoLKJrWUDNJ0SCkLvaPAUQmWmey5fuowqh4T1b&#10;B4jkQp4DEJn7YUBEEugESF5v6Taaqrqu/kH3kYvgKuXeCTV9m8BTJhDSZXhV8lWr6r7X6D3Uq1mX&#10;0JC9P2prOY+qtVGbklnn4kCkm6t2dblWTeVFPN20merVCJCa1evQmdQlgN4kTD5FlWpdUalWf5St&#10;PRQV6EAqvT0Vxd+YiOI1h2HfrvPI4nc/kQBJYiCyMFhpABHdJUAYnPhbs8iEQyrlvoDEER5mYDif&#10;P1sS1P/zAHGuExnP8zIAMSYRahJwsN4sc3wxScHDZZeVI0C02KUf3xGA8P9hBogOj78FEKW71B08&#10;ZUy7Fn4Mu1esgSTmLYzHouSrt5HM+J0kvUuM3ylHziF620E8oCOJXrET8St2IXHtfsTsPIL0s9eR&#10;cfIq4rYdwt2N+5B48BRiN+/H/YWbECfrZMmMdhNA5PiFADFLJhDKTHUNJmaQZMsOEZGqk3MDIBo8&#10;nCFi5EO07W5NYmvIJUDuRdMushQXosQPRykbIA4QoZ0z5oQIPESyR7JINuGX8fEGQAwZwLB3a+lQ&#10;UXVmiDiBRLkQBwlMBCLiSrQ6GblltOpzdmFlw8EVPETme/4dgDgHf+f6nPfx79udh9TnfA6XwHCS&#10;dF1l6PDIEHjI1rSu4BGdzOCkAUS6rxL5A7TcjYPlQTq++y0EpRsGoGj96XaA5K06Fnl9RlJDUKDK&#10;IOTz6oVi3j1QpGJ7FC7TBsUrdUOheouQu9ZS5Km5GHn9FiFvdXEhQchDgOStGog8vgGq+yq3L6Eh&#10;EKHEjUgSXRLorxMeOQCin+dSQ3kFHAZMxIVMxT+8J/F8DMp5fI9aVd+ng6gGt4oydFdyHNXRoHZ9&#10;1CEgxIHUobOo41dPV13U8mU9oVFP1Qsk/AgOP3i4+aFyxaosq/O8Jqp6S5L9XVSt+jl8/LqiQo0+&#10;KFVjIMrUG40yDcehxJt0Q3xf5szdjccJViQx6CSxhZrEIJV8iy1VSmY5C0DEiRgA0SBigMQ4ZgAz&#10;weTlAJJTZmiIzHWuAv7zZDwmNVZ/LrXkiut7nydxt3Y9ByCyZa0Wj/5dgGixzhhIJKNT7RBhPHQF&#10;D0NqXsgNxtI7BDk/z/WBCxEXcZ3PR/fBa0lXbyHlGt3HVcKE8Tc58ra6L53PLXs8WXg98SqdKO+V&#10;5xPYCHRslIXPa6GrsV64gQTC5cGSrQQGXYg+YTE+iFCZ7wogzooiLG7qABHZAfJ8iGSfy7EOFb74&#10;HBARV2IHiDYSyxiRZZ4P4gAQF3WatBbBC12IDhDZeP8hgSA5jEcM5GapFXl1gIgM0BgQERndXDKk&#10;1xjWa0AkGyqEh5Kpm0tBRAOIEZCNYG3uwnLWfxogz5IBA1d1dlmz+PpdOw5X0DBk5D4UPEQMZiL7&#10;sF0BiJp1rg/b1d2HARDZefDS6fuo0WwOSr8zH0XqMmj7jUeB2pOQ15fuw3cUCvgMJUAGIJd7D+Sv&#10;3BWFK7RH/hJfokiFrgTIAsJmEfLVXIj8foRIdQJFAWQ+3Usg8lYJUFJJdEJEnIimZwNEzu3zQwiR&#10;PJ4zkNeT1zzlWPIgE5DXfTwqeP6AGn5vo1JFH3hUrkYAaMuUVPGoQsdRQ3VP+dJtSI6jVrU6Chji&#10;Qvy8/QiQemq0luRMZCa6j1ddeHs2oBupT4g0grtXM3h4f4rKPu1QqWp3VKzRF6VrDiFAxqBkvXEo&#10;3ohOyGso/hiwHA/5/U++cZ8QITgkcERFq4Ssgoh0Y91lcLlHZ2KSGR6uAOJKzsBwlgELQ+Y6V8Hd&#10;1TWjTkngEcvnoGwxjB9xcs/zXYiDFDTEhRACepeWkSzPTpqzlEarPeY4AuNVAWJefVfbCtwRIMax&#10;vc4EEJE8Xvbr2LE0BBdCDxImMQocydfoNhhzZfdAy1W6FJYpdCBJsmUHr9muSdfXHSSKO6ESr0XB&#10;ciUK1st0plduwXpF7r2FJJ5b5flOXMSDDaGIWboNsQRHfKAk2wmQrNu3kXWbgVwfiWWGR04Hos9a&#10;FyciyXI7JBzlPNzXcCWGzMN6FUQMJ8I3TxZXNN5Qg852CVCUDIBkQ8Msma1un8hDkGTeJUx0gDxm&#10;UJJkurgMcQSPGagyLvENPReJtLM3kH7uJjIibuPRvQQ8ZsDLTEpBOiXdWg/jKELE6OIyyw6RJMKI&#10;0oBhwINK0kt5ToIjI8VY1VfOJfAawVmAonUXmQO4a7A8O8g/r875mnO9s4z7HEHx8vkOQ5l0Ypl8&#10;b0Ra15XAQ7qvTHkPe9cV3cd9AoTwsBAeMvoq/qYEDwt27bgMt7cJkHfnonj9GchXYxzyVR+N/L7D&#10;kd9nGPJ5D0RBnz7I79YDecr9igIVf0KRYl+gGB1J0frLCI/FSnlr6FIAofsQ5yHdVZL/ENfB49d9&#10;ZuvgMMlrhjYKy0iqExpmKSeiZqaLE5nM80nI5zkOJT06wcf3PVSq4Au3CjVRmU7Ey70avCt704lo&#10;y7p7u8mCiTVRzUeG+WrwEIi8UasB3qhZX537eteEj2dDuLu/iUpu76JcpQ9Rzr01ynt1QGmvLijj&#10;2w9l/AagVJ0hKF1vFErWHYOCDcciT+2xaNMxADb+HlJusIXK32GiOBFJxPK3J0q5zZK/MctdTSkC&#10;D4HIfcKFehWAmOUMDyW6BLMcYPC3pMHDOHcJCZMcHyuSegZ5QwKRB4whZnDoZXaj1Sn22MGhSW0G&#10;ZcDiNmOSfqwS5mrUVU6AKOdBpfDYqh+bASLuwgDII8a0I5t24tiW3cik87AY4DDJQhlASRaI0JUk&#10;EyAiC5VCYCQLJAgQC4GRfPkWS54LTKjYy5Eq35J+mc9x/BJi9xzF/bV7cGfRJgMgt/8GQJzzIY7w&#10;eBWAGBCRGerPBYghhxFaLwaIWgLlAUFCJyKz1lOTNBA8Pn8LqesPI3bJLiQt2IlkyrJwNyyL9yA6&#10;ZC/iDp3DnzEaHBRA+JhnAcRwI9I/L8pSENGh4QAQCbICEG20VjZANGXnHQQQ5kCeEyDOADDOzfXO&#10;dc9S9t9xlPke8+t8nlzBQ4kAyZLcR6IL50FwGIlzm3RdER4aQBKRfCcBibfiNIDQQa5bewpl3piE&#10;Em/7oyQBkpfwyFd9BApVE4AMQX66jwKERYHK3fB6+U4ESHuUKNkOZXhvbuU+sgGSR3VjzVcAkSXb&#10;te6qOTo4jPIVAeIjEMkepZWLyuczGoUJtEpen8PLoy7cytagA6kHd4LEt1J1VPWojioEiiddSRUe&#10;S9eWTDCUVXjV0N3aDfBmnfqsr6q6rDzd6hNAb6AiAVLe/ROU8WiLMt4dUbJKV6qvtrRJrUEoUW8E&#10;yjQYhyL1x9J9jce7n4xHzJV7sNL5awBhQJHujZvaqCwLf18W/r4sqitLk4zKstyVbq3/MEBeoJwB&#10;/gXS3Ye5zhkYzueOknongIgj0QFiBsnLAESDxYsAosU6VwCRz8MAiM0JIKIsNgSOEhyhqzbQhSQg&#10;la5SRmY5A0Rk5ERUXkQB5LZdFum6klyJgIRKJEgSKClFKZc0sCRJPe/X6m4i5ez1vwsQDSLmpLoZ&#10;HM4AMeQMEiUjN6ID5IXLnFAGSLThvgTIXacPkTIDRJZmSJc9nwmQhwkM+Lw/eccJpCzYhfQFe2Bj&#10;aVuyF7alobAt34fU5WHIWLoPyfN3IGHDITy6T+fC1rLkQQQezwUIW9YGQAw5gMQOEAGHSHMbzkn1&#10;/4RcQeDvyhUoniVncNi7rUSEseQ9FEDiXQBE5T0ogsNG5yHuwwyQDAJ93dqLao5DgTpTUay27Psx&#10;EvkFIL7DUKCK5D8GIL97DwLkV/yj7HcoWPZ7FCndEYUbLELuOksJD0JDnIefAGShmoGeu2oAAaJ3&#10;WcnkQV2v65MHXwYgqgtLKRsgKg+iZqaPQe6KQ9Vw4vKVPiA43kTlCk1QoUxjVCpTh8eyDwgh4kEX&#10;UtmXIih4LElzyYfIKK2Gteurjae83GVWegNUIIAEIBU9P0VZr3Yo5d0epav+jpK+fVCm5mAUrTEY&#10;hWsNR6kGY1Gq4QSUemMyvBoMQcSx62qr1ET+fhNvSDcGJUBhALPw95UiwUtKgQklZTIhIsrOiWTL&#10;FTCc5QoQ2vwSQ88f6SXKGfCdZADECSIiZ2CYQfJcxTCO6F1ZrgBiBoYjOAy9CCCaDIehACK5B8bD&#10;lFuUOuZ7LPU6PGQY72M2pM7s3o/ty1bzefl8fKzkO1w5EGeAaBDJBogh1WVFJVwlKExK4vckntCI&#10;uxSJRIIkMeImkgmVlCu3/x2AGAss5gSHoZcCiEh3Ia8KEE38IJ8BEFnBVwCi1sqSzWPEddxlMNoQ&#10;jsSgHbAt2o3UxXuRunAP0paEIi14P1JDDsC2IgxpywiRRaHqvvjdJ/CUQU9m8aoNqF7SgZj1yMmB&#10;ZAdcAYbAQ0usm5PUBgCeBQLjOZzrDT3vsa5kvt94TPbrfHm5gochmeuRIV1X8Xwv41Icu6/Efehd&#10;V7Y7ibASHBY18ioeCVGxiIuMRlZMKiaMDVWzzQvWmYRisuqujLqqSnjQfeTzGoi8nn1RyKsnCrh1&#10;Qe4SbVGg+BcoRagUbLQE+eosQ74aGkDyOACE7sNX4DFLjbgyQ8I4dtbLAEQcSF6Zie4xmSVfa6VB&#10;KFCqLcpXbILS5T9G2YptUbLMRyhb/m1UrOBHx1ELVd2qw6cSQVFJciLVUbtGfdStUZdOpK4a4uvt&#10;WQNVfd5CpUoNUK7SW6jo3hLlPduhnFcHlKEDKVu9P0rWGIRC1QejSK1RKF5/NCEyntCdgJJ1huNQ&#10;aAQy6SwS+ZtMuH5XuZAE/v4EIrJxkXSdiOzdWgRKMn9nsny+llgXJ5LtRl4GIs4w0KAh80sMyZyT&#10;5z/GDABRjut2gDBIM/g73++sHLBwIRkxpiAi4HgJgNhhoUQ4uACIAQ/VNWU6VqITFHg4A8TospL5&#10;H0/427l6+KSCh+wRouDBOCp5DusNfi48dpYjQG4pJV+L0uUIEOm2MitRoCJu5PJNre7SDZaR1A0B&#10;yC3CI0oly5XUhlAvhoddfCHa/iFSGtIhInAxuZR0/gdl6K8BjkzSVGRMMpQciEw0fB5IxOZp3Vx8&#10;0/nGK4CosdX8cAiSdBlrTXBoCXK6BkJD9kjP4PkjfoCJGw/TcRAchEbKQpZ0IOmLCY9FhMiyfQoi&#10;opRloUhZSriwPmnRLqRdvUMQaM8nLsZwIjlgIg6Hf1c5ESpLiecqJ0IxiEruRZLoGbrUarwpIjl2&#10;VDZQcgZz58D/rHOR+f6XlfPfe54MYJiP7eL/W5xHOt8LG9+LNDVsVyDilP9Q3VcW5T5EKfwsk/mZ&#10;JdyKR/wNBrEoupCoRHz85UKUaeBPgIxHoRpjkb/acBSoNhT5vfsjn3dv5HbvjnyVu6KgeycULP0N&#10;Chb9DKXqT0X+BnQdtZYit3RbCUSqByFf9fnazHMdIAKP3F4zkddbK3N5OsJCyQ4K1lMGQAyISJlb&#10;hvbSeeTy1rqwZHivDOvN5zUZ+Sv2Q+GKP6BwhbYoVqEzSlT8BcXLf4kSpd9GhXJ14VHJDz5uMldE&#10;YCGTDmvBr1pt1Klemy6lKjw9qsPLoxZ8vN5EpcqSA/kIFTzbogwBUsrnF5SmAylSjX+DDqRonZEo&#10;Xm80itWbiCKESBE6kk0bj6n15BL420zg71ISqQmRLE1dWVKqY/7mLAIQERtslru8JiJEBCSGzDBx&#10;ljMYNEnQfzWAKEi4AIEhVwAw62Xud7yHryuWDVGR7kS0uR9GY5WPscPCtQxAaHI+12SHByXxzUZ3&#10;KLLKqDh5//l5WKWeUHkcl4QrR05g08JlDOw31VwPMyjMADG6uozzbIDIaCuBhkBE5ASQK5qMLizV&#10;rUVwJBAg8VQC4ZFwJZLHCiBRBMhNHSLUKwOEUgAxZAKIkpxLvQESgUi2G3EAiJonom049TyAWFlK&#10;n2Dm7VhkyV7oLMWFyPLuNgWLJKSdi4Rt7xmknr6Ox9FJ+B8GqbhtRxAXsBVphIcAxDp/J6xBuxRQ&#10;VMk66cZKFZDQkYg7sS3eg8T522E5cI4AYMBLSFZORskEEbPMjsQ+3JePNUt2NkzX8yAiY+a6857r&#10;mkNxHeAN/acAYgbCqyoHNExScz4IDwGIrLYrkwUFHDL3Q0ozPMSBSN5DXEjynXgk3opBAj/jhGtx&#10;sLGFFxZ6Ce71xrMlPZ3BfywKyczzqsNRiADJ69UbBXx6IZ97N+Sv1AX5GKQLlvkSBYp9hSJ15yJP&#10;vWXIW2cJcisHspAA0RdRlHWvVPfVbOSuIuCQ0VV0EJ6SBCcQFEB4TniIsgGiyTVAZAQWwUGAvO6t&#10;JdK1WevTCRK6Ea+xyOc5DHndBqOg91AU9OhJqHRC4TItUaJsI1QqXx2elQkL92p0ITVRw7cealWt&#10;hyoeNZQD8fasTrA0hIfsTOjWBOU9vtFzIL+iRJWeKFqtL4rUkA2m6EDqjkLhOuNQ7A1CpPZILOD3&#10;/GF0og4QTYl6V1aSuBD+Bu3ib03AIWtnybEM9VUAuSsl71Ujtv4uQMxdWP/3AHmRZFSW6r5S0tyH&#10;TCBUUgDRHMXz5AoYZpnhoQGEsU0HiDgQBXBVdx+PGdsuhh1Sw3WTJQ9Nd5NC8BuAcNazAaLJAEcO&#10;gOgyACISeDgr/lKkBhANIuJAcgJETSTUj81LvYsEIOn6ku9mOboR0zW+qAw7SLIhovYN0buxtHyI&#10;QITim5im5AQRvvFpDCzSFyjdU1l8Yx/SXmdeuY1MWTE4/CLigrYhaeYGxPpvROLmcGQcuoD4Rdth&#10;m7cN1gU7CIudSAmSDeXleJcCiBJdiY2uI33RXrqSvUghQBIIkFTC6BGDXyoBkm4aBpwlc0acYOIK&#10;IM7KSCZABCLGFrk6QMzw0AAiLsR1wDf0fw0Ql5CQEVaUy2viQAgPY+RVugEQhwUTkzURHJa7CVry&#10;XLqubkYjLiqGDoQ/WN4/YvxOFK85HiXqTUN+PzoQv5EoTOWvMpAOpDcKVemtli8pWL4z8pZpqwCS&#10;v0RrFK0XhDwNVhAgi5G/tiTQ6TwUPPyRR4FD8hsaEGQ1XVmeXVyD1g0l0o7VsF2WZj0LIDIjPZfP&#10;VD7vJNbJZEIChI4mN0tjqZO8PuPwuu8Y/KPKCLqT4chb+TcUqvA13Cq/D293mV0uK+/W0+Z5+NRV&#10;+Q8fAsTHU1burQtv7zfg7t2YDuRLlPbsoOVAqvZG8eoDULTGMBStPQol6o5Ra2IVrz+eoByM0RPW&#10;41GMFfH8LSbw9ysAiacLESknQogYOZFE/v4SZeFFHqv5IrdlP5F7lAYPM0Sc9XIgyZYrYDxLrgK+&#10;Wa4A4qycj5O6bAk4jLyH0XWliceEh9ol1QU0zHIGhrNcAoQSxyHdV9ooOXEeybhG57E+YJGavyH3&#10;WfgZyfwOMzQUKFjnrGQ2Dgw9CyCGzPAQUOQEyA2l+EvX8drDO7cUQLSuLIGIY/7DAIhZdoBcv0kQ&#10;aBtPOYogskv2V49Ue6yr86uaMzFDxGHmOmUM69XmhogcASKOI40f3sMHiXh8PVptMB8fshOJQVuQ&#10;NG8TLIFbYCUobBL4A7cjJXAbEhfuIBx2IpV1Ag4BiGX+NnWcSoCIIxGp7i1KACLdVzYCRRxI6uEI&#10;PJK+e36QIlkOxZiMqGDyAoC4dCAmKYBYNAeSnpINFrMDMcDgDAfnOlf3SOA3n7uSMyieJQMM6brk&#10;WCZLiuzX9JyHHNsBYh99lQ0Qw30Yy7UbzkMgIt1Xyfx842/G83osIs/Ho8H709iino4SDWYRBOPZ&#10;yh6tRl9J4rwAAZLPszuKuHVDwVI/oWDZb1Gw9BcoWvprlGw4G/kbLEG+2otQsC5L2UCqujgPOg7C&#10;Q/IWr0t3EwN7Lk86BrqH1z20UnMOZhlQ0eQKIHlMAPmHzxRqsv782uMVQKpMRh5frdTmsFA+I1DI&#10;oxvKVfqYzuNNbXa51xuqu6pChToESz06E4LErSYBQ3nXg4c3HYvnZyjn3ZkA6YESvr1RrGp/FCNA&#10;StQZi1IyD0TyIA0n4h9eg9C93zK2nlPo6u4gnr9fBRD+Jg0nIgFLAJLA32ACoZGgA0SDSDZAku7w&#10;Xur/BUBEOQHgKFfQMMvVY8zdaqk6NFJNUuf3+LcZf0TPz4HwXhfQMMsZICrPoQCiOQ/Rw1gLrh45&#10;ic2Ll6mlSez5EBc5Dxmy+zyASELcfKzOTfAQGfB4KYCY4aEAosPDAIUzNFSdQEPgoQNDAOEMEAFG&#10;+lXNdaTzBSipY3ElevcWX3waISJzSgwpiMhroGSZ+UxZ4oRfYuVI+KVWx7Ru8mGnnbiE2MXbES/Q&#10;EAVoi4BZ521huQXJLJPnb0UKZZNyAd3HQgJkwVbCQyQb0rNOEuqEhm2BBhElPU8ibiRxyW48jHyA&#10;dBudgin/ocFE3AjP9RnsriDiDA+RrKclLsSQmlxIyfwQM1i0HIkWuJ8V7J3rzPc5XzPrZe4xy4CD&#10;HRKEm0ichzHKTHMikvMQ8f+UpHVfqcS5GR6U4T4UQHR4iPMQeIgS6DATb1CRSUjjezt60g4U8R2P&#10;koSHTCDMV2c8ClQfpUZeFZS9MHSAFK3cHYVK/ohCZVsjb5EPUbvWT/BqMge56wSgUF3ZgTBA7Wku&#10;G0XlqkIIMMjnkWAvUvCYyCAvS7DTNail2Cercw0e2qZRjjJgIl1ekjyfoZyKbGubW4AkYGH5uhLB&#10;RKC87svnrcq/U40QqSobTo1BProRGe5biP8HN/dPCY934evTGB7uTeHm+SlKV/wYZco3h4fbe/B2&#10;o/OoWB9uHo1Q0b0xAfIFylbpjOI+PVBS3Ef1QShRYzhK1hyFknVGo3T9sWpC4es+Q/Bjt0WwysRM&#10;BqME/iYTrlH8LZq7sqTlmyAQEYBQiTpAtB0NHQFiQMSslwJJtKOcAWGGiyEzOMzHmrLdg3IQLwkN&#10;QzaRDg4lOaaMBLqS5D0oAyCyIoZZrwoRZ4BYox4w4EvinO8b3/9HsUk4H3YI25auRIrExtsxqlQQ&#10;ITyMbiqHrionaJiPlQQalBkgrrquzNCQ7qpsXbfLoQvLFUDMSruRDQ2zcgJE6ii+iLTLAg8NHIYM&#10;gKSK+B8QaBh5EEmiZ/DLm0o7Levep7LFI2PWZWibTLpJ5T2P+EFZj1/Ag/kbYQ3YBJsCxiakyIby&#10;lDVws1IKlTxvM+HCY33vYENSr64pwGwnRHbCKsN5JbFuAISyzN8J2+qDeHT9AV9fNJ7cjMNjBkQJ&#10;9jJDXW1OJfBI0ABiQEQl1HWImGepmwFiljFD3dmZaIl2LWC7CurP04vAYIaHyAyHV5EZIOJCzOtc&#10;yZwP87yPDH2zqJwAcey+0gASg/hImSWdyCAVjy87zkPhurNQnAApVHsK8su+H1WHIz8Bkt+nP/J6&#10;9kQ+919QnCpK91GoTCv8V9430K7tcLz59XL8o8ZsOo+ZhAeDOyVlLjqAXLLdrJfs2yHwEGBM4LG2&#10;gq5IgcSLdXKPAoXZjcgwXX2orpp5LhCRewy4ZN8nyXQFEDoO2e5WyZfP7cvA7j2OEBlPgIxCQa/e&#10;KOfeDh6ERjmCpKxnO5QkHEr6dkXxyu1QulxTVCzXBGXLNKFT+RQlK3yOMu7fooT3LyjkLfmPgShS&#10;fTBK0oGUqjkCpeuORhk6kbINJqBQrbH4pmMgYRBDUDBQKIAwWPB3aIaIllSndBfyqgARPQsirsAg&#10;eh44jMc5A8QRIlqyO1tG/cvJAIgdFgIQPo8xO10t3S55D737SknciEmyVe2/AxAZ8aYmEPK9fhKT&#10;gHN792PLkuWqWys1iu+NEzTMemmAMO4qaPCzdgaIAQ8zQBzh8ZIAUeIXLOO6JgGHK3iItC4qTdq5&#10;pjT+cQUQ/dxQKl9o2lUNHiIH90HJto02HRqyJLHafYvUz3wQj0f3E5B+gS9e9v713wjLXLoOkbgP&#10;ZwXyulqamKARwMgSxYZbIVw00YnM26ZDZDtdyA4CZJc2MosgSZG8yNK9sCwLRdKKUMQv3YOkjYeR&#10;fi4Sf8lookQLv2iyXabT6r5OEDHnP3KIABGoaC5EBwdlQMXoHsqSFX0NuQCCs54HD1dyBQaz7K9D&#10;V6Z+n72O0DCGLRvgeFWAGAl0DSCxbAXHIIlKiErAV52WoWC9aWr9q8K1J6NwrfFq9nle70EM3H2Q&#10;26MHCrj9SgfSnkH1BxQp/QVee90PnX4ajvfbLsM/qtMBsMWfz0/2RZ+Kf1SZgH/4EAzedACya6DH&#10;BLzO0pBAQ4FDAUV2FZRS2yDKQcqdCFwEFISGB489jOsTCScBlHafJNMFWBpA+PzU63QeuX3GI6/I&#10;ezTyeg1HwcrdUKhyZxR064winl1RwKsHilbtgxIeHVCsTDMUK/UB3cgnKFPpaxSv0I71vNeD9/n0&#10;RmE6kCJ+g+lAhqFkrZEoRYCUqz8eFRtNRiE6tjYdApDMxlCSDpA4AiSeLkRkBkkCf5PmnIjAJPEZ&#10;AHEFETNAzBBxhsPzZDzG/FgNHBLss6W5DhMMVN2r6W8B5C4fa5YAw6ScAGEj2CRXAJHJg1n8W2f3&#10;hGFPyBo6EcZJgQohYXOChlkGQOwgkVwHP0NXADHgYSiRn73SVRNATBAxK/6SdF9peqEDEXhkGrAw&#10;QcIsM0AMpV2h+MdSKVcAUeILNwMklf9pyXdk8AuqHM/5q8g8c4W6Ctvpy8g4fx2ph88jdvl2JPqv&#10;R9Jcyn8dUvw3aBChrC5gInWGBCYp8wQsJoBQKQKReYTI/B2w0Y3YgjQHIkqex7p5O5G6ZK9KqFtm&#10;b0H83C1I3HoUT9gyluHCabGJDIoaRKQ7yxkiLsGhy+xM1BpcIjtAGJAZnGX+iIMY8J0dhCsovIpc&#10;AcQOhxdImyT46gAR2WKzZ5+bAZJ4mwChpVfDS2+nECBrFUCK1J1KBzIZBWqOQV7focqB5PHqS/VE&#10;wUq/o2jF71C8/LfIU7Cp2vZ1ecA6tGofzFY+g7PfROStRmfhS0BUkS6dsQzqfB7PMcjtPgavu/Pc&#10;I1saOCgv45iB34OuwSQNLIZjkesEgxL/BpVH9kfXldtbxPsFXIRHbr6GXFXGIo+vvI6RBMgo5K86&#10;Vs2oz1dlsBocUJhQKFClL8EwSA1NLlr+YxQnREqXb4GyFVuhVKW2KObxM4r49EAh3350H3QgNaQL&#10;iw6k9iiUqi/rYY1BeQKkSK1xaN3Bn0GFzs4FQF4IkVs8VhBxhIchM0BEzwOIGQzPq3eW4TyMXIUh&#10;w3lknzN4v4L+HkAcZSMwDFkJjJwAkUFA2TLDQ0aXyhy2jHvxCN+0HUcotRQ7wS3DblNl3w/GSGdw&#10;GHoVgDhDxACI8yRCJRM8RHERkXYRIDftAJEEuiwzYjgQbZTVsyEhMq6lXbnhQjpI7KIjIdXSrghA&#10;bsLG81RJqvM/JUN4H9FppJ6/AuvW/YhesA7Rs0MQOysYcbNWInb2KsTNWY2EmauQMmc9bHQTybI5&#10;ypx1dCIbYBOIzNmAZF6TDVPsABFoyDmvy33qWB4n1+Q5dJBYA7W8Sco8OhtJrtthoo3OkjJtgTb0&#10;N3X+LmQE0ZUE7EDSukNqSQHpwpJVfiUnojaseoYbcYaGfQ0t41yAIV1acpwixwKVVF6TUVoM8npi&#10;WjkQnhuORAHAykCuSk0GGLKdCx8nYDBdMyTPaSTEDXiIw3CQAELJlO9gvSxRkg0Qvl6TZOMngYbk&#10;PjRpABFwGBKAaCvvJqn5H5Z72rLtMnkw4brY/Ps4ceAKqjeejVJvyfpX05G/BoNutRHIX20Yg+xg&#10;ttr7IJ9nTxRx/w35y7VB4XJf47/z1MIvnQYhfMspfN95Af7LcxCdBwM2A3SuKqMZtEczkI+kyxhJ&#10;xzCKwX4kAcJzdx67j9Y1hvWj8bq6znMPgobKRdDkNsuDLkJgIXKno3EnbNylbhzBoctbQCQl61nm&#10;9ub/gfDKRWhIEj2PzwieU1UogjEP/295qw5BAd+BKFCNMOFx8aoERMW2KFj0PZQq8zFKlG2JkpXb&#10;ooR3F17rg8K8XtRviHIgxf3oQGqPRPG6Y1BMTSbU8iAN3h+Gu+cJhmuRiObvMZaNRJEBEhVIBB4S&#10;WPjbFAlEVE7Enljn+W1eZ6mJgUgHiDNMXEHElZwB8izwPAsgOSRgsN+bLQULtWovg77kSkS8P1WG&#10;Ft/n9fvamleyGq8dJvcJDtHfAIijBBYM+FEyVJcA0cEiSXMZFJTCa6FrN+L49r2s5/9X9cY4QsI4&#10;NteZZa6zQ0RKXQZA7K5DPm9X4DCkg8PowpIVfw1lA0SNvpJupFcDiGtwOEsHCF9E2iWC6jLdzuVI&#10;pNICJbOUTaeeXIhE0sZQxAasRMzUJUiYuhzJ01YgeXowUgQa01fyPARJU4NhmbWWLmCdrrVIYWkj&#10;OKyGEzHgQRk7cCmX4iS1M5fcQ5AYOZOUeVsICYGIAGS7AkeqLjkWSbeWbeFe2BaFKkeScugCHiek&#10;4GEsofECgDgk1sVhKEBIsDXVERzpySmqGystyaLnQxh8Gagfp2Tw8XqOQYK6EcT1YwUAAYIJDoZr&#10;MdyCGRyG5HFmgKj7TOciBRDdYSiXYfw91ht5D/N1dU8iryuAaHJ2H86jsFLoPJLuyITBaMTfiEbC&#10;pfvI5A8rcP4hlGswAyXfmIWCtcYTBCORT00gZEvdpz8KevdB/sq/o2DFLihQ4UfkLt4SxUs2wpSR&#10;87BnxQF07jIbr3n1owNhsK9GYFQdTngMYSCnPCmPoYQD5U5VHkYN1+Q2giBwFh8rpVxz43NVZll5&#10;FPK4EUpuBIwbwUCo5PEkqDwJHS/WeRFWspyJlMa5F6HkycfTeeQmOHJ783lF8rp86aoIjLzVhiJf&#10;1UEE5QDk9x2E4r79UaR8K7h5fIASJT9EifKfoqRbO5Ty+R3F5Fo1AqT6EGooivG9KV1nNIrVIUDq&#10;jVUgKc7Src5AnDl4FZabt/GADbi467cQS3iIlAMxAcSASDwBEsf4EK8DJD5KjnldORIBSbZcuZGX&#10;gYjzdefHOAPGvOGVtumVzCXRJF1YVoLCSmAo6FAOMLEDhDDQQSE5DNtd3ie5DAUNEYO+yJQ4f57M&#10;ABE5A0RmrxtdV3KuHsfyMWPH/bOXEbZ+M64ePamS8SkCCDM8CBMDEGYZsDBkrjOD4z8FEKcciCxj&#10;QhnLmBAc5pFXasTVM7updEBcvoF0Ssq0y9ez63OI0KDrSBFosOWTKs/Bv2sNP4cHc9ciduIiWCZT&#10;hEcKXUfyjGCCZBmSCI5kAYihaatYrub1NbDMXEMYEB4Egeqm8jd1V5lhIc7EJDNEBDTPAog4DpuS&#10;I0CsC/YieeEeJMkQ4bUHVetBFlo08iCGcjgQHSL2ripdKg+iQySTMuaAPLGl42l6Fh6mZ6qALkui&#10;ZFkY9AUGhIIBCgUJI4ktwV4P+irwy72G5NwEDrMM8BiPkdFUBhiUxFGIjHO5rt9j5D8cu67k/NkA&#10;EXikEh4ygVBbup3u447kPuIQezOareIHtNcPEHHmLj76JgglG0xH4boTFUAK1ByNAjVGagDx7I1C&#10;HrJ1bVe2zjujaKUf8N/538Pbjb7D2qDN2DxvI0YPX4lcvv2Qu7q07hmgfQaztT+QQb4/4UG59yc8&#10;BhAYAwmOQdRgive50Ql4DMuW+zDWafUaaERDCRDWEyR5CJU8bqN4XUDDY7qaXJ4jFCgM5ZaSrkfq&#10;X/ccztcxnKW8Jv4tgYc3X1sVwoOvM2/VoQRHfwKkL/JV6YfXS7XFR590xfJF61CxbDOULPcJAUIH&#10;4vUbAdIXhWQILx1IUb+hyoEIQEoQGiXqjqcLGYdCDSexbhjCdpxTE9WiGRii+ZuMY6AQxRMicS4g&#10;YswRMZY80UrXADHk4EKoFAGBWXcJAZOMe+2P4T3PUzZIXImgidGAo8S6VIGIwMQMEl1pIjoQ+5Bd&#10;PSnuPGz3ee5DSaBgkjNAZAFYo+tKIJEZnYCHMYm4EBaOsNUbGdjZaL9D6BEcBgxcQeJF10Su4GHM&#10;QE9S4IjS9e8AhF8ihzWwXhIgZjAIPBRA+ISiVAeIyLFxzsfxsQKQZH5pH9LtpB4+hejAVUictBSJ&#10;hEXirGACg85D4DGdLoQORFxH0lQNIpYZhMfUlbyH5cy1SBYXIm5Djb6iXMBDgcIMD5NeBiB2iOgA&#10;URMO5++BJWi3yo3ErtynZsI/lPWdnABiQMQMkKwkSjkPgkNgoqQND37KwP0nA/hTBtiM81GwHboI&#10;2/5zsByJwON7yXhkzUCqdG3xvid0I1mpmXhEPbFkKoAo6bAwAGKHhy47NJzyJgaM7NDRoZDtJkxw&#10;kHMdJPb7dGA4yxkgaSb3kUp4GLkPkUwejI+KRcyNB2wR077ft2DIqO0oWm0MCtebioK1xxMi41Go&#10;1mjk9xuOvHQf+T16oqhHNxR374Ii5X5Eicpt8I989dD2i65Yv2ATVs5dhcCZ21Gq9nD8NwO0BOfc&#10;KvE+gEGeUHHTlKuSrspSEii6clfmfZW1MhfL190G4PXKA/F6pUFKApzcBE5ugiSPgKQSQeNGMBA4&#10;ualc4lg86GZYaseEi9Sra3wthEceL0LDi6/Ji1BTr5HPpSAiDqQ/ClTvg7ye3VDZuzVWEh4Xj57H&#10;+wRksVJNUdrjR5Ty7oEiPj1RqGovBRCZA1JSRmDRfWgAGYOi9UahYP2JKFFzOFaGHGRrOwZxV+hA&#10;KLVYHoOFciJ0JAIRcz7EeaKhtiEVIaEDJOE2771FsdTgYQBEg4gCCGVl4Fe6y8BnWvFXZIDDkDMw&#10;XnTdQbJWlwwPJjAEKAIQm4KIBhKbGjosToWugY5FzfGQbivlPFivO5FUOptXAYgzMHJK68KSZU2e&#10;Ml4kM/Ye3bYTJ3fuQSbhYuV5CuOidFvJfueS83AFB9HfB0gUAXKT4DD0cgDJhogDQO4hyxkgNzTJ&#10;LHOBx98BSDZEWF6+ln0/78sQB0Jb/OjsVcTMW4nEaUtgm0ZY0HnEC0R4nDh9herGSprC8ylSrlAg&#10;cXAgszSAqLkf8zervIgtgMdOwHCWHR4iAQwhIsOBU0SEiBoWrOdADIBYzecKJLuRThdiC9yJuC2H&#10;kSWbVcmEQl2y5Im2DleS5kKU65C8BgM/g+2jeCseJ9jwV7Lsma51WT2ii3gakwLb8WtIXH8YSYv3&#10;wKqWVAlF0qLdiFl3iJ9LDP6yPsQ/EzN4L5+TwTfzbgIe83EClCdpD7WAbgCDf0tN6KPsABFACFgI&#10;CyOXYkjlU5wBIotDKjiYAEJlCETM1wmI58HDDBDptjKWLjEAIqvuJt9KQBL/j3HXHiDm6gPcvRaD&#10;tj8uRfHac1DqjZkoWHMMChAeBWqMQl4CJLdPP+R1646i7r+ipOfPKFz2OxQp2xJFitXD2IHTsCZw&#10;HUIC12DquHVskQ9G3moM7j4M0hKo6Tpyu/Vl4O9LUPRBroqi3gRCH4KBx5X6qjKnpJ5ugHD5R0XC&#10;pxIBIyJUchMmeZQjEaAQLO50MpRWDtGA4cFzD7lGt+PBxxFkeemG8noN4Ovqp1yR7GmSn6+zoO9g&#10;uo8+hAhfV+k2GNh7Js7tOYKzoSfwy499Ubjweyjv2RklCZDidB+yhEnR6rISLx1ITToQgqNE3dEo&#10;JWX90ShOB1Ko6jDMmbuLgTKa8GCAuHZHlQogIhNADIjEC0gEIJITiSRAWCbThYiSxHHc0iQQMdyH&#10;NlLLFPB1ae6DQf6O6L5d2vIojqAwQ8Fcr11zJeN+/h3CwnAgNjqStHsCBe1YpLq6RAIM6VoSiKh5&#10;HgIQAQfrDLmAhVmuuqyMOSFSGsfShSXraT2k87gcfhz71m7C7dMXeR6PVLoSC8EsQV4BRCYLugDD&#10;y+o/BhA29tX6VyJXDkQAYmxnm0nXkSkjr3R4uAKGs8zwMAMk1bjHXMfj9Es38PAav2yrdiBx8iKC&#10;YWm2piwhMAQa2UqYTKAQIAlUorgRvUvLMnM1UmatJjQ2IlWcg7iP2esVWJJ0uDjLGSaGxKUY7sU2&#10;V+aTyMisbGkjtUQaSNT6WfN2IF5mt5+P1OAhEDH2XafzeBTLOkIkjQCRiXR/xjDwnr0Fy87TsGw8&#10;iuTNx2E9FIGHd5PwxEYXEcXgyfqUBfuQuXA/MhbLqsD7kbb8ADKXHoBtaRiSNhxFRvhVWHafgW3D&#10;MaSsPIikkANIWhuO5O0nkXEmCn8m0UWk0l0wqD+hZAVcAyr27iczZJ4lHSDO4DCUwefOcAKGMziM&#10;Litn52He80MgIsu2J0TFsVUbx0AWg5jL9/Hg4i3EXEnC9+2X0XlMR7H601C4xlgU9CNAqg6nRqCg&#10;zwAUcuuBYhW7oFTlDihW+XvkKtAUHzbrgrULNiJ4ZjDWzFuHUcNWoHB1uhU/6SaSgN0feT0EHgRF&#10;ZYEGVakXodBLHf+DIFGwEKiwtIvnr1ckQEzKQ5iIBDii3HQoud3EsRAuAieBlDgdAZY73Ys7H+Mh&#10;rod/w6M3gdGX7oKSgQDe4jR6Em5/oJCMvPLtiwLVeI9HF3hWbYudq3cjfMNunN57DAFTl6B0iZYo&#10;5/EzSnh31QBSdQCK+g2iAxmC4rWGomSdkWoeiABEVuQt/eYk5PEeipGj1yPrQTRir0QqeMRQsQwU&#10;ouzuLBNApJTfLI9VUt0AiUCE8UP23BYJRLQuLHEmMtw3W+bgny3zdYFITiciehZEzMqGhyYNIFpu&#10;RIODOIlowkKT7HMiTsM4F2jY7jiC4UWOwwCHJMxdJ835t/VEuaw/9hfjwK1T53Bo41acC92vICHz&#10;O2SklDWKUBPXoTuL57kLZ7mGhaO03MctJF29qWQAxCU0zGIMl5nniYzbooSI60pxETfwmnRfKRnu&#10;wwSP5wJEoCEuQ2SCh4KFSAeGcd1+zsfK37MeP4vEWSGwKmAsUfCQUmkyj01KmkSA6BARGU7EIsn1&#10;2WvoJggGf4HDWlhmrSFAVrOk5BolifaXAYgZIlp31mY1q11kBkhK4A6kBuxAwlxe23UST+L0FX+N&#10;fdcJEEmoP2SZId1VbP0/vBUHy/ZTsNBRSAI+feE+pC0MhYXuwrrmCFK3noRlBWGxIBTpSw8ilcBI&#10;J0BSCRCRgCR96X48XBGujq3LwpC+hGKdKIP3py0MQ8oS3n/gCv6MT6cjybS7A2M5eQeASM7EQVJn&#10;krgLXa4AksnnzCSsXgUeIgUQp3kfyTLv42YMEq/fx/2r0bh/5R5bO9fx4HoCmrSehzz1ZqPwG/4o&#10;XG8iCtUag4LVZfOowShSZRCKV+mDghU7okCpb1DMrTX+O19zfNt6ILYs3YQVM4KxNmg9BvdfgIJV&#10;+6JgrRHIy8fkFYh49WdgloDfR8kOEiXNfQgQ8hIShvIINAQsdvHxhIrIqMtVWSBEuf2hSR3zOanc&#10;boRU5Z50Tb0InR681p1u5A++jj8IDsrrD+Sn8rh1RSGfHiji25MQ6YX85b/BgL5TcXTHAYSt34Uj&#10;O8OxedVuuHu0Q8nKnVDK5zcUp0sp5jeA8OB7QoCUqDUMpeqMQmmqjECkwViUIUDE9fTrtwKPH/A9&#10;F+dBaMTo8DADxAwRM0wck+qEC5WoAyThlQEiLuXF9xlQMM6dk/QiMzxERi7EqgAhgV6goYFCgcQk&#10;cRnSpecMkGfJAIczQLKH62qSXIeUEiNiGXwPrN+CsLUbEc84KK4jndcUAAgQkRz/XwAk2328BEAY&#10;650BEk942AFidF3Z5308DyBObsOVUiOuKTnU6QCxUTLCK3493ceUxXQVi+kqNHAkTOY5lTRJoGHW&#10;ciUDIPFTliKBwEnQu7oSZ64kjFYimWXyDC1PogCiK1mg4gQQ49xcb0AkRRLxsp4WZSM0RMZ8EYs4&#10;EDoPq/9WxCzbjYc3HuCRbIurw8MOkdgkpMkmVvFJePogCYk7TiKVTiKdsgUfJAToKqgMnlsJFIt0&#10;iy0mVAgDAUEaXUgaz8V1GACx6Y8XYMh96SsOwrqC4Ag+xPqDyFwejofBR5HAekvYRfyVwGAuw2nj&#10;rXjIgG8Gwt+RM0CyktOpLILpISGVicwEOh8neKSZwGFIdV8JQNR2tdrMc5lpnnAzll/Yewxid/Hg&#10;8j3E040ELjkB93fmomS9IJSoMxdFak9BkVqTUKTmJBSrOZkOZBAKeHVDERK+vtEAAP/0SURBVO9O&#10;KFLxGxQo+Qn+O1cDdOs0DBsXbUIwvxdr5q3GhDGrUMSPDqTmUOSTxLvvIOQjRPJ40gkIRETuBAEl&#10;AFE5EUJEXESeygSNXdJ1ZYIFJfDIVUF3LJWk/ENT5R543a07S1E3TW6/08V0Q75K3ZG3/G987G+E&#10;RTfkdac8WO/ZDfk9ea3yryjE/1dR3z+Qz+1n1H2zC0LX7MWBtTuxb8NeHNl+EBuWb4SH+5coUfkn&#10;lKQDKValJ4pV70eIDEQJ/j9LEiClaxMespSJgKTBGJR9YwLyVRmGLr2XqmAZc5EOhL9vAx7PAoiM&#10;1BIZeZDsnMgtJN4U3VZuJFG6sVQe5OUAonVzOd73LDiYz7UuMk3merNkF8UUOgyrgMMpyKeppdUd&#10;IWDIFTCU+H65ul/0LIBkyoZ2LGVY7t5VG3DzxGmtu+o2nUbUXci2FAoUkjQXmeDxvwmQV3IgRg7k&#10;EhURaVdcxE0ChB++uI9McR//JkCU89Dh4Syb6BKP+RyZF6/iQQCdxJSFSJq8yA6PeF1Jk+hIHCQA&#10;4f2TgzVNDUHSNJaER/LMYCTOCCFINKkciQCE7kQBZKYAZDWSlAtZiyS6lWS6FQUVf4JERnKJ9DyI&#10;dc4G2MSFBBAgulIJjmTCRGas2wK3I2HGBsQv3oUs2RI3IRlpsm9yjGyDmaBNKCRAUuX4QTweStfW&#10;eX5gIfuRFXIINroMkQDEtoSAoItIo2tIWxSKDLqSdLqSVAIkdZFIBwiVzvsFHgKhjBWHlOPIIjgM&#10;KKUvP4S0FYeRtfIYgXIYiXIfg/AjSbQnSP6FEHByFXYwiHhNRlhp8zdYr4BDV6LfI/NQ1JpWhMMj&#10;Swb+zHyCDEsmrJKzIQzE3fwz46l6LtnrI01fadeQSphTabEaQIxdB9XOg+JAJHkeGYO4y3cRGxEF&#10;2+1EhG07Be9a/VCmxgiU9GBLvXQn/KNMZ+Qt9wtyl+2IXOU64vXS7VCo8nd0IF+hZKUvkTf/m6ji&#10;8T7ms5GxOmAdVghAAldjxpT1DKgDka/GcAJkKPIKQMSJSN5BRmFJl5K9a0nvbpLSrT9Bki3tXCCj&#10;SwBCaEjuRIOHSLrCelIEiMCjUjfeR1hUJiwqd+X9v9LNdEW+Cr8iT4VfVF1et18JCsr9VxSQuSwE&#10;SH5PXZXao1evmTix7RDCQnZi95odOLwxDPs37kad2t+gVGUZxvsrHUgvFK0uiyjKdrZD+P8djlK1&#10;BR6jUabeKJSlAyn7puyhMgqfdfBHDN1eHH+zZng8EyA6RCQXovIhumQzqkQFETNAnuFAJB/ipL8D&#10;EDM8HO+Ve7Ile7unMLinEBTW2wz+AgwG8zRdEtgl+JtHTalzB3DIuSbNoeSU3CfwUM8t5yyz6O5E&#10;EQeOYv+6LWoDKDXq6n6cWuNKch1SygZRAg2Bh1pE8f8JQJxlgofkyOwAiaTzyJaaSPgwMgqirBsE&#10;iQ6PF3VhPSvnIYBQoCAgXIrXrZJUv3QJ0QtXIXbcPCRNXIhE3XkkTFqklDRRl8CESpy4TAMIlSya&#10;SscxRRvimzyD9QogK1mKC5HRWZoMB6K6seYIMNYgyZ8QYWlhaZ25FgnzNiJx6XYCYhPv2cB7NsBi&#10;Wl9L6uU4NWAr4metRzTviV2zH4+v3MeTWMLjfgweygzVaErNWk2wK+tBolru3XriEixL9yBLOYl9&#10;sC4jJAgFcRGpi6lFdBOERZouOZf6NMLF6MJyluRFxIGI0kR0IGnLCBbCIz3kMJIJJeuRy3gsXVPK&#10;LRACJiAYMrqzVKLdGFIs1/gYYx935TZYJzPJn6Q+RkaiBef3r0fYmonYvmggtgT0wZb5o3Bwwypk&#10;EBKPramEhUXBIs0EDwUQAsc+8uqutm2tKFmG7l4jPC7dQTQhEk8XEnn2Hpp9NBKFGFRLV/oBb9Tp&#10;jC5tu2Fc91GY3Hs0Bv7aB581aQOPiu+jaNHGyF/0HTRt8pOaeb4haCNC5qzCitkrsTZwHebN3oSK&#10;9QYjj98oFKguExDpRGSEk/cQ5PUcSHDIEF4dHO4DlHIJLFxI5Td0h2KX6TwbIhpA/kHX8XplOg8C&#10;JDfBkbviz8hdoRPh0Rl5CMF8lToRHp0IjU4oWLkzCrl1QVGPn5HPoz0B8guKVfoe82ctRxhde9gq&#10;Ach2HKQbObP7CD78qD1KV/waZXx+QdFqf6AwXVZR6cKqTQdSmwBRXVhjVFmm4TiUfmM8ChMo9ZuP&#10;xe2IewwMVxU0pAsr5rLmRFwBxFkqoc4gmCAAITwSJZmuACLgMJLo2VBIptReIrcY6Cnp7lLHOmQk&#10;95G9TIozGDQZ9a6uaZK5I7Ltrq670QSIJuUOCBRth0A90DtBQOR4zvIeH2eXVm/cI1LgMM4FIITU&#10;n2xAxURcV+A4tStMdWOJEzHyHGrWuVrvivAwnIcuZ4C8CkREAopn1RsAMcCRDRA6Cgdp8HC1HpZ0&#10;W5llAkhOeDwLIAYwzFLwUABxAQ5DvJ7CezNv8EsasglxYwUgdCAGMJylA0S6sdQwX10Jk5chQUZm&#10;0YEIPAQczvBwBoiVziNFLXuyHqkydHfOesTM24Csk5cIRL4xwTsRN533LtyGlLmb6FhkpBaBMmud&#10;qo8PIkC2hiPtzDU8iZYl3C3IlFbG/VhkSVcVAaKktzxE4kQyE5KQcf4GopfshOzBbpWFGmUbXboP&#10;lSDXASL5EA0eGkDSltBB6K5DQYKlI0AO0omEIz1YU5qU6vwwUgmQFF63Hb6MJwIBCf4CAR0EzjIg&#10;Yp+TIvX6/eI6Hqdk4rElC08Jj4SoW9i5tC+ubW+Pu3s74+La7/HwbE8kHGqPsIVfYlPgJDWgICMh&#10;DelxqS4BYs5/yIzz5KhYBp8YxF8VcEgC/Z5yIhdO3EWdegPhV/MPDP9jLA4uCMLFVYG4sGIOzi6Z&#10;idPLZiE0cDqm9x2IVh+0RYF8VTG43xRsWbEdq+auwsqAVQhmucp/NYJmbYbnG8ORu/pIFJT5I34y&#10;PHYY8vnIPBI6EUJEg0dOgGhDeLOljd7SnIoAwzg2zgUgWh5FciCEiLt0Z3XDP+g4/lGuC3KX74zc&#10;BEeeCh1Y/kSA/IT8bj+hQGVRewKkPYp7dEBR784o4PYz6jT4HRsXrsWOpeuxe/k27AzZhv2rd+N8&#10;6HF8+VlnFC/zMcrRgRQjQKSbTuVACA8NIJJEp/uoNwblGmoOpARB4tlgGCJOSADhd/PyNeqGHSAO&#10;ELnmGiJGLkQcSJLqwuKxyoFoABEHohZepAQSAhBV6gCRxLtFPxawCDicAfKyygmS7DyIMWzYxjrr&#10;HQZtkczwNgd+F3IJEMmXONwncNKGIFtu3UMG48Cj2ESc23cQoWs24P7FKyoeyJLsaptggkPgITPQ&#10;NYA4wkMDiORA7pik5URcQcGVXg4gxvwPTc8CiBkizwVIFgO6ARAzPF4WIAY8rISHyBkc1gtXtFKu&#10;8z7pKrMdOoqYSQuQNEFzHUp0I/GUM0DsXVy8J258EGLGzuf5UpXvSJYuKidgmGVVSfQ1iJ+xGonS&#10;VUUgJNDBxLCVmnzyAtLv3VdjvTPlzd15DNbN4bCtpEtYsguJS3YgadMhBuILeHj9LgMqwSGr7goc&#10;+AVTe7HHxMMaF6dmtMp6OXJNXZfRG3QhGbEJeMqAaj15BfEr9iJ53nZYFu6CbSlBIRAhQDIWEwYy&#10;4kpyIOI6FhMWBIjKdehuQ0l3HBnB4jQ0WBjASAs5gsyVR1jK+RHYWC8jsh5Z0hVAMhNMuQsTPOyy&#10;0Gk4ASSDLSlxLkkyJj4+EWlJSdgS2A+J4T/iX7cHInxVX6yf+Dsurv4U/4z4Brj+PY6t/AlhG9bj&#10;z9SnChbp4kJYmmXkP1JE96ULi27lXjIBcg/REXcRc+k2398UjBmxHBXKf4Ppvcbi5LLZOL5gAo4u&#10;mIrDQVNxKHAKDgZMwe5Zo7Fl1lAEjO6LL5p/jtH9xmHzki0IITSC56xEMCGyas5qLJi+CVXfGk0H&#10;MhL5CZB8ftos77xVKJm45zUIuWReiAyrfQWAKPHccC/ZTkTyKD1ZR4i405EITKQbq6J0X3VBXjqQ&#10;fBU7IG/5HwiQ75GfKkiXVajyDyji9iNKeXRCKe+fkavUN2jZcgB2rdiIrYvXESIbsDt4K/av2YXz&#10;e49hRN/xKFLqfTqQLihWnQCp3hfFZBRW7REoQZWqI6vxjkDZ+nQg9agGo1HqzbEoR4dydD+d8c27&#10;iL5yHdGXHAFizEw35AogObqwCAW7AyFA7LAQ6XBQwJBzcSAmiAhcXgQQDUyanK8Z4HDowrID5D4B&#10;osPDBJDnQcQAiH2ElsgFQGQUVwpfcybjgLwPe9eux/FdbCDyfumdkNFqsrOjPJ+2s6C2QKyx66Dh&#10;ROySbi0XAHlZiLgCiNQZANEmEDrqWQCxL6r4HBfyWlbkTeUIMq9rcgWP9KvZ8HAGiDM8XAKEJDYA&#10;kir3s9WTceUKHixcjdgx85UDiZuwAPGUQERBg7BInrwEyZMWKyXxPJqO5YHkTOavRdxMGYkVQiCs&#10;QSJBIQCxsjS6q4wciAAmce46WIN3I27hZtybtQpxi7cg88QlPKSdlUSbfKlSH8QoB6FWA5bVgvlm&#10;Z/FDe3hf9ldPZABNIBAICEIjlXCQ7XNTZW0cyXXExcOmL4sgifM0PZGezuNMuZ6QwCDO4MnHWa/e&#10;QXr4JVhX0lVIF9ZSwoIQSde7tEQ2qVvCOhmFxXojka4cCSXHklCXXIdZ6cEECF1IKuGSsu4InSXd&#10;EcHwUB+JpRyFCSAPEzV3IiOw/kzLwl/pWXp9ugYQGXqc8RAHdu3E5JFDsXz6YBwP+Rr/vNUfS0d/&#10;heaN6mFK/x9gPdMJj499hifhXyPlRCesDhiKpGi+nwkCDyvfB4IkxsL3J5nvIQFyX8t/2Hj+2PYI&#10;dy9HYdaICTi77wgSrz+g/ecX93o82rcegm/eb4e9c8Zg/6yROBwwCceCpuEIAXI4aAoOz5+MfYFj&#10;sWXaEKwcOwDT+vyKUd16YuOC9VjFBoLqwvJfqSYSLpq5WQEkr98oFKw1GgVrDqcLGY78dCEGQPKI&#10;C3ECiHRX5SU0zBKAOEBEjk0QySPJeDXiKhsgud17qWR5PjfJfXQhNH4mNDqiQMUfCQ5NclykMp0H&#10;HUnJSh1QpOJ3+K9CH+PH74di54pN2LRwDSGyGjuWrMMeupBjW/Zhx+pdqFKjNUrJXJCqPQgRAchg&#10;FKs1EiVqaQApU28EytN9lKk/GuXeoAtpNB4V6Ez2yqhAft8fEB4GQOwQcQKIeV6IAZBEKumGiIHI&#10;6MpSEGGdAoSAQgNEEpUocGBpYV0KHYtF7jEAwjqBjnmVX2dYmAFirs8WwaF0X8kiCXSVRNcliWul&#10;bIC4hoi4DYGIDg4TQCQhr5yHLEci97H+UXwS7pyPwO7V63Dr7AXCJEHdK65E29OcMYb3KwfCv28G&#10;iOw6mA0P1hM2aiVyXQY8XgUizsp2H3zPGNteBBCt7iUBkhHJYB4ZSYhQ1x1X2jXgkX71OsEhenb3&#10;lR0gTvAwwGEo5dJVWC5fQRpL25lziA1ag7sj5yBhPEEyLkiBwjKF7oJQsYxfiOQJCxE3KgD3JsxH&#10;zML1SA0/g0y2cqx7jyJahvhOXa6S6MqB+BvDdtcgVZY4odO4O3UFLLuOIEtGPPCHkHLuMjL5wWTK&#10;F4RfKtmcKk2+DPyiyTjxdLYaZM9jNSuVwFDr4FDp4jD0xdRsvK7gQYjIkF2ZLKi2vxTAKHiwLloD&#10;SFqsJNfjkUpra0tIYrC24a9YBtTDV5C6+ohyFAII2YvdtjyMEKDjWX4QVoGH6ubS3IdV4CLQUIAJ&#10;o0Oilh6EZRnvlft5bF12SA3jTVhLd3L+Fh7G0UFQAhDJZzg7EFncUEDxz8dPcebQYYTv2Ak8/Bcy&#10;k2RJFgb+eBmCnISnWX9h/eIAnF3/Ox6d+QHpZzpgWs938MPnX2DZhO/x8HRnPD3eCpmHPsVfEe2x&#10;Y0FPRBw9q2bVpz6w4CEBkkGQpD5I4Q8uSZVPUx4p97F3wzosmtoN04Z0w81TV5BwLRoPLkThwdUY&#10;jOsxBvP79MKemSOwd8pQ7J8+CocDJ+MoAXJ0AQESNBEHgyZgN6+vGz8IS0b0xtCO32LWkJHYsHAD&#10;ls0OwYo5IVgZEIKgGRvg9eYoQmMkCtGBFPQbgQIyFNhXHIgk06UbixDxkHyIJgUStwHIa1IeNcdD&#10;B4cuAybKfbjLxMY+lFzri9fdetB5/KHX9UQeOpA8lek+6DDyEhIFKrVHMUqgUYgOpBjL0h4dULpy&#10;RxSt8C0KlPwMQwZMxpaFa7E5KASbFq3E7mUbsHflVhzZtBcHth1A9RrfogTBU9GvN0pW74ci1SSJ&#10;Ll1YBkBGoVyDMUoCkvINx8O9zhhsWX9EzXp+QGhIF5bZhcRc1eQMEjNEzDBJIES0EVkCD0pyIgx4&#10;yfytGW5DHIZIllCR4GiRe/RrKVISCiI1MdFJrgBiyACIch4CDroZC4O0kf+QYG8sk67yD5Q6N0HE&#10;LDU3RFeqci88FljQRchxCp9fGp0yETOLDcQrR0/g8Lad/D/fVr0P5ueSe13JqrsPcWAyGku6swQQ&#10;ZniIXgYgz7rHcB5290F4vAxADAdilxNAzCDRAUIRHs8CSNoVmUkusHgZgGhu45kAEfGeNBHBlHXp&#10;ChK370H0vGDETgyiywikK5mndJ9QiZu1HMkh25Fy8ARdSyTf1Fv8wkWpMvHgcdxj6zJ24jLETwtG&#10;Ah1H4rQQxExZgfuESiydRsq+k8jiB5HM1o2FSuWXzMYvhba3OksRISJfDFmnRiT7j0iLw74uDoFh&#10;vUcQPIjHE4sNT6xpqutKkuZqqO79eH5xCI/oeDWZUNa30RLpGjwMSXfWw7gkPGSL5eHtWKRsPQ7b&#10;4r2EBS3vCkLEnFyXrivpsiIcpC5VurZkxNaifdoijstZhp5DxhG+x4cuEayXCaVryDpxE1kMwo+T&#10;05Euo6boIgQSAgwDIAZEMpNks6t0tWDjghmDsXBKT1w/fxr/fPKnymFkxifiX+mPcfVsBPp0+VEB&#10;5M/jX+Lpic+QfvpHRO3+DUn7O+DJ0W+QcbAlso58Clxtj9ClPXDt9EX8M/UJniRkqDkxjwmxP61P&#10;8cT2J+LvWhC2ZSsWTOyHsCXdcGRZB+wIns5gkox7dB+3ztxC9JUYHFm/HWvH9ceOyf2we9Jg7J0x&#10;DIcCJijncSRoMsLnT8LhhZMQTpDsmj0SaycNxMx+XdD/x28ROGYa1s7fRICsQrD/CgRN3wS3+nQb&#10;1YbRfRAkNUYgHx1IvqoaQDQH4hogAg0lcR/KlTgCxCzVfeUm80D6KKD8F+HxWtnf8F9lteG7/12e&#10;AKnUBbkragAp6NYRJdx+RjFZpt39J5Y/8PwHlHT7keV3KFn+UwRMW4zN80Owcd4KbFq8CnuCt2Df&#10;6m04snEP9qzdCW+fz1C8YntU8uuJYlV6oLhff7qPoShVW2aij0SZuqNQnmUlAqRSQ0KkPlV9KBbM&#10;28nvegweRFzP4UJi+FtzBZFn5UTi1RBf/ibNSXW6G7XkCYEikFDLnlDiPMSBKMjoUjPaec2453lr&#10;bDnL7kAUQAQeD5RcAcSAhwDGHuT1OkP2ri5KA4m4DnEkWjwQAEijUrqtzh84jBO72PjjPXLdDA/1&#10;3E7g0KQDwwVAVBeWOtck75OD+J6a4SFyBRAzPP5dgMSzQSGK4/fCLJnXogCSfkMDSMa1nADRnIcB&#10;kOfDQ8AgkpyHWapOv0ckULGwPjniMizXriI1in/n4iVYjpxEQmg44ncfROLew7CEn0Ta2YvI5JdW&#10;9i5I5uux8QttIdQs0t3GL2vmxetI3HMEcetDEbtqF2I3hCJpRzhSDp9FGu21LB0gywFYeJzKD0d2&#10;NJQWik1aEISIARJxImqhMwEHpSYf8UsiyzunEQR/pT+BNSYaN86dpS4gIymJATGVXyS6FQIkXRyH&#10;Dg2Bi5YLkXo6EzknQKQ7K4vwSIuXbi1CJIrPv/88klfsg3XRbiQv2U2YSJI9FGl0IDJcNzXkEJKC&#10;DyAxZD9SgvfDuprnm4/SYUThEQHwmDCTFXwfp6TyOB2PLZSMtnKChiTRzQBRCx3qj39wIwYzRrSm&#10;M5yMqf074HZEJP7n8V98jjQ6BRtuRJzHwd37cHD1ADyh03h8+GM8PfoRYfIRj5vg4cHmyDhAgLA+&#10;NbwdZvRugdBt23A3Mhox/FHF3IrD5RMXcHj7XmxcvABLp/TAoZCfYTnXG2dWf4VVo9sjno2J2BvR&#10;bAnfwt1zdxB5JhJRx85h28yJ2DLuD2wf2xO7pg7Gfv/RODxvourGCpdurAXiRqYpmOz2H4UtM0Zg&#10;/uDuGN6pPVb7L8Ga+WuwfM4KBE7egHI1ZSb6cBQkPJT7IEzyyYq3z3Eg2gKLhrt4FjwEGjKctw8h&#10;0xf/Tb1WpgdeK/gj8pf8EeXc28PN8wdU9vie7uI75C/TGq8VaYXXSnyDf5T5FnnL/4Qinp1RyJMA&#10;8W6P0l4dUYb3Fyr/DWrV/Q5rFqzFxoBl2Bi4DJuXrMauFVvpQDYjbOUWBq9wNG3eESUJnrJVfkXp&#10;ar1RtrYM4R1MgAxF6TojUbbuaFRsMAqVG46G2xtjUfnNcfw7fTBq5Cq2oJNw//wV3OfvSEDiABEJ&#10;EtKdZXYkDCjmUVoiM0jsyXUlHSAESrKI4DAmHCoxGBoT6NT6Wnr9swGiORhnaXkTkXRdafCw3Gag&#10;dwJIirgSI4gLIFhvvZUNEItsJ8ugbtyjAUSDh8yZscpziithXJAeiuO7Q3Ep/IRqIBndXzkAoj93&#10;thh/FDT4/H8DIOaciBkYrvSfBogzRHSA0GW8BEBcwUMkAFGugrI8ByAGRIz5IEkRrLtwmY7lMmx0&#10;NilXCAUqky2ZNH7ZbNdlC90opBAUKVdY8j9iu3RTreZr4Yu3XY6Clf+BVNrmVH7ZbHf4hrEVYoni&#10;Ob+E6fxySH+iEFttwsI3P5XHAhE1wYhfuHR+oKJUflFS+YVJ5ZdDgUNaHSxlTZxMOotHlhQcWbMG&#10;wd91xIoWX2LVx20x74ufcHTvLvwrNRM2gsMq/Z5KmttQIKEUQFTXVhxSY6l46c4St0LAyBInkrS+&#10;wS/q3tMqYZ+w7iASVoUhceV+xK09BAtdRtZF2XDrATL5ZX8UJevoJCpoSFdTelIyyxQ8TEwhUFII&#10;hhQ17+NRPIFCADwSUCiAWE3w0CXzQyxWuoLHCBo/GBe3/Ib7R3tjYs/2uHD6FPDnP/EkOQtP058i&#10;lU5l+6JeeHrkSzwkPNKPNsGjI82Ruf89ZBxqhvT9PD7RFPd2tMGGsV9gz+JO2DynOzb4D8DWuf2w&#10;Zeb32DmrGa5t/hyZR7/Dv85/iz8vdcDWmW1wcscmteTE/cu3ERtxB/fOReHaqWuIPHEdZzbswKqh&#10;3bFlxG/YOrYP9s0ajUOBEwiQKRTBMW8mjgbNxJEF03F48TQcmDcJO2aOxAJCZFqfP7BsRiBCAldh&#10;9oT1KCkz0WuOUPMgJP+hJhT60IF4DSZEtOG8+QgJAUluAkStU6WgIRMKxVFIl5SMupI8hwYONaS3&#10;cm/WS6K8N14r+Tv+q3hnlK38Az5r1hXj+o5B8OTpWDNlCoLHj0fQmDGY0HcAun7XBd+0/BV1qn+J&#10;Cm5fokj51shV7CsUrvgTnQch4tMehSq0wacte2L9wjUEyFICZKnqwtq+dCN2hqxH2KrNOL3rMAYM&#10;nImC5b9Exeq/w73uEJStPgSlag5GaTqQsnWGU6PpOkahXP2RFEHSaDwKuvfAgH4rkP4gCdEXrxEg&#10;NwgQJxeiSwFEpADiOMw3J0S05LoGEsoEECkT9FIN+SVktA2PBCYCD4EIocCgmiAiNOyLM94WsAgw&#10;7mWXzwRItF0GQJQj0cEga3CpFYB5r0Nw1wEiQV27VyAjzkPgEct6bZl3aQge3bUHV46dUj0OztAw&#10;y+H5lfjclAYQ/j11rJ+7AEgOqZFajnIFD9H/CUDMS5iYwaHB4/kAERC8CkDMsjsSefxlTTZZdJHP&#10;K8cyX0RmrcvfsfK1iAQiSvyPiKw8Ftn4pqTwjUgmfCwsrfzi2vjFzCF+OJK4Ug6EkvHgVtWtdYct&#10;sXg8iU9hSz5NOYunKTxmMP5nZiYOLF6CGbXewGK/N7G4VkOsrNYQm2o3waQ3P8Clw8fVgogyKktt&#10;xC+5EgIi3bSRf3ocz+P1UkkciZZgz4xLwENxI7JiL1syshtZ2k1CjF8M2UD/cZwFj/Uhthl8PQIL&#10;AY/sN6IWaTTJvtqv5DYolfugjHNtqZFsV5JJqMiCiHj0BOeOHEfgkE+A210Qd7gL/Ie3Qci8IOUi&#10;/kz/E/LvwPZ1ODT3Gwb/tsC5L/CvU83oRN7GwyON8depz5F2uDX2THoTsds/Ay5+gYfHPkfW0S+Q&#10;eZhO5Wgz/PNkCzxi+fBwUz6uBVKOtcHqWb/SbVxmyzQW0Vfu4H7ELUSduYYbJ6/yvb2Aq+EXsH9Z&#10;CJYP+gMbR3XHtvH9EUqXobqy5k3DkfmzcGThLBwiQA5S+4MmITRgHEIDJ2PzlJEIGj4QQZNmYlh/&#10;f/xXhV+Ru9oIFPYbjULVRyJvVYKiymBtcUW1mCFB4iFuZDBe9+yvHIecvy7AoKvIryYcaq4kr0c/&#10;5JPZ6zL7vFwfvFb0F/xX0bZo0KAT+nYchqXjpuLQEn+cCAnA0WVzqTn8HvH1ifga9wSMx5bZY7F2&#10;+igsHDccI7r3xref/YyGdb6Gp9fnKFz2c7yWvzG++7ovti5Zj7UBS7B+3gpsXrCa56sUQPaFbCF8&#10;w9Gx0ygUJnTKy/Ilvn1RumoflK81UDmRigRKmbpDeTwU5ehCylLujSaiuE9f9PpjBRtPiVr3VcRN&#10;wkPkGiJ2ByJBRIIKf2euZMAjgb/FBDYARTI6KZlKusEgFBmlACJwkZnsahiwXFfdX7oENMqB3OP9&#10;POZ9MlosicFT7cuul4kERgIbjhpEGCilEWl3G9JIZKlcCKHARqNqYIpkxNY9uS6QoOzB3eRQVH02&#10;QFIIjwwZUMOGTvjWbbh66qT6nbtyHtnPl1OOo68EIHKsw4EQtZoAog3tldLsQvR6F8BwlhkeZoAk&#10;MdY7zgNxBIZZGjhuuFQcYzMdCOEh0gFiwEMDiOQ/XAPEgId54qAzOAw9DyDG81gFIvw7Kfx7FnVM&#10;cAhEqFSCTImuQ2R1AojAw8IvrPFFTOEX2Eq5AoiVXwy1v7Do/gM8irXgqe2hSoxf2nsExzZuw8nN&#10;8sPcg5vnLuPW1cuY/U1rrKzzFsLe+AhX3vkae+s1x9rabyP0g68RMmQsg38yZA9jsbU2AiM1Lhse&#10;doA4KEHrxqLkOEOXjPaSeSOatIUYZTl42aBKZri7WibeNUDoLHRomJUND3EjKYSQOJM04MlT7Nm4&#10;AeEhXYFLP+Jfpz/F0/M/4cDyb1WAXz51BDYsDsCedSswpnsnTOr6PhZ2b4xTQe1wbtHnOL+kJS4s&#10;/wpbhjfD7bUt8c9Tn+LhoSYERWNkHXoPmQffQdaBd/Dk0AfICnsP6XvfxONjLXFw8UdYOm0Mf4hp&#10;/LLGskVDFxJxG7fOCkCuKICcDzuHy+ERCF0ajBWDf8e6Yb9g27h+CJsxBgfmjidAZtB9ECKLCJGF&#10;0xG+cCYOL5qDY8sDcHjJbITSpWz2n4zZo8ejUZPfkLdCF+SSlXOr0IH4jUQeNZR3CPLLMF73QXit&#10;4iD8l9swAoJg4bnkRdRCh24DkN+NDoVgkaT5PyoOwGtle+K1YrICcEe8/0ZXjO05FnuD/HFk8Qyc&#10;XDoXJ4Pn4SDBcXzFfJxeuRAnVwbxOBDhS+dgT+BEbJ81EjvmjMCeOaP4uuWxI7F+6kjMHzYU/Tv+&#10;jnYtv8XoHv2wNWABNsxZiC3zl2PHsrXYuWw19gZvwoFVO3FKurCa/ID8pb9BwQpdkYcqXqU/KtQZ&#10;ikq1hqNSjTEoV28IytXRcyBvjEFlqjRh83uPpfzNxCAmgoC4FEVwRD4bIPy9Gd1Z8RJYnMBhlgKI&#10;JNV1gCiIqDJSAUSS7QIYYykUdc91BjMeGwBREGEQTFKBkAH/Gh0Kj5Vr4W9Xur+USyFo1JBhuhQF&#10;B3EbesveGJElDUYBguRAlQQ0hEg2QAgOFeCduq8IIC23Ic6Dv9t7MWrp9esnTrEBGGcf4aWBilIu&#10;R57DJPtza3IEiLkLi3pJgEiXnytQKMn7w+tSqu1rTQAxIKLN/3geQKROUzzjrrNDyQEQY9+PnPBw&#10;DRA7PP4DABEHouBBCTgsJoAYENGS95R0YVHWyyb3wS+sSAAi8BAXYgDEkANA+IGJhZVupkc2Gy4f&#10;O45V/YZgwYcfwr9xLSxtXgvrG9fFknfqYcGnzTDn00/RtaIPVtdvjvvvfYvrNZsh8t1PEVKtNg59&#10;2g5hE+aoEViZhIdsSCN5ktTYmBwAyT6XLi7Cw4AISztEFFB4nUpV1wkPSuCRKsl6EzxcAcSueAJC&#10;5nAY4NDPzfAQqS401v2ZnolrZ89ixaxf8OjyL3hyqjkeHWmKfxIkj058g8Swtoja+gUiN3+GB6E/&#10;4VzIdwge1hyHZ36F8ClNcWbu5zg3vwWS9rTCX2db4nF4E2TsE3h8QPfxPtUUGYeaInX/+0g90BiZ&#10;oQ2VYzka8jNC122CbCYVf+UeYi/fZmtYAHIdkaeu4vKRi7iw/xxOhV7AhbAz2LdoMYJH9MTaEX9g&#10;8+g+2DF1KMLmTMKBgGkMwDMIjFk4tjSACsQRtv4PLprJx8zEoUVTsZ/uZN/CuRjebRi8q/9CUPRA&#10;bh/poiII3PrhtZLdULDiz6herw+KVvgF/yj9u7bhVJU+hIgMxR3Mx/Tnfb8SGp0YsH9CrVpd8ONX&#10;gxE4agbClwQSWv44towiJI4tn4/j1OmVC3BmzRJqmTo/sWIeLhDE59cuUy5p9+zR2DV7BHbPHY3Q&#10;eeOxa+5w7Js7AmHzeTx/MtZMHII1E4Zh9cTRWDlxFFZOGYs1U8di06wZ2DxrDuE4C4N/74aObTqh&#10;fZtf8NO3ffHeO31QslJXVKg1FO71J6FCg7GoXH8C3OqNR+V6Y+H+5gSUJlx+7DIP8dej1XpYMRfp&#10;MBRICA8XAFHOQ+BBqZapCRiiOAaiuOsMLowjBjTkOJ6uQwGE4EiM4nnUbcgOgOmxSarrV4b1Gvcm&#10;KtciUKE7kWQ8A23qA8kd8vsek6TcgABE5lUogDDISr4kWUSAyECZZAZsoxvKWCZFAUTq+XxSr84J&#10;CCUXADES6BY6GzmXbisZ4n9sJxuVZ86r5Lk8j+ryNj+PC6nXQmUDRJMBiRcDxFFGzuiFAKFcAUSU&#10;swvLGSCOsDCfG3UmgET9ewChZGhuCmHwd7uwkvn8yTpEBBhybgZICuFh5ZdYgUPEL7EZIKmUlZLu&#10;K3EjVr5JZoBY+UZKmUJYSl/j0+RU/iBuYXGfvpjSwBuHWtTBza/q4/GST/E/B9vhafBXsHZ7B2mz&#10;vsKDkZ/gwDeNMNfbF+tqNUL0+61xmQBZUaMutnzbHmc2bscTBmUZ0mcjQGwESHqsyBkgIi0/IgAR&#10;aChw6F1ZGkDoMqSkE1Gr+yrXIVvkEiL6VrmvChA7PJwBksT7kviciXwunuPhE2xasYSBqTVwvT0B&#10;8hkdRAs8Oi65jg9UsvwJoYIT7+DBuvexc3IT4PzX+Ovoh/hTYHP0baSGvY/I1e/gr2Of4CFB8TCc&#10;ANn/LtLD3kXGgQ+Qvp/uI/RtPKILubX1M6ye3ReyfEnMjRgGoVhE8/N8QIjcPneDALmGK0cjcPHA&#10;GZzafRJHtx7Fqe3HsD1oPpYN/4POrwvWDO+FTWOHYCddzL65E3FwwTQG8LkqSAtEDi8JQOiCmQhj&#10;oN4fOFMl2o+umIvlE6bgixbdUaj0Dyhe7mfUqfsbOn8zFKtnLsLV3bswf9RcePp0Rq6y3ZHfux9y&#10;e/XFa8V/RiXvTmj5YW/8/v1wzBo6FXsWzOffEFgE0HH442TIAhxZPofwmo2jLE+vXYgTqxcrHVu1&#10;CEfoRI4HL8D5dUtxKmQewoImYzvhsX32cOykC9kdMAa7A0dj33y6kYBR2DuPDmX2UOzyH8ZyCLbN&#10;HIT1E/ti3YReWD2+D9aM7YO1Y3pg87SBCKMbOzhvAsIXTUYY3djIPmPgVvUXlKk6EOX8+qFC7QHw&#10;ajgcng1Hwa0hHQgdSat2UxBz9R7iCI9YKi4iSvVrx9GJyCgs2a1QG511nceEiAzlZJnI31/iVQZ5&#10;tmY1gNzW1sq6FqlBhC3chOsi3i8tXP72xHHIHiCpbByd33cQYas24OyBw4RInHIJ0tpNkvv4PIl8&#10;PpssQhgdg7O7Q7Fz3iLsowO9ceqcul8l6BlsEyThrhLvdB+3GBwVTLSALfNKEiV/QlcidZLfMBLY&#10;AhDDlSgZAJGchw4DAyIyoEYAIvCIPHVWjaIURyJD/9We5c+Dh/wtHSAGRGxRjBF8LQYk/l2AOMDD&#10;FUAURJ4NkJzwEL0CQNIjryJdJdClC4sw4Q2OANFkBocjRAiDSxGEwWWC4ZIdEJYLlx1khofIdkED&#10;SDLhk0RgmGXAwy5+ga3SdXWZAOCXOIVfboccyBVdfENEKXyTLISiha0f2UBFE8/5BXuYnIHzmzdi&#10;fOPGCGnqCYv/J3g0/yvcau+DJ1ubIG3v2/hr34dIGFkPCePfxL/2f4U/N3+C+JEtsKxOVWyu3xRr&#10;6jXGeN862DNtNrJUsly6r2L45Y4lQGh12UJJ12GhRmSZzjWQuOrW4j10IAoiogQeJ8Tp59KV5Xq3&#10;Q2eZQWI4EEPZuQ9DOkwo2To38e59DO/6ObIu98FfZ75GRngLZB37EFmSMD/8AR7RRTwMfw8Zhz/H&#10;uqEtELvrC7oNQmLfW8gMqwtb6IfYOv4j3NrxPf559ktk8Vrq3kZIDX0TGWFvI/PAu7DtrY8nRz9C&#10;6PxvcDp0H98LK2Jv3EP0tXt4cOUO7l2MUjmQ68ev4lJ4BM6HncXpPSdxbOthHN50CAfX78X2eQuw&#10;bFgfLBnwK0KG98DGcQOwfdJQ7J09Dvvnz8TxZfNwZuVCnF23DOcYrE8Ez0M4A/zBZbNwcDEdyeIZ&#10;2Dp7AkImzmQrPxi75szEOQb3m9uX48rGBVQw5g2bieq+HfF6xT/wOuHR+vNhCFu2BqeWL+G9C3Fq&#10;WQCOLJyJ8CDJv8wkSPxxlH/3KJ/n1Ool/NvLcWrNUkIjCMfU35/Da/NwcvUiBZdddB4bJw7ApumD&#10;FTz2+I/G7jkjWRIcc8dQLAmTPfPGYGcAQeI/HDtmDcPOmcOwh8DZy/Pds3k8h2L93pnD1Qi1g3Qy&#10;h+eN4muYA//Rs+Bbsyfcaw5AecKkXNUO8Kg7CFUbT1AJ9Xc/HoY75xhELt1CzAUGhggNEGp3Qum6&#10;iJTEtIw6YmOHTiDlTpwahZXAxleS/MYY7CSQq6AtXUcMwDLjXLqlJNkewzgho+tkeG8yr0uAXz52&#10;NGa81xzL3myGqW+3wKwevXHr2iU2mmSSKd3G3Rg8YpC+zbgS0L0nAt5uitBmrbCvxddY+NV3OLZh&#10;E9Lvx/I7Q+DoXV4qSU+Q2MWgLNJGbsk5Ay8DuMy9MIK7cY9xbjgJuzuRgTSU/LbP7T+E67KKLht2&#10;Blike8sVPIw6BQ+RCSBmGV1Ydng8BxrZyu7CMgPCOHeuNyRgFj0fGmY5AsNZjgC5cY0OxACIOYH+&#10;cgCx8oO2ECCWS5eQHHEJFhld5QIgzhBR7kQHiCHVhWWSARAL/16KgIMAkdFazgDRHMlNwoPHAgqR&#10;wIP/L4GHlQEqKTISTy0ZOLh2EybV8cWpD2ojc+ln+J9jrZEy9V3c+t0XD/c2Qeb2RsjYx1ZzyLu4&#10;3dUDj9Y3Zcv5bTw98BkSJ7XBlFpVMKjhe2zNLiYoaG3vx2lLJSgHQoiwLo3AMNyGgOOlAWK4EgUN&#10;KflYdaw5D3EgZjnDQ2QGSGYC4WCWDotsCUS044zEJDxJS0fY5m2YN+IbPDnfHv868wmDPV3IkWbI&#10;PPI+gdCEaoEnpz/C5eA22DDiQzw91xpPpatq75vICmuMy6s/xoqRX2Dd8OYEyid0IG/RgfDagYYE&#10;zdsETlOkHm2Njf6/IY4/hoRb0TpA7iqA3GUgizx1BVePXkbEoYs4G3oax3cew/HtR3BofRj2rQ5D&#10;+LqDhMgSLCBEggb+ilUjemL9qD7YNmkIg+skHJg3AyeXz8O1betweftaFcyPBwep3Mh+XtsfMBnh&#10;geNxev5UXFuzGOfoBk4RLBdWzcfZNYtwfk0wLqxcRCcyHWXdvkajRt/i5Jo1uLYymPBYgtPLF+LY&#10;Yn8CZDbljwPzJYE/C0eX8nn4uFN0HCdXLVYwOUyoHFoyV7mUEysCVaJf4LFhYn+sHdcHm6cMxKap&#10;g7BtxlACYji2z5RyGKE2EtsFGJIjmTdWOZOd4lQIkF28bw+v76Z7kXLP7JEIncVjQmQvy/3+Y7Gf&#10;dceXTkbvn4eibJUe8K0/EO5+v6Kc7y+oXLc3vN6agHrv9cPNU3QI/F3FXryBGCrukgQQBmUG6QvH&#10;TmP7yvVYNHU6Fk+dgn1bNiJecgf3EgmGO3zsWVw+HI6z+8NwNiwM5/YdwOUjp3CPv8kkttKT2eJO&#10;vkF3cY3xI+4+1kyegCVvN8b1b77FzY+/RmTLH7GxwYeY9tXXOLpjB07x8bs3bMChdWvh/0U7bG/8&#10;Ca62bIvrn7TGrY/b4WarTpj1VTtcPXsGsp6UzIAXWBl5EwMganKiAogmOVbJah0g0jVlAMTuRgQM&#10;0iVFKYBQMknwYvhRRBw+puZuGfAwywwPkVH3dwCi5TscIZINBgHFbdYZENHOk2+IHIHhrP8kQCQn&#10;4gQQmQeiuY8MftDazPOcXVkaNERXeSzJb7oIJYKBAElR8KADcQkQAkaX4VIUQC4SGmaAuICIIQMa&#10;GkAMaaOz7KJlTrGL94v4/0qitcugHb5z7CTmfNwYEZ82QvTPbyNjT0s8DGuJpNHv4m5fP4LjA2Rs&#10;a4j03Qx4O9mS7lYdqYulz/4dpIW+gT/DW+HcH+/Av90PeJqSpiYSyrDfDLG0LGXnMytdiLEyrxqR&#10;JVLnjgBxljNQsuGRrRcChNAwyxEmlAM8sgGi5UL4fMkJwJ/A1GH9Eb66Pf66/CudRGs8PkKwHnwP&#10;j49+godHP6U+wpOzbbBvzqdYOex9WA99DZxrg3/RreBUC/zrUmfM79sM4Ys+pXv5HCl7v8CTY5/i&#10;Ka//z/lO2D33O1wK203oJhIi9wmQ+xpAGJTuX7iJW6ev4QYdyOXwSwogxwiPo1vDcXBdKMLW7sKe&#10;kD3YG7IXu5ZuwMpJk7F82AAED+uJdaP7YtNEtsbnTCDgZ+Ds6qW4un0DIjavwvHlBAiD/VEG+oOB&#10;k3Bs0SzeMxMnGNwvEyKnFgfi+IIAHJg9BZfXhuDihhCcXLEYM3sMwtxevXAsaDb2z5qOUysWEE4L&#10;6HICCaTZOLaETmTxHLqQWTggbmQhj0WLJB8yT+nQ4tk4SLeyy38iVo+TGfPdsWj4b1g87HcEj+qB&#10;dRNkTbG+WDO+l+qeWjexD6EyEFunD8KWaQM1oPgTGDo0dhI2O1m3Q0oCZceMIdg+bTC2T6WbmT4U&#10;uwiSrZMHYue0flg7fTJqNeoKj9oD4VOnHyrV6ILyfl3g3WAQmrQcjttnbmsAoQuJvhClNvSKZZAJ&#10;nj0HC0d+j/1z2+H88i9xYnkrLJ7QFotnz8bODcuwZfEY7F7UA2Eh3+DEjvY4vftnHFrbGjsWtcX2&#10;JQOxe3UQzh08gPuEkTU2keVVzGn5FW5/0gbXm3+Ky00/xdWmn+MyncXOZi0xt3FL9G36GbZOm4sR&#10;73yE4PdaYNsHLbGHivioDS41/wa3Wv2AwBatcGTXTgb4B3qOhQFPh4gZIGo+CQO5SDkNSrqvVR6E&#10;pbgS5UwIEwMg4jhkIIwcS6Pv6vHTOLE7DJkxiXwcA79ASAeHHSDS9WXSiwAi+RuRAQgDJGZomOUa&#10;INqxIVfQMMsMj5cDiGsZQ3mNwRSSGyNACAoHgFx/ZYDYIiIIhEsEAqU7jWcBREHEyI/oADFL8iCu&#10;HIkGDAGI0bWlQcQ+xPeaAENchyYzQGw37qo8w6yO3+Fwjw9g6dkU0cMa4vGBj/Bw34dIHPEWYvo3&#10;wMNQuo3tDZCxswGy9rXE/e5+sM5qgCcHm+PxrneRdux9PNncGkub1UHkwaMMuom0uvpMdhNAJElo&#10;Bwjh8XcAoob62uGhuZJXAUgOeIjUnBGTEq281wCInMvaVKm4zfd3qf94TO3zDTZMouM4+wP+PP05&#10;/jz1BR4f/xT/OktgXP4O/3PtB1ze2BWjuvAHP/VHnNjYHhfWfYcr237HtL5fY3qPVtgyozVmdmmK&#10;bZM/x7VNnbBsRCuc3LMd/8z8J2QP9KSoB4iLvI+Y6/cIkNu4ez4SUaeu4po4kIMXcGbvSRzfcRTh&#10;mw7SPRIgK3dgZ/A2bF+xHbuCdyCM2jRrHlaOGYbgkf2wYfxgbJowGLtmjMFRQiFi4yqcW7uMMAjC&#10;UelmonO4sHYxzqxcgNMhQawPxIU1S3E6eCH2z5mMFX1/ZfAdjosbCZBFdA7zp2DjGAb9P1g/YRif&#10;YwHOrVqOs6sW8lgczXSCdLJyPQfmz1JdaPsCpxKec3CYf+uQuJ6gSdg6ayTWTBmOgGG9MbV3Z8zo&#10;/zOm9G6PWb07YOHAX7Bi2G9YNbob1oztgVXjeiBkXHcCpSc2Tha49MHGKQOwjZDYMZ2wEMdCsGyd&#10;yjpqy+T+2DyZpbiZSQMI0X7YOK431hBGO6YPQIdveqN0tb7wrjcUlWv9hgo1u6KEezu892Fv3L1I&#10;YEgCnb9taV3GXr+OWWMHEcJtYNv/KV0jG1WhzZF5vBMOLPwN/sM+w9kdrRF78jOkX2yFrAufIO3i&#10;R/wtf4TMSy3wMKIlks98jpsH22D/yg5YGzQUR/buwIFdOxDSqi0iW3yOU82a4XSzz3GawDjU4jPs&#10;+bAFVvJ8EmHyP4evYmXHnpj79gfY+eGXCHuPf6/Jl4gkeCK/+BHTPv4cF48eUclxlbAXMX49GyAM&#10;2gogtzWAGIGcQBCAyKxwwzkYDkR+rw8Yc8K37lQTDVXSnjFEljMxw0PB4j8BENkTxFTnWuJMjJFY&#10;//cAkW7NZwIkjYE23dR99SyAKIhcYZC/QhdxWZPWfRWhuq+ULmZ3VRkAMc6d6+3S4WFAwwBIToho&#10;8Egm5NRsdAJPlO06NCXz/5MsQOH/KYn/v8cxyTizbjNmNHFD1qr2uNqxFlKDGiM99H2CogXihzdA&#10;9IA6hEljpO14E+k7GuBRaAtE966D5Gn1kXH4Azze10Td//RwW4S2r49d06fjkSUNVlnqRPUTa8sc&#10;qDyIQITAEIBochyV5UrpcWaIaKOxzN1a6ZJYtwNF07OAYgeG7jTMYFFwsTsQ52sytDcZT2wZSE+w&#10;4U7EBYz69SccX9kFd/d1xv2w9nh49Q/cCuuC0+t/wqUdv2Hz/K5YFcSW9oHj2LQqGIvnzsaujZsw&#10;echorBrzFazhPyJ2ZwccCmzJYPwFQv2/w/KZExG6dS9beJcRc5UB7G4M4qOiIXui3zl7HTdPXsOV&#10;w5dwPuw0Tu0+rhzIoQ37EbZ6D/at3En3QXgs36Im1G1Zsl47X7wB62YFYOXY0VgxajD/9kAG96lq&#10;9NO5VQSGBPyl83CSjuDGtjUEXzBOBRMgywJwRvIWK4PoRvwx+5cf0PGtetg0fjROL+NjxE0EzsTE&#10;777GvO4dERYwBWeDF7OVPwHrxw7AntljeH266s46SNdzgAoTgNCVHKRD2cPjnbNHYaP/WAzp3g3v&#10;vvEePnzrA/T48QeM7/0rpvTsjFl9fkbAoM5YMOQXLB76C5YM7Uz9gmWEytKhXbFseDeEjP4Dq+hW&#10;NowjVOhUNk7oTVj2Uto4oQ82EBrrCI21Y3th7bheCkarR3VjXVdMposqU60rStceALfa/VCxZndU&#10;rNEJxSp+hJULNiKVwTH6IhuB9+Owkp/f7jnfIIuNJsvWN2DlbyJ5XwesHsNgTkeZerEdMs43Q+qZ&#10;ZrCcbgbrmeZUM6ScbkI1Vce2sx8i9VwTflc+h+V8G5zd2R7TBn2FqU0+QAQdRASBcbxJS6xu9D7W&#10;NfkY2z/+DMvpQqZ83hY4HoU1v/TH9IZvYdW7H+Lgh21w7Yv2uNPqW+xv8hnm/9EPKTEJhMcdgkPg&#10;Eal1YVHaBMVsGUDJDuYmgDAoi8zBXVyNMZH4xK69DLaMiXcJDV5Tm0/pSfOXAYgdIqbnV3/DAQry&#10;GlivAGJIq892Hs5yhMfLAsRVF5YBBGc975rIBUDoPBhwzcBw1v82QMzAcAUPZ4AoiOgAsfC1m2UG&#10;iIVfrDQG9IBOHbHzOz883foTAVINGSubIjX0bWSGNkPypEaI7U+A7BWAvIHM3Y3wZFdzxAhAZjTE&#10;w4OSDH5LJYH/OvENIvq8j7XduuNxilXZXbXP8j0dInoy3QCIjfCQkVlpTkN7XUElJ0CMY9cAcXAf&#10;Jv19gGQri+7kceYjxN29izVsia9mIF01fzSCA/ti9uj+2LpsCQ5s3oRzR08hLVH2X8/CPy3peGrN&#10;Ah4D1+gilo/4BDj9JR4faoaHR5rgaXhz/Hn0K0Ru+RJbZn+NgKE/YcG0flgzdxSWT+qHJVMnEh5X&#10;qeu6AzlLgJywA2T/mr0EyC6E0nXsXr4VO5duxtbF1KLt2LZ4F3Yu24ltC9Zi9TR/rBgzCusnj8Gp&#10;FQtxjnA4vXoxTq9ahPOrCAs6j/N0IefWLEKY/xSEB8xAxIbluLRxBVv34/BB2TL4tnYtHJrnz/uX&#10;EEBLEdj9Z8zq8j1CZ45DyNCeWNjnV+ydNQHnQwiZoFkIm8vn0eGxfwFhsnAmDgZNwR7/cdg9bwLG&#10;9uyPCqXqokjxBihUoj4qVqyHlu9/gv78Xk7u/RvdSAdM79kBgf07Ux3h37cjZvf+CXNY79+nExYO&#10;6YpFAphBP2P5sK5YSZiEjOqOlaN7YPXYnnQuvRAysjuCCZtglstH/o6QEV0RMqYL5g/th5r1fkKJ&#10;mj1Rsc5AlK3aG571+qFYhZaYMHwGMu9pw1KPHDiBCX98DNu+j5G0oxFS97yD5D1tsHDElzi2ojUy&#10;Ij5D0ul3CQoCQwGkOUtdZ836EJZzLZRSLzRFxmVCheA5FtAOK1o1QXjzj3GFADnW7FPsbPYJVn/U&#10;HDMbNcaekZOReSQCgz9ogZAPPsK+Fl9gOeuXv9UYVz9pizXNPsbJbTtg5W9B8jQKIJHG/BFHeLwq&#10;QCT4SzeVjLi6eOiIWl1XBsjYomTy8f8iQPTXmO0utByIa3iIzACRqQv/eYC8SP/LAGF9Dv1vA8RR&#10;yfz/WFQX1k1++Hdw79JFzPikCWImtsDjXW1xuVMVpK36ADaCQlpa1nmNcburLx7teh+pO+ohY2cj&#10;PN3ZHPe710DK3LfweH9jBZusQ43xr1NsEQ1oinW/d1NLnKgvDFssqQIQtl6ynQjhodyIHLOewHiW&#10;HCAS+2yAZB9rygkUTfbJiM+BhKtr4j4cFJeMx8nJ+FfaI/yV8ScykzMQS9svc0f+Sn+MvyyZ+FMW&#10;Y+RrTrkv/3cZekn4JKXj+unLWD3hS/zrXBukhzVHqnSFhDGY7KebO9AETw5/jqcn2iIjvA0sYW2Q&#10;EP4rxnb/GEe2HcTtMzd1B3JKjcBSXVgbDyiAhK3cjX3Bu7BnOV3HUkJkiQaRzYu3qH1ANi/bgT3U&#10;gXWh+PGLXzB7wGicFQisXYoL65bhtEzuY3AXx3F+3RK6DrqWIf1wMngBXcpi3hOMaV1+xg/16yOo&#10;V3dcXCfdVUsIjkmY160jVhEeKwZ1w7ZJw3CUoDgybza2TRyB0DmyqKMMGZYZ6HOwL3ASts0ag+2B&#10;UxA4fiSqeTVB0VJNUaLSx2qBxOKlmxMmBIlbAzR5tyUGdPgBM7sLRH7FtN5dMKN3J0wjUGb06Yzp&#10;vTpiJkEy7Y8feP07+PdrT8h0wryBnTF/UBfC5VfC5VcsHNyFzoWOZUQ3LBn+O5YOZ92Qzlg6sgc+&#10;bfYLSlfviUr1eqNS7T9QrmofNHrvd5w9dBqyfMjFE6cRMKITroZ8DtvOprBtfRfWQy2xYfQXOLSs&#10;FR5GEAYEh4UuI1mVdBziPMSBEBgp50w6+xHrP4T13Ef8fX+KhHOf8ff7MZ7cboObYT9j6U8f4eC7&#10;zXGZbiSscVNs/KApZn3+Fe6u2Ykl7btj0ttNsOLtxrjw8Te4+tm3CHuvBSLebYWNH7bC+dB9/K7J&#10;fBAGw+uSs4lCkgRJEQOsWa5chiFneIhkUdRbp86rxRFl4qAk3bWJfwZAnj/LXMkMD8rIcTjr3wGI&#10;K0iIDFA8S38XIOblS0Tmuv/PAMS5C8sMjVcFiMBDRmBZWabeuYuoUycx4e3aiJ37EZ4yWF39uSrS&#10;QqRvtzEywz8hTD7BnS4+yNz0Nh1IDWTuaoS/dn2EB5IDWdwIjw68hUf73sfDAzK57icc6dYY2yZM&#10;ZKs7HSkCDbZM0gyA6BBRAGFrxvoSABE5QEQB4j8PEIGCcfxyAElCWlyK6s5Kj7NSknSX50ihq9Ku&#10;y+uSnI9Vko/34mDhD+9pajoOsaW4bWYb/Hn6a6Ttb460A2yF7mXg2fMe0kLfRdrepnR/TXB9eVO2&#10;4ttg4yw6kjFDEEkHcuP4NVw9Ig7knANADqwNxf5Ve7AvZDcBsoMA2YbtS7dgOyGybckmbF+8CRsX&#10;bcTepTuxYtE+FK3UBp9+2ANHQoJV99R5wuHi+mBsnDAU68cPQcT6ZQTEMmyZMgYrRw7g+QocWeyP&#10;/fNnYeCXn6L3J82xd44s1jgXYTMnY8XAP7BsUHcs7P0L9kwfqxLrkhfZNHYo9vlPxmFJpM+fTk3C&#10;rlmjsJ3H00eORPVqTeg6WqJQ+c9QtPxHKFnxE5Qo3xJlKn6OYqWaoUjRRnCr1AjvNfgIXVp/h3Hd&#10;O2Nq758xuVcnOpPOmNKzI6b+0R6TenyPyX98h4nd2mLi7+0wpcd3hMyPmNWHToWa1esHzOnbHgED&#10;OmLegJ8ROJDOZXA35UbateqAytV6wqNOT1Su25OvpSOGDl2AdIJf5lIsnDgOEcs/wZN978GyrRE/&#10;o6Y4G/ItAdgGjy99DsvxJrCceQdJJz8gQOgyzjUlJDSIOAJErn2E1HMtYb1AJ3KhBc9bwXb+I9h4&#10;f9b1LxF7gg7qh+Y41OwjRLZqg5C33sPENt9jw1R/DCRYDn/6A699jqMtvsK1T9rg9kdtcOfDdtjY&#10;qjWOh+6B9V4MgRHFhqIMkDFa4I7w+DsAkW1uj27aqYKsLE9i4T3/LkCMiYPZEwidAHJTXoucG9Lq&#10;DWA4Q+JZcoaFswx4vCpAzOBwpdckcW5IS6ALMEwg0cGRDQ9CQIeHAZDkiIsOSrp4waSL/BLxPpNk&#10;EUUBR9JFTckRV9TiigKOJB0khgx4mCFicQKIHSh87VbKRhjaJJnOa2m37yL6/HnMaPYmHgR+hj/3&#10;0YF0qYaUFe+qAGbZ1xiPd3yGO109kRX0Lp4ebUr7/gkuzvoIu76vieiQlnhyrBke7n8HaUea4V/7&#10;OiCkVUNE7NyHR3EW2PhlVutq3eaXTJLpyo1EI+2+7BvCL90D1sfeR1oMv6AESTqBog3pjVMz1hVc&#10;ZOkTwkIDiJRGwj2nsgHyEoCRkVUmGWAwQ8MMD9mzRCYsqkmLPE/jc6bJ9rRqHopF1afGyux5qSc4&#10;4nnOOhvrJBdkleUe+BqfpqUjePY0tty/wtNjnxIgjZG+T6DxDjL3NCFM3kf8jiZI3dsC6UdaY9HQ&#10;D/H7N98h9to93L0QhRsnruLKkUu4ePACTu7RurAObyBAVu3DgdWSSBeAbMdOug6Bxg5d26itizbg&#10;4JpQ/NLVH7ncu6GyX3dMHTYbp5cH4VTIIlzYsArnQhZi9Hdf44D/TNWtdZYKHtYXu+gy9gfNwPYZ&#10;4zHr9w74vmFdjPiWLeDZUxE6fTzWjuiLiR2+QmCvX3AwKAD750zAygF/YNWQ/ji8cDYOL5qJ0LkT&#10;sW3GMKynI/n9+y4oX+ENFBbnUaEV4dEKRcoRGhU+J0Q+R2mqbMXPUE4cCUFSoPAbKFHqDdSr3RTf&#10;tmqLvp07YFCnthj92w+Y8Ach0rMTJnb/EeO7fYtJ3b5TQJnSsz2h8hMmdf8OU+hQRNN6/kS3QjdD&#10;FzO7789YMOhXtP34e7hV64rKdfqhnF8PlPX5EXv4viZcvYqbpy9h2fQhiA/vhFvbvkDSrreQeeRb&#10;TO/7NS5u/wFZF5og+WRjJJ8gPE7yWHIfdCJaV5bmQGznxXGwkcDSos4/RlpEM8aQj/Doxtd4epNu&#10;8/JXsF36Apm3fkLs+V5Y9/Nn2PfZl+hQ1xvLA+bi4cN0bFy1DENq1sPFz7/FtZatcb3517jdoi0e&#10;fNkBy79og1tnT0PmnMhERZm5LiMs1eQ5AiTZCRzOMgNEiQFdKYq/X/6O756NwLXDpxQ81P0M6A7B&#10;n3IGhvFcsmWtAoOpTmQAI1viMDSXockMD1F2slzrphJAvARI+D6YJwuKXAHEgIdZrsDwPMlkU9nz&#10;XWQHiAYPAyCaFDguGQCRWeJ/ByAXCAtt9FW2cgLEgIgBEme5AograQChxIVc4//n9h1En7uA6U3e&#10;wq1JH+Kvo9/iZt+GiJn1BrIONUfigcbAqS8RN/49hHarh00zPkPImFbYHNAB2xb8goChX+BAoAxD&#10;bYU/w79C9OgPsfL7b9Ty77K7mOxQJkMBrUpsrRAgIoualR6rzQFR80P4hSNIrCzVUifiPAgPqy5j&#10;+ZNUfWdDkQYT19LgITLg4ggPpQRCxS6BQrYyZGveFwJEOzafyz3ZknMCJIYAoQMR1/Uw2YJbl29g&#10;yfhOeHKuIzIPERIHpPvqLWTtfx8pu5siekdLxGz5EjunfIZLa75D0Khv6BxWI+5GrFpE8eoxgcd5&#10;nN13Fif1HIgA5NDqMOxfreVBFECWbKEEHhsVSAQgO5Ztxd5V4aj91lAUqToAZWoPhV/trhj82xCE&#10;LgrC6TXBiNq9BXP79ELXVi3pSFbi1MqFOBg4HcHD+2PdhMFYO6YvVo/pj3Zvv4lGlSpj2eA+2DRu&#10;CDaMGoCx7Vph25SxaoTX+jEDMfSzj7Fh9CCVjN8fOBl7A8ZhAR3Jh01aIV+B+ihUvAVKEhwlyn2K&#10;YuU/J0Q+R5HyX6JouS9RnMclK3yq3EipiiwrfIxi5VogX/HGKFC8IXw8G2JYz14Y0rUj+ndoh6Gd&#10;2mFM1+8wofsPCiSiSQIPamKPHxRIBCgKKt2+Zz3v6fkDpvfrglYftUfFqp1QoUZ35C31JXr3nYno&#10;yPu4fe4iovlbWTprPAZ1aYOu7Zrh5t6fscG/I35t3ZQwaIPUU28h6URjWMR9nGyK5FNaAt2e/6Dz&#10;sNBtWAmP1NMfI/1iSzyMagXrpZ9w42AH7F/3NTYu+BJbF7fDjuC22Lb8K+xd3wFrZv2ODvXqYvLA&#10;3khJteBBLIOmLQHT+P6NfPMdhDdvhQsftkLU1z9g07sf8XMZh2T+bmQNrVgZviuBkZIAKq11Z+fh&#10;LHNgFyVLSRiJU5BJjhf3H2bg1u6T+439Q8xyBQ+RARBzncgMDw0YRleVAZBsyf/BER4GQF5CTgCR&#10;iZ7/KYAIMMwy4KEDxHkFXhM8HJQTINndV88HiLiQbEVQBAcBknz+kiYFk2yAvAgiaukTpZwwEcBY&#10;r/K1XuO9V68gNUrW2LmGqS0+xJmub+PPI20RO+k9XO9ZA38d/kIldW+s/wrLB36EzXPaseU7CmcO&#10;jMS+dd2wNfh3hAT1R+e2LdgqbY2nS3/A8hYNELFhMx4mSOKRHzYhIouySRJdhvKmsLSwFKfxOCkZ&#10;f9rS8DQ1Df9Ky8A/0zPwJD0TT20Zap+NLLbiZfKhQEOgkBpD6Ki8iTGSy6ycXV2OjoXOwMmlGAs2&#10;2hdudABKogM8FCAIBfOILtWFJVAR5YCHKEG5D1mnS+lBIt3HI6ycF4jTq3+DJawtLKHNkH7oU9xd&#10;2xgJW5siM7w1tkxoxlZuW8Tt+x2Dv2+ODUHLcf/afUSeke6rS7hy+CIuHjin5oCc2HUcR7cdxuGN&#10;B3Fo3QHsW7UHoQKQFTuwe9k2BZEdqgtrCzYv2oywDXsxeexq5K3YFeXqD0P5N0ahoGcP5C35Lb5o&#10;8SsOrlhENxKIEyuWo+UHzTC5V1/sXzAL26eOwvw+v2PFiF48Hoo9c8fjh6bv4X1fX8z8rRM2jx+B&#10;/bMmY/mAPjgcOBu7p09A368/w6h2bXAxJAjhQdOwe94sTO7dD1U938PrBd9CoTJfonDZz1CkDMFR&#10;9gsFjSLlv0KhCqIvUITuo1ilj1G0YksUlu6tigRLxa9Y9w1Bw8cVrY8po6Zg9bwAzB8/DlMG9MX4&#10;nr9hdNcOGPPr9xgr+uVbTPiNUKHG/dpOlRPpTmb164jpfaQLrBNGd++ARm9+iQre7RW0Ov8yFpEX&#10;r+JWRARunruCSP5mb5w/jwvhZ7B+STBmjhiELz9vhYmDm+Px5S+RcrQJAfI+AfK+DhCCxQCI3nVl&#10;OfcR0iNaMYa0Q+TR77B7zTdYFfAtNi36Hvs3fcWGQGtEnfiZQawXg9bvDEy/4/zBgfihdRNEnL2A&#10;xJR4nDwZjtj4B7hy8wr6/9YVU37siNlffYPpX32NBQOHEng3ESdrWzFgigORGe4CEcl//B2AGKv6&#10;yha0N0+fw5Xw48i4F6fuFUA8a2Vd5+cRGQBxAIZInstBrgFidFmJAzGOXYJClxkOhuzwuCorBWR3&#10;WT0LHi/TTeUMD5cAeRY81Gxzff8Omf+RclngcdkBHi8HELPkugBEg4dFJDAxORJniJiPDYiYJSBx&#10;AAjhYqM1txB2tus38DguGst69cam9/zwaOPHyNr8Gc6284Ft9Vc4PLcFlg37GJeODsXhnX0QMqc1&#10;VgW2waGt3+LSsQ64duI3rFnyI3p9Uh3LP2uEPRMn4XFCitqnwL4C533q7n21nPtTAuPPrCy6jVhE&#10;8kd5YvcuhK1dg7DlwdgTshJ7N2/A4b27cfX0GSQSNo8Ikn9mZKmEvCTcJWcic0k0gMgoLmMosJxn&#10;51IEHrLelnQZadcNJ5INEFl3yKxXBYixiKMBETsodMlrs6rXxfPoJDyxZuAyg0HI9J7IOjsSJ+Y3&#10;R2rYV7i4vDn1NU7PbwacJbB3/ICN47/C+olfYSMDb+x1/oAvXMft09cReeIKrh6JsANE8h8yifDI&#10;pkM4tP4A9q7ejT0rd2KPjMRaQRdCx7Fj6RZsXbIVWxYTIBuPoFmrschVuQc83p6EyvWGII8bW91e&#10;/dny/gHdfhyKsLnTEO4/EQEDB6JZvQZYNmIAQob8QafxB6Z3a4/NU0azwTAak379EX/QYUzt/BOm&#10;dvgOgd1/xYrhg7Ft0kj4M8B99W5j7Jg7nf/POdg/fwqGd++BIoXqIm/Bd1C0zGcoXrIVCpf6BAVK&#10;f44CZb9BwXJtUbDi9yhY6QcUrvwdilRujWJuXxIYhEsFloRHUcKlOMvS7q3xjzz10PHHP7Bt2Uqs&#10;9V+A9QuXY828xVgdsBDBswOwfPosLJ8yFUsmTsDiSROxZMpkrJg+HbNGDMU3LZrgx88+RZdvvsXX&#10;zeh0SrwNH782GD5iNqIYNG6ei0DEiROIOHkel89cwE3ZE+T6TVgZQG+cv4ye3XrAf8T7SD/zMZKP&#10;fYCkk+8hmRBRXVgCEMLDcpY61xzWi82QduMbXDv6PV9ja2yY/yNO7foZ8VEyUrE3XWkffkcG4s6l&#10;vji5vyv2bOqIXZu6YvzgVpg9cxQeZmXg4MH9mDBuJA6H7UWGNRlr16xExLmzOHvqFC7wt5LE31Yc&#10;f3PRNyORcPOWWmxRreZLydpYBjyeBxBnKYBQsvHbqdAwJPB9ka4qAxLPgoUruQQIn9sZEtkAyQaF&#10;Kz0LGuZjZ5kdiAKJXu8MEHOO43kAcQUMZ71mQMMlPOzSJw0SHtbLBjgEItL9JI7CFShyyujCSj4v&#10;MgBCIOmyg0QHiAEO87ErOQMlRZwSYScAkR0P0+/fw+k9WzGnUU3EjG4OnOmA1GUtsPn7WpjZ/QOc&#10;2tQdITNb4fD67+lWuiArthMex3REVvRPyHrwPZDeE7tXtcacfu2RwYAZw9aPNZKOI4of9J27SL0X&#10;g/+xZeEhIXDh0AGsmTgRI774Au2rVUPQm02xtH5jLK//PkZUq4VhNeshqGETzK3/AUY2bobpXX7D&#10;xrlBanmGTP5wnmak0bmkKMeQwSAv28qqfQcEHJIzkS6wmPvI4HE6A7hIuo5SBSSEjgrohIWs8muT&#10;x+nS6sRJUHxOkQEOM0AMObgPXc4AEahpbkmS98kE4l0sntodCeG9YDvaExeCGXz2t0HYtCaI3/MT&#10;tkz+EqlHOyDxaBdM7PEF1i1Yhjg6j/sRdxB1+gaiTmoA0RzIeZzbdwandtKBbD6EcMLj0PqDCF27&#10;F3tX7VIuZO+Kndi5dBs2EyDiQMKCd2OB/w6Urd4LxWsNRaVG41Cy+kAU8OiBwr59kN+zN11Aewzp&#10;OgjbJg/HYTqG3z7/DD1bf471EwiGqcMxp0cnLB/aFxsmDlFuZES7VpjQoR16fdoMiwexnkFu9fD+&#10;6NTyY4z7oxvCF86jGxmNhSPHonTpt5Cn0PsoUvoTpWKlPiVIPkfhMnQchEf+ij8hf+UuyF35F+R3&#10;74LC7p0Ikh9RuEI7OpNvUbgiVbmtgkpZr7Z0Tc3x3gffYW3QCqycNR/L/ReyVb+Eji2YLfs12LZ8&#10;PXat3IK9a7dj/4Y9OLQ5DEd3hOPY7sMY0nMAanrWgle5Gmjg1xSDB0zBrh1huMbf7bnjp3H6CHXs&#10;FE7x+Oyps7hw6gwunzuP2Nu3sWnVJvT45XcETfgEmWdbEiCNYTnxrnIgSXQgCScEIh8i8ez7SLn6&#10;CZIvt2bjqC2C/Tvi4pGueJzYB/9jHYDEW30RvqcbVi3pjXmz+mPJwqnYvmUFdu9gI+rQfvTu1RP7&#10;9u3ARTY6AwMDcOv2dcyYPgnXr0bg0IG92L5xLWx0+nG37uIBf3MxbAzG3mBwi4yiCBHCQ1sSXltc&#10;0Q4RBlhJgBuQkFI7l2Xg7yNZdPOBqheXce/cZX7fjiDtnmwaZQIDrysXocsMjOdK/5siMzwUGOh4&#10;lMzX9WsiOwx0UJhlrjfuM0tBgzK7DrNexXmIngWQaLpXTVdeDBBt1VyCQ0RwyLIl2c6DELADJKfz&#10;SLxw3iS6k/MigYeUevcVwZFMNyKOJNGQyYU8S88DSDIBknRVA0gKS3EoGXGxWNS7J5a87QtL8LfA&#10;tW5Y3Ls5JvduiY0B3/BL9yseRXdE2u3WBMO3bEGIvuPx90i/9wNuX+6MjUuGIlOGEEbeoMOJgoWu&#10;468UK7IS47Bj3XoMaNMGI+rUx1q/hljyxtsY7e6Bs298hNM1G+NCrfexve47WFajAc41bIFztZvg&#10;aK0PsN2nEfzd/DCtwTuY26EzdgXNx4PI60iKo5VmgLYKCJKSkZWaRrjQqaSmIyslFVnJVkIgCSly&#10;z4NopNG5yE6H/z/e3jo+imzb4517ZiDAuM/gwYkREtzd3d3d3Rl0BmeQGVyCxiBChBB3d/eEQEhw&#10;GD3n3nvu7/3Wrq6kycDMOfe+9/74fXZVdXV1d9K9vvu31t67ntKVqHuSiJORAF8FIrpUWksHikE6&#10;GN4MjKriNdVoM7qPZy8ZQA4j0G4OnsetwMmVHZDiPBmFgYtxY88wvEjYhBVju+PQ2hm4emgzIm8H&#10;4EFhGYqS8pAfl0l4yPIlaezFpigHos1Cj0YUHYgspBjsHIhAR3/4EiC+17wJEG/4XJa5H4SHnQc8&#10;z99CsIM/5sw7SVCswtdtv8XXrbeiZuPl1FK812wF3m26HP9RdynqNJ2K3cu2wPfkQVzfsQEL2Vs/&#10;tnIRnPdsxZnVC/D9whl0Gstxbt1iVWyf3bUDDi+YDfttG3Fl7XJsmz4VHVu1hvuRQ2oU1nXCp0+n&#10;YXirZlfCYjBdxyC8/8VgvE94vP/lcMJjLN6rMwm16s1EzYYLUN10MUwaLcF7jZfhvQZsTefjfdO5&#10;3J6D9xrOwEemU/CZ6QR8QhfSqNkYXDh2HlePn8EVyuFHAuTHi3Rul+Fy9jrcLjrC4/JNdnDc+bfx&#10;gr/THYS4BjAgxtBF+8P54k0EeIYiLSEL0WERCAkIYPAOQ1RYJGIiohDLHn5sjKbkhDjkZGTg5I/n&#10;sGrFWpzeNwY/xQ3FYzqQx3Qf5eFdUBbeGY8iuuNZfC+8TB+O3IgpuHhkPPzcZvP7sBj/fLYRGcnL&#10;YH91Eb4/tAzX7e0QHh6BosIClLLTU3r/Lh6UsvP1rBzubk5ISYnHsWPfI5BA+fmX52x9cf36ZWRn&#10;pqqJqffycvh7yEFJVh6dqqZSQkMk8FAt4SHSthlA2bsXyf59Pq8CNAy82nLwhkBPhyEjumJ8AlEs&#10;i7sSJhLUBUK6i/gDHKpIB8GbpIOhQnKsiqT4r+BhBAZjcBhDw3i7qv7/BUga7v3vAKKnqnSAMPir&#10;ukaygkSlBCC6tGMaPP4IEB0cZQbpEFEgMbR/BhVjmIjK6T7K0nm+gojUbQiZPPZg+Bn2DxsMl34W&#10;eMRAt35cJ+xY2IO9i+X4qWA6nmaOV3qRNwlPcybgWQ4BkjOJ+xPwKG8Orp1chwfJcl+DXLWQ4u8M&#10;6kFu7lg/YhhWmTaCo1k7JLTqjbR2A3CVoDhnZoMYi16IMu+BuJY9cJsgOW1miyirXkg274k4825I&#10;sOyOdOveiGnZFT6NO+KMaRsc6TQAKzp1wTf9B+DkmIk4O2MW7Ddugu/3JxBxxQFxd+4gh/8LCd6y&#10;JpeA5dcXL/Hrw4fqfiQysktWBxaAvAIRbqvb6lJ67UQ5F4OeycQpSgeEvv+XuluGX+ia4gL8cXTb&#10;cny7cRHWL1mKfZsW49sNc7COAdnuxwNwYLArSOUXVwqDeaUoSs1FcVKuWr4kL0abgS4ASQlKUKvw&#10;SgoryotBzzUI/oRHAF2In+Md+F7XAHLn8m14X3bD7Ut0JHaEiUMoWrbbihotvkHdTofwpdVmvN1g&#10;IWo0XYaazZbDpMlSahn+9vUC1G00Ed8u3wCPfdtwfOEcrKTDuLBhEc6smYvtU0bix5VzcWL5PGwe&#10;MxxT27bB5Y3rcHb5IhyfPxvdW1lj/sSpiLtkh1sHd2DZuOkwqdka734+HB9+RmjQfbxHeLz75SjU&#10;+mocataZghp1Z6JG/fmoYboU1RsvUe+nFqFWo4n2vqR9r9kqfEin9GGzRfi06TR83Hg8rzUM320/&#10;AvuTdrhy7HTFnQmdz1yFy3m6kEvO8LzqAm/7W/B19ESgsy9CbtKJEB5Rt0ORGEaHERKFIJ9gBN0J&#10;RJB/IAESisjQcLqPCMRERRIeUYghQBLjY5GdlYmTp89j3cZtOLRtPJ7HsnMV1l0VzmUU1uOIbqoO&#10;8jxjGCE/GycPTkBazGL8z8sNyE5agbMn5+KYrBh8yws5EvwfFKHobh7y8thRyC9Q7YOy+7hfWozc&#10;7HTcu1eE0NBgnD17GtExEXj4sBSXLp1DZkYKXJ3s6YgY8PLycS8rhw6kQOl+VqEmwsJYpTmESG4h&#10;SnLyUJCehbz0TORnZKEgIxuFlHIxBIqsMCyS/fu5BUilC3tSfB8PZdkTgQJdiLp/iA4IowmIVVUV&#10;GMZS6bQqqgqUCtdEqVScDgMDKIxlDIvX6c8AosPj/w2A3E/KqND/ASB6QVwkQV8A8ipEyhISlbR9&#10;AYcGjYfxiWz1faNiujxmDJEqMHmdXgeUcgURbZn48nQ6kvRsii6k+C57u3E4OGksTg3thQntmzFA&#10;Tcev9+fgceYUPMsezX/UcH55xhIghEm2QGQyXchEvCyeh0uH5iOPn+d/XvyE7LgEbJkxGQtNG8Ku&#10;aSvEWXdFSqvuiG7WCXGteuFkE3OcNWuN2JY9Ed28ByKadUNwqz443cwaIRbdCJRuGkRadEFc8y5I&#10;NO2EqHrtkWTaGXE8169DH5y1tsEJK2vc7tQL0ba9ENyiI7yat8fNdj3h1G8Y7IaPg+OadfA6c5rB&#10;OxDl/FH8RpD8/vInyNpWTwwupAIkBIsuqaMYF+xFMgxXpINB33+TnhSX4nGRtLT+RSV8zSd4mPsA&#10;j/If4tenP6EwhT/8NFmTqBhFGYV4ce8R3Rt7oRl3cS81D/f4uCzfXhAv619J+ipduQ8BiKSvlAPR&#10;AeLkT4gQILIelixpIsV0AYjdLcLDHaE3/bHlG3u832QLPuuwF5+3/w4fmK9B9UaL8D4D8/vNV6EW&#10;g3Qt7tdkAK9edy4+/Woixg6ci52zl2LH5HHYP38iDi+fjfWj+2H39FE4tmg21g0dhJUD+8LzwF7Y&#10;bViD9ZPHo3eHLrh17Dh8D+3H8U1bUL9OD/ztg754V+Z6fD6E4BhIDUdNwqPG11NgQniY1JsHk4bi&#10;PAiNRnRFbAUg1QUeTbnddC21HrWar8d7Ldbhc7MV+LTZTLzzST/Mn70VLnaOuHL0BOFxHo4EyI1z&#10;1+B6wYHu4wY8r7nCSwHEi06N8ODfIswzCBE+IQj1CULAbcLXl/AgQEL8ghAuAAmJoAuJIkSiCRHC&#10;IzYWqezs3aNLOHfxCpau3IQ9m6bicdRYOo/uKIvopYEksjdeZo1GauBcXD4yCyV5K/DL03XsHMzF&#10;7p0r4X37FoqLivDg7l3CIhNZuenIy89CTk46AZKJJ4/LkZ6WjEkTx1HjERoSjEePypFBYMQQZMXF&#10;hXw/ESguzMf+fd9h66YNdKr8HmVnU7mqkH4vhyCgqgLkQV4R4ZGPvMwsZPJ3n8U2J4vfLSqPusf3&#10;9bD0PtKSknDq+HGc5P/Q84arUkk2nQ2ffz+vEGX8vkrarIwuRuAhhXa1dtZfAMNYxmD4V6TucWIE&#10;if+vAKLD498ByB+UJBDRRIDIDaMEHloR/TmhIdIB8swIIDIp8HEFNDRwaNIdh7QEAOGgSSCigeQh&#10;24fxhIYojgCKM2zHExz6cUrOKTfooeE6OkgUWF4DEV06QDQnkoGHqXJ/EYKEQHzEz/aQUHmZKzY3&#10;DSd37sSsYW3pOBbhRdZEPM4YjSeZ4wiSMXicNQrPs8fhRfZ4PMlimzUVv9+bD/sTc1GSkQb3y+cw&#10;w9wMBxs2RULr7kix7kZAdERE806IJUASzbvidEMznGtqiSizrgjlsahm3RHRqidONrNEMB+Pbdwe&#10;MXQckabtEd2wHZKbdkFMw86Ir8/H6nVAWqOuBEwf+LTqhNNNzeHQuh2SuvRHWc/ReNx9KB516I8M&#10;MzobAsjfrDPsbXriskzKWrkOkddvIo/v8/eXL+iSnqsayhMCQhyLDBmWOyc+IUAUVFQNhY/JpEcD&#10;GJ4RDM+lNexXAMNIFccIjyeF9/Ak/x4eF/BY8UM8KWJvToY5l5TjaVE5HvHxhwX3+INkYMkiPNLZ&#10;+0vJQ3FyDgoTcwh1/tD1FBYBkhqYiHifGER7yhDeMAQTIIE3AhggfXHHnvAgQO5c84HPVZE3/OlC&#10;gl3D0WHAHtQw+w6ftN+HT9rsgknTlSqF9X7TVXhX4NF4GUwIj3ebLVMjs96pswhvfTIBDRtNwtC+&#10;K9C74zismDwbW6dOxIaRg3Bq3UrsmjIVJxcvws0dW3B67TIM7twJO5csh//Ro7ixYzf6dRuLt2p1&#10;QnWCowZVi6pJ11DzqzGo/tUkmNSeqWBVvd4CVG+wGNVNl9GFrNRuk9tkNd/PKr5HgdsavEt4vNuC&#10;arkOH1tuwhdW6/DOF2PQt98yOJ2+hCvHz/I7eAXOp6/D+ew1OhAH3Lp0A17X6MIIEB/K3+k2Am76&#10;wN/DDwHeAbjj5Yc7BIi/rx/lj+AAQiUoAmHBUYgKjSBA2EbHIY2/3ZykBPjb22P9qtVYuGob1q2e&#10;g3uho+g++hEk/fAgsi+epw1Gbtgc2B2dwv/rZnZa1uLAnvE4e/4s8gvYKSgpRFZ2BrIJjtzcLOTS&#10;heTS/eexvX+/CBmZKRg6dCAa1K8HC/OWGD9uLFJTk1FSUoQCPj8nJwtFRQUoLMxDCd3JwYPfwfHK&#10;RTy6W4S7hIAApCRHg8h9AuU+A/99Og6RPJYv0MhIR05qGrJkjkt2FkGSgXt3C+m+fHH+zCkcPrgf&#10;4QRXZFgoNq9bh8vnz+PciZMoJfRy+PxsdjazxbnQ9ZRkSb2FgVmK3gY4SKvqGrJvAEBVgOiqCgpJ&#10;oxlLB0elCABxSfKaRqqAiOG8PwPLm+Ch63Ww+Cvp8NAcyCsAyagAiHIfApCKkVd0IClpaql2tVy7&#10;uAiqEiCSYpLgnsAAHqfaSnhoehCvAaScrkMBRMBRReUEyutURsnzjQHyeojwmNRiJJ2WIuL7kgK/&#10;El9DjhnqImXpKXjOL2phSiIOrB9OoMzVoJE+khqFJwok3M4cjheZ3M7hY3Qj+HkdXM8sxaoRo7Cp&#10;oSn8zDsg0aoX4gmBxMadEEMXEdmM7qFJR8Q374zTjcxwhi4k2qwbwpt0RTjhEGbWBccbmyGIjyc0&#10;6ojYhp0QXY8Qqd0GsQSJACSmXjckNuiG2NrtEfs1odGkC6KtesDVogMOtbTAWtNGONmmA3ysOyPR&#10;sjPyWvVGsXVvFNHNZLXojqgWneHYrD3OdRsCu8WrEHTTGWXFxfjvX/6OX+hKnhbzy3//Ln6WeSp0&#10;KMqlyDwVOgiZyyFQEIA8IwSk1UGhYEE9FmAYSSYQagChCyFEHhXcNxLBkV+C8jxZKLEED3Lk3h/F&#10;uCdLt6fmEyC5rwAkMzzVUP9I0NwHARJ2K5RwCETgTQZDBx8FEJEPHcjtq7fhSYiE8PGTR33xXrMt&#10;eNf2ID5ssw8ftd5JgKwmLNYSHqvUbWlryHDexkvpRtjjN13EQL4A/1F/Pv729Qz87fPpeOujSWja&#10;bDzmjV2NsT2mYEqf0dg2fiIublyNi2uX45tp0zBnxAS4fbsHzlvWYcnoeaj5QRfU/HwAan0xmACh&#10;6/hsOGp8MRrVvxxPeEyHSZ3ZBMh8AmQhqtcnQBou53tZSXAQIo1XEx6rCRLChO+1VnO+15Z0IOYU&#10;AfKR5UZ82mIlzG3m4PLRM7j+43lc/8EOTicvw0kAQgciKSyPKzdx28EdHvaucGHn4dYND3i7ecPb&#10;wwee1G1vX/jd8UWAfwCCA0MQEhSOsJAoRBIgUeGESGw8EqSQvXwp7Nr3xP7+I7Fy3QGsXrMRSS7j&#10;8TxqEB5GyFDdniiKGY8fdw/D3cyVyE1diw0rJ8LDyx1l5Q+Qx8AuwTonNxs5ednIJgwECLncz8vN&#10;wZOnj7CNIDZtVB+nTp1AYgLBRXhksLOTn5+rzlPnEjaisvL78PZ2w56dW/HoXgnuMqjfkyK6jMLK&#10;o+tgKyApMagwIxO5Ag8ql7/97IwMde3ionw42F/Gvu92w8fTg6AoJiTScOTgAWzduAG3XF1w8vgx&#10;lPC3kcnnZPE6mVQWt3MJlCIFKnY8CRG5ja4+/FdBwiiV9TqQVAXIH4FRRXwdfXFIYz0kWAQWMu9F&#10;n/9SFRy6/gwg/47zqLr/WoDI0uxa2kpLX1Uu0y5DdtPUaKtXhueyp/KoQgzMKm1FcCTGERQaQDQH&#10;oQFAgwCPxxEy3H4Y+0eVxSa+onIeMwaIuqYRQP4gOqAy9p7Kk/lc6mEKr6sk2wnadiqhQpWnESr8&#10;UuTFReLYN4PxLGsywTGCDmU4HotkO2M4//BDCZNh7K1PwD8eLUeI4zxs72yNC41bIL51NyS06Iio&#10;Ru0Q3bQzohjkIwiAyMYd6CwIFLoOO7qPk42aI645AdKgMyIbEjA8foIACWwiqapOiKtPx1K3E10H&#10;2/oESAO6kTod1PE4wiXWtCOSGnZECpXerBth1BPHG1liRfu2OLxsNn6YPAQ/dG2Hm2268D11R5ZV&#10;TxRa9EYWgZJpQcdDR3SuiTWO9B8Clx+O0JWk4h8/v8Qvj57QXTD4CzQq5q7IcGSCQEGB8CBAnhaK&#10;CA+DxFk8LuI5IoFGAZ+rJNt8TJeARKlEAaQs966CR2n2XQWQErnvBx1IUVIOCqT+Eaulr6T+kRqc&#10;WDGEN9o7Wk0iDHYJJAjpQAwA0Yby3oa3LGlyxQuhXhGYOOUMg/IOfNDuID5te4jBeAtqSlqIQbkm&#10;g3ONxitgYrpEK143XYEaDRYxoM9HtQbzUKveHNSoM5+OZAHe+XI63v5kPN56bxS++qI3dkybCzsC&#10;5IdFCzFj4Ahc3f89on88g/VTF+OjT3ug5scD8e5XQ1Hry6EwITyqfzoaJl9OQLUvJ/GaswiPOcp9&#10;mNTn6zVcaoAHgWEkEzqRGk3XoEbzdajZcgPeNduE9y22st2AD8w34JNG03Bs90k4n7wAhx/OwfnU&#10;FQ0gdo5wueSEG3YOcL7sBMfrznB0uAl3V094uhMgnneUfH0CEEh4BPr5IzSAPe+QMESERSEinBAJ&#10;j0QKf+dezi441qErUgYMx5neQ7Bh7VEsXbUZN38Yjp+jh6E0oit+yhiP6ycmITpsBTLT1mLjulkI&#10;4PVK7xUgNytN9fZzsvm/FOVQdCACkDxCIZ9AKC0twY8njsL9lgueP3uKosJ85ToK2QowqgLkHjs6&#10;bm7OOHxgL148foRi/m6LCZGKljApzCKg6DSy+NsWKBgrM41g4nWio8Kx57udKL1fgkfl5Xjx/CnO&#10;nz+N0yd/wPPHj7F39y5cOHMapXTnGjiMlEko8XXy6W4KCZLCzBwU0ZkUsZXCvtRNFFgogUpVYBjr&#10;tcCoojJeU7+nvL5MvQ4QBQfqzwDyJnCIjNNXxjKGR1VgGMu4DqJLAUS7z4dW93hqSFfJEF1tmK4A&#10;hKCgymWklSqA6+JxcRrKeQhA4lEmjoGBv1KJrwBEwSGGgd5IVQGi6wFVSudS4WheB48KETLiRJQb&#10;0RxJOaGngKKgQodCGJYTjOWpGciLicbRLSPwNJ1WPG0YHqVqUhBR7VD88mAqHuWtxo/L+mJ9g4bw&#10;bGqh4BDdko6jWQdECTQatidIOiKmEfepGB6LbdEJl5q2xgm6kLhGnRBGhxFVn8Bp3hE/1G8Gv/o2&#10;iPqqFaIFGjweT0DEN2iHBFPCgxCJqd8B8YRHDI9Fy+PK5bRHKp1LvkUPBFt1wrHeXXHr2BIk3FkN&#10;98NjcGBKF+y0tYCLRTvEW3ZDnlV3FLXtjcL2/RHZvD2uNTLH4bZdcXHdBqTGxuKXn17i98fP1KJx&#10;+r1MBB4CiKeEg6YqAOH+o8ISQkIDR8VSELLNx3V46BKAlFcARO77cVfd90MBhO7jdQBJCUlAogDE&#10;NxYxdCEVALmhjcB6BSBXveHH1ulKIOoz4NayOoBatofwYav9dBcbUb3RWlQnRKoTIDWbMlATIDIC&#10;6v1mKxnYFxAgC1Ct/kJqEd6uMwcmdecSIvNQrd4svPX5DHxCKOxauBQXVy/D1slz0OCLdhjVbyaW&#10;T1qLL+oMxjsfDaT7GELHQYB8Pgy1PhsFk88noPoXU2Dy9XRUE/dRb76Ch0lDgRch1mSNBhCCpCad&#10;h6Svasgxvs8azdcTIBvpQDbjA8ut+MBqC2pYbCTk5mDVwr1wO38d14+dgdNpAuTcFbhcdsSNS/aw&#10;l3kiV+1x7boDnBzoSG64w00gQvchAPG7Ewg/3wCEh4QiITYO8dExSEvPQAx/m5FR0UimC9g9bzHc&#10;ugyGX5c+ONttIFbP3oK1W4/j2M6p+CVxFDuL/RHlMQuezgvZy9+IHVsXICYmBnfv5rKnz0DLjll2&#10;Jnv+4joIkKzXACSXx+6W5KP0QQkKC/Lx5PFDlJeV8hpFf3AguXQsxTwey47eggVz6ZwCUZibiwz+&#10;jtP5u06jMvl7zkpLQWZ6KjKodEq9D8Iji+8lg2Ap4TWOHjmEyMgQ3KOLKSku4fvLwKFDe3D86GH+&#10;3a7g4N49dC2EjsF9GCvD6JjARXcootz0TBSlM+DSNQhAZOTX68Aheh0sXqc3AURbtuXPAWIMj6oA&#10;eR04dP2fACITBCsmC0q9Q5zHK+CQ1BADsXIfiXickIgndB+PCZDHqn4hDoHgoPtQoOB+hbMQB8Ev&#10;aVkcH6dNFpgoZ1EFFKWxfG4Mn2vQA+6rxwxwEffxgAAp5bVLCYqq8HhAkIm0/VS6ESo5jaLjkM+g&#10;hhXzdflZHnC/LC0DJfyMp3bPwoOk8XQdo/EwYzCBOYSuaxhpPwz/fLoEacHzsbJXI2z/sjGCLDrS&#10;bbRDXFM6g8adkdiwA6JN22ouRAI9wSEAiSNQpL7h2MIGx5uaIbFZVyTTmSSbdkNEiy4437AZIvmc&#10;iLqtENXAls6jLWLr8bpUTL023ObzuZ3YkECpz/0GbQmntkgmlJIJrVQ6n2zzrkji/oW6TXB+Qjfc&#10;jV6EfxTNQvad4fD4diBOD+mJS607ws+8LTI79EFu6z7Ib9UbSVY9cKNpGxwjZE7OnYsYb0+8fPRY&#10;Fbyf3b1LOBTTkdB9EARPC+Ue2BoQnuZznxKn8VjcBo8p5RIchMPjPFnOxeA65AY8BpXT2pfz8bLs&#10;YsLD6M6DqVI8l/oHA4vc/yOaP/iINKSFJiElSByILGNCgMhCigRIiEuQdj8QB19VRPex9yRA7sDL&#10;zhOhzkHYvs0dbzf6BjVsv8e7rQ+x576bQXedKkrXaLpOBW0J1pLGMmkkNYileIcA0eCxAG/XY0v3&#10;YSIOpPY8Bv+ZeOvjaTC3mAeHPYdwcskijOoxDSbv9cXf3u2J/6jZA9U+IjQ+G4bqlMmnI1Dzs9EE&#10;CeHx1VRUqz2D15vD1yCM+BrVGxBcDZYZ0lerlaorcBich5IBIC0IEHEghMi7Vpth0mor3mqwGEOG&#10;roLrBcLiRztcP3UBzgSI08VrsL90DdcuU1euw/66I1ydXHHLmQBx8cAtuhAvAuS2tx98/YIQFR6G&#10;3YsWYcGw4di6ehX8Q4IZVO/h5L4DWDdiIh1If7h36oczHfpizqgZ2PO9OzatWY57kWMJkHG4dGQ8&#10;CnLXYeeWifC97Yv7dLGZGcnIyMxgm448AzyUC5FtA0B0MEhNJEcgcreQbuQezp09jalTJ+PatSt4&#10;8uSRAoe4F2kFKHLes+ePERoahG+2bCGg+DqERCYhkSHgoOsQl6FEWGSkpyDdABRJpQm4YmMicYyg&#10;uKdqLPl0O4V0QK7Yd+BbJCXE4sSxI/C+5Y7ivHykMyZI8d1YlfDQtqXVtwWcOVQe3ZA4EjXCK69Y&#10;cyJGMKkYhfUaYMj8FZHMZVGS4caEhS7lPOS6OiQoAYiCCI+reolsvwYab4JHWeqr+wKHqhAxBknV&#10;/SoAMap3ECBPCJAK56F69FoP/lEKISJOI55Og3pAKJQSCqXs0dyPjUEp93WACCR0gJQKQHieJj6u&#10;9l9VqUDDoNJoOU87Xm7Qg3gGfgJEl6qtvEEKKATIA8KjjO+/LEnSXwIhXp8QuU8Y3udnKeUX9cqR&#10;DSiIHo2naaKhKEsZjmdZI/HPxyvgcmE85jYxxfkmFogya8MgbktI0Ek0bIPIBmypSFMbyhYx4kII&#10;Akk7xddui4R6tghq2hn7GzRjz98Kp+ua03lYYG8Dc6z5tDa8CaJUq56IbyqwaYNEXiumTmtECDAI&#10;p1hTAoWvlURgxBMeooTGdBbSNqETadmF6oZ0OqEACxsc6NAOAT+MwH8XjMf/5Pbi/3EcIhzH4vzc&#10;Hjjb1hZ3LDsh27on8lr3RV67/si37YE7zTvgaJPWODV7DpLYu/vPpy/U3JBHRTLEsRiPZMkIugcB&#10;w5M8QoRShXLD/mPC40mOAESTMTjkLoOi8hwChCrLKkKp1D7oPorT8lUBXQFEDd/NoPvgD14AEiIA&#10;SUKif7yqgej3ApFRWIHOMgLLH7evecH7uis8L3nB0+4WQm4Go0f/w3jbfA/eb3cYn9CBmDTfRmis&#10;R60m69jDZ3BuLEFbACJ1h5UM6ovxNgP7Ow0IjgZ0H7Jdj/BgwH+bMqk9m5qHdz8fhwkDFmP2qA34&#10;+AvCQgFiIoExBiYEhsnno1GdqvHZWJh8MYmPTUN1wuOdurM1eBBM7/C1qgk8Giyn6EAarqIzEoDw&#10;PRFsChwGmTTj+22xQTmQ9y02oxZVw/obvMPHuvVbgRvnHeB8htA4fQGOFwiNC1dw2Y66ogHE4boT&#10;AeIG9xu3VBrLwwAQb09fRPB3dfbAPmxoaokrbXthl0UHzO/WA9tmzcG+afPwjzvxON53DE7adIJD&#10;r2FY3HMkFizfjXlLVuPU4XFI8lqAQPcl8LyxHD8eOY579x8gKysd2VlSoOb/934JYcT/NR1FJSwq&#10;pTsLcR4Ch9WrV8LMrAXat2+LNm1scOLED2o0lpxzn9e6X1oCD08XfraLePH8Gc6eOc1Af0vVN3QX&#10;kk4HkplKeEjBPC1dje5KT09GGtvc7Gw8LC/FqZPHccPZgdsPDAApUGmzI0cP0oEcwpGD+1XxPDst&#10;CxmpGQQTr2+QAogRRBRAqoBFlCNpLhkyTMnQYEltyZDicoKknOBQUFAg0IrgxnoFHhUAMYIEpcPj&#10;FYDwNZRD+T8CpJSqCpCKx4yOid4AEElhaXrKXvsT/lP05UnUZEAG3XLul6WmoCQpAYVxMSgkMApj&#10;opEfE4X8qEgG4QgU087ei4tTKScFDboHcRL3lbsgcJQ0OOiwMNZ9PnaPKqFKDZLn3otLwF3C556k&#10;sgQOvLZyIq9RBUgURAQehJjAg+5IB0gpP9e9FB7jF/zq9zuR6j8KT+lAHicOwfOc8Xhxfx3svh2G&#10;JXXqwo299dhmnTWn0dAGUQSGtAIScQWxdBLxdArxDdojoXYbJNexRfCXlrhe1xqHGlhiUefW2DK+&#10;G35YMwRndgzFqY0D8d2Cbtg/rTcOD+Jx69ZwbGqFmGbtkdG8C9IJj3iCIrZFWySadWRLR9OEToRK&#10;ImzimrRBAs9NpAtJ4mNJ1m2Qwx98Ih3FCbodpzV9+D8ciX+kdMd/JfXDy4yRiHcegYvze+Fsp1bw&#10;b9UKGa0HINe6H9UDObZ94dPEBj+YtcWVDd+ggD8MucuizOt4XExIFBEOkp6SBeekWEigiMvQoaE5&#10;kD8HSFl2Eb/orwKkKDlPFc8lfZUbyx9jFHt+hEgqHYiswJtAgEj6StbBehUgfrh93QPeV9jLvngT&#10;Pg63cfWMLz6z2I5a7Y7iQwLkM5sDeKfxJgbkjXQdG2AiRWqpMxh6/jL6qRodwd/q0hk0XMQAv7AC&#10;INUY9P8mKaw6c+lC5uJvn83GWx9MpMuYjrcNcKj2+VSCYzKqfzlFqdpXbL+Yyu1pqPb1LPXcanXn&#10;K3hUo3Oo1pBuhwCp1nAFtRLVTQUgMrxYUlkEByFXFSCSxnrXfBPes9qKWnQgNcw2w7rTYlw5dgmu&#10;56/D6fxVONg54IrdNVy0u4pLBgfyOoCoNJaXL6LDo3FywRLYt+6OQLrSW936w54gudCiO3Z07o+X&#10;/NtmH7mMIx37YF+b7ti1eDF27tyH1Ws2Y97smdi8bBLcHNbhu52LkMrfVl5uLgGSgfv37iIiPBRL&#10;Fi/AtGkTcebsCRQW5TFI574CEB0i93i+zPuYP38eBg0aiP3797EdhObNm/KznMXTZ4/4eCBOn/4R&#10;1+0v49Dh/cpVeHl4wOOWm0qRyb4U30WyLZIUVlpqEttkFBcVEACpuHTxPC7Zncfd4kIUFRQQXgzs&#10;hFNwUACu0/VERoSqaxbk5hMK2VQlIKrqTQCRbeVE+Nwc2U5NVzAplDoJA7xWK9Hmn8ikRgn+CgY6&#10;QAwyhoaxqgKkjJB4ICKotFv6ahCRVq0PlsHgb6x0gYFAoVIVQKDkplD3BAyGfdG/BRBtfSu9YG6o&#10;exgciIy0kvY+g3BBXCyy46OpGOQQINmxUciKCUdmrKYcwiSPKhRHogNEwMDg/yA6ltsaQKqCQySu&#10;4z4l8LhLFUbFEEwxyI3WXisnOhp5VBGvUSJQIiyU6HDktUSvQCRRxPeQICK0DCrlsfuEYglB8iQ/&#10;H9cIkGjXoXiaOVEN2f2pcBV2z+2MpXW+gp9FF0TUtkVobXO6AXEYNghraI2IxoQIJc5B1Sh4TuRX&#10;reBR2wKHvjbDzvbWOLW+H4KcxuNu/Hw8L5yFX0on4eeS0fhHyTj8fncanpbMwd2MhYj2nIHLmwbi&#10;+74dccKqHfxbdqAz6Yg4c1vEt+C1m7dHdLO2SDbrjGS6jaSW7ZFk1gGJbBPNKPP2SLbqgkxLAojP&#10;ud7EGsdHdkVR+Aj8mtEDL2La4+/pXQiSYUhxmYAri3vjXKf2CCI8cq37I9eyD3Ja9UaKdW/Y040c&#10;69wTnoePoqTkHn559lLVRKTmIWPglS0nFAQQFQD5XzkQqX9UAqSqA5EZ6LoDkTkglQCRFJYffK77&#10;wOcyA+Olm/C/GYQ165zwVvNv8En7YzCxlvrHt6hGgFQXeNCFmDRicKZU2kiGzgpA6i8zOIMlqn27&#10;Pt2HwYEIRKoTIiZfz4HJl4TBl4tQ7QupjxAKX87iMeqrOXQbFM+pJvpiNkHCVgrxAqJ6S/gaSxU8&#10;ZNhuNeU+CA/KpCHhYbpW1WdMGhMefI8KIM2437wSIDXN2NKBvNd6G2qafwOLdstw4dBFuF64Cufz&#10;1+Bs54hrF6/Bjvt2l65WAMTNABBJYVUCxA9hkdE4OmEmrpl1wa12veDerie82veFS5v+WN/MFiem&#10;zMc//RiEj13FihHjkZzOTlh5Oe7myuS/QsTwd3np7BEV0DNzspGVmcbj0st/gGlTJ+OTjz+EtZUF&#10;rKj9+/equoZAQxXUJa1lgIjM84iKCsf58+cwfPgImJtbYMiQIbCwMEe3bl1w5sxJXL5sp855/OQB&#10;vLzcVT3j4vnz8PO9g8wMfk8IjtSUJANABCQaRPLzs9WIq9venjh54kf43fFB2YN7KC4sRKGsys3X&#10;fk5AycTJbVu24vChg1DDfDOyeN0cwkAg8kd4vE46QMShGB+XmokqxHNbwCKjuHJ5fRkSXJxDgGXn&#10;V0hmz8uw3deBQ5cxQJTDqAIQBRECSt8uzWCwNxY/0wO6q1dlcB4iAqYkhRDhtoIJ9ZcAMYKIAsjj&#10;VIJDpMAhw3MTlRN5lJzKgJuEwvg4BYyMOIoAyaQLyYyL5H4Y0qm0WLaESUZ0OLLoRgqluMbgX+Ek&#10;ogmV1wBEUlfiPBQ8qEKCRorbmfzyZFDpvF6aKIrXp7J5LD86CkW8toBJaic6QBREFEgILoJDVCbb&#10;8XyteEmv8Xw6EYFIKcH4hHbW6dQBBNkPwj/vz8KTvHXYNK4j1tSph0CrNgit2xpBX7VGeH1rBNN5&#10;RDQiMJrYEiC2CG/YGsF1zelIrHHrKyucqdMcZ8Z0g+eR0QToDPxeNg2/Fg5hEO9Hd9OT6obnab3w&#10;hPtPMgfR6QzCTzmD8dvdYfg7z72XNhde58fjKK9xyswK3i0tkWhFF2LeETEESTxBEUVXEkunkGxB&#10;wFh0QAK3Y1u2RjzdR7JFJ6SYd0ZGKwaH5tb4vmdrJDlNwH9mDcLPEbZ4GdYevyZ1wu9pI5HkNR6X&#10;lvXFxbYdENmqJ3LaDEW+TX8U2fRCCmFkb26DcyNHIeamM3598hRyv4/yfIFHLtRNcgiGJzl0JDni&#10;RO5BW1OIErgoGQGEKiNAHtCF3JfieSZ7ggKQFAIkgQCJz2LHQAOIDOHVUliVANFTWKFuwQi8QYA4&#10;+sJbCuiX7sDT7iZ8nULRc/iPqN5qNz6wOYgalvvxbssdqN54MyGyEdWabOQ2IWK6jkGbADFdzm0G&#10;9PoERz1xH4SIOAXlPkTzUV0gUnuugkgNaal3viIgvp6Pt78Wd8JzahMmIm4r8bg6Vncxr0t4NFhB&#10;dyNug+CgxHlUE4A05HswAkgFRKROQ/dRo/kG1CBATFqyNd+IWuJArLfBpMUmtGy3EQe2n4Qb4eF4&#10;9roCyFUC5OL5K7h44QquXrGHPQHi7OACV70G4uYFz1u32Xu/g4jIWOybvQiH6V7dOw+Ae/t+hEg/&#10;2PM7cIL7ay3a4ywhcmPrd1izYhVy+L/OYUAuvVfCNgdJKbG4f78QGVmZSGHgzsxMZUejGJs3b0S9&#10;urWxbu0aJLKTlpTM/11stMFxaDUNkbgVkYy4SkpKwKlTJ3HkyPdYvnwZevXqiZ49e+DkyR8RHx+r&#10;rpsnM9DL7uHSpQvK4Zw/d0Y5l0yCK53uIo3ASCE8sjKzUUDHU1JcjDjGhmPHDuPChbN0Knzv9+8h&#10;Py8XBewsFhfeVa9tT1dz8MBeONrbqyJ7dna2lrKia8hIE2mpqzfJ2HkYK0MXASJtRa2E2zK3RCYy&#10;isSR3BVHIhCRNBdblZYiFPQ5HWUZRhBR6S8NHEqG4woiGQIOOg/CSWAhALmfziBPYFVIgJGaiTKC&#10;RFSaymMCAwKihNvFVFFiOoqTMnCXQBC9Ag4DNIxVmsw2yRggBuchkmLz46R4AiQRj2jHCgiP3Dg6&#10;DyojPorAIEQEJrERVCjBEcIgH1qh9KhQZDHQ50VFopgwKImJVakpkTgNAUdZtOY6RCWEy92oWLqO&#10;WDqNSGTGRCDV6Hqi1OhgtsGESjCyIoORwy/UXUJKajCvAoTXlVoMWxn+WynZpwviF/yBpLISU/CM&#10;9Pe5fgHBztPxrGALlo9sjw21myDYuhMCCYbghjYIrWNNgNggxLQtQk2tEEkHEtmgA51BG9yuT3DU&#10;bwG7Udy/NBqPM2cRCBPxMqcvnqb2xpPkgfx79uc2IZI6AM+4/SyN+2kDCZLBeJzBNpPHGORfZg/D&#10;7/cm4cndmQi9MQPfT+yFwxZN4W9mjUTLdohrZUNA2CKuuTiTNohtJQ6kLRK4ncAffpxZG6RbdiRU&#10;rJHeqhNh0wGH2vIznBiJvxNaP0Va4dfwDmxb4Z8JnfFz2mhEO4/F2YldYU/nk9uqB4pb90eWdR+C&#10;pAdSLLvAjpByWLmeAT8FPz1/ptxIWT4BIumsbDqSLIKCDqQCILrkMQNAHogIkPsEiLiPuxkaQIoU&#10;QLKRH8seWjR/xASIjMD6S4A43cFtexmBdQd3rnnC/qwvGrbfzyB7ACat9uJDq314twkB0mgrASIQ&#10;oehEqjNIC0BMGjKgq5SSBg9VPKdMCBA1KksgoobzzlN6m1B4xxgUFZLzBDh8foXoVOrRddQTaAis&#10;VlECES11VU1qH4RHNVNJXxngoYsupHpTgqP5RsJCHMgG1DLfhFoWW1DL8hvUMtuKhm22YcXivfAg&#10;OBzOXsP1C3QfF+k+DLp6xYEAcWaAvImbfwCIDwKCwuF0zQELW3WAnU1PwqMvXDsMwO1Ow3HRtjeu&#10;dhyIH+hkv7fqjDkjRuB++T01hPabbZtUveDYsSMq4IsD0GDA/11ulnIcM2dOx6NHD9UEwJy8DILm&#10;rirOFxQUVLgPvZUahxTQ7ewuwNPzFnbs2KYkQHj4sEzVJ3ToSLrL2dkRWwgpSTlJYTydHd10xqxU&#10;dnTlnNTkNNx0tce1S+ex/7vdCAr2Q9nDUuV0BGD5hEdBQRHKyh7hto83Tp46DlcXZwZ5ul5+hrS0&#10;NA0gRqoKB10VruM1AHmTpMhuLElvFTCwq2VUxIUQIlL7KE3PNbgNzWEoSBAesmT9A3EYAos/AERz&#10;IrrbUPCgSgmNVyTHDHpAiAg8CmU5/6RUZMfz7xibhJy4ZOQmpCAvIRUFBEqhACUlk7Dh83T3YXAd&#10;+hwQBRBjeOgAecReRHlyAu6yx54bF4ssQiMzNhLphEYalc4gnx5N56EHeLoDXcoxRIYim20uQVJA&#10;KNylsxBIlETF4R4ljkNzHYQHJemqnCgCiu4llddNjQp5VdFBvG4Q4RRkgEgYCgin+7G83isuRAOI&#10;BhJxH8YAoQOSkWKJSXQihCP/sDmRIbh6ZAnWjuiIDfWbIqRVZ4Q1boMAuo4Quo5wQiTStA3dhy2P&#10;W6gaiCxVYtfECof60JWcH4Un2VPxU8EQuoy+eJI6kH+7AQocj7n9mMB4kk7XkU5YKJAQLmkDuD8Y&#10;zzKG4FnmUDwlTJ6kD8KTNDqT3EH4pXQUnhXPR8C1Sfh+XFectGyJaOvWyLbqhGTzDnQjNgQInYhV&#10;ByS3bEOQ2BIibPnjT6ETSWveHjkWXZFg2QlHzCzhc2Ak/pE5GC9irPAi0gbPwtviWUxL/CO1B54n&#10;TIb3waE42rk9fHl+cYf+qjaSb9ObbV8ENO2AE1364PapM5Db2j578Bhleewl5REQ2QKPPwJEVjvV&#10;U1cCj1JxH1kGgKRrACkkQCR9JQDJiZIRWCkESPLri+geYQghQAIUQHzVEF6vq94IuhmIb7+9hWpN&#10;d6CWzVHUEHi02I2ajb9hr/6bSoDQiVRvpANEnIGklOgUFEAIEqq6SAeBYSTW2+I4vlrAlvtyzEjV&#10;6hAWdehe6DgkXVVdXEe9ZbwWYVFfaiwERYPVChrG8KjeUMDB9yISqAk4xCFRCiDNqBYb1Uisd1tu&#10;wbvmW/GeJT8P2w9arsbqVUfhftERl09cxMXTlBTRL13HlcsMoFcJFvsbcKQDuSkpLFcvNQpLpbA8&#10;fXHHMwDhkXG4dtEO6zr0xg2bPnBr3x+O7QfA0WYgrhEoTq27w7HNAEwdNBhF94pxjr1+e/trSGFn&#10;UnrvkloKZ+fNeLTUvn17EBwcqOCRlZ2m1riSJUkuXLhAp5GkoKCfL9eQ0VYCkKioCGzatEEVz+W4&#10;BHw9zSXnymgtWQKlnC5kw/rV/KxnUEBXlMzOX0pSMvLpiO/dLcHuDZuxb/FqLJ81C2mpiQTFfW32&#10;ey6/X4RHXr6swcWA+6BMfZ44doQlxRXN1xeHkC6jt/4FgBjD498BSDYltREdINl8PZnsWECQFNGZ&#10;3MvO4e8kj25Bg4CeilLQMKhU9g0A+YMIHmOAKEgY1zzEdYjrSSUQlPg+BBpUFpWZwN8dY2Va/KvK&#10;SExGTkoa8nm+gglVkszOAd1HCXUvKZvKehUg2sgr/tMJkAd0IdlRBEdcDDLiDPBQKSXjAC/wCEUK&#10;gVEh7idHiysJQQYDdGYEYRIRiRwql8qLiFKpqoLoGOQblEnrmU7HkkIAJfG6KXQZr0qOVb5eOsGU&#10;y/OlaC8AKZFUmJED0QFSCRFJbQlERMmkJwHJXtTDnDQs6t4OexoQHlbdEdrIEoHNWiOsKYHRzBbh&#10;LdoirAkdSP1WiG/ZGd4tbPG9tRlcvxmAssSp+KWQwEjrQdj2wcPE3nhKeDxJ0WDxJKMPnmb3wrOc&#10;3hSdhqSv6EyepvF4Wl88I1ie0Y08FXAQIi/EldCJPMkaiJ8y++H3ktF4mr8IXmcn48CAtjjf1Bxp&#10;rbvRJbRDSiu6EKu2iLPsgDjztiqNFWNJNyIprhZ0K3QjqQROStt2ONasBdx3D8Z/5QzDr3GWeBrZ&#10;Hj+FtcaLsFb4KcYWv/P18vzH4fzMznCwbYMM9k5zLXog06YXchlUEgmj842s8ePMWcjl3++3sifK&#10;hTwkHB5macAwVjlhoQrnlMDjdQAxdiA6QGQGemrwXwDEUQOI22V3BDoHY+qia/hbiz2o2fogAfId&#10;ajTfRYBsQ43GWxmctxgBhC7ElD19CeQNljPQ04VQb9eVVBYhoFJZkn4iGAiR6gREdQKiem0ep96p&#10;s9BIcs5yJQUMg6oTHNUVOAiGhiLCQkGjUiqVRnhUIzjeoaSt1lQgskFzSoRI9ebiQDbTddB9mBMi&#10;VltgYiEAWY9Vq3/ExR/O4/yJczh76gLOn7+kAHKVALl+zUlNInRydGUP29MAkNsEyB14evHv5ilL&#10;mwQhioHB4bwd9rfugVttB+CKbQ94dB8FB6ue8OkwCD926IdlM2Yjk0Hc0ckB3gy2Cg78vTg62iOZ&#10;HcvMTAZZmWdBN6LXOjIkpXWvAMEhfujXrx+sW7VG3759ldOQkVkCCHEUP/54HAMH9kfHju0xcuQI&#10;Pr9YuQ5xA/IaMkLLeEkTcQob16+Ft9ctOhACRtbEKilGaFAQthzcgqkzRqDohi/Ob9xNMHio0Vvi&#10;PHJz6D7y8gkTBuf79xDNjuzp06d4zSL4+92Bn+9tdZ6qWRiC/ZsAUhUexgARQBjL+Hmvf5zOh8qm&#10;88mjkyrkMbUsi6ShGOjLKAUMAYeSYd8AkFJdAg4lLX2lu4/7BodRIT5+LzObv71MFBMg+UnsrMUm&#10;KnCkCzz4fUhlzE9lxzqZv29RkrTsbMtjGTw/nTE2k7FU3ImW6iJEEgkRigDR7+uhF85l0l0iT4hj&#10;YI9EmriNODqDWB0eYUghFAQWyWyTI0KQFG4k7ifTJSRHBvGcQKSEByGZvZYUg1KpjIhwpIfzeuF0&#10;LFRKRJi6ljw3MYLnV5G8njyeQuchkpqI1EOK6Y5KCAwZqaUBRIdIpbT6R5w2F4UwkUK73M3weW4+&#10;dk2fhO9aNkKUdVuENiUsxH00s0JgczoQwiK0ZXtENGuLCPbwLzZtjiODzRHvMgIviyfgcXJvPE7s&#10;Rdj2pNvohZ+yBuA/i8bh59ypdBVzUBw/BfmRE+lyJhGaU+myJuF+whQ8yZyMf9wbi98Kh9KBEC5p&#10;BIk4lIyBeElwCFgkvfUwvQdeZPfAfz+Ywi/CMpzdNAT725jjTutWyLftiBTr9nQibRBNBxJt2Q7R&#10;LW0Q1VRW/22PBGtrpLZqj/TW7ZHcxhaHWzYmRIbhv9KH4OcYG7wMt8XzsDZ4FmGD56GW+Ed8W7xI&#10;GoNbuwbiDCGSbNkLBa36IM22F7JteqDApj+8mrfFvs4MOnZ2+O3xSzwrKCUwZHy7gKNIgaOc21Iw&#10;l5rHg6zCVwCi5n8IQFLzUZDMIGEAiFb/4BdVzULX7gMiK/HqAAnzDEOQWxB8b/jBVzkQH7hfciFM&#10;QtBpxAmYtD6MWtZ78W4rAchOVGu0lT16AYgGEamHVG9EiEjdQeoS9elABCBSSDeknGSYbbUGckyc&#10;xFKY1F8BE0lFKVDwPELjHXEcSjyn7kq8IxK3YVAlPAiBhoRCBUSMpACyAe/QcYgEGgogAg+p1zTb&#10;qNJYNehAaphvRk3LLahpxfdvsQXvNV+L+Yu/x6Vzl3CG8DhzWgOIpK+uECI6QJydXOFy08PIgdyB&#10;l7cvvG/7wcfbn8EzGMFBodg8eCRcbPvDx7Yv3OlCPNoOQkyvCTjYfSB+OHIUfoGBykEcOXKEDiIP&#10;aWmpCAkJVu5AJuzpEBHJfnZOBkrL7mLNmpWwsrLG1CnTMHjwYDRqZKpqG7/9+gsOHz4EM/OWOPT9&#10;IcybPx9du3ZBSiI7k3QgmXQvAo6gwAAEBPiiqLCQruEB7C5fwPoN6xDP37FMAkxjvPru4DaMXzgU&#10;ay8vwOLDMxDBv0nIvpM4snMn7j+4j2xZe4uuI5/vW4buygTCs2dP0fVEERp5iGHrctNJjeiSzyW1&#10;EK2G8UeAvA4eIv1x5S6oSkC8KnEcmrTHleORiY583ezUFGTz8xTxegIRdZ+TLMoAEFnrSwOIOAwB&#10;hQEYBIOSbFcByD0CpITniu7yeAkl91GRJWAKCKzsJP7WCI7UBDoNbusSgKTwmACkohWQMIaKUihx&#10;KhmxSchPSKcj4etpAJF7ewg80igZdcVeO3sZebFa2ipNwBHLwB8jvX9xAhLMJeCLCAsFkOBKhQWx&#10;5ZcvPIBA8KfYGj2eSCWH8RqhfJ5BiWE8zuclhgVSAbzmqwAxfr68XhrfR2Z0qBpGXBwfi7v8ct2l&#10;y7hngMh9wkJLZ8l+HD9orHIgMmqrjP/El7S4PyyYg71NWyDIpiNCzWwQYGGLQPbig80oc26zJx8l&#10;UGlpjUNNm8FhVV/+06bg15wBeJzUHQ8SuuFFSm/8nD8CLwiN5Dvj4HZyNM7vGoOLe0bj7OZe2DS2&#10;E3bNH4DvFvTE9hldYPdNH1zeNxZ2B8Yj5MZUFMZOxc8FU/B70SDCpB+eE0JP0wUqdC4Ei9RPnqR2&#10;w/P8vvi9fDrivWZidz9b2DdujkzLzkgnJJKs2hMiVnyfrRFF6MUQKDH8DIlWHflYO0KkDVLbdsB3&#10;Fs3hsXcY/ieVryGF9fDWhIgtIdKK+1Z4GW2D39KHI+T0WPzYtSNCbLoiz6oXsgiRpFbd1UrDUW17&#10;YGeLVji9dQeePXiE5/ceoiznLntNMtZdhuzKbPNK56HBQxt9dTe9AHcN6au8JPYQE7L4/+OPKkID&#10;iF5ElyG8+iRC3YHIeliBLoGqBuJ9zQe36UCczt1BvU57Ud32MB3IPvbWv4NJk20EhoDjmwqZNGYP&#10;XmalM4BLOumdugINWdZkNVsCpd5qBn8Gd0k5VcBAtnkuIfIOAVKtNqFRZxmBQrch4ODzRPr51RqI&#10;DACprwGkWgORgENLXVUjwKqZEhwCEKoaoVZNOQ9JX4kIj2abCMGNhlFY3Ddna0mQtNrOc1dh0qwD&#10;OHf6IgPyOZw+RSfCwClpLElhSf1DAHLzhjuD4y26EA+4Sw3EMIz3NiWLKvr6BCIyMg7n9x3ADvN2&#10;COgyFLfoNiO6joJ9+4E4umQF4vibOXHipKpjXLhwkS7CjoE3l/DIVi5BnIfIGCI5uZkEQY66MdTA&#10;gYPQh+5j2rRpyo306dMHsbGx6NO7D0bQdRz94Th69uqDDp06IDwqCCV0Bfl8fnl5qQr0Xt631FyQ&#10;rOxUbNm6GtevXsOzx8/h5++P6csmY+K3Q7D69nSs85uFRaem4djK1UBQGq7s2ofU1CTkFeWrYcYF&#10;BIksHX/hwjm4ubkQhLlIS01VBXYnuilJY8k8Fkll/W9SV6pAzmNaakoDhO5idFUuraJBJN1wjgYQ&#10;uhECJJdtUWYmSggLkZ7OkjW/5N7v9wkDXXL8wSvSjimIUPcouce9SNYOK5FCOq99n/s5ChZJFcDQ&#10;oVFVxsd1VyIASWE8TY5JRHo0/8bxaXoNRGoeMuIqTdU/ZOmPUgJEahgZMRpAFDyitbRVJUA0eBgD&#10;RINAJQgSw/wJDGllv1LxIa/qrwFSqeSIYKRGBiOd7yWL7zEvOgoFsTFK4kjuKUdiqI3E0HGQmA94&#10;vDQ6FmVJaXjBns2xlQuwo1FDhFl1IizoPizaIZg9eD8rOpBWdB4WNog1t4Jz/RbY3641wi+Mwa9F&#10;0xnQ++NhfG88jOuFnzP749f8iQi4OQaH1w/DqfU94b6/FxLPd0Opcwf86muLXLteCDo0FBE/DEPA&#10;3s74LbgNCm90RNTpbrhzpA9OrR0E+/1jEOsxDS/yZuCnwuF0HwRHGoN8mhTi6UZSO9G19MGTbLqc&#10;0uHskSzCD/N64WzjZkiiu8hsS5dhaY0Ic3M6EVtEEniRZtZ0IgSJlQ3diI1KeyW26YRDzc0Qazcc&#10;/5neHy8iWis9D7ciRCzxNNwaL0Ks8Z9JXRHvPQInh9oioHU7ZNr0Q5xZN7qwTogxJ5Ta9cGRFtbY&#10;PHU630sBfrr7COXpxSjP0GoesmyJrldmnxMgMgdE1T8S5Zaq/OHF8kcXJQX0JKRTyUEJiAuIR6yf&#10;BpAoAkSG8mqz0QPVbPTb171xhy7kyEEvfNJmD2rZHsG71vtRo+UuAoMAMYJHJUA2MYiv04K8Cvxs&#10;JajXW0u3wSBen8FctQz69XkeoVKt3ioNFAKN2oRIHR0ePF5XHiM05Lz6FEHxNlsTug91HYJEcyOV&#10;7uMPAFGjxLS0ldQ+KgGyXo3EEoDUMN9EgPCY1Xb8B4HXb/Re7N9/BmfOvAoQSWNJDUQgIg5Eh4gA&#10;xEOK6DKZUNJYBoD40oVEMSDsXbECu1p1wBWb7jjTrif2TZ2D0OBwAiEbp8+cxh0fH5SVleHixYuw&#10;t7dXTiRTZoMbgUNXdnYGSu4WEm4nMHPGDLRs0QKdOnVC+/bt0aNHT2zb9g3Gjh2j5nvUb1APzZo1&#10;xbgRw9X9Qsoel6nCu4PTFZw7fwJFxbnIL8xCcmo0pkwcg0I63ZMnT2L0smFYfX0e1vrNxmrfaVjh&#10;OQkrb8zC6lVT8OxGCA4uWI609EQU3qf7IMzKCY+rVy8ryZDjVPb4UxiwZRSXwOPmDSc1W10DiAYL&#10;Y0AoSBjA8SaAVD3+VwAR96EBRFwIjwtI+J4knSVrfKkFIulAStIY/Pl/uJdBiKTnEw6aSqXITqhU&#10;1EYMMgbIXQM8dEkKq1g+X2Iy0v8CHqI3ASSZMTWVAEmLTkRmXDLyE9PwllpokABRq9omy3IfiShO&#10;iFHBWdJXKVIkNwLIq45DD+zG8KgKkQAkhPpXUaBSfEiAUiVA5FqBr8BDA4g4Gk36MQURwiwjMhxZ&#10;/DJoc1AIkfg4lNCVKBfCD1saS8k+P9fTggKc27AaG5uYwqdNe/iZt0aAZVuEWLRHiDgPOpEQSxtE&#10;WNniXGMz7B3WBtnBU/FT0RD+fXrgcVxPlMX0pOvoj+LYcTi4th9m9euA2Ev98Z9BdCPe1njp0QAv&#10;XL7CS9e6KHezgONaC2Rc7o+bm6zx3KMlfnarh1+9GuDXOxZ46d8emU498OPqLtg4pTPiPefit5Ip&#10;eJFNgBBWquie0oOupA+e0Z08yuyNlwWD8GvpEjgfHoU9VhYIb2+NnM7tCApbQqQVIi2sEW1F6Fm0&#10;oqwRZdkKCe3aI9umMxL4WQ+1sUah11D8mtCWDsQGL8Na41loKzwJJUTCrPAw3Ay/JlrhXshI/Dip&#10;G+ytOyGKLi1Sje7qjLgWBFZ7QqSZNRYOGogMfmdePHqOx2nFeCQOxKh4LhL3oQOkKDUPhYYbSAlA&#10;suL4pY5NR1okf9hhyUgIike8rMRLgET7aA4kggCRGoj/DX/KDz4OXgi8GYqlaxxRo9V+1Gp9GO9a&#10;7YVJC1l9V2agvwEgDQQSDOB1CQ8GeZNGW+gWNiuZKGnnVOc51esLXNZooCA0BB7atoBFIKTBp0KE&#10;zjtUdboOkQYPbhvch7SvAETgIbWZCoAYO5ANCiK1ZDKhmo3O98X2raZr0X7QIaxZd4zgsMNpupBz&#10;Z3UHoqWwBCA3nN0qACLrYemFdC9PuhBvf0IhkApCYCDBHBWLU4e/x9ppM/Djrt2Ii6H7S0pHZFSM&#10;cgyHDh1CSEgInUG5Sr2kSVA0jML6A0Qy0nHvbjFhdhHnz57Bpk0bMWrUKNja2mL16tXqhlWyRPs1&#10;BvPt32zB/gN7sHbRYnhdugz7w/uwY9M6nLtwhk4nE7l5Iql1lGAtIbd41UJM2jQGa1zmYqnbFKzz&#10;mYVtvkuw/s5sbA6ci3nfjUP8BXs4bd+H4wf2ouR+IUoeFOP06ZO4xPcjqTEZ5ZWckowUxroUfmdl&#10;uZUgfz/4+3gjj85KzWY3QODPZAwT0b/qQDRg8O8k6T9KHstkUJflWJQLSUlFfmo6iukoZNLhvQz+&#10;TtIZ+Km7PFZikMBAS0lpklv8KoAIdPiY7jyMJccKaBBUwZyf/38DEJXKYiwVgCTHcJvKTEjBW+Wp&#10;hmXQ2TuX+3k85H5xQqyaz5ERG8knhBEeAhBJYWkpJHEBFWmqV6ChSQdEQujr4EFX8prnaHoVErqM&#10;AZIUQTDJ61LJhFcK4ZXG95QZGYZcvueC2GjcjYtGEd97iTgP/hDuJ8ThJb9UTt/twqa69ek02sHX&#10;3AaBBIU/e+r+Zm0R1JIB2LI1AvmF39+0MY4t6Emqz8ALwqIssg/K47uhPKErfi0chSiPiRjVkecs&#10;GwPXbQPxu58lodEAz10a4ZmrKZ64NcLTmw3x1JsAWc+A7dQHzuvM8djFEi9dTPHYtTZVDy9u1sVv&#10;dxrinkcXXFjfAztn9cS5b/qjPGU8fsobgCdpvfA4uReepffEM7qQZ+mESHpf/JRDYD2eg3D3qdg/&#10;vBWCu7VCQTdxCVYINzPn56ALIUDiBIaWVgRiK8TbtEFGm7a43bwNTgxpjScRQ/H3yHZ4EUqAhBAg&#10;IRYEiDmeRpjjebAZfolrj0dxY3B6XnecI3hiLDoj3KonYsy6I868J1La9sVFOp7lPXvyu5KIX+4+&#10;xYN0w53iqHuZ+RTbDEKEAFELKIoDkSXcCZBcAiQ9Lp3/y0TEhsQhKjAW4X50Hf4xiPSNQQQBEnE7&#10;EsEeYQj0CIGvawC8HG/D296dQAnDpAWX8ZbZHtSw2Mee+rcGgGyvhEdjTSaNKFOCosEmBnYG7nqS&#10;ztrMYL6F+4QLpUFE4KFBprpyIWsVMBQ0lOPgthxTcKkiSVvx+u8IPFT6SnMg4ky0NBa3TUVVHQhf&#10;k+BQxXPCxKQZXYeksOhAahkmFMqM9FpWfI+WW/Cl9WaMHrsTF89fZXA8S5DISKzLuGR3XQ3jFYg4&#10;ObpUQESK6a8DiO+dIARQwX5hCKdDj0/OQGxiCsERj/CIaERGRiOBHbDw8HA6nv24cuWK6r1L0Vl6&#10;7zKxrypEMggQKXDLJL19e79Tk/tWr14DV1dXPHz4SNUiZGSUFLmfPn2Ee4UF8Dlph6zdx3GhWXvs&#10;mzEL5Twu5wiMpKhefr8U23eux/CVA7DKbTYW35yA1V4zsDlgPjb4zcOa2zPZTsOii5MJwM1Aehlc&#10;DhzDLUf+La5cpeg88nPV/Uak1iFDdtMICnlvIllDy9vdXS0uKavt/hEgVR0J35fM7TAGCI8b10C0&#10;ekqlpFguLkN3HJK6EmmA4fmERxbfSw5Bks04nJOUgsI0SWfl4m5WDooNQCjma90lOEoIDdHdzEwe&#10;o+vj8fuEhxThZURXCYEiDkSBhOfLqsUCoLzkdFU0T5Gi+Z8ARGDxB4AoeMQrByLgSGKrxONvlZLK&#10;JTyxVC1GmIwHycm4l5SEfPbaM+hAKofoShFbRkRJSxcSISAQQOiwMJZARAOJpKgqj+sQMT4v2Ghf&#10;cyyvAOMV8fFwPySE+SqpFJmkvPhYKkGTzvcntZE8giQ/KhyFdCalMbH4lc4j4Oo5rG3SGB62HRBs&#10;2Q4BVm3gb24Nn1YESQsbhLekGyFMdjasjyubu+FxzjQ8zRyIsviueBjbB48SeuD3guHwOTsYu2Z2&#10;xb55HeF/fDS8v2uJF54N8YgweOpCaBAQj9zq4wkB8ZyOxH17WxRcawfX9ZYoc2qNx+48x6MxHt8y&#10;xbOb9fD0xlf4iQAKPNQetw8NgN3mnji7oT9KYkbjaTbBldpDG7GVKZMQ+1L9+L76K6D8/mgcMpPm&#10;Y/fg9vBub4vC7t2QYCPQaI1IuqtIc0tEWVkjXFoqqW0XpLXtjsumZnBY1wO/EU4vwgkNOhBxIc/C&#10;LNma0ZkQiKHW+D22LZ4ljIfd6sG40LIdnU1XxLbsSkj14HW7Ibltb1xq1hYLOnVDXkoGXhSUsydE&#10;gNBq3yUs7mcW4x6hoqlAQaSIdjw/iYEoNg0x4QRHaBwigmMRGhDDgBaFwDsR8L8dBl+vEPh4BOGO&#10;ezB83YPgc9MPno5eBIgbAt1D0HfySbxtsR81zQgPs92oToBUF4A0ljrINlQjOETVTbdShIVAQ9SA&#10;MOH+24TKOw3FdfCxejxWj4Ch3qnH4F6PEFAygITQqAoO/Zg63oDPaUggmFLSVgDEIIEK9TYBIqoA&#10;iHIhfF2CRKuFaOksLY21XqWxxIHUECdiuRVvN14Ny/ZrcPGcPc6yl3/u3DlcvKgBROogqpDu6Axn&#10;ZxejOog3PG4JQLRFFe/4BBAgsjpvEPz9xYkEIygoGCGhYQgLiyA0IhVApE1ISEISA5qDgxPWr1+n&#10;JvJJykcWMpTRUXotxLgeUl7+QA39HT9+LG7f9qoYxqufJ+tn5RcxqCfG4fKUeUgeNBk+7QbgLB3L&#10;vbJS5QxEsvSIBOS9p7dh9Y35mGM/FKtvTccWv4VY7zOHmo1VnlOx2nsyVnN76aaJeOgeDp/vjmPz&#10;mlUIDY5QMEpmgJa0lSiVvfw0g2QuiQrgDOQBd/wY5OU+IlVSVAy+lRDh58swwJPHNfE5hIJIT1Fl&#10;yWc0ktQ5jFUBEL6+vAdZhl4ciK5sQkS5EV5P6iKyZL0CAaXfUEugIqO38vme5VxdkgbL53uRoryc&#10;K88p4vsvTMtCLt2N1D6SGev/DCCiPwCE8EiKiVNKjI5FAmOqrrdy2FvPjY9BlqxplRSPkpQk9hDj&#10;1MRBGbarA0QbSqsNq9UciOYaBAJaCqpSGhR0Bak01atu5M8BYixjgGg1lUqAJIT5VZyTokOE7y2D&#10;kMsMC0MGfxT3+E9M8/PCIvMWuCqQaNkGQRYCkLbwMW+FALPWCG1ugzsMkNubtYDXgaH4pWgiHqd1&#10;oevoTnj0wtPEvvg5dwSCHUdixyQrJF4ZgatrOsB/XzeEH2mL57fq4skNAuOmuJD6eOpWh21D/OTZ&#10;Bm6b2+G+Qw94bOmEoqst8djta7wgYJ65NsZLQubZzfr4NcAcd/ZYIuhwb0SfolO4OQ5XtvdSy8w/&#10;zuyOJ+l9KIGHDpCBeJrRD4+y+uKX0sm4l7oS300kpNq0RmGProixskCkmS2hYYNIuhBRhJk1osxs&#10;EE/XkGTdDqdsWiHJYTh+SbChG7HEczqR54TGs1ALAsQKL8J4PMwaP0fa4Kek8biwvBPOmbdEXOtu&#10;iLLohHizbohv3R+J/PGfa2qFrWPH4Kei+yjLLqRz01JXxukr5T5S89jDykJSZBISIpIIkAREhBIe&#10;wYRHAOHhFwl/30jcIUA8bwXCzcUPbjd84e7sCzen23AjQDxv3oazfRBa9DuEv1keQk0pnrfcBZPm&#10;OxiMX4XHO4SHOA3lOKh3lAshNP4MIMqFiBjkVT2DAd+QotKAokmDB1s+/nZDugpCRFJgJuJy/gWA&#10;GENEcyNVACIr85ppEwpr0IHUak0nZb4RDayX4YcfrtB9yCisC7B7A0A0B6IBRIbz/hlAgoNDEBJS&#10;CZCIiCgFEVEce5n5+YVqEqFMJpQhtPpNoIwlI7FkSG9QUAC2bduqZqPL0F1JHcnMc5nrobmUDDx+&#10;/gjH9u/GZgsbXO46ED/MmsVebiSC2NmUWkpebhaePX6IY+f3Y/KuEVhyYypWeEzCenEcd2Zhjfc0&#10;pVWe07DcYzJWBc3BotMT4XjoIC5v3g8/Dw9eIx/J7AjLnJFUlbYiQAzSISLKZpCVQBjJWCEAyFTO&#10;gLCQbUqHjNonQNREyjcCpDJlVaEqANEhIikzgUhVgCiIUHLNXL5uHlVoAInMG8mT15Pn8HNksbOf&#10;oYriiUhLZMBPTEBaQoIaaSVwkbXt5PlZKXwtdgReBw09RWV87F8FSDyd21syz0OWIUmLCUNmQjSy&#10;E2ORFR+t5n2kRAs4xHForkNLKUmKSQASagj+Ag0ZSaXLGAia9FrHvwoQ/TxjkGji8Qp4VDoQXclU&#10;CpUQIdcIQiZ7OVkJkVjavQNOWFggoFU7+LZoBW8GVl8GUl+zVohs3hq3LTpga8vm8PpxMH7KGYmn&#10;dBuPYqVY3lMVzB8n9caTnInYQecRf6EDMi52xtXF7QiPAYg41g4vPOg4bhAcN+hCqEeEwhPXhnQg&#10;rXBtbQs8cO0E750dUXTNjO6jLp4RMI9dCA9XgU19/ORjBp/dBMih3riz3Rz/ldAHfkf7I8JxBH4u&#10;HEJo9MfTLGMHQoCwfZE9EOUZgwi88QzcK3BwdntcsrZEfrcuiGltpeohEVITocuKMLdCLD9zXKv2&#10;iLW1RYh1a5wa2AalgUPxMsYKT0PoPkJaESKUAkhrHrPBy1AbvIi0xsPk4Tg2rT0uC4AsCJHmHQmS&#10;3ki07oEUm+7YVb8pLhzajxelj3A/TeBhuPcHAaIVz3ORR3gkRycjNorwIEQi6D5CQ6IRHBSFAP8I&#10;+NF9+HiHw9szlAAJZuALZE/aD86Ot+Fo7wknew+43vDCqTM++KLLAbxtvg81Lb5TBXSTZjtgIu7D&#10;CB4KIA0r3ce/BBBJcbGtLq0BIu/QjYgqnYlBOmSMJAB5h9B4nXSAvBYirwFIDToQNRrLYiNqtNqI&#10;dwmRL82W4dChy7h44RIBIiOkpIhuj8tX5H4gTnB4A0D00VhSSBeI+N3RARKkOZDXACQqKgbREjDo&#10;RKLYwVy9eoWChTiEqgCReRsCC1naRLu3eYGaG5Kamog9e3Yhnp1UgYhMELzucAUHj+yFu8NluNhd&#10;RBThcemKHS5dPo/C4jwUFuTilpM9JszqjSWXp2K20zgs85yLNV6zsMJ9Kpa6TVLgWOExBcvcpmKl&#10;zwysowvZvG8BLhw8ioggf7XESXIie9wSDBlQjaWDRJesVxXFDmdiXLwCRTqDbkWKyQCQDAZuWS5e&#10;AKK5kkxkERA6QPQahxwzlv64rgqIEB4CEbVtBI/MFEKBypQUG5UlkON5Oby2SFJeaQSHrnS+f31U&#10;lQ4DGaIr54nkeBL3jaWfV1VvAkgS/y6JsYQHJeBQEOF3Q/RWlixREheu1rVKi5OZ5pFI5z80lVBJ&#10;jg5FsmGioEBDASTSAJAwAUgIZQwQ2Q7iYxLAK6UDJD7ED/EEQ/wfACLXDVGPCQgSQukyDBAxBklC&#10;BUA0F1IVIAm8fmKIHPNFCl+3IDMZ30yfjA31GyCgTQf4WbSGr7k1ZQsfOo8gBsPA1h2wyrQuvI8y&#10;WGcNR1lsD5TH9kRZdHtud8GDuM74Kbc3PC4NxeF5XfGP4NaIOdoUl5daI/lyP7h+Y4ZfbpvhuZsp&#10;fr3dFL/5WuLFHT7XpSvKPUfg7Mp2KPEaA89ve9Bi98A/AlvjJ+8WeOppimceovp4QdB4bbdA6PHu&#10;8P3WAn8Pa49s53FwPNgVv5eMoNsYQGAMUAARcEgKS/afZQ3Gi7R+dCkD8fPdsXhatAJHlnbGlU7m&#10;yonEWtkg3MwS0VatFEiiWrUlPNoiplUbtTzKNSszOK3uiV+TuuFpmAWehdsQHq3wQkZkqW0CJMQK&#10;T8Kt6FRsURg6GocHmCHUqguv3Q1xzboj0rwz4i26ElJ9sJJ/4+TIKDzOL0NJerGqf9zNKtTSVsk5&#10;yE7IQFJ0CmKoKAIkNDgOwQRIYGAk/PzD2TMOp/uIwG2vMHh5BMPDPQiurgEMiLdhf90D167dwk0n&#10;D+w5cAPv2uxGTav97KF/ixqG+odJIwGI5kB0gLxjAIjA4w8Ake0qABFpAKEMTuS1AKmAxnqY1KP7&#10;MGyLI/kDPOg+qgLkVYhQRgAxaS6tdndCAYiMxHrfdis+stmOD00XY8eOs6p4LvUPKaBfpvvQAWLv&#10;8K8BROog/n56CkscSChCQ8MrACLwiGGPU0Ai+zL6SoboygKEpffv/gEgsn7V8eNHceOGk3IeGZLu&#10;yU5TK/N6376Fvfu+o4s5jEOHD8DB4SryC3JQpCb9ZcPDxRmuNx2QlcWgm8/edkkhvt+yHbuWLcSy&#10;k5MIiQlY6joVi25MwTynsVjsOglLuL/EfRLWes3FwqtjsNpjGpb+MBXz5s2ks2AQZeDVAMIg+AaI&#10;yJwSWRpFArkE4TD+LVRqS8RgLUXuSpjwmACEUNDdiWwrKKi0lAYQBRgjaTUQI4j8iwCRwSmadEAY&#10;YEEZQzA9ORXpdBcy6S8l3gAHCf48R1qBYjwlNa1EgYEBCroEDvr2vwqQBGOAZMRHQJROiIi0Ybua&#10;+xB4iJKk5mGkRAIkMYLwIDQSxHGEEwQiQiGREieg0lsyZJdwMAZInFKAKr4nhAg4+Jp83cvnfoCv&#10;uyMdhD+SQ32RRCUaQcRYCkRG0o/HBfuq/aSoABTlJOPUnu1YJEXzdt1w28wGXnQcPgaIhFpZsxfe&#10;hnBpDOc9/fBz9gSUx3QlODqjlBJ4lMd3wcPELnie2w971rRFwIEO+MWnIQqutMGpheYocB2M62vb&#10;47fg/njp2wUpV3vBeW9/HF8zED+uHoTz28Zj/8r+OLZlJDbN6IUzW4fg1v4+yL7eFb8FdcDvvmb4&#10;7Y4ZCp064c6Bdgg73hMJZ1rjn/Hs4Z/vD/eTvekuRhIU/fBcAJJBcGT0w7MMgkRmtnNfk/bYy9yh&#10;hMgSnF7aDTdtLJDRpR2iW8vkQgGJjMgiPKxlKRQ5ZotYa1tc6GqNHLeB+I0u5AkhIsN6lQNRKS0b&#10;PJMie7gtAdMav2T2RgRd2mVzS8TTdSS27IZoC7YteiKlZR+cbtAKR1atxPPSJyhLlVvXFuIuHYgA&#10;ROZ9pMWkIZ6KjkxFRFgy3UcSgoNjFUD8BSC+EQogPhUACWQQ9McN5zt0IF64ftUNNwiQDTscYdJq&#10;B2qY70HN5uI+tqMGZdJkO+GhFdKrNdYdyDeo3lBaqX9swtt0He8QHlILeQUWr1G1+gIUOoo6DPR1&#10;NYi8o1JYOkhke61WdCcgdGl1EcO2qAo4qgLkDxCRNbEIkndlSRNJYVluxHs2W/EJHUjNBksxf+ke&#10;XCEwLl+6hqtXHHHpKttrjrhu76zk5OyKGzfdcdNFG4llPJxX0lg6RGRSYWBAKIICw/h/CFUuRIeI&#10;7kB0xTJ4yKzt7w9/jyuXLqol0+WWtFlZGarGEcZY8M03W6rUOxhkM9PVMVWPSE5Ux2RUlMwUlzkR&#10;Ao38gmwU5dOd8LGsnHSUlt/D9UNHEHTqFBZtG4WV7jMw/+YELHQfhzlXJmLskX5Y4jFDgWSd5xxM&#10;OjwQi+2mYNqO4XC86YgCXjshmYExib3yJK01hocuCcYZBI1I0lfhdGIJMdHI5eeU4C5FduPl4l8n&#10;vaYhkpRVVYCoSZeU7jzeJGOIKJDQXYgEHq9776mUPGYsCfxVlUIJNBQ8dFBIUdywbSwdGsbwEOnw&#10;qACIkRRAKuFBF6IAEl4BkFfBocMjSLUJ4ZQCCHv/IgbxRPb8k1RAl/0/AkQF/GBCIkRqFiHISIrA&#10;pg2LsGPrCkT5eyAl5I4CSCLbRCM4vCI5rovQUC2PC0DEvRQmJ8DHzRETmzWCc9sO8La0JjgIEIJD&#10;tr2t2NsnPHbUNcWpNd3wc8Y4lEd1w8NoAoPwKI9pR4AQInEGgGQNwP7FbRD1Qye8vF2fgb8DHNb0&#10;QOb5abj17TDsXTIAe9cMxtGdo+HlMA05UTPwIH06HlHPs2agPHMS7qZOR4zvTFw7OQr71g7AocVd&#10;4L2/M+7f6Y+AI92QZDcafrs74kXwQDwIngq7b3qjMHKEgtdjmVSYXhUghpqIEUiepfXFr4VD8Tx/&#10;MQ7OtIFrBzNkduiISIs2iKQTiSEwoixbI5qKoxuJt2gL7zZWcFrbFc+S+uAF3caLEDNVSH8aKnUR&#10;OhEFEm3m+nO6skexQ2E3qg3B1B0JBEhk8y6INuuBmCZdEdayJza064rUuCQ8zrhHcBSoAroAJD0h&#10;nV/AVMRR0ZHJCA+jAwlNZOCKI0CiCJAIAkTqH28GiP016VX7YPH663jbfDtqCkBafKsAYtJMr3+8&#10;CpB3CJBqyo1sVvD4m6kOEIPbqGsEjLp0HNRfAUR3JFptRANIdQMwXgeQ18FDJGCpBIhhNBZVjarZ&#10;YhPhSHfTcr2ajf6ezRZ8aL1Vrd81eeZuODm64cIFWcrEHpeuCEAcCA+DA7nhogDi4ioz0l8FiJpU&#10;aFQLCfAP0SASFKogIgCRVJZeAzEGSWxsPFIZWC+cO0cncgB37nirpUdkqZIzZ07Bw8PdUOtg8MxM&#10;Q0FhLu6X3sVdOgqZaJibl4VsAkKciVZ0F8AwgPKYnFNUnKfWvor0u4NrW3Yj87IjFm0ciTVe07HE&#10;ayamHR+BjfumYtrW/phlN54AmYjlLjMw89RoTN81Gt8cXMfgn60CZ0JinKq9JFMpbwBIahKdR6Lm&#10;PtIZM5LiY9ixCVHg0FzIvwcQUdXH/xWAVIXH/xYgojcBRIeBSAGEEmehq+Ixo3P1x6pCQ2ofevuW&#10;Dg8dIGrOB5USHaKWJHkVHDo86DTYVjiP8EBNhEYlQAQeAXQbVQEicBAIBNPSxWL3t6vQt48tgu/c&#10;QLIUyINuG+BxR4HB2GHoUmARWBhJPyYTDFPiwjC7f3ccaWWJANu28GnVGl50Hu7mFnA3M0dw67Y4&#10;/lULHJ7ZGS+yxhIanVAe3oXuoxMeRBIaMWxjOhIghAhdyE9Z/XHr5GB8O60Dyr0G4aFff7idnIG5&#10;I/tgw7zeOPFdf2RFzWbgnoqXhcPwOHsgyjJ6Q9Uq0gep9bIep3fHr3kD8Z8S4DMnINJjJE5t74V9&#10;i3tj6+yuOL5lGL5f1xfeZ2fju2W9kegzAT/nDmEglmXgB6k6iDFAFETS+xgk2/3xXCYgpvKxosHI&#10;y5yFfUMtEdimDSJaWyHWqjVi6DyiLCk1ybA1MmzaINbCGicG2KAoVJZ+p/sgOJ7RicickGdKMjpL&#10;HEg7PI9oh19z+sBxay+CuBsSmxMgph0RxTaiWRckW/bDflMb3Dxnh0fFD9WtawUghQRIYmwy4mKo&#10;2BQGIwIkPFEBJCQoHkEB0Qjwi4TfnSgNIN6hFQBxcw0wAogbXG/6Y/S8C3ir6WbUbPkdahAg1WX+&#10;B1UBkMbfMChLmmoLAaKBRFJWf1MAEZDoANGAUVV/BZB/14HoRXRR1X0lI4CYyLBeug8BSC1Z0kRG&#10;Ysm90a034QM6kL81XIThY3fz7+GKS3ZXcPHiFdhd1gAi8NAA4qrchwBE4CFDeSsWVjQARE0qlOG8&#10;FQAJqXAhAhDjQroGkVjVxhEiMnzVy9MDu3ftwOZNG9QtaXfv3qnWm5JUllrDKiOVHYLb+PbbnTh5&#10;8gcFEIHK3ZIi5OXL4orpyM/LVjekus9jN52vI9znNi4fO4pjy9fid/94uH+/FyvPTsZcl4kY9U0P&#10;7NrGzlXESrhem4oZBwZj3o1JmO8wEUtvTMOEVcMQEOCnhtQKMJISBRwUXU8KA7GkeyqCryH9k5KU&#10;qqTtJyItRWpzjIUM4AIQdatcvRZBOKhb6RrBQVQVIFUl5/wZQF4HD9H/FiCiqgCRVJaCA6Ghyxge&#10;uqqCw9h1CCx0GYOkAiCa+3gdQHRwVAWIQMMYIpRKYWkA0aEh6aqKbQb4eDoESV/lpiTi5OkDsOlo&#10;igN7NyAzPlQBQOogCcE+mt4AkArnoXQH8UGaW0kknIrSkrBr41KsbGIKf9v2uE14eFi3hqdVK9wy&#10;s4CfhSUuNWqG7X2sUB4/EY/iu+F+eGc8CO+Ie9E2KI0lOAgPAYjUP2QY76OEbgzQI3Bmx0DMG98V&#10;i2Z0xdp5XXD99AgUR03E3yXNlNEd5akiBvAUOoaU3oRGX5Ql98TD+D54lNQDD3msnPuP4jurpUp+&#10;zh+J0viRyA6dhGivKQhzn4koz8m85nj8IvNA0nsZah6DDW7D2IHIooy98USpj0F0IzLLnPrt7igk&#10;BkzCgQFWCOvWATE2Vgg3tyJA2qnl4AUgCa3bIIn7Zzq2QbbXJIDg+0dyR/ye0A5/p36Pb41f41rj&#10;t4Q2bDvgV/5t/kkIJlyfCSfLHkhv2RcpzXsioTkdiEUvJFn0wflG7fHDhm14dv+JGn0lRfSC9Dwk&#10;RLFXSIDEEiRR3A4jQIJDEwwAiSFAogwACX8jQBzoQG7eCESnUUfwH02/QU2z7+g8dlcApJqswvtX&#10;AKFUGssAh38fIAz4VQCiZq8bgPFnANFrIa/AQyQAUXNCpPaxsSKFVUsgYr4JJurWtpvwXmv5LEvR&#10;pc9GXL96k+6D8Lh0DRcuXVUpLHuHG0rON9z+RYAEGtJYIQogWi1ES2MJQIwhEhUZqyASEx2LWEqC&#10;ssylEGhctLuIvXu+Uw5EVuyVe3d43qIDcnFWQX3vnj24bHcZJ374EQ7X7ZEYH89AxwCXkAB3Fzcc&#10;PLgP06eMg9u+H5B5zRO/RiTB4/APmDy+J1YcmoKl3wyAz5VpeBo5FT8HDUemz1zMEYDcnIrZDuOw&#10;yH0Klh+cgwi+b3ESiZRaIDBJ4JFIOBgAwlYFXwEGg3SeLPdeIIX9HKSnpqvzkuPj1HtT91tX+nOA&#10;6I/pj+vn6/orB/I6eIj+Lw6kaipKyQggalSVETh06QCpmrIyhsdrAfI6eFQCpBIYsq3vS8oqPoyg&#10;kMI2g7qenoqvCOy+iGVgF6nUEqXDIDsuigHCEZ372aB3v9YIvOMMmeMRF+SHWAIhTsn3jYqnO4mn&#10;U4kP9EZ8gDdi2SbwdeTOiL43HbDA2hy3O3aGNwOmu4UVAWILT0ljmVnjJl3IBtvmyPCdhGepPVEa&#10;2Y6uoyPuS+1DoBFLmMR2UukrY8lIrBc5Y1EYPwFFiRPxLGscfs8fjBeExqOE3lRPlCcx4Kf2wePc&#10;wfipYBie5vXDoxQCJLEXyhM74mlib5Qm9lATEh8ldcXD1C5qratnBMWLrN74Nb8/fs4ZgBcExWOC&#10;6CGvJRMHHxMWGkAMrdrWHIgARBZzVOK23IvkGWHyOK0nfrs/Ht5243CgqzVi27dGrLk1YszbIV4m&#10;GVrQfVi2RV7HLtjZpjP6DOyFrWuGwfXcRARdHY/wq8MQ7TAEUY5DEe40CNFOwxB+ZThcL83ApjmD&#10;cayJDVKbERoteiGhZQ+6kd7Kgeytb4HTO/fiafEjFAtAMguRm5yDxMhkxEfRfUQnMSAlspebwEAV&#10;T4DEGhxINPx9BSJSSA/n9yNEFdHdXPzVKCyHax5wcvCEo0MQLPrswzstdqEaVb0ZgSHuQ09bNdKA&#10;oeofjb4hLLbgbw0ID110HwIQgYOCRF1dGih0iMhoLIGMAo0BKtpjPMcAEj2F9TYlrS5jeIgq01Yb&#10;DTKksBpRjXnuH4roGkTUrHQ6kBoWm/Bu6434oM12vNtwFSy6LMelS464YmcPuyvU5SsVNRAHx5tw&#10;dHJVkwmNZ6NLCksAUrGsiY8vHYI//P0DKwrpxnUQfURWVEQ0oiNjCBANJJobiUGMwISKZzCKj03A&#10;mdNnsHbdGmzfvg3XLl8i4C4rZ3Lpoh1WrV6B2YtmwsHlKvYe3o19h3bjzNnjWLpiNobN6YcdV1fj&#10;sMtGHNq1FOf2foO18yfj2I5xcLk0Bwtn9Ibn2QWIvzQZQcdsUXqLv7eQ6dj2w0jMsp9IFzIBC1wm&#10;Yc6xiThx6hgKc7IJJgbE5Hi1DL3cuVBzIbLNwJyWjhQG9sL8XNxydMTpQwdx290dskxLerrcZyRJ&#10;DY2VAna63DiL5woc1JBcOhIV9A3AqACHgILSb7GbwW31PIFBlXP/CiA6OFQhnRKo/Rk4ZF8GCYj0&#10;UVYqZaWDQ7YNYND1Oni8Ih0eVBxBEUvFERZxUXSgVGxkVMX2Wzo8/hWA6OCQmeAVADG4gqoAEVcg&#10;8IghDKIpOSbOREZLZaXGYPHKGWjRzhRr187lawfTVfA5PCeWzuN10HhVPIfQUPL3QkyABxICfBmo&#10;ErBz8iicaNECgZa2WtqqpYCjFbytzOFi0xYbbCwRen0o4TEQ9yIkZSXqitLoLgRIFwWQqvAQF1Im&#10;jiKlh4LOo2QBQh9NCb0IiO5qjazypL54kTsIT+PGIeNCP6ScY6CPHEcH0RMPErviCa9dHtuDz++C&#10;R9ldCZo+eJbdB2XiXAiaR3yNR8l8TqoARNbBEhBogNCcBgFRkbbS4KED5JFBT1K0cx8SSnLtkuRZ&#10;GNalLs60tkJyWxsCxBIxljKktw2y5K6HnbpiYPu+eG/ETnw2YAlqtx2Cpj2noEH3iajfdSK+tuwF&#10;0w7D0bDzONTrxGP9V6OO5WB817Q9Ui37qgJ6YsueyGrZD6e+MsO83r2RFJ+Isoy7uJthAEhKDhKi&#10;U9lzlfRVEnu2BoCEVAIk0F8gIgCRQroM5Q1RQ3mNAeLs6MWA6Y+67ekwWn6Ld5oTHlUAUgEROhDl&#10;QggMgYYu2VejsYwcyDt1jOCgWgNADNKPVT5mBBADJHRoGEt/7G8NdW1QqgQIHydAtJV5BSDrFUAk&#10;hSUjsWRGugDExJxupNV6fNR2G+pYbUIj64U4ecoeVy878O9xDVeuXn8FIE6vAYgxPDSA+BEgsvJt&#10;5UisqmmsihFZhMgrIkSiGUSiIwUwkQRJtJrlLTPXPTxu0SU6IsDfH9fsHTFj8TQsPzQXy+1mYMap&#10;UZh5YgymHx2NWSfGYbXzHOwIWIw1t8djtc9kbHOfi5WHxmL0jI7ISVwGPF+JaN+l2Ll8ECIclqDE&#10;cxYe+Y/Df0VOgevViZhzdjwWuU7FnBtjschxMmZunMT3FsaOSz4DL3vUlABEV3qCtCnILiI87B1w&#10;49vvkXXVE+c37MS5o8dwN79AQSNdAaRyOK3MFJchuWq0lQR6I4gIBOQcOVeeq8Oj4nmG84zP/1OA&#10;EAgCsHQBGCWA+FcAYgwPHSDGwPg/AYTwEOnwiOX/XLVUBUB0eFQFiA4RHRgylFYNmTWGhkES3AUC&#10;OjyUJOArONBdBPnwjxOFwz9+C5ve5mg3wJq9qBNIiwpVbiIuyBvRVMVz/yBxNaLbiA3wQqy/J2L9&#10;PBEdcAuyTpf7lfPYbN0C/m3bwlNupmTeBi5WNrjVkiChA1nXrAG8zo7BT+kDURLaEWVRDOyRBEcU&#10;Fd0VD2KoWMJCoBHbrULqWDyDPB2GBPlndAsvcqR43ZcQIUCS6D4SuuNJUj+U+gxF8MjGCLeti5Dm&#10;9eE51BJlAcPxmAH9QYIt1Z4OoQdexg9Eqd8Aqj9eJg1m4GfQJ5geJhMaahFFXj+N7oOO4lEyoUPA&#10;KJDI3Q5FRvAQPRSnI+fI8vKESDkdyJPUHvg5exImzuiGoU2tEdxR7h9iiwSrDsiwtEFGhx7YZdMJ&#10;jQYsxdvTjuGTcXvwec95+Hr6Sbw77Qg+mn4En/Rbhi9H7cQnU37ER+OP4qMpx1C380yMtmiPLc2s&#10;cLx+G/zYvBPW1G2BtWPGIiUmDo/yS1GYlo+CtDxCPRvpiRnspaYiJjqZPVgBiMF9hMQpgAQHxhAg&#10;ksYSFxIBXx8ZyqvNBTEGyE2n2zh2xhtftt2O/2j+Lao138FAu+MVgEgr0lJYMtdjM/R5IPpILH24&#10;rgYQgYcGkHf+AIo/HtOOCzw2EA5sDZD4U4CY6hKAGDsQntdEA4hyIgaI6AARB2JCgFQnQN4VgNhs&#10;QadBB/F1s/k4cOiamjh44dJlXL5cuZiivqS7tqx7JUCMC+iqiH5HAOL/RoDoLiQi/DUAoXSAaC0V&#10;zeBCN5LAzoMsZHjL4wZmrZmMuecnYan3LEy/PgYzHUZhvstELHadggXO47HAYSiW2I/EwpOTMHvv&#10;JIxb2hPLVw/CyqUD+D1ajN8fLERR+iYsWjccO05MwtFzs3DoxxG4dnooTh2djDH7+2LhrclYcJPX&#10;dB+H2SfHYsV3i5CdlYnsjFQ6kATlCiogIhPtpCjOx85s3oHfvGKAOylAaBYcdx+CH51IPh2MTMxT&#10;E/UYnPXAbhzwFRyMgCDHdMegw0PN1qf0571JuuOocB4Crz8DCGFRtcZRFR5KrwFGskGvwOJ1eh1A&#10;dHhQMeERiJGOA/VvASQulKAwuAi9PlEVIAoiDPZxhqAvrewLWFJiQ+Hl7YyOA21h2bcF+kzojhBf&#10;DyQF09kE3ua5XogmSBQsAn0qZbiWrhg5hwCJIUBi+HxxIKlJoTi8aRkOWZrBx6IV3Kxt4EmAeJpZ&#10;w8PGClsbN8HZtb3xMms47oV2wIMIGbLbAeXRDOyR3QkQgkKG8VZAozvbHmq7XAAS2wX3kzvjReoA&#10;PPTsg6wf2uOhdz88Y7C/R2dxP0F7LHGtFcLb1EZmX0sU9W0F3+ZfI+sggZEhy6J0QXlyJ7yMHo70&#10;FWaI6/wVIjt9hbyDHQiQQXggoEjqQ2BQdB9PJIXFYw+TuvF4dw0OlHIZAhPdfRjgUU6HJI8/kvPo&#10;lB6n9MVPBdMwc/kQmHWZhO3WnZHSpj1yrdsju2tPnGrfC5adxuP9qUdQa9IBfDViM77uvQjvjt+H&#10;6uO+w8dTDuPjbjPoTNbg/VF78enIb/H++P1o1HUcQm7fgTN7vof37cP+3bvheOkqSu8+IDzKUJic&#10;T/dRhNzUHCTHJPHLmKJGX8XECEAS2FN9HUC0NJYU098EEDcXX2zf74T3LekmWkgBfSdq/glApN7x&#10;B4BI6orAEKn6hgChTqWqc19UAYzXOBA1N6SBBpC3DZD4M4DowPhjCovnERoVqawKgNCJCEBa0H2Y&#10;ESLiQKzW40Prjeg+fD8+b7gA23bJCrnOWvrqqsO/BRA1jLcKQN6UxoqQIb2EiOgViAg8osLVqrai&#10;qGiex+M5WQW4cPEsJm0YgeU3ZmHWjTGYcH0wplwbjSlX6D7YznQYjTnOY7HMazKmHRqFOTN7wufH&#10;MUhyHIfC0A049s1Y7Ns0lQF9Az9nP4zY1g/r/WZhofMEzLOfgAWOU7HKYQYWEUKz3EaxnYylrmOx&#10;1GMiJh8agY2H1yInJ0MN55U6jayFpQDC9u7dQty6dhUBe39Q8Pi7GyHiEo2iS+44tW8/igvFvSRq&#10;s70ZsCWovxYglDiSHO6rYxL8CRDZlscEHpLOMobF62QMD3WN/xcAkmgEkNcC4q/0ZwChI40mQEQK&#10;IMbQ0IARRL253qFLzefQ3UUoQRHiYxCDPI9LoNcgogEgQdxHWhQWbZyL1gMt0bJPM0xbNA7J0cF8&#10;jNcJ5Pl6WirQ6xVJvSNOJOCgFDioaD8PpUh/L6THR+DK0d3Y0qIxvK1bw5U9bA/ztgiyboujZs2x&#10;YrA57qVMIwg64p64jgiCQhRJFxLVXaWxHkQRHMqJdNZGYREcAhJxF2UJ3Ric+yL/dAdEDmyI6HYN&#10;4du9HgrtGcDju6GUAHmWMgQBs+sj2PwjJHduhPxB1ohuWxt3T/dgwGeAj2abNQD5x9sguU1dFPU0&#10;Q2F3C8T0/wwPA3uoNNYTSYVJIT5/GH7OG46n2YQKQfE0kSBJ7m6QOBJxHnQrAhlJfXFff0ykivU8&#10;9tvdqZi7qDveHbYc5h3H4VjrtnC07YGFrTqieZ/p+GzKIVSb8D0+mHQQX/Vfhc/7Lket8btQc9x+&#10;fDDhAD7rMAWmXWehTvdFMO23Ao36rUYT235IDovC0wfP8OT+EzwueYT7haX8QeTwy59JZfHHkMUv&#10;eAbi4mTkVTLdRyKDTgKDTAKDUjzCZAmTEFnGJA7BQZEI8A/T3IdvJHx8wuFFgHh4BMLt5h3cdLwD&#10;h+u34Onmj5VbHPB2080wabkTtcx2okazSoDIvUDkhlICEl0CEgFH9QZ8Dl2HrLqrpa8MrkMK5FWk&#10;g+IPjwlM+FwNHiKCoL6hBkJQyFBe4xFZOkCkUK6tzquDpFLymJ7K0usgcmOp6lIDaSmjsAgPC9Em&#10;vN1iOfpN+BFf11+I9ZuO4Ya9Gy7byRIm2kKK6pa2Ti7aPBCjFJa2HtZtwkOb/6EK6ISHn98fU1gh&#10;BEhocBjCQzVFhIUTHhFKkq6KVukrmaEuEw1j+P8MRwxBEksHkp2dhQtnz6pU0mKXaZhmPwwzro/E&#10;1CvDCI+hmHp1GAEyEjPtR2MGIbLgxgRsdF2MY/um4beQCbjvORoXtw1Emvci2P2wGIt2z8Tk/UOx&#10;mOBY6DKG5xM2zryG0xDMcx+NhYTGPB6b7zwai93GY/Gt8VjmMQUzjo3C2n1LERQcgOL8AhTl5dJZ&#10;ZOF+UQGibt/GlfU78Kt7CHArBv/lHAU4hOPBJW+c2LsXD0pLGPhl4qC4ikRtMp84Cx0cBmCIZMkR&#10;kb5f9XHR66AhqnqerswKgOgTB1PVfBWBiTaJMKWi5iESgBgDRU0erOI+4gkCYwkcdOkF8T+TXjwX&#10;gEgaK5rfA/kuiBRAdHho0BB4BFTUPF6BBh1IhQiOOJVOEmjcJjQqJTUP5RboHuICKP/bSI8NxlXn&#10;s2g/pC3ajWoL817NcPjYDmTFhWvniAOpAMibpTsPHR6aPFVKLcLXBet6tYOrdTvcsqb7aGOLS7bW&#10;GNXga+xYJvfVGIPS8E4oC9cAUh4uECE8KgAitRBxIoSGpLUiO6AkmsARFxLVEU9iBiJ8SlOkdWyB&#10;4r5mCLD8ApGrWuF5xiDclzpJej9kXewK97afwrdVbQS0+RJhY0zxPHA4ASSOpjteZg5E3reWiLX+&#10;CrldW6B0gDUSJ9TGk+DueJHM16FreJYwCoV0OBk72uCZzyA8zuqNsqQurwBCRnQ94rmPUgQgGkTk&#10;8XIlworAkZFf/106HStW9INJv2X4cNIefNV5PJp2nYzP2w7GJ2N3o+bYo6g19gAdyH58MXgNPum5&#10;GF9O3ouvxu7BRyO244NOM1B31FZ8MnIPPh69G5+O2o0GdCBhvsEoyS02pKjSkUhQJBAUCXQbSnQb&#10;0sbFpSCWLkQAEh31ZoAEBoSrdbBeB5Abjj4EiLsalTVjqR3+o4kAhOBo/o0CyDu68xBgyMgrQ/1D&#10;wcNUcx4CkKqjq14HCR0ebwYIj+sAkZnnRgARaLwyH8SgNwHkHVPCgpJRWJLG0m4sRTXT6iByX5Aa&#10;LdfhXQGI5Sa6rlXoOfIQ6pjOwYKl++F6wxOX7BzoQAiR63JPdCcC5AYBchM3bogDcYebm4zE8iRA&#10;vOlA7qjah0gcyKsA0RQSHML/SagGj9cCRFJWBEiUjMqSVnMjuVn5uHLVDtM3jMJyp9mYem0EZjmO&#10;IkBGYBrBMduRzsNeg8kMuhDZn0PHsdB5IhZ/PwnuP05B4qWRyHabiXvBC7FsQzesuTkRy93GYP7N&#10;EZjrPBKLbo3DEo/xmOs4DItcCJCbfOzGaKUlbhMIkXFY4DYaKzymYuF5nvfdFBw4tR0ebtfg5+OF&#10;G3aXcGv/cfzmRWiE5AJucfjnVYLEKwEZ525izYw58HJ0RlGutoKvOBEJ3JXpqcqU1itBX0R4/F8B&#10;UuFClPtIVsB4HUDEifwVQCocCCWz0MVNCDykNQbIvwIRgYY++kqlsNR3QNMfAJIYIfDwV67D2HkY&#10;wyPWABAFCQIkJoiuwKBoOoUogiNGFEAo+HsjWWAT449Rs4bCaqAVbIbZoCtB4uvtiNTQQMQSMLE8&#10;V9U1/kwG51EVILFUFI9lJ0Xi6NZl2NK8Hnw62+KqrSVmNDPF6cN7cXxLPwbVgbgf2R33IgiKsK4o&#10;DyVACJEHAhEBSHQnAqQ77sf0xoOkfuqWtQ8IkPtRHfAwkgCJ7IewqU0Q27kJsvtYwa/5l4jf1gkv&#10;0/vz2t0YxLvhp6xBKPMdhazzA3D36mD8PXYaXuQOx4uMfmp4rUxKfHRnKKJHfI1Qm88ROrAx8s8T&#10;Dmn98CCxC56mDUXRgQ7IprtJsqqNuNEN8DiE7iLVAA6pkyQRFirVRYDo4n55ktRp6D6kJpMk5/XC&#10;P4snYdf2AXiv30LUmnkEH8w4jE/HbceXtmPw5bBtqEWXUWP8Hrw76TC+JEC+sJ2GJn3pNHrORr0u&#10;8/FpxxkwGb8Nb4/Zgxp0JTXGHcGX3afC08Ubeem5SCYoBB7xsUl0GlS0kfhY/BsAEh4WR4jEvQoQ&#10;SV9VACSEAAliAPQjQLy1IbwugRg48Sj+1mw7atJ9mLSg8xD3QenAeGXlXR0clIKG7jz+AiCSyvoz&#10;gBgvY6JGXQlAdDUw3n4TQHitRnQyVHVTvpdGfK3GMolQiuhrCQ+CiNs1mq8lQNagFiEiAHmr2Rr0&#10;GrEP5rYLMXHmXroMD1y54qgBRIbxEiAOjuJCbhAgLrh505V/v1twd/fg39ILnp5euH37joLHH2sg&#10;siZWEAESzP9JyB/cR1WAyHBecSBynw9ZEkTSGeOWjWSwn45pTsMwz2kMg/4YzHIYSViMolMYq9rp&#10;14arWshcJwZ4wmMeg/4suohFG3oix3Uc/hE7EZcOj8fso8OwgI5iDuExx3kIFrnSZRAeK25PITBG&#10;YqHICCDiQJa4TMQit0lYeGsiHctYrHSZghUO07D8zHRM2TAYc1eOwdUTe3D77DHY796LqANn8T++&#10;KXhg541bS3ag1C0ELt8ehevZCyiQ0VwEgoyCSiM81LInEuQNoKgAhr79L9Y8dCloEAh/gIcBVuI+&#10;9Lkq0qar4chvAAgdSwVAqMTESogoGaenjFQVJLqqAkSOCUB0kKhtg94SeLwKEIGH32vhESvQ0GVI&#10;UwlAogOldqHLmwAhRALYEh6xfl7IjA3ByXOHYNOvFTqO6oBW/SwxZfZwXvs24gN4jT8ARN+vPB4j&#10;eg08NIDc4ut5qbpMTLAHFo/tg7lNGmJ8iyY4c2wfP1sUfvxmNEqihqIsuBvuERqloV1QFkrXEMZt&#10;BRBJXxEgdB+PYgfinnsv3HPth6eRg1ES0YHOpQ0e04kUX+6EiGmNEDayLhKW2uDn2En4tYSAKJhK&#10;lzAT2fHT6LbmIyV8AT/fQkT7z0LUnZmI9Z2LZP+ZuJswG08KF+C3xIW4zx/BI59heJIyAA8SevL5&#10;ffCMr5cyoj6KOpqhoEcLxLatg1KHvuoGUxoYBB59lQQcAhJNdCl0HUoypJjwk1rKf+WPwbkTw/BB&#10;/xmExT7UmHAQn07ajTptx+KDYZtQc+JBBZD3Jh3Ax72X4oveK/HFxP34bNhW1B2+HV/0WYWPeE7N&#10;MQdgQohUH3sYX/ScBhd7F37xM5FAMMTHJGrwoAOJF2joksmDlABE4CEprKjIRCOAvOpA1GTCqgBx&#10;D4CzgwYQpxtB6DRkH0ws9qj0lUlLwoMwEQei3IbICB4VAKlvBBBjkLwOEn8mQwqrAiBSRCcotLkg&#10;GjReGdL7JoAIMKoARLs74TqYNF9NiLDltgCkZgsChKreci3earQGg8YdRpsui9Bj0DqC4pYGEOr6&#10;Ve2GUtow3ptwdr5BgLjA1dWNALnFvyVdCOXl5U14+FYApHIY76sAEXhUdR8aQLQUVmxsjBoqK0uP&#10;pCYnYMXmRZhylLC4MR7znSYy6AskBByjscBlHGExWmnejXGEwSTMd52ARTcnESATMIdwmHBkBC4c&#10;HUv3sQArdhMeLhMw330CFriOwWKXMVjqSkAQNiu8JhESYzH35kgsMABE2iXu4wkUgsR9ktJS97FY&#10;4C7747DGYxo2+szFapfpWH1lPNY7zsKcbYNxdP48/JdXPCK3/4CnF2/TiSQBfslw3XsU0cFByMjM&#10;UEFbpJaAp/4AEEMxXZ8X8jpYVFVVaBhLB4gASweGNvKKAFF1EA0gFTUR9VhlbaQCIFWcyJ8Vz/8K&#10;IDo0jKU/VgkQSV+FByIxXKDhWwEPgYUMxX0FHgbJ8RhCJIbAEHhEBTK4U7EBnoj090CEBHfCISEq&#10;ABPmDEe7Qa3QYUw7mPVsga07VyE1JhjRd9wVBHQ4vA4g0TwWVXHNW4iWwrlInif7AhB1/BYDtz/C&#10;uf3DgZ1wdbJDelI4XdEdnNg9A3mB/VEW0hX3RaGdqU6qfUCg3IvoRlB0xtO4fsg+2hYRvb9GQOcG&#10;iN9McET0omNpS8i0Vyv1/hI/Gj8nzaBbWIY4n3k4vmco5k7pi0E9u6KTbVe0bNIOTRt1QtOmPdCw&#10;YVeYmvZCgwY90NS0M7q07YHRwwZi9ZJRuHl5Ph3YLDzJmojfCkaoFXdfxg9D/OQmSGzZGGk2TRE7&#10;tgmeBg3G42S5nW4PlKpUFt0ToVFGN1IWJzUYgiShN8rjCY64Ssn8lN+LxuPSufH4sC+dxDgCZMw+&#10;fDZiFz6xHYpPRm3FR9N/hAkB8eHEffi6/zJ8NJA9+dF0GqP24/Mxu/HVkPX4cCwBM5qiA6k1fj++&#10;7DYVHi7u/AFlqwmCFY7DABEdGiI5HhuVSNubwMDzagpLV0iwviJvOANbGAESxp5yGNRqvDf8ccPJ&#10;hy7EHdeu+6FhF4LDfAdqyk2kmov7+IbB1zCEVwCiuw2Dw9Adh1YsJwTk2J+Cg1Coy8Cvq846vF2b&#10;x/iYfj3N1WjXFb0t51UM7dVaDTBaKkvAIRARaQ5Eivt8bsONBAjViOc0ovNowvOpGgIQqkZzynBf&#10;EBPzjXirwUoMnLAfnfusQZvuK+DEv8n1q1dwhfC4ft2BDsRR3btDW9LdmQC5SQfiWgEQcSDe3rf5&#10;9zUCiJ8/Av0DCJFABZBgAUiopLAEIBGUXkSvBEkkXUhsQiwhEgv7C3ZYP28OpmwejVnXx2OW3XA1&#10;wmouA/88BvbFEvg96DRu8piqV0xmoJ+IuR6T6C54zGk0ZjiOxLQbU7B231icODwNs08QDl7jsJDX&#10;WCTFcTqKpe4TCYmxKlUl7kJcyIKbdC48R+ojy3i9RW6yPZbXH0vojCOExvLYOKz2norlvMZiPr5S&#10;gHJnKhb+MBynlyzDPz0S8d/u0finaxT+yzEMcE9A0bXb8LhwBTniQhjI9ZFcaSmJfwBIVVWFhdyn&#10;Q19AUVcFQHi+mmtigIcqmrPVoaXARYkb0VUxfNcADFlEMU3dKIrwIGQSExO0Ijolc0DS5BwZvhzP&#10;fcMkQgUUI+kQESBUHbarS6BhvK1LAaSi/lEFILrr+HOASLrKABAG+egAgYGHCuiRDPBS3P7x/GG6&#10;Dgt0HGGLDqPbwbxnMxynlUzia0W9FiCvStxHNK8ta2XJNSsBcqsCILrk/KSQO8iIDlJLo8TweQl8&#10;nR92z0S8WxeCQCTwEHVUrbiRUoEKIfLYfygix7REcneqXRN42nyGIleZC9IRv6QOxM+5sxHgMQOb&#10;1wzCgG4d0axOF9T+tCtqf94PjeuOpcajSb3xMK03BfVrT6amoEGdqTCtOx0Nvp7Kcyfhyw8n4f0a&#10;A/EVn9OycU+MHz0Ypw5OIkxm4tcHs/Bb6HgkLrRA5NwWuO8yEC9SRxIaBERGDzzLG4xnOZIyk1QV&#10;XUesASBSfDeChwJIfC/8o2Qyzp8erQBSY9wBAuQ7fDJ8Gz5pMwxf95mvCue1B69FvaFr8Hn7yfhg&#10;MAPbhAN4d+wBfDpsCz7uswQf07nUGrMXNcfuw7tsv+4yBb4uHshMEgdiBBABhhE8qgIkKoK9vb8E&#10;SCgDXIgBIAEMgv5qNd6bzp44fc4bn9l+g+pm21HD4lsGWCmgG8//MACE8Kguwf11ANFB8EaICECM&#10;xP0KgKjUFq+nQ0quy+u/AhCDqgJEzUKvAAhfW+6fzv3q3Bd4mDRZTYCsQbWmaysAYiJrYREgJi21&#10;4bxvNVyFAZMOoteArWjZdgmuX3OF/bVLuHrNHtcogYgGECc4OTkpgLi6CkDcceuWAMSbAPGpSGNp&#10;APGrAIhIACK3sX1dEb0SIJEqqJ44fhxXdx9C5ImLmL5mBCZfHYOJlwapdNUiOoKlbuOxjE5jpecU&#10;QmQyZrvQoTiPwfSrQzHNeRg1kvAYjqlO3CYI5p+eiHHrexAMY+lk6DoUNCZoujWBbmIUISBAIRxu&#10;ElR0IQtdRnN/AjVJuZB5dD7yfAHNIoGX6zgs5v4qjylYRZCs9pyM1XemY/b+IbiychNwOxX/4xKF&#10;/3QKxT8dw4EbMShnR8X18AkU5+SqG1FVAoSBvgowtNpI5b4xKCqAITJAwxgeoqoASeH19Btgqdf+&#10;K4DIbWp1gNB5yPpf+mgsDTD/AkB4TAASrwPEABGBhV44N9YbAaKG54b5KYBUpK30EVUy4kq2BRwM&#10;0DHBPqreEV0FIJEBDOQCkDsM5nw8hu5j8IxBMB9oiU6j26PNUBvYEiZO9meRFh7AgC8pKYKAzxHJ&#10;flWAiBRgBB5VJM8xfr6CkEhgIvs8JyMuFKf2Lke4MwNuVPcKcNwP66C2BSpl3L8X2h6PgwYibEwT&#10;JHRogNQ2pggZ0hjPwgbjl+IZ8Ls5E9PG90DzBm1Q74t+aPDVSDSuNwnNG81E08Zz0LjhXDSqNw+m&#10;debAtPZs1P9qJup/ORP1qPpfz0bDuvOoRaj39WLUq70UtevMQ4vmK9HQdC6++GoYmph2xNzpAxHo&#10;Nhv/vLcU/ygcg2fJfQmJ3niQ0xtP4kei4Fhf5J/vg6eJQ/EwsS8eECCyVIqoLI6fT4nORIGlD/5+&#10;dxIunhlFgEyDydj9qD56Oz4evhmftR2Dun0XoHbX+ajTeQ7q9eR2x+l4f/QOvDftCD6Y+j0+HbQF&#10;n/RaiQ/GHsJ7BEoNAsSEbuSr7lPh7e7JH0/WqwAxUqyI4KhwH4SHMUAqUljqfiCRSjISy8cnlAEu&#10;hIEuFO5uhIeLL5ycvRkI72Dv926oZbEFNax2s0e+iwFXli8hOAzwUDWQCgdSCRB1kygDMPSZ5Lo0&#10;SLwKEQFGVWnP1a6j3I3h+u/wehpsCAv9mtLSiegAEenpLJlQKBDRbnFL10GZNF5DgKxRAKlOgJiI&#10;qgCkhvl6/IfpSgyZdhgjCPE6TWfgwkUXQuQKLl++UgEQ3YUIQG7cuKEA4ub2BoAQHgogqphe6UIE&#10;IGEhhkL6a1JZkVFRSI6Lw20/H2xevBR5zl7YvmE+pp8ei/FXBmGGw0gsdZ2o4LGC7apbkxncJ2KW&#10;6yhMdxiGqeeHY9qVoZjtMAJzeO5cx1GY5TgCsxjo5xI+cwQ0jkOUsxCHIdBQ7uPWaDoNmTwoaath&#10;yoUsvTUeq25PVS5Fzl1Gt7OI0JgnI7NuEjSSRuPrrHSfhBWEzCoBiO8szN09Av47jynH8T9OEXQf&#10;4fhvBw0gT52DCZCTKM4mQJINa2UpgCSp5daNpaecdCBUBYVMLFSTC2WfkNCPy7ly/P8KkFTCQ1QV&#10;IJLKUgCR840AoiBSFSAqlVUJEF0CiKrw0AGib79VWfug+/hXACKuI5hgkNFWhnkb0QGUEUCifAkR&#10;H3ekxYTg5OnDMO9lhjZj2qH9qHawHmSNHqM6wdfTEUmBPlrq6Q8AqapKiAg0ogwSUCkJLAznyWsL&#10;OOL5fuRYTKAn0mJDce7gN7h9kYE4prcBIJ0IkPa4R5XHdMOjBAbgqE54ktAXeed6IGR8Y/iOa4Qn&#10;3hNRmrYe6xcPw5dfWuLDT/qjWYNZMCcsGtedSk1X+80bziY0ZqBh7ZmEyAw0qD0NDevMQkOCw7T2&#10;fNT9ai6+/nI2an85C3XY1vtqAb7+gpCpvZjAWY6G9Zeiztdz8cG7o/HJJ20we2pPZIcvwi95Y1CW&#10;PAAv00ahYEt7xFnXQ4RNHeSe6IJnqYMJELoNmQ0f24euQ1yI5koUQOL64L/uT8WF0yPw4YBpqDbm&#10;IKqP3Y6Phm/Cp7bj8PGonXh3/F7qW3w24SA+7LIQtbj//qSjqDH1MD6hG6ndbw0+Hrcfn47ZjvdH&#10;7MR7o/ehQe/Z8PXyQXpVgBg5jj/AQ25f+1qARBEeEUoB/uI+qgDEVQDiyQAYiE27nPFWYwbWVt/S&#10;hexg0P1rgCgnIk7BABBxFJUAYVD/3wCk4lrS8jq8RjUCpHrFdak/S2HRcbxDcFQzJTAUQFbzs6wi&#10;POhCmnG7qQEkAhEFkPV0XARIwxUYNHk/ps85iQ+/Go0ffrwORwLjqiymePX6KxBxdHRUAHFxcSFA&#10;3P7Egfjz7y61ECmoBxilsYL5/wnm/ymE/69QwkODiA6QmMgIZGelwcfbHdMHDYHzwe8xc6s28mqK&#10;3WDMvDQMCwmD5W4M6AzkUg+ZxkA+j9sDtvXC+B+GYLq9QIRuw54AuTqcbmQEpjsPx1z7kZhPdzK/&#10;wmGMV7WP5Z4Ch/EqTSXpKAHGck9CymsyNUWdJwARxzKfTmchXcwigmSZy3ispgNZ7U54eEzFuoB5&#10;mL5+EHJO3gQco/Hf18Lwn/YECAXPJGSdvolbZy6qJedTktNeSSfpwV6XDhAFEQMcjCWjudQMdZ77&#10;CkAoeU5VgOg3iXqTqgJE7nEu9z0RgKQSICmUXmCX+ki6SKW5jCBiSG/p0msh+rwPGa2lA+RNENFF&#10;gFQO25W0lQyHNZ5lrkZbGSTzOlTaSqWuCBEGaVFUkFb70NNXUqeII1TiQ3wwbtYIWA+xQZvRHdCW&#10;MutrgSkLxvK1eA0CIdJPS01FCXjEvcg1jeofcVJg9zOksAQIPFeXBhC+LqUcikFxIp4rc0hiCDm5&#10;m6LDmcNwPdODgbY7ioLoOoIIkPB2KIvuhnvXeyFjTwcU2zPwcr88rh979yPxc8Ey3LKfjXa2Nvj0&#10;4+5oQLchDqMRgWD65Xg0Np2GBg0IkXqz0KzebDQhTBrXm0kgzFAOpPZXM1C3jkBiDgEyRwGjXt2F&#10;dCFLeB2Cg23jusvoaJagaYPF1CI0rj8XDQie997rhU42NghxnYHfisbjUeAgpIxuhgc9bZDevhli&#10;NjTH03S6EHmvugMxgKMsmlARxfXEf92diAsXRuHToXPwwcT9dBLf4qshq/Bp+4moNXYHao7cRdex&#10;H7VG78J7Xebg/XHf4d0Jh1Fz+nF8NHg9z5uLT3oswWc9FuKznnQjPdejju0wBHj7qjkfxrBQriOa&#10;0DBIah4aPAiOMIptVKRAJI6BKUZJ0ldBgbKUiRTQI3DHJwI+cktbj2DccgvAjZt+uOHkjdvcX7bF&#10;Hv/RhMHUahd75LtQrakBIAIOQx1EahNya1ltmK24jY0EgAR/2RYQMJAbQCHHdGhUlTznlWPiMBQo&#10;eL06Ah7DPq9ZvS6dRB1KWuqdelox3diBaJJjVEOeR5kIPMSFiAMhRGpIq+ChA0QcyDp+1jWoab4O&#10;b/E7M2jS91i89DyqfzwU3x+2g8N1Z1y5fBlXrlxTALG3lzSWg6qBiPvQAOKi0lgeHh7w8pKRWLcJ&#10;EH/c8ZX1sHwVPHSA6C5ECunKhYSFGeChA4ROJDKc/99I5OVk4dSp41i2ZAEc9x/G8f2bMOPoSDX3&#10;Y8rFYZjDdj7BMcdpJKZfH46ZTqMx9cQIDFs8HLMPTyFQhmPqVZ7rOIwuZCxmXCNArvExAkQbvUXg&#10;OI+i85iIlXQZSwiI2U7DMcdZhvUOV4BZpJyJpLgIDsJKwLGA4JDaywrPqVjpNQ2rvKZimcF9bPCb&#10;jnW352HpirF4etlXS1u5xgHOMXQfUfiHezTsN+9BclgEZDVeHR5qIiIDvtREVF1EgjmlQMCgr4be&#10;Jsm8kUQeE6dCEKUxeKenqhSYcitJPG6AhewrkPCxSqAIJPgcuZZBAhQdXgKQqhML1U2zCAcBgSxO&#10;qaBQ5RyBSwVA+Li4Dh0eAiEdICK5AZWSoSaiA0SWq1HDd9l5iIukC+G+TC78twAiTuS1ACE8oggP&#10;AYhyEwzeadEhuHD+KKx6WaDdqA5oM5Ji27JXS2zZuZruJJjn87kM9lIcfxUglakrWesqjpCRJUsE&#10;GnEGqfQU9SaAxAtABDh8b8kRAXC/fAo3TwzEk5h+KAkhQEK6oIxuREZVxQ9qinBbOo7OdVBwtSue&#10;pbHHnzML324eji8+Nkf9T8YTCHPQtM58NCYUmtF5tKDraFqf0CA4TOtMIwxmEgwCjOn44suZ+OKz&#10;GXQS0/HJZ7Px+efzUKf2QmoBGpoSGOxtNq23hMBZSPeyGE0IkCYNlnKbIKnL1yBEmrGt99kQNDdt&#10;jVuXR+Ef2ZORvMwC4W3rIXWaBR55DMDjlAEGePRCOWUMkLKoHiilO/mleDSunhmEuq36oUHPuTDt&#10;swD12o/CF23G4cOxu1Fr5E58QFfx8fBv8GmP+Xh/4gGYjD+Mj6cdxud0IF8M/gYfjtqFj0fsxkcj&#10;duGjYTtRv+0IBPv68cuXxi+WEUCoCnhESdFccx6RIiOARITHKniEhUZXACTAV5ZzN56FHqQAot0P&#10;hAHPKwRz1lzGWw1Wo6aksMSBSA1EVt41JUAIDx0g1QwAUS7AABCttsHAL61yDnLM2E38hQgG5Szk&#10;fLmOAER3GwTGO/XWVOhtSoAh268CRPYJh4Z0GpSJKdVoFd+3tIRERSpL6iEaQGoQICZmhIuZLIWy&#10;HAMnHsHyFRdQ7eMR2LfvggKI3SU7XLp0RUHk+vXrhIi9Aog4Dy2FJSOxjAHiYwDIHQLkDvzoQvz9&#10;K9NYyoHoAAkVgEgx3QAQOg+ZeZ6cwP9lRBiWLF2A9MwUnDy0Hxe+3Ys1a+Zj7vkJmOowUDmROYSC&#10;pKhmEAxzzo/HzC0TEMhrT141hqAYg8lXpAbCxxzGYCaBI3NFZtoTNtRCQkBGcIlkNJcAZbajAETg&#10;Mpxuhg7FdawqlqsRXjK3xIHAInxWeU9X8BCJOxHArPeZjm9CpmHh2fE4snY9/sctBT9d8Ef+geso&#10;PeaMn26GwnHDd/A4f1lblJEBXAOIgEMDiEotqWOGoG5wGAIJSXHJiLR0AYdBMjJL2j8AhNLdiEjB&#10;Q0Z68bgxQPSi+psAoktWEFb3RmerH0vW9W8ApAIkVQAisBCI6ADRj/1LANGhIQBRKSwBicz7YLAX&#10;ZxBJcCgISECXdJLMDE+IwMzl02DW2wKdx3RGOwLEdlgbmPc0g53dcaTyNZVrMTxP3IUqwisnUwkD&#10;AUe8EUDi/f4FgPCcBDmP15E0VlKYH/xv8sd2tCuexvVFCd3H3WBZ2HAQsve2QbxtQ+T1sEZ4q9rI&#10;/aErXuYvxtr5PVDvw85o0nA8GjWahQb1ZyqZNpyNRg3FZUxHIwKlQe15+Pyjcfjio+H46v2+MP2w&#10;F6zrDkGnJqNhW3cYWtceBrPPB6Hx+0NhShDV+3QqGnwhz1uGunQgDQiQ5g0JkHp0H3UXoQkh06iu&#10;iCCpswhffzwGrZvZ8G80F7+mzkKuXX88CBqOp2lDCI3eVB8NHvGEhgEg5SJC5H5cLzqQSTh3rA8+&#10;7zwSHw7YgK8GrcMXncbjk7bj8T4BYjJmJ53IHnwyZBM+770YtQiQamP24dMp+/FVvxX4YCh72Dyv&#10;xpg9eHvMd3Qq+9C400SE+AUwiKS+Cg9KG65b6TREAowIQkRSVzo8JHUVEhzFYBWFoIAoNQtdW0gx&#10;Qi3lLnJz9YPrTV/cuOEJb88gjJ5zkgBhQDXfiZoESI3m2xh4CY4GmxmMCRG5fS3hIaObBCBym9nq&#10;BIZankTAUZsBXtyDERheTUm9Xm9LmkvgUF9a2dcAUlk011yHLgWUugRB/XVKfwCI6SqDVlIrCL9V&#10;mgNpRAk46ECqCUgMDqRai5VqRvrbjVZg8KSjWL7yPP6j5jBs33kO9g6OuHjxYgVArl27pgAi6SsN&#10;IIbJhIa5IF5etw0pLA0gfn4aQAQer6Sw3gCQ6KhIxMZEIS87C9/t2sHf8jkUFOfifkkBzu79Dr7H&#10;z2PTugWYc24iZsroKrqMKfaDscBpPIat7g2766dQWlKGXd9vwexz4zCdcJl9cxwdRyVA5tC1CBAE&#10;IPPoJrThv9Jqx2VboKLNLxmjJM+ZTXAIPETiPparwvl0rLkzQ0Fknd9M7AiZjRnrhyDqmCMdRwr+&#10;fikYdw85IHbLMdgt2IhLB46guCAfqQz6aWn6vUIqAaLta8FcpZQEIDIHRIbxquG8WepujcVFhSgq&#10;KEZ+dvYra2YZA0TJCB6phnqLwEIDhQDECFYVx1+V9n4M4JHnSPrKIHEf/1uA6CkscRsVLkQko/AM&#10;+kuASA3EGCAaPGTuh+ZAJNhHMJALQGSEVCQBIqmroEAPdB/bE7aD26DzyE5oN7w9rAdao8vwTvD3&#10;vgG5YVSEuA7/Wwb4aPNGjFNhIgGFWjCRYBCXU3HM8PgbAeKrgUbOkSVWgjwccWFvdwbWgSgI7IJi&#10;6n5kV5Q494Bfny8R3rou/Ac3wKOQRVi7dCgdhC1aNiIk6s5Cs8azUb/BdNSvNxUN681Cvdqz8eVn&#10;U/H+xwNR54vu6N1yKLYNmAen2VsRtfIAMjYdR+7uc8jZcUYpadMx+C7Zh5PjN2JlnyUYaT0Nlp8P&#10;Q90Px6D253PQmD3Lpg2XEiRU/cWaK6k/jy5kEcxNl6DOx6PQpa01ChPn4qfc4XiYTIjE9yM4+iqV&#10;EYplcZUprIcxIgIloSf+eXcm9u4ZDJNeS1Fj7PeExkF81m8pPmk/ER+O2Y136UA+HPkdPh1Gt9GF&#10;bknaoZvw1cjt+Lz7EtQgcN4ftQfvUu+N2cvtA2jceRKCfIL4JUtRNQ5dkrKqCg8NIDo8tNSV5jy0&#10;wrmMvgp8BSDhyn0IQFxdfOFywwc3bnrAzd0fvfje3yIcaprvQi0CpHoTgYZW8zAhPFT9gwBR600R&#10;IHKvchMCwEQgUZuBmACpbkhb6eAwlgaM18BEuQ8GdYKhOq8p9Y5K90GA1JeUFZ2HQdUMqSwTwkP0&#10;RweipbCqN5RtHiM4qgs86EJMCBBxINUMDkQAYmK2RgHkrfpLMGjiYSxZdhpvVR+B9ZtPawC5YPdK&#10;CsvR0YEAcSI4CA9Xw10J3wAQcSDG7uOvABITHcWglQC/QD+sWLkM2ZkMemmJyM/LQACPndi2E3eO&#10;nMfOrSsx5xBdA13GEpepmLF/lMo8ZKclIZu9+xNnjmLKwRGYeXM05t6YgNlOBIjUQggFgYSxBBDz&#10;pcAudQ3XCdwWsEihXLYncFsmKdKdEBwzrw3DQgJpqfskBRDZXuYxGcs9J2NdwDSsvToD25bPxj9u&#10;xeN/7ELwP1dDgWsyfDce0YftECyDQ3IzVTBW0FAB/FWA6PAQ6QV0We79bmER2yy4ODvgCl2h/RVH&#10;JEbHoSgnV8GiqgNRxwzzSzR4SMpMg4gxHET/jgPR6ySqVkL9FUBkvyo8jAEi9z7Xt5ULITh0iLyl&#10;zTw3mnUu8DAU0PX0VYyCiMw4N4y6Uq3mQCRdFck2UloGbimKp8WF4pu9G2DZzxqdR3VFh+Ed0WFE&#10;O7Tsa47RM4cTBD4KBpH+bgzwhBCfJ8uRRDL4y3HNyWjSVtvV3EmFSzGCRcUx4+N8nkifuR7P9xxy&#10;WxZLG4+7kSNQHCwA6cpWhvD2QZ5TN2T90AW/RM7B97uH4ctPLdG48Qy6jVlo3kADRj26jUaNFhEY&#10;0/D1R0Ng26AvNvWZgdCV3+Hn/deAo+7AIRfg4A2tPcB2vyP+Zx97OvucgCO3gOMe+OcP7nh61AlB&#10;G45j97i16NViFOp/MAyNahNUDaUesoggITzqs61Dd9JgCVoQJh+80xWblkldZgYeqfkegyhCwwCQ&#10;cgLlIdsHUvuIoTOJlWJ6T/z33RlYtWEA/tZtGd3GXjWn48M+C+hCZuGj0d/hveG78BHh8PnAtfiy&#10;w1R80Xsp6vZagq96LsbnPZfigyFb8B4BU2skYTOaTmT4Tpj2nIyQwHAkCUCi4hETkcAvkziQZPZQ&#10;kxAVnoDI0DhESdqqAiKVaSvlPqRwzmsEBUYyeEXA348iQIzTVy43fOHs6AFXZ1e4ufih45B9+I+m&#10;WwmQnTBpLkuXbGYA1moeqvahZokTAAzakkZ6p47mOLTaBQN9HYKA+yZSB5F9JQ0m2rY4h1cdiibt&#10;fO0GUjyPepvbajl3g9vQpDkTmVRYvQFFmFTndkXtowIglZI0lsDDxCBVB2lCR0KIyHDeGi0Ij5Z0&#10;KjKRsMFSDBh/AIsW0onVGMH/6ynYExZ2Fy+9AhAnJ5kDok0iVDPR3SoBIkV0/V4gvr6ynImkrwL5&#10;P9AmFOrDeI1HYUVGECBUFAOGpDDklrW76D5u3nRGbk4mUlMZnNhjz87PhX+gLy7+cBxnd+7F5UPf&#10;Ytd387Bq+wxs+nYt4mOiGSyTkJeViUsXz2Hyd6Mxw4lBn9BQICAgJN0lDmIeHcUCp9FYRFDIvA4p&#10;wsuckUUu47FA5o84S1pLUlwTeZzwkRnu10aoussSXmul5zQ18mvuDT6H5672mYYdQfMxf8MwxJzi&#10;7/VGPP77YjD+63Iw/vOSH2Afi/gjV+DvdhOZfH+pMmEvUQIsRZioW+NKAE9JpySgS7BOUPWP7Ix0&#10;OrBidoA8cXDfMlw8MRPezsvh5rwG/w9z/x1V1bW9f8Dem0Rjek+MxoIiHcHeQKoiAgKK2BULdhQR&#10;RJoUsWIvsdME6b333osUFWuaSSzpuamW551z7bPhgJp7v+9vjHe8f8yx99nlVJif9cy55lw7/JYh&#10;KzUN169zUSJdz6Esej6GCVsb7Quj49z4UZqFxeCSz3WHiLyvbBIs6FoyBsKzACLUCEODIMKQYGjI&#10;pgwPZYBwCEtsa+okU0qsM0BEM0W5ZYkMEHn2lZiB1QMgDA1p6q40bZfhwdbpvMlp1xcSECrzYDF/&#10;GrTNR2DczPEYZzsRY2xGQdVoONZsXk6AKhKztaryk1GVy7OwJFgIFUP2LIDI9jyAKB+X75WvqSNl&#10;w5/nzMHluFw4DV+VETyKJ+GzIkN8VswrEhrhz6uzUEAjoQH91KHyyWyCxUpSHsugMWAe1IashKrK&#10;enz4hi10Bs3AkXkb8fX2T4GD8QSFFOBAMh6GJOH3vfF4QpDAwRQ8DLqIhztj8GdwLFkMASWZwJKC&#10;x/sILoczgDNFwNki3N+fjFOLfWAwaCpU+y3AwCEboELwGP7JWpEjGTZwNcGEbMAqqA8YjaKERfil&#10;Y6aYbXW3jqfuSna3cSoBwxRfVRrhm2oTfF1DaoRDWLcWY7WLKfqYbsIrs/fi7Tl78Kb5Wrw9ZRVe&#10;n70TfWwCSF2QAjHfRMpkI95y2Ik3bALxmm0A3rPfgbdtCTK2u9GXANJ31m68ZL0TetNW0uChCrUE&#10;kOqaS/SHJIWvqggmVaJdCec7CBxCefQABykPAY/CCmGihUlBBfLzyHIqCCC8DkgRUhXhq/jYVCTG&#10;JiA+Pg+jp+/Dv4crAEIg6S1XcpMqkY1DTLzs7AsD3PBCfzYFFGTnLgDigd4cymIgdAKEzz8PIHwN&#10;mTJA6DqG1Aud8FACiFAbXcDoad0AogSPbgBRJRtO8FDbjL6atM9JdFKnM+aGYNXqk+j16iy4bDmG&#10;mNhYhIdJSXSegcUWF8dV6JxAVwCE4KE8C0sGCPfCYpMAIrU0kbrxKgGEk+dVUu1HTU0NLpHjzMnJ&#10;QmDAdoLHVcnZkePjNult7S24eu0yfvzxPg6H7IXvqtW4kZmLfe7uCDt/FlfJMdfX1eLm1Q4kJ8Rj&#10;QaC9CEMti7eTgECA4CQ4w2IFQ4XUx1rOgSgAwsnx1QmSEuFeWkKFkC0jaKyIIRhdsIVzzGyCjqME&#10;Grp/dfJ8bMp0hFf5crieXohPSRk9zmjC4zMFeBKeh4ehefgzrFCEs9pPJaE6Owu3b3SQMyc1QLDg&#10;WVjtra2Sg28haJDautLO4aImXKVj19vb8fVnX+FQyB5sWOeI+spd+P1BIH77Zj3+eOCLW1f8EOC1&#10;kuBZL/IgDB1WNzJA2glQnHxnsIpwGF0j5z8kwHQB5FkmK5NOYDAsFOCQjQHSogSQZ0FD2WSAyMbg&#10;6GYEENETSwaIUB4K6wkPCSAcwuKpu4o2JaJdieTQRRhJ4azr8zPRVl2MM2GHoWOig9HWYzGGbKzd&#10;RNofBTVDVezc54vmylJUFqSiKi8JVTlSISFPy30eQGQQyCafYxPXK0Gk53k2zsnUE7ROh6xGUwY5&#10;14opBBAD3C6cKLbclfdu6yLYz5yEj/rNwNCBy6E6cBlUSYEMI5AMGrAUH79pjNVT5uLznWEEgERS&#10;GmT703Db/TjS565HrK0Tzls6ItJyEarW++LR0SQ83puIh7sS8eRYBm4FnEDK/LVIdlyHnAWuqHL2&#10;wx3/08Cn2SShS/HF0WQsGL0Qgz+eBw0VV2gNcaH3QKqHYKL6yQaoD96Ij982xcp5U/DjzXUQhYOs&#10;MjoBwurDBF9WEBCrjPB1NedEjPHHtUVYvn4GXjR3IwDsweuOu/HGlJV4fYqzSKC/YhuI10mJvGu2&#10;EW+arMNr9sF4ZWYwXiJl0puUB8/QetNuN8FnJ16c5Y9XbXwxadZa1JAjaL/Kq7jdpD/iq+RY2lFX&#10;T+qDAMLQkK0nPHi6bjEpj6KCchTll6Ewv5ycWRlyc8iyy0SuIz21gBRHLimQbCQmpAmAREfnYLhB&#10;EF7gvIeGP43OSYFwRTfZvweTU1fZhn+J9TkYIgwHhkeXU+9mQomQQmCQ0GMBhc7ztP8MgAil0u06&#10;SXkwpLoAQsfomv9ngAzdjJcIIL0JHn3U6bgG7WtsQa9P1sBy/gEscj6KXm/MhvP6/YiLjVNKoEtT&#10;eOPjE58LEOUpvDI8ngUQhgfPwGLlwfCoJuXBALlypR1Hjhyi3yUOt2/dkMBBxtNVGSbffPMVsrPS&#10;sHXbFsRcjMLpIydwMGS/mBZ8lZwtO+Mb1zpoEFGMVXsXYzk5ficGhoCBHKqaJXIaqxI5ZCVVlPM+&#10;13awQmGArIjj5Plc2neAUzTXk3ACna6h42wMnDUEmS0Zy7A1bwG2p6+Ep+si/BhTAERWAmG0vVCE&#10;x6RCnsRUAyVXkbf7U2SER+OzjnZ889Vn+OL2DXx545roi3Xr5m3cvH4L1zqu48svvsGN67fRTsrj&#10;8y9u4czJI9i1wx/FhblISziKlFgn3L29BveuOeH3u1uRlbgJCVHnCJyXycmzcmnqBMhlcuxiK8JZ&#10;nBNRhLYU53sChB/3ND7+rLCWbAIgipCVDJB/Uh49rSdAWIEwQLiley9leDwfIIoQlgIgVTx7ih02&#10;O/z8NNE6hB9zt9yW2mK4eK6ClqkWxtiR+rAZh1G24zHSUh+6Zto4fe4QGsuK6Z4U0T33f1Igiv1n&#10;mTJAeioQ2fhYc2UFzu7fiOoEAkaVMYHDELcKxuPzogn4sXk6oj61gpbWJKgPXYjhg52gNnAJtAav&#10;QP+P5mHQ+4Y46eSGh8dJRRwkhXEoBe0e+3Haej5BYx6KlrmTIjmJH4PO47rHAZyfuRgpC9fj70NJ&#10;eBSSjG93nMfRSdZocd2N72n/fvB5NG3ai1jH1Ugg+y4gEgivwZcnk2CvbQu1DxZDY8hGqNOIU51A&#10;Mqz/egKKG1SHkAoZMhI5UYvw82UbkSxXViCsSGR4fFNtim9Igfx8dSHmrLTCC1bb8Pr8PXht7g68&#10;O2kZPpy6Dm/M2kHqIgjvOobgfZMNBJV1pDSC8SoBpI99IPqSMhHKg+w1h914edYuvEP7IyfbwtXO&#10;DtsXLsJJ/yDEfHpWNFcsL6/HpRYevXWIPlgcuiongChDRMCjUAGPvFJSHqXk0EqRk02WVYrM9CKk&#10;pbD6yEFifDZBJBUp8SmIvpiPj3Q98W81fwGQPqRERCuQwZ5kW4UJx60IYTFAlFWBsglVogQQKQxF&#10;22eBo9MIHgymbs8hqZwugEjnegLkxYF0jZL9N4DwtN4Xh7niJbWN6K1O8NCkY6xABq2FOSlIa8cg&#10;9Hp3Hhav2In4OF4bnetA/hkgcv6ju/rogocEEGk9EKmViaKIUAkgjY28jkspdu7cIdQHJ4/FAk2c&#10;QL7chjtffYmM1GRSSMtRQRDinEBVXSWSUhKQlpyA2AsRpCij6H2k0oAhG+tDVmBppC2WcH0IwUC5&#10;ZxbbutS5InexKX2BaE3CoSxWKRzqEqErggcrEIYHh6+cYxwILKROGDCxdtiQNB8+ucuwv8QVXv5L&#10;0HjgjJiu++fZQtw5GIuHcQSSuGo8SasHqm/Dc4EXxo5fAuuZm7B5806cPhOBguxs3CRllZ8cjyM7&#10;tmLTCnt4uKyi76YU3979BqHnT2LlEiukxhynz5yDr7/+EvHRh1BGr/vjrRVkq9Bc7Y7wswdw88Z1&#10;UgiNAiBiyi8BQm7fzgARxYgKiLDikXIwTwNEVihsMkBkiLDieFYIq6cCeRZElIHx3wDC6kMApL6C&#10;oFH+dNiqjtf1UFScs3GbdmnmlaQ+2GGL2VcED3biPCW3qTwPJaVpmD7fnIAxGqOsx2CszViMmjke&#10;WgQPI5sJyE6PoWuzUJGXjEqCiLhfYV0FghIExOMeQFFuYdLVxqTrPBtPDa4mNSSei583LxUt9E9w&#10;/qAfiqIMcK/SBLdZgRQYEkjG4m4TyV4nQ2hpTIf2oEWkAJaS+liE4f0XQeUtA8Ss8wNOpAHBMfh5&#10;5wUkz3JG2HRHtG/ZiUe7LwK7k4AdtA2KJlWSjMcnMhBntxxNLkHAyXxULPVG80raP5pD18TS85Dt&#10;TyUlQyDatAuhZo645BJMf8w1qN95FhM/mQrtgWsIHGsxtN86qPXfAI2BmwgiHvjwrcnY7mqIX6/P&#10;xN1aTporQlm8rSFoVEvHviU1cq/RDPfaFmLmEmu8aOuLvg7BeGNeIN6eOBefjF+AAVM3YiDZkGmu&#10;+HDiErxu6o7XbXfjNesgUhocxiJ4EGBeZqVC4OAcyr9s/DDLxhEVCwyR6zgO0VO0cHSkBraPGQE/&#10;A2ME2M/FMf89iLuYjNqaBrRfuYnG+jYCSRXBQ1YdZSgg1VGYV46CXFIgrD4IHtmZxchILyCHl4dk&#10;UiAJCVnkcNKQTAA5ey4TH+j64AWGhyYvY6sMEIXTpq3UYp0cvlALDAYJDiLxzWErMg4/dYWy+Doy&#10;3ipgIRcOygn1Fz6me7igUFxDsKL7XvqYAPSxG20lgIhwFoGI7SWR++gyKfTFxvsEkEEKU+Q/evM0&#10;XmEcvmKQ0HPTYxkgfTXcRSL9XyrrMXlGEEZP2YpeHy7EopUEEIJFeOgFRCoBhDvxJiUliym8chuT&#10;zIxsZGXlkeOW1wKRTJp9xfkPbqbICqRUUiCsPgggog6kqpIAUoWrNIIODt4hch83aGTOSWVeR/xq&#10;x1XcJWcaFRmOJYsWoqKiVAAlPOwcTpw4RO8rlNRxvWoBAAD/9ElEQVRnPmpruX6knN5DBi6Eh2GJ&#10;3xysip2DJRdtsErkNrjHFTn/BHsCCrdlnydakLimLsBmMtc0XjhqHtYlcoiKcx90f4IjqZjZWBZN&#10;93DL+FhSIQQUF7rOPWcJjle5Y+uOhYjzpf+vxBr8fTYPj6MqcONgNLI9gvEoldRH81eIDbmICePc&#10;MGbaCegaHIDGWD+ojXHD6HEbMd96NsKCLXAteRHqLzggYOVYeKyah8NH9sDR3gKpUQGoKfZEbvJ6&#10;RIXtRlLkYVTmLsXPt5bjPwSQ1ho3RJ77VITwuFq8lZUFGRf5MUCEMUDo+5SLC4WyE1ODJRNhqk6j&#10;YwwOBSA6AaLYdl5H57iVSaf6UJjcJ4tNGSIyMLgiXdlkcCgDhSEiCgkZIHUKgCirDgkgDA8OXWV3&#10;AYTzIEUKBSIS3gyQDNSRMuHajjNRh6FN6mOk1ViMJuUxZuZY6FuPhZqJBuwXTkcNqZiq/FQCSEqn&#10;ceGhaJKoAICsIuSw1j8BRJiiN5Z8Db8fkZBX3Mf9tprKyxB96iCyz5vhfpU5bhYRQPKn0Gh9Ci7l&#10;O2CqwVioD7OHziAa/Q9eSiN9Jwx+Zxp2TFuLJ6QkngRF4afAcwgztEHZQlcghCAQdAGPvcLweHsU&#10;HvtH4WFAFP4OjAJ2xuGe3xkUzt0EHMtC8XwPfOl+FNiTiEecG6FrHhNwHtN1OJSOn/bQCHLGYjSt&#10;30V/5NW4uHoP9N6bg8H91kPlY1IhgzZAc+BaaH1CDv99B9hbjsF3VxbhXh0pDQKFAAjnPAge/Phb&#10;evwNqZDvmsxwu24ejGZZkJogRTFrN96cHYQ3Jy9G/ylr8O60LfjQwgMfmLvhnekEDzsCB4HilZmB&#10;pEKC0Je2bK/w8VmsSnbi3xY+cLadi682jcJvcZb4NdQOVx1H4fMAS1zePBllVqMQOVIHvpNGwnua&#10;BfZvcEV6Yjr9E1xGGfe7IsXBECnIL0d+bhkZOZTsMoJHCbIEQAqRmkIASWaAZCD2IjnA5AwcPJyA&#10;14cTDLQCRC+s3goFwh1xpRG/ZKILLs+UEiarAzpH1pucvgCJIhTFYawXCQ4yOGTrAgjtEzBYbXDx&#10;oFxcKJQLHWN4vNSfoCBCZWQMD2EEhW4A4QQ8G13PCuQZABEQYXgM2yzNxhIAcRUAeU2dAMKJ9OEb&#10;MXZqEFR0NhJAFmOpczA580SEhfGqhFz/IbUxYfUhJdCTCB4ppD4y6LvNkZayzSlUACSf1Ec+waOA&#10;4NF9BpYcwuKZWGVlxeT4q4XK2LdvD4KCAiV4kHNju379Gr759g527QqG09LFaGkhB9XUgBPHj9Dv&#10;GE9OsxWff3ED129cEZ17Ozra8PVXn9EgIhdLAxywJt6R1IO1mC3FnXV5gag1qXNEgaArAWRTqiOB&#10;Yz62cCU5AYQh4pIyD+sZJCkLsIogsiRypghbiZUOY+fCJXUetmUuxt7SFVjja4sza9zw6GIlnkQU&#10;4+/QQjwOLRb/Z60HQ3FhlSf8lm6DocEW6Bvshf60I9Az/xSjpp2EvtkR6Bjsg73VHPxUvRG/51ni&#10;t6LpuFu4BKe9HLB66SxyxmWoJp92aN9qNFW44EqdB9IuzMO9Gy74oWMFfvtsNSpyVyPxYhiuthNA&#10;yKmzUpAVghyqkmdlcQ5EgENh/FhAhYAgQ0RWG7LJAFE2+fl7AqTneiEt9V2V6DIg5FYmsj0LIDJE&#10;/gEgXfDoNMXMKwYIT7cVAGEVQjDh2VSt9SVY5+OM4aYa0CeAMDj0bUaLrarhcKx1XYKGshxUdoIj&#10;VWESQCTF8CyAdOU/RE5EAYye1gWQLhPH8ui+kkJkx0ci7uh0crRTRfL8swIDPGiyQsr52dAcPAqa&#10;KvOgM2QJtAYRQD5agLEfG+Irf5K9gdHk7C8iYeoc1C52IcURD/hdxBPvC3jkG4m//cn8IvBoe6Sw&#10;J34X8GfgReRYr8XjA8nIc9yAz9wOEnRS8GRnLB7vjiXlQlvaZ6BgZxL+OJiKBKvFuO1zGH/H1sBp&#10;pBOGf7QKwz5Zj+GkRrQGukBn8GYM+mglxowYiRu1C/F9IykOBUC+YTVC9jVP363nli3G+KHFHJeK&#10;7KE51RyvzSYFYbcdb9n74u3JS/GWrSdeddhNYNiFNxz2iBAVq4xXSHGwyfBge9V+B1532CXyIC9M&#10;98RKSztcd9HH94lkEYaotxuC7y+a4tcCY3zhMwYdi9XwU8QsNKw2RtwYfWxV08EBL2/UNbagpKCC&#10;IFKCvFy2UnJoHL4qJgdXSKPkQmSkEUAIHslJ2YiPS0VsDDnA5CzsCYlH32EMkMBOgHAORFrAiZy2&#10;Ah5iK5w1g4IBIuVC2MmzYpBmZtHzdIKEAKFoV9LNhDJRhKo6w1P0vDwNWOwroNGfnD8/N78GqR25&#10;qFA55yFCX/zeCB4vyfDgYkKuBVECiKgHGeYq6kFYjfRWo2Mam/GKGu9vxMu0P9ZyLwbquOJfHy6B&#10;07Id9D0lI0KR/+AuvJxA59AV13+kpnILkzSkiy68zwIIw0NqotgTIOUKgFTQwIsT5zEx0dizZxdu&#10;3boh1AWPkK9ebRf769evw8qVy0UtBNeI7Nu7B7zc7Ref36LzrQQfcmptNOpuJ2d5pQVf3/kccbHR&#10;cPSxJhDMxXJSILzl9T3WEEBcM+aT+nAkm4NNaXOwJXM+NqfNw5YMboa4kI4RRFLnCxXCoaslkdZY&#10;dtEOy6PtsDrGDmvS7LCzeA1We9gjZPl6PIlpBMLK8Si8AI8ji/HkPNnFKjzOvwwPG1dMJKUx0vgg&#10;Rpgdgh4DxOIExlidwsippzDCKASTJtki69R8/F7kgB9zLPFDoRWqwpxwLsQPWUlx+PYuqezGcpwO&#10;mY3fvlqDnz9zxnfXluE+DfJ+/3YTzh9zQHZqPCmMji7VoDCu21CGiJilpWTiGIOFTIaDMjyeZzJA&#10;WhVV6s8DyKV6SYHIcFAGxH+zfwSIFLrKRk2pZGJfoT5kkxUIb5tK8lBSlAYjxynQsdTDqBkEj+mj&#10;MIoUyCjbCRg0fjB8glzRVlVIRCaAdMKjCyAyAP4bQOoYCGy8rwQU+f4qoYoUITG6riaP3je9v4K0&#10;BJzbaUWj86n4osgIXxZOJoDYwX+zIVT6mQh4aAyeTwBZDJX3rbF6tD3+3kcqYVccLm/aiTSrecC+&#10;NDz0OY9HfuH4yzccf5I99CeQKIyVyGPa8gyssrlb8J+d0Shd7IGbLiHAgTRSIQkiAf9oTzwe74oB&#10;gglEwQSknYn4blco4uyd8CgyD9nuB6H77iyo998k2pxokfPRHLhBwETzEz2Uxc/Az61S4rwTIHVK&#10;ACF1wuuwV2VbYbCpJV4jCLwxyw/vOHjjw8lL8IbNVrwya6dQHCJMZRNAWylUxY9ZdfCUXQEROv4y&#10;P7YjFTJ9C1YYGuL2lnH4KX08fgozQYXtx7h7dhzupY/DDf9RqJ/XD//JMMV34aa4PH8E2uaZE0SG&#10;IfT0GXAvrGJOnBM8srOKRe4jK6sEGRlFQn1kpBYhNTEXKYkcvkpGdGQc0lNyEUDf58u8frh2EDnV&#10;7XhJEcKSFUgnPGjEzzkQCSCbyXkrkumKcBMrhz4cslLAQQpLdakPoToEQBgcdO8Aeg4BC4aDpCQE&#10;SBgKnRBRbFn98Pt4SoHwMdoX8CAlMYjA8QwFwgDpPZQB4ioBhHthMUA4D6K2CX1pX9t0J97V2IRe&#10;HzthiVMQ0khlREWT+oiOFfBISEhESnIaqQ8uHuTqc06ec/gql77rAuQRQKTkeffWJbLJABHwIIhw&#10;y5KCgjxSOBGkHq4IcHCyvI2AcPN2BzIyU7Dd34eUCI+uG3H40AFxD8f7OWHOYa7L7e0i+c7wuHKl&#10;Ffe+/Qq7d+3AvO3WWMft1wkaG4WyYGDMJUjMI6XhgI3ps7A5Yw42E0g2p7ESIXWR7Ci6664l4+m+&#10;Sy5YYekFawKJDT22Fv2w/BIWY42rBSLcAoGkBoJHBf4KLcLDsHw8jigiiJQA+VdRFBKNKSPXYazJ&#10;SWgZhEB/6iGMsjyOkZYnMML8GD0+gfHmgRihZoR96yfj90pHfJdriZ8KpqE9fg4O+CzETt+5iI3w&#10;Q9rFwyhKdCJ4rMWDKytx7+piPLi9DHc6NuLAjkVoa6wigLRLeQuFk2c1ogwQYT0gwv2zhDJhcLRw&#10;mOppWDzLxGwstv8RIMoQeRYslE2+RgCkrpyAwVaWi1qybrmPUlIcDA+GCBcPMkDkMBZZdVE6KthR&#10;k/NuqyrG2ahjUDVWg66VHvSm62MkAUQUEFqPwXAjDRw7vlNUhSvDoypPARABCmWTgNIzjCVqPBgk&#10;DBQFQGRwiOsV4JDuld5bdR5POc5FaXYKzu6ei8/KGSAG+LJoAr6tmY15M/Wg9okttEl5aA2dD80h&#10;yzHkncmIn+MK7E3F432JSLRagC9cCQKBSfjLJxQPCSB/+4YRSEh5kAp5ogCHBJAoUikJqJzvjvs+&#10;Z1CzzAeX1wSLWVuPSb083puAxwSQJ6RCwEbO8XFAtABMvZMXaldsxcOEUszRWYAhHzgTQNZDnZSI&#10;Os/GGrQGH7+pi6iD0/Hr1ekEECPRIJLB8U0dg8MIX9ebiCr0/1y1QkHCbPQ3m41X7HeSBeDd2dvx&#10;seEyvDfTh+ARTGqDQ1akOGxIaTBAbAOEvTzTnyBCx1iVCCOQ2JNiMXeB25gRuLN9HH7OMsAPn05C&#10;s8MnuB8xDr+kGuAzD100LlHFzymG+PbMBFxaooH/RM5BIn3H6+ztUVHdLPIfudklNBougWicyKEr&#10;Akg6ASQ9hRRIUg6S4tMRH5OI2OhEZKXmwcMrEv8auBkvaQeijyYvJMWLRzE8JIB0Gjts4cQlp/0S&#10;QYAr0DlnIUJOvM85DFYgnGxXKAvObYgwlQhVycpDVh/yPl3L4BAqg/Md0jRe2cRxJYBICoReX7wn&#10;Vh/0/gkgvO1NarKrGp22KgoTECEbtgV9eEEpjS14VdMNr2i5iem87+lvRd+h69CrvxPmLQ5EWmo6&#10;oi5GIyY2DvEEDwkgXH3OCkRSHxkZrD7yJIDkdQFEDl0pQ0QGCC9ty/kPXnEwLi4GTU0NIozF8OCO&#10;r1z7cbWjna4tpPPRuHG9A6HnztFvmY7bn92EWFOcoNHSdhlXLl/GzZsduHmrAzdo++23d7B46Vys&#10;OjIPG3jNkFRHqSliCm1TZmNTKq/bQQBJnUVAkR4zRNYl8FojtmJ67lqefRVlh8VhVnCKIXjEzRIr&#10;Fq4+PwcrVs1ASdBhILUGP53JxQOeNRlRjEdhVQA3TCxswe3YEswzXY9Jk/0xYmIIdA0PkeL4FKNJ&#10;feiaHYEubfVNjmHUpHmIOrQIf1asxA/5FrifMw3fZ1rS4NMN0aeCyUGfw2etR1GZ6Y17191w9/py&#10;3L28Gvc5fHV3A4pSV+DT/f748vY1gkgTLpO1k2MXNRsCJvSYE+IyPHoARFYlHLpigCgrEFHfQVsR&#10;1lKGBh8Tr8Fb6XgnQAgaDBA2ARDeVwKHlPeg/Ro6VkNQqW3oBIdsPQBCwODGhmUEDLIugDA4CBYl&#10;5HwFMBQAKeFj2aguzkQVAaSSjJ14e10FtgS7YojRMIycOQojZ4wkkpMCsRoDtWna0CeIJMafJ6WT&#10;Q9DpAggnuGWAdIWeJAUhQ0Ek68k6u+8q1AifU1YenDCX75OOE0ByFRDJzaLPlYPQg85ozzPHV6WT&#10;cafMALeK5mD6lHFQGzCPRvnLoD10MdRoO6mfEa5t2kMKIQ73tn6KWCNb/BlAasE/En9uC8PfPgQO&#10;v0g83n5BggdtO83vAimNFFTP24KvthxG3XJfXFrlDxzMEAB5xBBhgOyJk0JarEICCSABcfhz9wUU&#10;LnQBYotwcvEODHl7DtQGuUD1k1XQGLgR6kPW4oM3R+KgvyV+uWIjQlVf1xBASHF8zUvx1tOWASKm&#10;8M5Eatgc9DO0xXukPt629cLHMzzw7uh5eGc2QYIAItQG2atkXPvxKoHjVQYIL3crYMLnCTSkQF6Z&#10;TSrGeA28R43Azyct8EvxVNwO0kHzChU8SBmLn9ON0LBkMK5t1cZPmYa4s2cUKh2G4bc0SxRuGINV&#10;VjNRVtVMDowTqSUidJXDuY8MKfchAJKaTw4wG4lxqYi7SAAhy0zOxEb3MPybFEhvLX/00fIj5yoB&#10;RFYeXQCR4aEwAoiAhqhEp32hFmifQPCCyElIEJHUSJdJYOlpDA66loDA8Pg3PTebPBOr63V5n4Eh&#10;A0Q2BojCCCAvDWZ4bCKY0FYGCuc+2FQZIAQNARBSIQSRvtqb8ZqOO15RdUGvfkthP9cHqWnZuBhL&#10;6iOe1EeitIxtqgwPnnnF6iNTAY/crroPGRzKAOmEh8J4wajERA6JxQv1wfBQNg5fNTXW4/jRw/Qb&#10;ZuD8ubOkPMhRtreQ+mik8y24RkrkMwJKTRVPmiD/UVmO+IsRMDDQFwBxIWBsyV8OrzwnuKdzqMqB&#10;gGEPl0QyTqTTeVcCiSuBxIXUCrdk3yjCV45YFW2PVRE8dddOJNxX7reH+xoHtJ4kZR/XgEfhRfgt&#10;vAAVXvuA9Dqg4Cp+z6xF0aFYzDNajfGj3TFy3A6MGL8L+kaHoUeKQ5/zH6Q+Rpgegr7hQUyYtAwF&#10;ZxfhjyJ7fJ9tjQfZ0/B18gzcbwvH/e/v4fatq7hzswZ3b9fgmxuHcffqUty/vAL3Ohbi56/csdfP&#10;AYWZmbhGMG1vbCCAECyapBlYkhpRAEQJGs+ynrOtlAEi14HIAJHDV7L9rwBheEh5D65Cp2O0/SeA&#10;iCS6DI5OUw5fETzYuO6DAVLNoStu4S7URwbBgxw2OfZ6bmtSVQjHtQ7QmqYFPUt9koKkPmzGik68&#10;Q8w0MGmOIf0Rx6GKnu9/BQirDgZF5zRdkWuhrQIgwp4BEEmBSOfqeJowQyQ3A00VRQg/7IaKuCn4&#10;psIEd6un4XLOQhiPNyGAEDwGrYTG4CU00l+Mpdq2+MXvLLAjFi3LfJE7wwlPdsThkQ8pD58wPPSN&#10;6IQHG8NE2bAnGc1LvBQA8ZEAciAdj3bF4eFuAodQIHEED1IfO6LxOJC2QfSHfyAZVUs98d3+cFT7&#10;nsHoD2YR0Fyg0n8FgWQthg9ajYHvmcFzpSF+bpuNb2s5fGWmAAiHsMjqGCBG+PP2bJzfb4EPtEww&#10;ZMoaDDZYhYHjVuLDic7oa+ePlxWKg4HB8JABwlsZIK+KxHqw2L48Kxhvmm7A2rGjcDPECj+Ruulw&#10;0cb94wb4vZhGZmfMUTNjAO6fmYjvs6aidf0wXNmigSfZs3BspjZ2ewehquYS8kXdhwQQkTzn2g+C&#10;R1paAdJSCsQUXl6BMI7UR0xULB3LwuI1R9GLHG0fAsjL2pwD8RYLNHWDhxJA5PDSS/3JUSspEM5V&#10;SDCgLV0rZk79AzyegokIXfExvpZAIofHaCt345UhwtAQOZAeAOH8BwNEUiAEEKFC6LMpFMhLbFwH&#10;MtwVL6u74hUNnolFENFxk2AyfKMEEEcfAm8eYuLiSXkkIzEpFclkDI60NEXbkk54FNH3Ltd7yCGr&#10;LnDIJsJXZWUoJ/XR0NCA0NDzdH1Bp/pg6wpjtQiwnD51EieOHwW3f79GqoRbm7Rd5VzHZ6Q8ruJs&#10;+BkcPrIfOwO2Y+0cR+x0dkby0RDM3mAAnwInbMpyhE/2UvgSRLxzF8Izex62Zs6HB0HBI4P3HeFB&#10;5p5Fx7ite8osrEnhRoqzsDKRoJKwGKt9Z+K0txd+I+WO6Go8PJ2Ph+fygMRKZG7diU/X+OFT191w&#10;mr4W4/RWY+w4f4yasEfAQ2/SXow2Ogg9owMYaXIUOibHoWl8BrqmBzFUfS6Cnc3wW+Vc3M+ywHe5&#10;5vgp3woNKWtxdJcn7n2WgTu3I3DneiKpjiA8uOKEB5eX4T93ViM/aRWO7vXDZx23CAK8miFBl8Gh&#10;UBvdigZpX0zjJesJDzZlgChDRKgNhcmQkEGibP8XgIjFpMgaams7K9CfBRDRyuRpgDA8ZLVB8Cgm&#10;5835Di4gZCdOAGGgVHUCJA2XKgpRWJKBifaTMGL6CIwh1TGWbBTBQ89KHyomapixzIqeP1uEvP5X&#10;gMiQkF6fw1BSh15lgIgQFm0lk96P6KXF4S0CSEMuAS6PAZKOZhoFhR/2Q14YwaNqOu7WWqCRRjMT&#10;9M2hPtgZWoOXQWOQE4Z9NBdbJzniUWCYmLpbPXcjGue5Eyii8cib1IdfKP7yZpCEC5D0hIcAyO5k&#10;XFq0DdfW7ETzmgC0rCaAhKTg4a5YAkisgIdQHztIfQQxQGg/8CKwKwFfbD2GRpdAfHcmHYb9ZmDY&#10;AGfR9Vd14BqoDlqDAe9aYvlMPfzSbg8uFmSISAAxEmrkG7Jva6bgz1tz4ednhLdMluA9e1+8Z+eJ&#10;d2w8aRuAvta+6DuTIMGKg81GAodsDBDuk8UhLK5U5xwK98N61dQJax2nYYfDJGyboIqTprpIXGOA&#10;ch9TlC0chyvrzfBr9gL8GGOLJhcD/HB+HpKcaLRpYYGcLHZS1SL/kaMACMND1H6kEzy6ASQNcVEE&#10;EIJICh2bveQgepED7qMIYb2s7iut8kcQUDZZBTwbILwl5/0JJ8L5errmvwDkWcbhL97K18tg6kPP&#10;ySblXxTP3wmP7gAR+Q9FCKuPyiYy3pINo2uGueLFYQSW4Zvoc25CX4JIXw5jaZNpuuJVVQLIR06w&#10;dfBBVlYhYrnuIykNKakZ9F1lElSyRdGgrDxycxgexSjIl4oFi4u53oPBIauO7vAQdSAVFaghJ3L6&#10;9Cmx/jm32OBkuljfgmDCU3p5/+bN69gfslcA5OaNDrRzr6vr7Wi73IyzIfuw1NIClpMnImSzO46u&#10;3oxS/8N4GFeEx5ll2O3ihGV+0xCQ40SgmAvvrEXYnrsIvjSo2563FH5kvrlL4EOPvbPnkxFQcudh&#10;Y9osbMuaB9+s5XA7sQie7gtRHHIaSKgHIkrx5/kCPD5fiCekQJDciCzP4xg5dAZGj3LD2AmBmEjq&#10;YtTkHRgzeTdGTyZ4GO7BmCn7MYpspMEhaBgegrZZKNTHuWDzyrm4U+CCH0tn47scO1IgtvirfDaS&#10;9kyD39rJ+O2rbfjuuhPuXV+D76444z4B5Mdry/DdLV8Eei5GZVkVrl+5RpDgNiZtCiC0CmtvbaPj&#10;XZCQAfIsiPw3gChDQhkcsv1fAML9zurIGmp48ajuKxCyMTxEN14GSDU59RoyhodImHOvKw5h0ePq&#10;QinfUU9AqSrMJmBkopJDSXSMtwyCioIUcEPGqPhzovfVKKvRGDWDATIWI2eMwogZ+hg6RRXLXBej&#10;sbIAld0S6FJ46ekcCKsPAoECDAwO5Rbvoq0JHycTSXTe5y0rD7pfVip19LheAISuJ4g0l5ci4shO&#10;ZJ01w70aSzyon4HSWHuM1jKFlspKaA1dCk0CydB+sxFosoDgEUUKIRZ5053wBYFAhKcIGH/4hOIP&#10;7/P4i5RIT4g89IsQxlN2G5080OG8A22rg3BlTZDIgTwkID3cybO6SHGw+gi+iEdBpGKCCCCsZkiF&#10;3Pc9j8JFm/EkoQLLxi/F4PcXQWPIagz/ZDUpkZUY9OFMOJLS++GynVjzQ6iOBlPc4XyIAiB3SYH8&#10;es0BK1yM8CKpj1dm8dof/uhjS6P3maQ8CBqc53jZ2k8A43WCyWtkb9D51/m4lR/Bg2BCAHmNFQgB&#10;hO99ffJcJMa6IfOCM/IuOuHMLkcEOlsixMkY/uYTsX3GBPhYaOOghRb20WNfo9HwmjsXWdlFKKto&#10;REFeOTmzrhBWNgFEKJA0ViA8hbeQAJIr6j9iLiQg+kI8khLzYOm4H71UPPCyjj/6ahFASIG8NMQT&#10;0iwsyXjFP1YgUhGhZC/1d5WgIQBCDpvDTeTsecaUgAyrCAJLJwyUAMGQEaGuHlDpvIaP0/N2KRBJ&#10;hXQBhPYH8bY7QMRMrE6IcN2HEkQIIFIzRVIlpDRYgfDsKwbIqzpb8CpBpK/aJqFArGd5I5e+wwRS&#10;HUncMDEti77DbFIeucjOzie45BOoueqcCwYJHoUSPNi6QlVceS5BQ94yPFiB1JATCQs7j5raSjGT&#10;iiHC0OCEOE8RZoiU0//Upo0uor3J9etXcZlbl5P6OLV7L0q89qMl6ATa9p3HF/uj8FdEPnChFA9P&#10;ZJGDL8BPEXkIXLIQq7ZMhWfMYmwvWAHvosXYmjUHXqQ2vHPmkzKZB69sR2zLnoPt+YvgX7ISfqnO&#10;8Dg6D+4utoh098L90FwgqQ6PzxbjydkS/H2+GI/Dy/AoogRIbUJ6QAT09dYTIA5glOE+jCOlMX7K&#10;XoybtBNjJ+8kkOzCWMP9GD3lEEZO3o8RE/2hO8YL8yytcLdkNX4rn4Pvc2eSqp6J+9nT8Hv1Uuzb&#10;YIr6SgLLHWc86GCALMW3HStxr2MJ/ry3FeEnFiIq4ixu3/yMlAYBQYDhChnBg8EhmwIQyvB4FkDk&#10;WVhyjYfIeSjA0dNkoMjWwqYEEE6gywBRTp5L+Q+CA/3u9dUEEDax37WAFHfmZYjwvmhlUlmahWoG&#10;R2eynLYl2SJX0dpQgZaGMjRVF6KtrhyNZXnC8XPYimdelfNUXHL0LfWlOHxmD4Yaqon6D1FESBDR&#10;nz4auhZ6UJmkgu27t6GppkgktnkaL0ND6t5LUBL7XTkP2TpDVwSDbqZ0XIKHlPOQTfk4r59ez0l0&#10;et8tpUWIP38AGafNhPr4odEKeVG2GDXcFDpDlhFElkJn2Dqo9JuJ7RPnEECiSTHEI9N0Ie5u3Eew&#10;CMMjnwgBjr98zuNv31ABj24qhPYf0zVcKFi3Yis6VvijbTnZMm86li56ZD0KoutZdTBASIU8JIBw&#10;Dckj/4tCkfwceAEVyzyBlGocXOiDIW/MxvBBa6ExcBXBbRn6vW0FG2Nd3G+1w/16U3xVYyyqzu/w&#10;tkaqBbnbaIrv2x1hv8wCr0zbir6zfPE6AYGhwCBhdfGaIoT1+iza2vvhZbvt6EuPGS59CRav2DJQ&#10;ODfCXXu5tYk/3jOZj5iotUg7OwM/3FyOuFO2aCxYKKYrxp2cj5I0J8SfdMLWtRuQeDEBiQSBssp6&#10;ck7VKM6vRGE+LxxVoZjCSxDJlADC/a941UEJIDmIi03FxQtxiL0Yj+SEbBjbhkirEepwLyxfvDxs&#10;G15SUapCZzUiIKIY9fPsKYLHix9vwov9aL8fHaftC/3o2EfKRuc+kgDCcODK9N5cG8KAUKiYngCR&#10;27mL4wQQqecWv6Z0vayCRDiNocb5EJFvIWAQPBggEkQIOGykRCSI8DReN/pspGa4F5baRrLNBBE6&#10;RiB5fcRWvDaCno9USa+Pl2DmHD/k03eYSPBI5oaJBJAMgkcmwSMnt5CgzQDhBaO6WpXIAJFalpR3&#10;WllZhTAGBwOEQdLYWI/IyHBkZqXh5q3r3RTIgQMhoh7k4sUoeHl5SoqkrUWokNLcHBxeswVIbJA6&#10;3cZVkTIowcPQfLJC/E3bX85mkUIoBGKrUOR/ALvWL4OLhw3cD8+Bd+RcbIufA//URQhKJyUSvwDb&#10;L86H5xE67jcLB7YsR8r2INw+lUDgqAUuVuPOvljcP5iMR+GleBRKAAktwWPucZXfgCBnf2irr4aO&#10;jh909HygP9YfI8f4QU/fDxpaHtDSdYWm7joMVVuBESOcYWbmjOnTFyL10+X4vWox7ufZk/qwxXe5&#10;FvhP9ULknFqEjMiV+PU7d9y9uRoPrm/AdzdX4sHNFfj9rjcyE9bg6AFPXLvajitCdbQSFNo6TRkg&#10;ElieNgEVVidKCqWNVQvZZQII5z3YlKEhGx+X9xkyz6pE/8eZV9x9l0yGBisN2eorpfVA5Me9akpZ&#10;eUgm5T4IHKQoOlorcf7iCSzeuBB2S63hv8sD1RW8ymAuKnPIOZISqMxJQRWN7C/VlcCbzg8z0iCA&#10;EDgIIHrTRwnTmTYCmsYaOHX+kEjWs8KQ1YcyQBhEIuehgAdDQAbIP5kARQ97CiykQkQxYWkesuJP&#10;IeEoA2QGHtRNR1aYJfSH8RTe5QSP5VAftBqDP7SBr4EjsOsi/t4Zh1RymvfdD+FPBohXuIAIw6ML&#10;IEqhK9oXFpKJBidv3FgVIGZgNS5xA8+yergjWigOCSCkOnZxLUg0/iaAPNxOCoQe/xgQiYLFm+mf&#10;owIRK4Kg+ro9hg/mrrxrMXzgcnz8tjVsJhNALtkKgDA4RPiKlIgMkAfN5vi8djEm2FiSsiAY2BMo&#10;uBaEoNCXQPEaKZJX7IPw6uxgUifSLKtXrAkw3FzRhs6z2mDQcIJdMQuLcyD9LRZhj98i1GTY4/ub&#10;CxF92BQthTPwfcdCxJ81R1vNTDTRKPLogZ1obOlAWUkdyosqUVZYJeBRIBaOqhDw4JlYOZlFov4j&#10;PY0r0PNFEWFSYpYCIAm4EHkRcXHZmDhjr1AgvbUlgPQZ6okXSYEo50GeAggZKxBlgLzIABFbyV7q&#10;R468nyJ8RVAQM7RYVQhoSEBQhocyQITxfT0AIpSPAhjdcyBd8FAGiLSwlNxIcQteVnUnI6A8BRAP&#10;BUA2CoDYzvUXM9pSUrMEPNIzcsjZ5yE7p0AAJJvUB/e9kpLmJUrhq7JOex5AeFtXW0uqpQCHDh0Q&#10;MLl18zo6CBRs+/buFkDhrrx79+zCZ1wf0nEZN25dw65t25DoRoo7ugoPyYk/jijGb+dz8ffpHCCy&#10;FN+cTEVr8FkJIKQaEFlN15SiI+QiCv2O4pSrK0J8V+NI4GYc2eGOQ56bcN7dHXlee3BzL/3vkcJA&#10;XJPoafX4TBEpj0LcP56GtoDTQAwBK6wI4GLB7FY0RiVhuf1CrFjohZlWm2FjuRFz7D0wy3YzbK1d&#10;YU/bVav84eUTQlA8h4S4HHKsbaSM87DbzQo/FC/Bz4X2+Cl/Jn6ucEBx6DJsWbMQZ06sx+dX3PHX&#10;T974z4ON+PMHN/zwlS8unFyKI/v9CKht5EMvC3goA4T3GQIMA7b/BhB5FpZkTwNEGRydxmChrWz/&#10;rwDpNAVAaiuqhPpQACQXNYr1PnitD26ueKm5DJv9VmOEqSY0zXWgbqENFUMVzFtlh5qKPNQX5ZLj&#10;52pvzjdkCGWx3M0JGlNHCHiw8tCzGClMw1QLo6frIy3jIj1/tlAazwKIrECE05dBQM/N9SZcqCgD&#10;Q3m/ExQ9rCdAOITFy+LWFeUgNzkSF/Za4G6NFe7XWaDgoh1GDjOH1uDl0CQFojlkrVgJ0HeSpEAe&#10;705EgfVKNC7dBuxLwkOCx2MOVQl4hEqKg4DBqoOP81TeJwQDnMhHvuMGfL52N77xPY1066V4xF17&#10;OXTFeY8dsXhCAGFgMEAeBkaLMBYXKf5C5yuWe4lpiPEbQjCMAKI+dKPoyqs2cAU+enMq7E208UP7&#10;bPoMJqLz7lfVUwRAeJVFtgeXzHApfwnUTezxyuwg9CWF8Za9P96088WH9r4EAg+8Z+aKt6e64Z0Z&#10;nnjLygtv2/oSOHzEtS/bcQhruzT7imdrcSW7QxDemzwfYceXEjyW4GbdPFw8Og1fNjng65bZiD1p&#10;h+vV9ihNs8Hhg7tRX9uO4gJe87ycnBe3bJfX/ZBDWEX0j1pAACkggBA8eAZWSjYBJEMUEMZcSER0&#10;ZCwuRGVBfbIv/jXcmwDig5c1fdBbZSteIHi8MIgcuCL/ISrB2WGTSaN+Bkh3BSKHsdg4tNWHAPCy&#10;ctGgIl8igNIJBXLaihoQNmWAMHCeViCuBA8C1UB6XQ5Z/RcF0mcIQUOF3sdQBoeHWFSq7zBX9CWA&#10;9OVuvOoEEY1NEkD06PkJIP/6eCns5vnT91tB/1u5SM8keJDiyCZw5OYVCWOQcNGgsvpQhocyRCR4&#10;VAp4sFVVVJNViVAHQ8TbayuSkxJElXlY6Fn4+XrjIKmQkH17UFxUgJvXpIWUYmKicPLwQRzdTP8v&#10;STWkBgrw17k8/HYqE38fzwTiq5HrsQ/X9tAgi2DCquTv0Bw8Cssjx89V4uT8Y+vwOK4a/4kswM9h&#10;dJ6uQ3QNXU9K5nQZcLIEf5/Kw1/c0focKZvzhfjtQikyNxC0Uui6DIJLyTV8nlWFkzv3kfOsxRc3&#10;O2jbJBLDLQ31aKivps/WgI7LHbjZcRO3b3yOz2/eQttVcsCksm7cuIV9/ltwOWk5Hreswmc5C3Am&#10;YDqizxzGzesdyEpPw6E9Log8twQ5aWsRG7mCHq9HbMQ53KLzl9sIGJfahdNXBsj/VYFcJQB0gUR6&#10;LhkeMkDEuufyYzLlHEmnEUBEOOv/BSBkDUrqQwCkmheI4uLBEgIDQeRySw3ctm/AcJPhGGM3RtRx&#10;jLQejVG2Y6A6eRjcfV3QVltGDpzzIOSUCQoNdcWwXGQBdXNt6FnyFF6GyEiMmKYP1SnqmL5gKsqK&#10;pPYi5ZwD4Ur0ToBkiJwIqw+Rv6BjonK8IFOqeuekPYODlQsZJ9N5XyoupGtoy/cpt5bnc50wIoBw&#10;Mr2+IIvO56A8JwPhexzxTaUtHtRaoiZ1HsZomEP9k2XQHMyzsNaSArGF38TZolXJX9sv4Ee/U4g2&#10;cUCt01b8EhhGTj9eJMCfkKMXVem74+ha2ico/EXHf9+XgNp1QQifYo+/SMU83p+M6hVbkTPPBT8E&#10;szpJEeEsHMkADtM/1QHa7kvF4z2J+G1fDKqcPFGz0htIa0CS53GovutIANkENVJHapxEf2cqnGbq&#10;4aerjrgrkuim+KbaSKoD4X1SIz+0TUVJ+hIMNHJE39mBeMvBDx9MW4v+U5zR33AV+lu64mOyftNc&#10;8L7RGrxv4IwPjNYSVDbiHattYmZWHw55zWT1QWplVhB6k2L5xNQR9WVL8ctn81EUPxcZoba422qL&#10;jmoHRB6aiQdXFiAp2h5HjxxGXWUDSgvKUVxSTk6sQqiPAg5f5ZRJSfQscnKZ+chIz0daai4BJAcp&#10;yVlIiE9HzMVkRF+IEwAJC8/EoDHe+Le6rwQQDQaIJwGETOQYJHgIBz6QHCyP9GWnTcCQAEIOXqE6&#10;pH0+R06cYNFbFBAyCAgKPN1XsS9182UgyPBgkNA1bDJE+DqlqbzCPiFoCWOIEEz+G0AYHgIgHqRA&#10;2BgkBA0uHlQjkGhwEt0Vb+htxet69H4VCsRubiBKi6oEQDLIuNdVDkEjV4YIbbnuo5DzH0q9rrqs&#10;CyLdAVKJSgJIJQGkmkacLc0tBP98nDh2TFhEeBg54Dpc77iK+LgYGiAU4ca1a2gmh3zs8AHcut2B&#10;A7t3It5jJzn0OtHjDRcqCB51aA+JQMwabzy+SCA4V0DOnwBzNh9Pwsrwy/lskTPh0NNjevzobIFY&#10;8gChpfhyZwR+PZ4s8hwP6fjfp/Pw+2mCy/l8glQ+HtJzH5m3FlGuO1F6JB6Rweewymk9asvKcfVy&#10;u3CaV1uu4ErLVXS0XSVH20Yjc2nELsJAzc1i0aVm2r/UcInAcgOFWTk47r8MYXsccDJ4NdKTYtBx&#10;7Qau0P1c19Lc3ISUhHikxMchOSEW1VX1uH3zSwIAqwRSGJcayMi5s+OnY3L+oydAnmUiNyLAQUBR&#10;mIAHWc88iPxYhsfzACKsEyCSNdUxRBoIrPWor+H8BwOkTgEQyRr4sSLv0UDQkPclgJCaqOYCQgLI&#10;1aZKZOYniBlUI2xHYqSNFI4SeQ2bcdC0HAk1Yy1ERp5AazV31M1EY2k+CkvTYOgwGboWI6BH94y0&#10;YoiMwggLfQyaNBSLNsxHY1UhwSNVgKOcgMFbYaRiKvIkmFRzWIycfXUOq5AsSX0UE0y4gaO4Jk3A&#10;hBULw6C2kKBHCqq5LA+NfA09PwNFrP9RmC3yH1wHUsfXE5R4rZJGGk2dD1mOa7kWeFBjiav5i2A0&#10;xhKqA5ygM4QL9VZh8Eez4DXBHk/8OdcRKkJN3/mfQ5rDCsTYLUTW3A3InrUOGbbOyJy1BnmLNyFn&#10;5RbkLXdH0VJ3pDmuwolJFrizKUTMtvojOA6PD9F72hCI5NlLUL5sG0qWbUWhszvynWm70osUhzcq&#10;nX2RMXc1SpdswX8OJ4gpiKnex6Hx4TxoD3WDxsC1GNqfnP9bZnBdNBE/XpmNOwSLb6tNcY9UyLd1&#10;U0U4606tIX5tt0JmqjPeNV+EAQSDDyavwJuGK/GelTveIAUiVMlMf7xGquSNWf54e6Yv3rR0x7vG&#10;6/HeBLrPeCPe4nDXzGC8TtuXZwXgxVk7MNTMEu2Vi3H/2kpEHHHA9TJbfN04nb7fOYg5ZoTfb69E&#10;6Ik5uHAuApVl9SgpJIAQRArzCSCi/5Ui98EJdAYIGSuQNAEPVh+Z5JTSEB2VgMiIi7hAdu5sJj4c&#10;wZ14vdCH8x8MkqHSyoOi6lzkGSSAdDpr2dixd4KDQ1Z0zUdkBA7RC4sLCEX7Eq5A7zKp2rynKXIb&#10;rDwEPPh+Uio8ZZeNX18YvZaSiSp0BhsrIwKHlEyXANJniLuoOufwFRsvZcs1IL2Hkzridu4EEF5Q&#10;6mUFQF7T9SCAuKDXh0tgM4cAUlyF1LQcUnCkQAgicrsS0bJETN3l2VccvuoOESkX0j2ExQCRIFKF&#10;SgIHW3VljVAjdTUN5HBb0NwoOaQ6djQNdTh+7BCaGhsIIDeQSaPyxISLaG/nsEkDQvy246iLJ6K9&#10;dyLSaxcOrXbDnoVr8M25NDwhx//32VxSIEVkJUBEBe6dSEbGej+RYH98tkSEph4RKHChBO0Bx/HV&#10;PlL25yuFqnlC8GHAPDxPICLY/EBAmj95MSaMXo2JY1ygM94dcxb6ktNuJ0A0CsfZ1tCKVoJDC1lr&#10;YwsukfHnYePP1s2aWwki1+lvtxTpyUmiUeGVKzcgqsGFEQzaL9PnvolrHTfE5796+aqU6GYnrzDh&#10;0Ol6bpDIqkIGR6e1ERSUrI0g03kfmYCPkilDgu0pUJA96xyHsbiJYufsK+6BVUfH6prQSPv1tQ2o&#10;JVDUVDE8SKGx8T5ZI+0LVSLAUdUJDwkg5IArirNwqbIQ1y/XY/nmhdCx0IH+zDEYbTUOehajoEOq&#10;YgSpCl2CwuApapi9chaaa4tIIZD6KM9HfEoYxpBK0ZuhDz2x5em7fN8IAshguPquQ1NFgQBIOQGD&#10;lQSbDJHKfK4ryRbhs6byQhFqqsxl1cHhKz4nKQ1OwPOssKa6EvoyKukPm0ZbmYnITY8jKKWjubII&#10;bTWlaOBaloJs1NJz8HrqPBOrjqFE28vlZYg6shZNGQakQMxwvXAuTMYaY+jHi6BN6kNzyBoM7jcb&#10;m8fa4nFgpKg2/8M3HAjmhaBS8X3QWXyx7SjaNu5Aq0swrrruw03PI7jhewSfbz+O295H0bwxGF9u&#10;PwUcTBaNE/8MisaTAzR6OpqKewHncGX7UdRs2YHaTUGodA1CBVnLlr246fMp7u2LpZFZIR7StYgv&#10;R5rvpxj+3hxoqWwmheSCoQMIIO+YwH3ZJAKIHUQFOs+8EpXoZlI+pM4IP1+biwvhThhiYI8PDVbh&#10;nWlupCK4JYk/+tqzoiB1Ye+HVwgmnGDnsNXrBJPXZ23Hm7beeGvKJrxruB7v2PjiNQJHb9tA/Nsm&#10;EBMcLPBtx0YkhzsiK3YO7rZbks1B4ikbVKaZ4qcb83Hy4HIkxZK6LGeAVCgAQvDgAkIFQHj2EOc/&#10;uAeWrEBEAWFChsh/RF2IR3hYNKIIIKfPpONdrS14Qd0bLzNA1Hxp1M4AIUevyH9IAGEHTw5YGCsC&#10;MlIgnOdgtSGMAcLGeQ6eidWjlQnDRF5gSkqeMzC20fPJEOFGipJJxYkMkM3CBCwEMBTw6rTuAFFW&#10;ID0BwhXoYj10VTquJkFEBsjrnETXZQXCAFkKq9n+KC6iQQbBIyOdFEjntN0eACmQ8h/KYSzlRHpX&#10;/kOChzJAqgggDJGaqlqxZUVSx1M7acRaUV6Kc+dOkiNsxee3b9LvdYbUSIFwRs00umeHmXAhCkcO&#10;H0R4eDj2BAThkKsXHqXVktMvxqMzefj7FEGEk90Fl3Fhow8OzV8lchfgqnEOV50hFRJXjptHonDt&#10;QAwQTQDhsNY5Uh18H4EHWZcR7XEMRhO2YtyU4xg5+Sg0DA9g3tJAXGu7RiqjVbTsaK0nZ6oAyCUF&#10;OJ4HkBa+hxxvWzuplnaeQNCOxqYmqZUIAaGVPrMwsQStsvVw8Lz9B4Aow+ZZxgBRtp4AEa+hBIpn&#10;mTI82ET4qo62BA8BkNpGNNIAgYsHO+GhAEijAiIcumJwMEBqFa3cq8sruBI9HzXlubhJ8DgTcRS6&#10;03Qxxn48RtqOF+3YGQS6pEj0WJVYjIQ2qZBBhsNx5sIxMX2XQRIRd4rOjYC+1UjRRFGXgMMFhCOs&#10;dDFo4kDsCvEhlZAvAaSQFAjXfnAYitREXUkOmmpoVFRMI8/48zh9fDf90Z0SoSuhTggMDJl6AsfV&#10;xgrUVOfj2PmDcN62ElZOMzDVwQRTZ5vCar4FNrg749MzISiie5uqSgkYmQSPTBHCqiW1xAWGbRXF&#10;iPl0K4qjDPFtlRk+L3WEtbEBVPpxD6zVYrqsyidzsUJ7Gh6S+njkHYqHO6JwY/M+pNmuQPTM+Qi3&#10;JklrTQ7azgk5S11RuNwDhUvc6PwyxFrMR7rjWoRNX4jc+a5idUJeifCKWwjOTpuNaJv5iLNfhMS5&#10;K5BEiibZgZztnBVIJQu3m4tgAzOUO3vRP082AaQCSQQrtQ8c6X1tJgUiVaT3f2cKtq83wk9XrKWp&#10;u9VcB2IiciBfVxvRvhl+ub0Mu4Jm4A1dG7xh44XXHf3xvv12fGC1FR9P3yJauX9A249m+uAD+0BS&#10;IgQV2x14WRiBxNYH79l4442Jznhvph+plJ3oNd0dc9evQXr4BoQfscaXbXb4stEMl8sWInL/NHzR&#10;ZIEvmm0RQnKf1/koK5FWHpQVCAOkc/aVQoFkZkpFhCmiA2+OCF9x/uNCZBzCwi4ghpTI8U9T8KY2&#10;OXJNP/TV9EHf4T7keBkeSgAR/a8UCkHARKEISIHIbdclk+AhwYFVBAGEFQeb3AdL9MLqClMJgAiI&#10;dF9USgpzSQB5UQkgvQkaXX2w6DWfARAZHi+reEgAGeKGvmJNdLqG10VXpePD6TFXo3MVupYbKRBP&#10;goin6MzLALGkwUBxQRXS0vK6AYTBIVunAiksE8Yt9UuKK7rBQ1Ye3dWHtIwtL2dbzQ6DAFJVIakR&#10;Xhe7ubGRXjONoHFWhK+uX+tAWOgZlJUWEUAaUUfG04C5FxPPRLpCo/VrN29iR/AO+Dutwc3zaXiU&#10;UIVHBIdfkmmUv/cYDu8IxtZVa7Br6TpcPR6HXyPy8CSuFP+hgdT5NTsRTf+DKLgEpDXT/0aD6HP1&#10;MKUWF31PwchgC0ZMCoHu2IPQ1N8NXfMj2OR5GFdbr9B7aBMOs4VG3M+Cx/MA0kJbXqf8UnM73c8z&#10;nQgql5rJyDErVIi4Tsmecu68/ScF8hx7Fkxke+o1ngENNgaHbDJAGuW8B0G+iX4jtsbqBgEQ0bpE&#10;NjrWXFUvTBkgdVWVnQCR1gOpzKObCQQtlZi+2IJUgz7G2E3CaPuJGD1zFPStCQTcVZeNVAgrkX6T&#10;VLBw0wKieiku1ZXiTNQx6EzTFqsO6lnxNbSl+7StdKBiMBhnzx0UAOFQVVleCspyUggiaaQ4ClBL&#10;8Dp19iA2eKyEhb0hrKwmIT3+HBoqsiXIcJdfAkxjTSEOH98FqwXTMXSSKgYaDMEwc3VomGlDa9oI&#10;DDNRx5CJKlAZPxhWCy1x/MR+NJXmo57UDa96WM1Jf1IyzeVFSAk7iLSTJvimYio53zlYONMYKh8v&#10;hDbBQ3PIOgwfvASOw4zwo9txPPGLwG/+5xE5eSY+37gPj3bF4I/tEfjFLww/+5zHDz5n8SOpip/9&#10;Q/FbAAEnmGT23gT8se+iCHH97HtO5DrOGXFh3Q7gWLqoBfl7Vyz+5o68tH1Cz/mY108/moIf91/E&#10;BfO5+DrwJED/HLGbD0D7o4XQGOoG9YGcB1mLD14fh11bTEQrkzucPGeAkAK5w/CoMsK35NR/ubUG&#10;TrwSoclqfOgQgAFm6/GxgRM+mLQUH5uuosdkps6kTpbj/QnL8NHkVXjXYA3et3AXs7ZetfXDu7OD&#10;8a7lFrwz2gnv2AXgBVIxVvPtSXk44cvWOfim3goPrjgi/qQ9ShOtca/VBpeKZ2Pvjm3kcFo6l60V&#10;ACHjGUMcwspTACRLhK+6AJIkOvBmICY6BZERseSQokQh4f4j8Xhdixy5OikPDVJLrECGcCNFcuhy&#10;LyyeMsvwUM6HCICQ9QCICDuRshDGoBAqRAJH15YhIUFGBojomcXgkI2e59/0/J0AIePEvQyPTojI&#10;WwEQyboBhMDBAHl5iAIgBA+hQIYrVIi6FMZ6TTGNlzvz9vpoGSzoNyoqrBQAyczI6wxf9YSHKCBk&#10;gBSx8pAA8qzQVSdACBIiD8IA4ZEmOQxZfUhqpIYcVAvBPpZgfwG3CQztre2kHGPo3nIR3pJGs7Xk&#10;ZHi2Tg2NchvQUt+MjvarSI6Jw+5tvji3IwQph07hhLc/wg4fw3Ua5V+hEf/h/fvgsnABNi9cCvcF&#10;rphj7orReuswRm8J9q7dgwxS9UmeZ3BuQwjcZ3lj0thN0By3H1rjD0Nn4j4Mn7AL+uYHcOh4FK60&#10;MTzIobLVt6C5gZ0ph6662zMB0kzwIIA0t9Ix+ryt/JidMzttcuRsbS3tncaw6enchQmAcDjqWQC5&#10;3MN41cbnQ+RZz98dHNJjzu/I1sy5HSWANNZxexI2esxbDlExNBRAYYA0KwGkkQYP/BvyOugMEDl8&#10;xSDpVV2ZI0JXR0IPQs1ME+McDTB61iSMnDkWo23GkAoZJXIa+mQjrBgmozHcQhejp+kjLysBbU2V&#10;OHJ2LzSnamEM50xYqdjQ9TYjoWapDX3LEUhMDBcLUYkEOsGjJi8TjaR8ysuy4bfLE5OtJ2LoBBXo&#10;GKjjYuRpNJTliWu5K3BHcy3Ohx7BtHlmGDR5KNRMNaBFr69tqQed6Ww8XVgfehZ6GEEg0TYnaE1W&#10;xbhpo3Fw33Y0KHIjPDOrsiCLFE8xcuLISe8nZ1s5Fd83zoLnahsM6jcXWkNXQWfoOnLSS2D60Xjc&#10;5g66wdG4vW43Ui0W4rF/NB56heOxdySpk3AxbbeznQmvCeLLxyPEuSe7k1C9yAO3VwXjcUgSQqfM&#10;wPfbTos+WTzrSsy8CpD2H/PjHVJBIQ5n4cqWA6hZ7SMAEr56JzTfX4RhgzdCjQCiPmgdPnxjNI77&#10;m+PXq7b4qspQqj5XKJA7PIW3yQT3Lq/B1CXW+NjGBR9MXIyPJy/Ch3Zb8CYpi5dtvdDXnpsl+uEV&#10;UR/ig3cstuE9s834cNIKAspSvDljG/rwNN450nK37xitw2vGq+DiYo9fv1yLr5uM8X27HfIuzkPU&#10;0Vn4psUW312xQkLEPJw7G0p/bM0oKSgVAJFXHywQLdyLyclxF16yLK5CVyxhS+qDLTE+BxejUhER&#10;EYeISF7fIhE790TjVTVynNxAUcMPL6tvJycshZU6VyJkeDA0GCBsCoBwu3WR+3hKgXDie7PYdikK&#10;GSikRhTHhInwFqsSPs+gksJZ8mtIi0lxboOenxVGZ+hKYZ3QIGVBJsJWCmOA8PofAiC05fDVi5wD&#10;UeXwFR1XJ6iIRaU241WCx+v6nnhFjRRIv+WYausrVnh8fv5DWnFQnsarPAvreQCpLCeAkMmzsTpX&#10;JKzkEFY1wYMhUkuOqRWR4WEoLMwjBXKdVAkpgago4bD4PCsWjqnXiYQsjXjJKV2qa8Kl2iYaiZOj&#10;pPsbCVTlhcUits4KpYGc16X6VvJHHXQNXVtXgwWLA6AyLgBaZqehNnEvBuu4QUXNBerqHtAkVapJ&#10;59Qn76dr9kOXFIjO+H1QnXgAWobbcTEhHR1XrtHrN6KtgZx/Qys5UQZGq8I4kS6bMjjYUTMM/q/2&#10;tIPvCYB/ggNbz/M9n687LCTrfo303vkzyJ+JFVYTgZNzHQ2kxBgSDQQODjWyCRVCv49ssgoRYGEF&#10;Qr87w6OG/g5kgDA8BEBqKnPR2lYN+9WzoEGQGO84BeMcDKDPXXS5FTsBYxQdZ4iI3AYpER06Nmzy&#10;MBoZBuL61UbsOREMNXMtoVAYILqkPvQIIKpT1WE8ZzKNOpNEvYhoikiqoqWyiP5Is7HBazV0phIM&#10;zNShOmYgDhwJRls9jYLyMtBSVUzXZGKzzxqoGgzFEGNV6Njo0WvoQHe6DrSn65Ly0BF1JiMYIGQj&#10;GCIWIwRghk9Rg7WDOS6Gn0BjWa5QIJUcxioqQHl2Bk4HT8fnJdPwQ6Mtdm+1Qv93rQkga6Gt4gwN&#10;lWUY8944NBM4sCcOV5YHINl8Hp4EXBTFhI9JlYhiQt9wsQ6IqD4X9SBdhr1JaFq8FVcXbMMjeo5Q&#10;oxn4mVQLry3ykOFBo6hOkNC+eMxL24ak4PaWQ6jiQsLUOhxZ5Ith78yHGoew+rtCdaAz3n9LC+EH&#10;LPDLZSuFAiE1xQCpZyXCNSAWuFK6DBPMDdBv4nx8ZL6OgOGJF0TOww+v2tNIdm4g3rDnKnOuEdmO&#10;12ZLtSLc8v1Dy414e4IT3p3qir6zeTnbYLxmuBKv6dpg20ZL/OfWMnx/fQ5KEufj02BbsTbJnYYp&#10;+KxxAYL9nFFYRM6puEYoD16+llcgzBdrgHTBg1u5s/rIyigRrUxSU3gNkCwkxGUiOioJ4aRAwiNi&#10;aISbBB//CLzIldpqPqIXVp/hfuR8vWlkr4DHswBCTl0GSBc8GCQyQMjpC4jwdTIs/heA8LGu8+J+&#10;VjyKvIvoBqwED2XlIQOE1UeXAtnaBRA5B0IAeUkAhOs/yEQvLDe8xiEsAsirBJReHy2HuY2fUHYZ&#10;6f/fA0QZHmwVCoiwApFUSBUBRIIGw0MCSA2ayTEdO3YUdXXVuHHjBoGsGGdPn8HltnaRcGd4sNUr&#10;xdPZlJ2TCCuRc+PmfY0CLpfo2ma6rwEN5OzaSY3MXeKPoWP3QsfkJHQnH4L2xEPQmnQYGgYHCRRH&#10;oDrhINTH7YPWuN0YMZ7OjT9ICiQE5vS3XFFZR860nUbZzQr10dINID3h8d8A0qUyuh73PNbdmXcH&#10;iAyHfwJIT+v5fM8CSHfr+gz8G3G4jmeVNZP6a+KcB8GipaZRbNk6VQfZcwFSwUvYsvJk5SHVf3QC&#10;5HJjJTKyY6Flrg31abpQMyRnbqgmRvYjrMeJLroCHgoFwvDQ4TzIpCFYsWUxOq7WIeiwH1RMVKE7&#10;Qx+6fJ0Ie+ljqOlwzFxqQS+Uh0pSARy+ulRThNKSTCxePVcUGGpO18LgiQOwbN1c+hClqC7JQXtz&#10;JVLSo2A+ewqGTBgIDQttaMzQhY4VQcOM35s2vR896LEKoffMyoMViB4pEgES2mqaaWPs9NHw9HUR&#10;eRduhVKVS5afhyqCyPm9y3EjzwI/1c/A+ZDpGNrPEiOGbxQqRHXgSmi9Mwm5i73JoSehfVkAUs0W&#10;AP4EEO9QgkeoKCpkY4AIiCgDhBQIghPQssQTl+d6SAAxtMRPPudJqVzA39z2nRQHGwOEVzHkRake&#10;bSfw7EvFzU37Ub7EXSgQ/5kEDVIg6oNdoTFgE9SGLoPKYC1kRtrgh9ap+Jan71aairVAvuJ6EFIk&#10;37fZozh5MQao6+KDGR54Y/5evDdjC96fuhIfmazAAIMFGDLZCf2nLMN7BsvxgeUWvDdnB96YvRN9&#10;Z/qgt60f3p7pifcmr8GH5u54fU4Q3rbzJsdthH0B9vj5axfkxSzG2Z0OuNU8G182GODB1bmIOL0I&#10;Jz89ixr64ysrqCLnRsqDrCC/tBMe2XLoSqw+WIS4mAwauaYgJUnKf/AiUjwDKzycABIeQ+dT4LYt&#10;Av8aslFKnmsFkGP1IwfsRc5ZKYT1FEDIngkQToDLAOBr2BSgEMbhq+cDhENbfP9LwuicSMbzdaxM&#10;CA4MDCV4SAChx4q8h7J1qZAtIv8hz8J6cRhdK2Zh0TGRRKfzGu54Y6QXXhu5Fa9wDqTfCphZ+pK6&#10;q+oEiHIS/f8KkM4kepkMEMlEIr2qBtXVbKREqitRw8nU+kacOXMKly414vr16yin+8+cOi2cI8/k&#10;qaupF1avnJil4/UEomb6+7hEDq2eAMIjYIYHj4gbybHV1zSJ/EkjPf/V1ktwmOsFlbE7oWV6DDoG&#10;B0hhhEB/4n7oTNhFFgw92o6YuAtaE3bSvgST4RN2Y/3mA7jZcR1NBI6menKgdWRPAaRrlC473+4w&#10;kEwGhQwL5cfKJl3f3eEzBJTBoWw9YaFsPZ9HtqeB0dO6YCjyO/KkAfq+RdKcvtsWUoGXaPu/A4QG&#10;A2IA0TX7qhMgX1xvxQrnudCZokFAcMKOg35wD3bDlDkm0DCl0b1CUehYj6ItgYSUia7laJGDmL54&#10;KtraK7H94DYMNBoMbWt28qQGbPhafQw3V8MKt4U0AihCWXYywSEbZcUZWLp+ITSnaEJ7mhY0pqpB&#10;ddJgxCecR2ttGRGzHEdI0YyeqodhxsNJaWgLlcItUbhRI+daGCAjZpDSmKoFNWMCnoEqKY7hYtVD&#10;NSN1saSuHikRnak6WLJ2LlISwtFQnEMAySCA5KC+ogyhIa5oSTfDD7XTUBBjB311C2gOdYbOsGXQ&#10;GOKMYW8bItJ6NXi982vLg5FmvBBP/GPwh+dZ/Ol9jkyCyNMAkbr1IiAWl5f7o2XuVjwOSUa4kTV+&#10;2HaaIESqIyBK9Lx6siOmU4H8tT0cDwNYuaSgY+NeVCzzAJKqscV8NYYRQNRUNkN9kAuGDJ4DPV1t&#10;1GbMEqGqb6uNBUB4XZCveQYWbX+9Ph+hpx0IDrMxaEEg3pu0EgNG2uKTSfPRb8pqUiRr8ZHpGrxv&#10;sh4fTSFIkNr4aNxiun4l3rDegjccfMT03rfttuM94zV403IzXnfciffG28N1vRViz61FeoQTPm+Y&#10;hztNxvjxqgNyYldj/5495GwaUVJYisrCKpSSEmF4yADhwsFOePD6H2mFpDpykZSQRVt5BlYyoi7E&#10;ITwsBqFh0XQuA8tWf4peg9ahjzopEA1/GpX746Uh29CHANIthMXG8OAVCpUB0jkLiwBCEJDrPqSc&#10;hmwKWPwDQKRpu/RaDA+eraWYhSVmZRFA2PqIWhF6LQU8/itARA1Id4B0TeOVAPIKwYPbur+uv40g&#10;shWvanISfTlMLbeLwsz/bwGiPPOK99kYIMKeC5Aqgkc9/Y45iIqKxLVrV8FrfZeXVyAyPEI4MA5f&#10;PQsg7JSEEyNQsMPicArH4NmRNZIKqauvpWMEE76uvg7XrpACmR+EYWN2QNvwBHQmHYXuxH3QYWBM&#10;3gttA9ofv4dUx15SJdzDipQIHR8+bjvCIlNxu+MaOc82AY1GgghvuwNEGR6S81UGxz/B4nnWfUaW&#10;BINnwYOtJzRk6wKG/DzKAPnvEJHyHvR5BUCapanLDBACB3/vHErk34EVCedBxD5tZYgoA6SBcyCV&#10;DQQNWVFKEKmlvwuuTO/Fs5oCAzyQmnSBnHcFvWAFLjVXITknHnbO9lA3J+fNSXHLURhjNQ6jrMZi&#10;hM1YoQpGkVMvqsxG0FF/DDIeQpAhhUCOXdtyBCmRkVAxGAifnW5EsHwxHbeyIhebfNZBg1SONkFB&#10;k2AwYMIAzFphI5bDbb9UjcC93hg6brAAAqsihgbXk/D1WuZatCUjgKiS4uFrRk7Tw3hSSnYrbeGw&#10;ejasllphjCW9PzqnM00d89bMwsWIU2goyUdFLvfhykBLdTlC93ug+IIh7tVNxeX8uTAcbQm1ASsx&#10;gpsqqqzAwHfMcGjqEmBHKj5fuQ+pRovIyUfi722h+HsrQcSTe2ERMOgYG4ezGCjcI+svAsyTwBh8&#10;tmEfWkjFPCEVE25gg/tbjwGB8XjE7d8DCCSBpEK4Ap2XzA0IJ0BFEkCScZUAUrXKG4/jKuA0ZimG&#10;918G1cGb6X1twuBPZmDyOF3cKnOg907QIICw3akyEurjq5op+P3WAgQEWWPApJkYMM4R705U5D/s&#10;vfHmrAC8QWrjVYdAsgC85hiIt+b44z3rbXh78gq8N3ohXb8cb1nTSNfBj64PxBtcrU6P3xk5E37b&#10;LPDzZxvw05U5uHfZGl+2LMLFs0uxw38bKcs6lJfWEDhoREvG+Y/uCkSq+xDL16Zz+xJOnnP1OUEk&#10;MZMAwgWEiSKBHkEKJPR8lAhpzXU6il4D1qKPtg850u34t6oX/q2yVWqkKCsOhsZgcvaKxyK38VQC&#10;XTomVZITEBQzr54LDNp/ia57ia5j6MjTd+VKdPGYACIAxbAi683ri8jvRxG2kkNYEkg20zEJJlyB&#10;zi1MOo3gIRmdV3UjeDBA3PCqlgf6am3BK9pb8PYIT/oOCCAfOcPUwpe+3yr6HrMJIFISnVuYyJXo&#10;eZ1JdGkWVnGRBA825dwHg0J5XxkeMkA4jFVVWQculuNZSJGREQSRLKE+Ll++TEAqxYULF8T03Z7g&#10;YKfECkNSGUqjXIXTEo6LANJQV0tOrZnOs4NrREdHBxas2IVPRu6CusEhaE0kaEzaTaAgYIzdA01S&#10;Gtrjd0OHQ1wTDkB9wl7oGYVgGinomnpy3G1XyJkqA0RyrF3gkEI9ytYTILI9CxaS9QRA9/P/KzSe&#10;Nuk1OQQn4NFCICCYcGK/53uWP49QHIqEuWwt9LhNqBC6hr6TS6TEOFTI1lxD1/J3Td+/yE8xWAju&#10;nDNi4/Aj/5b8G/K2hnNapERqK2pQW14tZmb14umyYjpuZSFqinJQwe1GyNk315QiMiUcY20n0ehf&#10;v7O/lS73t7IaBa3pulCZOATHwg8j+EQghhoPo3OkDjjUNEOPTB8DxveD/24PNJUXEK2KcPzMfhjY&#10;jIcut0chlaBupkUO7hMEH9yOzz9rw+6jgRg0dgC0CRwabHRex0xSINqkJjTNNEkVaYhE+kiCl+1C&#10;C3j4rhOzvHKy4mjklIPS4iwkJEbC238TxhD8rBZZID42lBRInoBHZT4DpAxxp/Yg84wZvq6aijvV&#10;8zB98mSo9V8JvSGrRVPFIR9Yw2+iIxCUgG83HkaSyQJSFqF45BmKP7wkBcKKg9dA/5vgIXIi3mwE&#10;lm3n8MjvAr5yPYjmhdtEGCx8og2+dT1MzxePv7dfwENOyDNESI08Fo0USYH4ReLJ7kR0bNqLps07&#10;8H1kEcyHLIBKf2cMH7gRuiquUBk4DY70/f5waQ69d0MBDtm+qTLDl3XG+OnGMixdNA5vqRviQ0t3&#10;vOm4A31ne+MNWx+8NSsIb83egddnc/t2L1IZtOU+V4678Oq8PXjLzgsfkDp5b8xivG+wDm/PC8Lr&#10;BJK3jVbg3RFTsN3XAeV5zihMWIq4sEUI8lmMk4cPoLKKnVA1ygorBUCKiytp1MsA4e67ZQQQaeZV&#10;TnYhAURuXyL1v+Lpu6w+OHx1MZoLCGMIIKRAzkeTIsmA7fwD6DXQBb01vUUh4b+HbxMAkVYkVDjs&#10;nqZQH2xSrkM2dvR8niHAEJFmXckJcilM9c8AEcdpy2qGFYiAE7+eQgXx60vrtMvg+L8BhPMgnQpE&#10;nVu4k0rhFQl13fEWqRCekcUAMZnqTepCUiBZzwJIvgSQwoLSZwJEGSI9ASLDQ1mB1JAjqWHHQgrk&#10;5MlPRR1EW1ubAAg3X4yOjhZwkZLnEkQESBTwkBO4zzIOX3ESvY6eu45Gy+2t1/H1l3ex0GmfAIjK&#10;xN1QH7cLOpNJdZDK0JywC9q8HbeTbA/tH4Su0TGojfbAnoPncfPabXKenAeQ1EbPmVay8/3fIPFP&#10;xvcpW/fz/w0gzzsumVJYTAEQfqwMDzblzyWZDJJmkQORiycv1dO55wBEqENZDVaTMuFwohJA6jks&#10;SfAQRgCpob+VahqI9+LOuw1luaILL7cnqSIHzBXhtYXZqG8owyZ/clzmehg5Ywz0eBqv1RiCh77I&#10;cww3Ucea7esQdGoHhhgMJXWiD13rEXSeVYgewaEfAvZ4oL2xEmm5iZi5zIaAoEFAIoCQmhhmpIah&#10;BsOQWpSI0JhT+GTsYKiYDhVTc9UJMmpk3ItLi0CiZa4JNRMNaBFIxltPwKJVjjh3ej94xcQmXlGx&#10;gNuXcHuTLFwqLxIrJJ4LPYLFdF1s1BkBkGo6V52fRZ+3ADmxEYg/bIMvKqfhQaM9NiwyhepHC6A7&#10;ZCW0h/Cofz426NqLmVI/+5xBrvVyUhjn8JAAIsJXvmHC4fNMLAkcYfibjeDy97azYlbWV5sOoGme&#10;hwBIjNl8fLmJALIjju4l5UIA+ZuUSNd66gQjeoyQVNQs3YprAUfReigOoz6cCzWVDdAkgKh9so6U&#10;iBl81k7AL+02BI0pBBFJgXDo6k6VOb5tNCVVsAITzcbjnWkuQmW8beOFj6dvxidmG/Ch4Vr0M1qP&#10;/qZr8bahEz6kbT8LN7xrtRXv2nnjJfvteIkUyrt0z3ukRN6ZuBTvOfjj7aku+FDHADsCfLEn2B8H&#10;du1G2LlPUVGaT86iHGVc4VxQTQAn5aEwCSAVAiBy7QcDJDtLAogoICSIJCdnK+o/kgkg8QIgIoR1&#10;LooUSSpmzN5LCmQjXtLwJoh44UVVcvjkkF8c1DULi522qAiXt+TQX+A2Jk8BhGddSecFSERuw7Pb&#10;1FypFkTaFzmPHgBhk2tJ2HgtEK43kcNo/xtAOP8hha16AkQk0QkgvXkKrwbXgdB1pD5e0duKN/U9&#10;0YdDWAQQI3MvAZAs7sDbAyAMj3wFPJ4FEDmE1RMiz1YfEkCqyHm0XLqM2NhYAn8Krl27jubmZqEU&#10;eD0RBkgrOT7Oa9STQ2LnU8f7CusGEA5fKRsda6htQg1dx89bSJ8hNTEN80nBaxrshqrhYYwwPgjN&#10;SaQ8CCYcqtKcRBChx1qTQqA+6QDUJu6C1RxvseTuZRq5c85DVhyyo5Wd7v8VHE9Pt/1frTtA/sm6&#10;w0N6XxIwCACXSE2I8NXTAJGtO0QUn53hQUBmgHA9TEsDwZTzQWRNtc3CxIQG+v4leHCokQEihRL5&#10;9xMz6RT5K86F1FeQ1dQij9jRi1u511bkoqokB1yVXllCEGEjoLTUlCEmKRwG9gYYwb2trMeIqnRd&#10;q9FCgQwzVYfNGnts3OeGQYbDCDAEjxnaIoSlRfbxmA9JXfigua0aa/3WY/DkoQQEdbFqoaaFLoYY&#10;qsJ4vhnOpJ+B/rSRGEgQ0rAgWJjpkjoheBCo1Eh9qPPU3amatNUkFaKDpRsWI4lURktFARoKOa/B&#10;rVGSyVLIuK9WFmrzc0U7+hPHdiH81CHUl+ShhqDI51hhVWRnInTXLHxeOR0/tdjjgI8tBr03A3oq&#10;K6EzeLlorjiHRvs/eJ7Co+ALyJq+WISgRJ7DOwJ/MTzI4f/tSwDxYoCQgvAKJ4Ccx6NtZD4X8M2m&#10;Q2iY4wbsT0T8zBVo51lde5PwF93zt+8FAZC/FSEwViGcN8GRLOTYr8KdvWHI3HYE2h/OgtYwF+h8&#10;shnqBJJP+htiv7cJfr5sReBQCmERQL6sMcFP7dNQmTuHQDwN73CLkilr0d94LT6w8BCNFN/kliVk&#10;b9l643WuOKdj71p5isaKH07djLdMN+EtUi2vzPbB247BeGeKM96j53jfzgODRoxDcVYmrrZfRXvL&#10;ZTReqsOnp4+INiTlJbXkRLjvVRVtSYGQCikSIawK5OXJxYNFZAUKgHAPrAICCCsQrv9I6wQIqw8Z&#10;IBejU2FhRwDp50IA8cLLmtvQZyg5cXLSvQeRUx/MRmpBBgeZMkCUw1dsL/YnqPA5oUQkNdEthPW/&#10;AESojp4AkeAhhdQkoMng6OrGS689kJevZfUhJdAZHJ0QkRWIKt07nLakQHpzI0Utuo4UyKsEjzdH&#10;kgJhgHy8CkZmngqAdNWBMEAYHsoAETUg/wAQZYh0AaQr/yEBhEaedU0ijHXixAlSHeRU2yW7dq2D&#10;FGcxgSVGOD5WH7UCHjRyrSN4cK+lenJOon1Gl8nTSiUjR1VXT4rmBlISEuG1zhF551dh2SxL6E3x&#10;g77VCUyewWGsPdAxPgL1ySHQMtgnAYT2NYxPYBipjzNhCfjy9m20sgOVnShtlUfu/78Bh2Q8K03Z&#10;ngUOZXs+QAgCAiBPg4PrU6QtPWbFpQCIgIgSQBgeQpX1AAiD43IzvTe+l5RHI4ewWBESQFgVityH&#10;AiA1lTUEEAJKXR1iM6LRq57bfnA1OvfDKspBDddNFClWACQ1UlGejTnOs6DNuQgrgoflSJHfYNOY&#10;qo0Jsydh0dYlAiZalrqifYn2DB1oWGqSKhmCgxH7cTL2BIZOHo6hxmpCeahO1YL6NG1SMJqYPNcY&#10;o2dNxhCj4VCn59PkxLoihKU5TZdeQ4eu18BgApSuiQ7cA11RXsYqIp8gQe9XTM+V1iiRpwmLTsH5&#10;3IwxC2XZSchPjVXAg41gyeqqqBARe5bjWrEpfmyZhYQzdjTCnwrdwStJhTgTRJxh3H8qbrscEAri&#10;ktM2ZM12BnbFCEf/p1APUQQSggmpEVYiD/0ICgSXx54RdE0UvvP4FJXWLsC+RFSu8EWczXLgeDqw&#10;M0HkQJ5w516R/+CcCD3vjmT8fSAOmXYr8Ci8AAcX+2DYuw6i9kNj0Aboqq/Hhx/oI+K4FX66YknQ&#10;mCLAIUGEFAg95tqQpKj5GGhogQ+MVuPd6VvwjsMOMUW3D68BYr8Db8zZidfnBZPtwGuOQXhtThBe&#10;nx1EUGG14ofXTVzxlvkWvGHjjXfn7cQ7BKD3Js3HxCmWon1BbWmdiFm77dmMTdu3iKRreUk1ygge&#10;paWkPkh5lBTTPimSYl48KpfAQZZL6kMKYfH656w+8mgkmysAkpSQTiqEQ1hJivxHtMiBREelw9Bq&#10;N/5FCoS78L5C9u8hpABEISE5a4KFrECUZ2PJBYTKfbCE0TE5jCUBgq7vR6aAgmRKoS0y0UCR4CLq&#10;P3jb7VrJpPNk/D4USoTzIcIUSfOepgyQvlw4yPBQAKQPd+VVI1PnBLoEkNcIIG+PIvBrbcG/PlkL&#10;42meyCdIi0aKimm8cgGhXETIjRS5G69yAl0GiGwMEHnbpT44RFGDGgJBVRU5jpo6Ma32/Hmu/Sgi&#10;aFwT4Ss2XguksrIcMTHRokK7lhPiSqqDjWHBtQhNCohwArehrrnrPDkkbo9y4+rn2LzOGSVnF+Dv&#10;uoVoSFwHvVFzYDdrKQ4FbcYkI1domZ+AmuF+aEwiRWJwCKPMT2PY5N1YuGoXPrv2GTnSy6Lwj52p&#10;7HQlYCiP8J9lXVB5FgyeZZfbrjzzuGw9z8uv9Sx4sHV/P/y+lRPoXPMhfRZleLSRKuS+Xm1N9Bq0&#10;30KfQ7Rxp/NNBAwBjjoCCm0b5YkE8sy0WgKJAigC7AQNMWNLJN0ltSiHsFh9iEJSUiCt9ByhcWd4&#10;SVsCCJlo616cS+CQAMJL1nLr9KbaEngEboaaiTr0Z/JUXn0RnuIwlY4FbcnBj7UbT4pCh8BBxwgi&#10;2qRCdK11MMxYFTvO7YSF0wz0Hz9Y3KMxjYBAsGFYaFmMEB181eg5+LGABuc6eEvGz815kEGGQzHC&#10;fAT2HQ4keVUkvT9OiOemo4yLE0U/LV5nRDKGBxtXvou273w9QUWEsAgiVYU5aCorRXjIetSlT8H9&#10;hqm4WjYPZmNnQH2Ak0ii6w5bg1EfTEXxAh+CRpyYIZVjsxLpM5fhc5ed+J0Vw54EqRvvLu7IG4vH&#10;wQSVHVH4zScU35BaKZm1Ea1zvMT03z/3xuKi3TLEO6zEV77H8FNQOH7bxT2ykgRg/tx7Efd9zyBj&#10;pjOquZV7UiVWG2+ARv/VpDxWQY0Aoj7ECZpD9VCUNBvft/A6IMoAMca3NQb4/Zo9jofMwvv65nh1&#10;ugvedgjEuw5BeHPaJgww34jB5i4YaOSMD8bPx4eTl+IT43UYYLEFb1m4EzBInczehVdJebxruRVv&#10;Ga3EazY+eNU+kJycMRxs50qjmfpWhKWEwmi5Mc4mhpPjqSKA1KCMaz+KyCkVVYn1P6rLalFKaoRr&#10;QNg4id4TIGm0lUJYqaLmQ9SAkPo4T+ojjAASHpaCsdN2oNcgV7EOyCtkLwz1FADpPZjDTgQEheqQ&#10;FIjCgSsA8tJ/AwgDQNEbq8sIGKxAhAqR4CGMQaIIXymbUCUyQOi1paVsGWx0XhiHrrqsCyJS6Eoo&#10;EFl9kL2kAEgfNfduAHl9pCfeIYDwuui9BqyGyXRvFBCseQXC5wLkOa3cewJENuXwFUODrba2jkDR&#10;jqSkJERFRYnEOYOC4SEvb8sAiY29KI7XyapDCR7PAggntjvP8bW0vXrtJny2uKIp3BE/JU/Hz4VO&#10;CF5nirwzC/FLWzBmOizEqHFzsHThWkyz3w51s/0YNn4vJk3bivzSUtzouEKj7q5wThc8GAzdHfTT&#10;Tlu+TgYIb7sbA6G79byuCxZszwKIMjB6Wtd7kUwZIF0gUTJuq0Kw4DxPC4GzteUyykqLSU2W0mOu&#10;wm8jcNB1BBCe0izPRlMGSJcakXIh8pRfEVYkeIjZWGQ8E4tn2NWUV4uEe1j8efSqriBw8HK2HMIq&#10;IedanIlKsd45GY3om6qLcf7CCeha6EJzOoen9ISxAuFKcC2hEqTjI6zoOBf4TdeiLSfJNWC02JzU&#10;iaa4hgv81Mw1aF+TwKEhwljCCCrCGB5mBCKGh8JUDIZhhKk2jpzcg+ZqgkduBipyeCncNJTnpKBY&#10;AIS7+HZZVT4pJ1Hzwa3gOadDMCxIU7SBz6JtFlqqKnDhqB/yInkKLBffOWK57TSo9V8GnSEroK+2&#10;DuofWuPMjHUAOf8/giLxeHcMWjYEId5iHmJtFiDOdhGSZy5EgqUjEmfMR/qs5Ui2c0LevHXItluO&#10;xiUeeOhzFg+3ncNfBJjfjySg3tkHqbbOyF2yGZkL1iPJfgXSZjkjzXEtshw2oH65D54cTcU3J9Iw&#10;Rc0J2sM2Q1VlJQFkEwb3s4PJWF3cql2Me2IFwi6AiC68ZD/fmAun9ePx2uhFeN/eBx9Zcrt2blOy&#10;Fh+ZrcNHM1zxvg3BYcZWvG3lhffsvEWNyIcEqw+M16D/VDe8ZeUpQlhvzfTGW8br8ZaDL/ro2mH5&#10;Uid0tFxFeX057NytMc93LuIzU4T6KC8jgJTUoqK0EeWlTaiuaUJufj5S09JRXFgp2ph0ha94+VqC&#10;ByuQtFxyTFmIJ4DwDKzoqMROgHAI63xoMvTMAwkgm9GH+2BpeONFXo1wMEFEhIsIBAwPxVY4cAVA&#10;enPbko9dyTZ12gv0WMqFKCkQggCvF6IMBbHSYGeyXcl6AES0gycFI4W3aMuvLSrSGSCyPR8gYjVC&#10;Xht9qCKENZyehwAiemEpAPKykgJhgIg6kI9WwMx6OwpJ6WXwQlJPAUSafVVY2L2J4j8BRA5hidBV&#10;JcOjnqwGra0t9PvE48yZM7hyhRxiOzlZ7h4rQliSAqmi/ydWIAwVViAcsnoKHv8AEK4FaaRRdMeN&#10;6wj2D0TGkVn4NccS3yQZ48t0KwKJA26mroP1ZH0Un1uMP1vdELCF/k/HWGHZfAcEuC9CYWYmrl65&#10;AV6zRAYHj9gZDJJzf9phyyY57GcBRPm6ZwGk5zVdsGDrCZDu1z5tPQHC9jRAJGgIa2kWaquN4HHl&#10;6nVkFWXDY/dm7Avbi8LqEoIoqRMChwAIgaKB62KeAxDORUn5Kvrt2BQDAA5d1ZHqqCmvkXqhVdTQ&#10;ILIJkUnh6FVZQfDgddE5eV6ahUplgJDVEVzyCpNgtdySnD0nyAkg3EJkhh7UOCfBKkHARZeAwpXh&#10;OgQKLYzgGVmkRoaaamCoiYY0k8pcS8yiYoBocnHgNFIfZOIx3ac9bQR0p/GUXX4eAhM9/3AjdewI&#10;8UZDVT7Ks5NRlsPrsBMEWGnkpYouvNzNV1YdkvHjbNQW5UpQ4Ws5tCUAQlCh+5sryhB39hCST86Q&#10;WppcmoU97jMwvL8j9IYswQguKPzYEd4TF+Dxvov42++8qNd4wqqDVw30O4s7W47g8437cXPdXtru&#10;xbceR/Fg63H86nMOfwfyDKtowO8C/uTFp4Ji8FfwRVIb8Xi8NwG/EYx+CorA/e3n8LXXKXy3/Twd&#10;TwQOpACnc5C19TSGfzgP6qproTpkLYYP2YBBH0/BSsex+P7qXNytleDRCZBqIzyoN8I3TYtg7GCI&#10;DzlhPnEV+pm74t2ZXnh9jj/edNxJ6mIX+s7ZiVdmBaPPzCC8RtvX7IPwhsMOvEXb92d44n3D1XjT&#10;bCOd88Obc3zwpgU5TU0TBGwPxBe3vsKh2P3QWaAK130bwSveVZXWoIQcUUVpFarKacTa2ISEvFhs&#10;9FuLOBq1FhdVix5Y8jrdon07wyMlR6iPxMRMUiBpiItN6QTIuXMXEEYAOXM2CaqTvdBLzZOcqLdo&#10;pthb1VsAhKfxsjFE5K0AiAhhkbPmENazACJUSHeAdDcGj6RSlOEhVak/DZA+DBBSK33omj50j1z/&#10;0WmdwHiGETxeGuxKioqXs92ClxkgAiJKISxNeg1NOYTlRce5F9YKTJ3pj6LialJzTwOE4fF/A0hX&#10;DkQGSC05EZ5pFRNzUdR8MCiuXGEjZ0fg6AaQ6grEx8WKduRcZMhFgjJAOuFB1qwEEC7wkwDC19H1&#10;dP7q5XaEhl6Ay3z6W86ah/uZpniQNA0/Zxjhy5RpaDg3A38WEVxKrBDlNxXZxxzxn7JF+L5uE07s&#10;cUMNOcI2bpXC8GCVJODxv9n/vwKE7XkAucSPL9F7uHQF127cQEhECCw8psHefzZ2nN+DmoYGkTy/&#10;RABhUDSSungeQAQsSDnKQJcnP8gzsDj/wQDhGVjcDj424yJ6icWkOA9SQkqETeQ/yNmSVRalEVBo&#10;W5WHBeschILQmTFW5DmGGg0VrUR4ZpYWqQvdGawmNEiZ6Ih9LdrXseJchzRdV2sqPaZ9nlGlM5VA&#10;QTDifAeDhMNimgQYnekjoW89CnoEIz43ZMIQLHSeJVQRzwyTe2lV5BJEuKOvCF2RFRDsCAxsDJCu&#10;fAevgKhQIorwVXUBKS0631RWiJyEMIQdmIqvayzx4JIVEj51gPrHFhilsgy6Q52h/cliOKpOx0+B&#10;5/B4eyR+84/A450xwP5kMg49xePPHZH4IzAcP/mcFrO1fvMl0ARE4u8dF8VMrD94eq8fr1QYBeyM&#10;BUIIEsLoOXhhKba9SXi8I46Aw2EwuiasGIG2Xvjk/UXQGModeNdBTX01PvpAH0eDrfDLTVuhNr7i&#10;BoqKLRcRfn/JFE25SzDOxASDDZfiPeuteNdpL95YsAuvzOU8B6/9ESCm8r5uFyjWR3+FVyAkwPS1&#10;9QMvW9tnth/ecfTBh0Zr8dakVXjb3hfv2e7AK+qGOHLoGC5fvYJF/o4YvVodAcf9kVNQgIqSGlQU&#10;VRHkm1HX2IAD0fswfcN4rPBbjMLSUlIfvA5ImVghLyMzD1mkRDLEGiB5SEnKRWK8tIgUd+GNupCA&#10;sNBonDsbgfDQCBw9EY9+elvx4vCtBBBPGo2TAhnqBe7E25tnYbEK4Q645Khf6C8t3iTW4ZAT6P14&#10;qzCxz2CR1QbDoDsQpHN0jQhzMTjotTnJ3mmK6b0CPNK9yt1+Re2JUEL0WLGA1FOmBBCRPFcKY0lt&#10;3OXQlYewV7S24mUCyKs67iIH8grt9/pgGWwduZVJNaROvPlC4TFApNxH1+yrriR6eafJECkr42p0&#10;XsaW1CONMNl5cPdWTto20Uj+1KlPBTxu3OjoTJwrJ9AlgFwRLU0S4uPQSqNhToh3y380MCzo+QhI&#10;Uh2ItJVWw+OiwXpyWPUiic6LUl2j59/hsw0JIYvxddoc/JA5DffTDPB9ljl+yp2K+xkmuJdpjrsF&#10;swges/Bb1Rx05GzCvgBX1NP9l1qvknMlp8sj838AwvMctfj85Jz5GuUEeJdJYJDtnwAhX/+8813H&#10;+b3Re2B7zvvqDhEpB8L5jmYCSFsT/Q7XbiAoNBDW/lNhHWCNud5zkZiXLBpUttTwVGYJ2LIKlE2e&#10;GddZo6O0z9Y5jbeqRlSf1xJAuEAxMTMOvepKcwggpEJKybmyCmFnXUwOmcHBVpJOfwTF2BbsCk1z&#10;TejbjZeUA6mDFb6rMW3pDFIOBA0rnrpLcLDSJoWiKQCiZamN4WZqGG46jCChjVE2XAyoIfpV8T0M&#10;CW1SLbo8e4vUB3cC5n1dSx2omahBz1gLMdGfEtyySXmw+pBMWtXw+QDheg8ZGrU8MUAx+0oGiFAn&#10;hQWooeuPBVrhTpUtvqk1Q2vhYpiOnQrtQUswavga6Kgux8QPjXDN/TCpkHj8tT8Ot32P4IylI85Y&#10;zMYF6wWIspyHeJtFSLRzQoKtEzIc1yB9zhqkWTjhruth/O4XLuo+eCbWHf+TyF+0CclWC5FjtRxF&#10;s9ahxGEDqpd64MfAs6IqnVc7/P1ENhw0lkB14DoM678ewwe5QF1jMVQ+UUdatCW+v2IulMdXBA1W&#10;H1/yWiDVnECfjehP7fDBMH28P5Mc07xd6L1wL16esxtvzt2NvlwP4hiEVxwCwM0UX7MPJoAE4KUZ&#10;BBEbOsYLRxEw+tiR6phDamS6B141Xo+3bbaiv6YRUhJTkVOVA/MNk2C4aQQORx5GOTmeqhIuFruE&#10;qoYabD26BVM2joGxix5OxB9FWTmpDzGNtxg5ok9TkbDMTCmMpQwQXoVQtHEPjVIAJBJHjyXgbTVS&#10;DTwi1+YaCC+8xOuhc3Ka1EZvDhcpWocIcMimDBAlk3Ih7OxliPQ0GSD8fM8CCBkfZ4Ao1EgnQMQ9&#10;TwPkeSEsuQ5EOQfSRwkgnRDRpM+qzjkgN7wzxgevam0hBbIMDgsDSGFwHQjnQLpauf83gPASw90B&#10;Ukaqo5KA0YikxETs3rUDPj5eolVJfHwsOjo4bEWOrI3zHryV4UHO8XKbOF9bU4WMtDTheLkbrwwQ&#10;3vKMLKmKuQ6iSy8dY3A0KS+pyjmTWgJIYyOuXW1HWUkBDgatRO4ZZzRGLsSXibPwQ7Ytfi6ciR8L&#10;aBBVYo/fKxzxY8lcNMQtw5bl05AYE43r12+SQ2XnyqsMXup0wE877n8GCG/5mqfhIVsXRLog8DQg&#10;5Gufd77ncUkFKdvT8GDrBAgprWaCRztDpP0qdoXtgN32qZi1cyZmelvC/ZAbGhvrcLmRc0MEdwK5&#10;gIgSQKRp1PT9Myz4t3kuQKpJiVSSAikXajKTfHCv2rIcsDFAakqyCBjkgEu6AFJF+9yj6ujpvaQe&#10;1DFi5kgCiBYWei7F5hB32K21hyarCnL6rEC0LDmspQY18+EYajIUBgsmwW6THTaGbMb0ldZQNVKD&#10;NoFoBF2vReqDw11sIhRmLikZBpDq5MFwdlmAenpf5QSN0uwklDJAesJDGL3X/wNAaopy6XgBPXcx&#10;Tu5ajbYMa9ypNMe9tiVY5WgK1Y/nQm/IcugOX4Gh75oidp47cCABvwScR4zVYuQv34yODbtwa8Me&#10;PPA4jp+3ncavPmfxi/dZ2p7H955ncXP9buRarMDDQILH7kR8SRCKMHFE8YqtuLTOFzc2BuPWpp34&#10;css+1DlvQ6rlEvzhHypCWDeCozG+30JokHPRHMTFg2sxTMUKk/W1cLnMDg+azfBVtSnBw5TAYUoA&#10;4YS6Mf7z2RK4rh2PXoPH4VXLDXjZwh2vWEu9rfpyd11rb/Tltc5nB4pw1puOwXhz3h686rgbb8zf&#10;h9cX7sFb83fjLQ5nzd+JN+jx+/Z++GjKQujqjkN9fTV2XvDHxDVamL5tMk7HnkZVGc+eaUbVpUq4&#10;HXLBhLU6GOeqiUU7bJFfUUQOq0KaUppXjLxsAkiWZFnppEBSciWAJMgASSKAcAHhBQJIOCLDoxGy&#10;PxavD9mAF1U5hEUAUfckgJAD59CQaJ9OTpmT5wQNZYjIIayeAOmCCNuzIKIMEFY3/ztAeDrvswAi&#10;Td+l134KIAQL+o17KwDyMsGDZ2P1Vd2CvqKIkM4TQF4mgLAC4fVA3hrlhd7DN6JX/5WY7xQsAJKm&#10;VImuHMLqCZEugCivB8JWRiPZJpw/fxbHjx2hewnsKcngvlfcqoTh0dpKzrgTIOSwFADh/evXO5Cf&#10;n0uvmyucLwOEa0C4Q69o7c6w4IWMlFuK97ROgDTRKLwZ1zquYoPzPJzYuRjpp51RdnYJas45ojLU&#10;BlXhM1EVNgeFpxcjOmQe/NwckZgah5u3btP7vExOlZUHmdhKYOjutJ+25wGkp/1fASIZqwvpvPw6&#10;svW8RlZMsvVsZcImha8kgIh+Xs10LW0vX76GkKg9mOlHCiTIAjZB02DjOR3hKedwpfWKKCrk/EYX&#10;QLiNCT0mY3Cwcf2OBBMCfacx/LmFSRUBpALVFWVicFBaVkAKpCwbbLWl5GwV8KhggCggwos6NdeW&#10;IzL6FPSEw9eE7RobrN+zAVYbZmCp3yKR7NbgENUM2lqoY5jxMAwzGQ5715nYsH8FVu9ege3n/GEw&#10;fwopF24xwiqEVAwBSc2McyIaYv2QETP0CR6kSszVoG+qgYgLx9DItSnZvIYI/UErZojxtF1lgEiL&#10;TkkqpCtc9SyTAFJdSCqE9i9VV+HC0UDkn5+Cb+rNcb9lFs7ttYXqIGuRSB813BkDPrCGx8RZeLI/&#10;Gl+57kfSjOVASDyw/SKeeEeSReDR1vN46HEOf5M93BaGR3x8RzQq7V3xs/sJPNwZhQILZ3zvflzM&#10;uMJOun9HHBAcjyc8ffdAGpqc/HB79S7gZD4yVgRiRD8neh+uGN5vPQYPXEkQMcAi21G43zZfzLbi&#10;9T94QaxvqwggNSTpG0nSX1mGpQ76sJ0+BlaWRphuYYSp081haGsJU+vpmGZlCRMrK0yxtoee2QyC&#10;tAkGTTDHwIkW+GSyBQYaTMeAydb4cKwtPpzgiLfGz0O/iXPRT2sc7GfNRlNzFeZst8CkTRqYv8se&#10;cVnxaK1vQXNLA7YcWYeJG3Rh6jUaRhtG4uCFnagqb0B+djHSM3OQm8fgKEB+ZhFK8ytQnFuOXF4H&#10;hADC7Uq4DoQBwsvYhp6PxNkzEYiKjEXwrij0JQX2b1IdvTUZIDQaVyFHzetufMIhKwaGEjgUEFEG&#10;yIsf0XWd8OA8yCYliPB1zwLIP4ewlAHShxP2CnumAmF4kCmHsOQ6EFYf8iqEAiDDCPoMkOESQHpr&#10;0Oto0PUamwVAOITFrd179aff2nmvqPVggLAKYYBwH6xnAaQbPHoAhNu15+XlYO3aNcI5XeV26u3k&#10;VAUwyJESQDhZyxDhhHp3gLTi1q0bIoFeVMCrEUrAkPIapCzIGkhhNPB+AzkmggVbI4NEGO/TMd4n&#10;1dBECuQ2Pd+5T0/i033z8UWrJ5LPO5OtRAIBIyV0GdIjNiPY1R5rF89AbMQ51NaW4cZNGR7sXOk9&#10;0qi8lfbbGHxk7fw5Wv83kPB3wFsGRc/zPeHx/w4Q+T3J558PEAkcsikUSLPUUZiX6L1x7RYOxx/A&#10;dG8TzAi0hNUOC5htM8b6A2tQ01gjqtn59+D8FM+wYqUhpur2UBv8e/HvKFvXGui8mBQv6ldJx2mA&#10;UFVKCqQyD/VcAyKHsQgkVQwSDmMVSjOXWsp52uVFkRjXtRkB58D1mO1uDePVI7GcRgiT5xhA01QH&#10;elb6UDFWIcjoYIn/UiwOmAWTVSMww8UEmw9uhj7dq2auCs1p6hhsMAhaM7Qwcf5ETFw4EUZLpmCO&#10;mwPGzB5LKkUFS9bPQk1FFsrzJDjUFKUjNyUcafHnUSXWTqf3pzA+r2xcKKhsnPOoKcwVJgBC8OAl&#10;b5sqSpAU/imiDxuSQ7bAtw2WaMiYiwn61tAYzLOxnKA+aBGmDxiLbwNO4ZdgcmxTbPCr7xn8xT2x&#10;PAkcBIy/uDp96zn8xbaNe2HRsYAo1Dm44/tNx/CLbyhqHLaI3lcPfbl2hO0C/t4ehUc+EaJv1ucu&#10;Ibi0ZBtwOhchZq5Q/2gZhn6yCao00tYcvgEqH43Gyb3T8HMHqaVqI1F5/jXBg2difVNpgp/bpqMo&#10;YS68l+vjP3U2+K7ECHdLSKEUGuOr/Cn4Ot8YdwvNcSePgJM3DVdTzVAfbUijucmojjBGTaQJqslK&#10;Qqcg4/gkpByfgqwTU5EbZoMD3tOwfasncirjMWGDJia4DsdSGvlll+STdG7F/sidmOwyAqae42Do&#10;rg1HXwvk0Pdems8FhAWi/iOPQFJWWI2CokqEJ8Vh77F9OHP6HKmQHCQnZhNEMsBtTKIucA0IAySM&#10;ABIN/+AIcrSkQIZuRW+1bXiJFEhvFXKqCofMjvoFBTxeHOBKYGGAkPUnpy3CWJxEJ2Nw9NsotiKh&#10;rgDICwSXFz6S9sW1vEYI3Scq1sX95Nw5eS6gQfBiE0lzNgk2UnEiXauAVx/a9uYtAUTsM0gUMOkj&#10;qtDdwOuAyCDpTdDoXMaWjUNZdEyEskiB9FGnc2q8oNQ2vKXvRQBxQ68By7F01R4CRBkBJAcZPJU3&#10;u6uQ8NkKpHsSXZ591djYjOPHj+PUqVNiim5TE41Om5tw6VKTgEZLmwQOuXUJm7zPSXWGS3R0lGhx&#10;Ui+cD4ODISI5o06VQaBgBdJdhfA+J9LJuXHhGzlVPrZr+zp81uaG779Yjh+/3IT2mtWoK1yDquxN&#10;KM1aS4NeNxzau0I4ths3yIk30XskcIgFn8ik/EcXPC4TBKV1xwkk9HkkoPR09F1KhI2dtuTkn77u&#10;ecaAke/vOv58gLDxd9lC10jA4PfA+9J74YkA0vvgc+2d4JCnKYt6F1IWPL3+xo3riMwKx0zf6ZgZ&#10;bAHbAAtYbZ8KK28LnE45TffR99tIKoO/91q6t5aen2tDuD1NLXdB5txVLZ3jOq/uAGmokdq5V1dW&#10;oo4A0kj7l+j6ZwCEjCvRxTReaQ2P5pJcZGZehAYpA9OVplixayWmbpwEk016mLvdFnYbZkJ1iio0&#10;TDkHMhKL/Bdhluc0GK/VxpTVmrDfOh1LfJ2gZ6MHNVIfqgSRKUsnwcaVpJarGYydJ8Bxqy1mbrCC&#10;pqU2VExUEHLCH82VBaL1SG11PmKTj2LLtvk4eyIYjSSdKnLTnwsQoUSeAgiDQ4IHq5Eaet664kIU&#10;piXh7J4Z+LraEl9VmOHBpeWYZWaO4R8vgI7KMmirrMSYtyahZi2rg2ycN7HGV5sP4JFXBP7ccgZ/&#10;up+VwEEwEeYVKgDyMOgiGud64L7LMfzHLxxtS7fjER3jCnRuysjGKxtyJTsIIDfW7cXV1YF4eDwd&#10;C7WWQkPFBWqkQNTJmagNXYmxWqPQWrqMVBIBgAByR8y84iT6FHxbaYT/XJ+HQ6QOjnnq4edqLdzL&#10;VcWD7KF4kDMU35GJbdYQfJ8zCN/nDsYPear4qWAYfi4kKxiKn/KH4sc8FXo8HL+UaOCnYnX8RM/z&#10;xzVjxB4yw/njJ0ge+xM8NGDgrgXnkCWobKlBVGYEprsZwsRrDIw8xmCciwY2H1qL8tJKFNFIOIcA&#10;UlpYIaqZQxNDsXrfSpivmoIVnssREXOBAMIzsNIJIOk4fy6SHFE8LkTE4typUMQTTLZ6n8GLQ9bj&#10;peEEDm5lQhDpPYRH+KQqCCKiDqQ/OX4GCB2T7YUBBIn+BAzlGVgMENq+RNe/QCB5idRHF0DoPr6O&#10;YPBvBUAkBUMOn6AhN1Ds8zE5/o8keEgV6KQ6FACRl7XlJW15ads+IsxG98sQUQCEw1gCHLISGSpD&#10;g4wA0tmRlyvRuROvJk/p3YxXRmwVKuQVBsjHTli5fj8pkFKkpmZ1B8g/hLCeBRB2KLxmOTdD5ALB&#10;Zq565umh3D6jlfafARDuf8Xb69evoaCAC0JT6J4W1LKzYcWhZDIsnoaHDBCFNTTR831O/+OHkZ6w&#10;Gr9+sxb3ri3Dg2sr8ePt5fj+yxX4ju2LNfjtwTq01rli5/aN6LjKyoNzHtIoXR6xyw5aduztwhgg&#10;3Gvr+WCQ71O+//9i8j1d93YpCuXnle0fAaL0WbpUhzJAWkW1Ofe74skNxfVFWLxjLqwDzWAfNINs&#10;Oiz9TLDllAeq6mvFsr7c6+py21W00/Vt9F3wGum8rG0TQ0Ssdy9BpI5+S2GsPsh4USlOojfRfjND&#10;hgYZvWoqcrsDhKf0ltC2mJ0wOWkyDiOlpUdBnQAybd1ULN45B1Nc9DF5gxambhqLRdsd6NxwqBqr&#10;Yt62ubD3soDhmuGYsn4YDNdpYGGQHebS8aFmKhhuqYalOxZh+d65MFqjD+N1ejBdOxbzfewxyk4f&#10;atM1CDLqOBNxCM0VeaRCMhGRcghL3CywwtUKlUVJqM7LFADptB4QYYAoWxWZHMbiEFcFqZpquqeO&#10;/vCrSZUcCZiPW8U0si+fih8vO2IfT+f9wI4UiDNGqK2A6ptGODPTBQgrQLrdcrSv8hczrP70OIc/&#10;3AkiMkBIlch9sXjKb/OCbfh2wyH85heGS4u88Dg4RqgQBsnDQIJIoAQTnoXVuMQX3246iIatpzC6&#10;33xpCdshblAbvhkDP7GF84LJuHd5LimlKQQQQ3xFEPmq1gjf1BnjQYMZPq9zgsv8SWiIm4AHBZq4&#10;mzMYd7NU8G3W0E67m66CuxmD8G0mGcHkm8yhClPBN1mD8XXmYNrSPTmquCPuHYhfaifisKcZkhJj&#10;RF5jkpsmTDx14XZsPTIaMrEo2AETNunQsTEEFvo9N01ERGo4yourUFJYLkY2mUWZWL9vFcav1IPO&#10;PBUs85qDpMwUZGRkIykpjQCShuSkTAEQ181bsW/fIURFxSEpPgWb6Xv91+D1eJGXd9X0EiB5iZ1w&#10;fwIAKQ5JffCWIUIAYIAM5H0CDF0jwUMBB4VJSoTBIZsEkJcUAOnsmUUg6dOfHL0MEFYfDBCuXOcQ&#10;1gApZCXgoTARuiITICGAyI+7ZmQplBPvdwJEAQ+F9R5G50UvLNrXpGMEDF4HnafxvjVyG/pwDoQA&#10;snbzEYJFCVIYIFwLkpXXqUDyC0rIsZeioFCyzhCWAiAyPHjaLsM9P78AHh4enXUeDI9/Aggn0vla&#10;ViAXLkSA27zXkPOprq7uhMR/A4j0mLeSsaPkauej+5zx7W0XfP+ZE+5eX4L71xfhh5s0eCL7+uZ8&#10;fHt9Kb6n7e/3XXBs3zwahCTgakcHOdZ/BogUeiKH3qk+ukJU0nnJ5GPy/fJzKFvPa5WPd7+PtzIU&#10;up9j4/fJ4G3h77QTIMqv3SbCcpfbSUXRNXJxZCdA5McEXw53Xbl2BdvPeJPyMMPsXdYCIDOCjLF4&#10;/yLE5SXRZ6fv4OoVxOdcxOY96+F92B1FFdloJYBfqukCCKsOGSBVBA1e1pjh0VhTh3wSFLuOByAi&#10;49TTCqSWtnUlOaKNSS2pEK5Gb6AbsnLiyMGPxpxtDnDwnQYDFx0YuejBYO1wOAZYYfISY5g5m8DR&#10;zwJG67UwaQ3BY4MaDDZoYOneOaQ0LKHvoInF5HAWBtljylodAZdJqzVg42ECW9cZUJuqjmHTVDHC&#10;agQSksNQX5mJ/ee86dx4THFUw7HT20VdSnlOWjeAyEqkSlFIqAwTARQyhghXo3PCnYFTXUAAyc9G&#10;Y2U+zhzYjPKLU/FVpQW+vTQDRRdnY+QwQ+jQyF93+CoM6zcbK0fMwONTqahf6YNcu1WiluNPX+5/&#10;FSYAwuEs0eqdGyrycreB0aifuwX3N0t1IZcWe+HRTm7hzgtIRRJEuGqdFAmvQngoGXmWq0iphGIv&#10;gUql30poqhA8Brtj8GBXvPveBJw9aoefr1ni6yozAoch7tTy9F1DAogpfrpsgazwGfBcooufK8bh&#10;XqYavskegHsMjaxhnXYvYwjuCngMEqC4SxBhyNzNoOsy6JocNYLIMAk4BJWvc1Rwp2Qygt0XIox+&#10;j8ku2jDeMoKUhiZ8Qt2xJ2UPxm8cAbNt42HsNhYjacCwMsQJpSRz6yvrUVBVgOBz22GybhL0l2tB&#10;z0kNi/3mIDUnA7nZRUhKTieApCI+JgWJpELSkrNw6sx52NjPxoxZ9thz+CCWbTqJXgPX4kXVzeir&#10;RipkGDdP5LARKwmCAasJNobIJwQAVgFsrEoICKw2nq4F2SgUyDMBQo5fBogoRuyhQARAOFdCAJFX&#10;PeSlcf8rQMgkgDA46DypJwEPViKK1Qi7jB7z56XBA68DwjmPPuqbOgEi1kT/ZBnWuh0lWJR2AwhP&#10;leZmigwQARGCR2EPgLD6UO59xXUfzc3NolDwyJEjuHXrFjo6rkoQaSWI9AAIb1mB3Lx5E4mJCUjP&#10;SEVjYwNEJ11yOCLs8T8okE6ANNJotrEW167ewPmTR1CYvgq/fbMGX191w93bHvjhzhr88MVyPPjc&#10;Gfc+d8U311bg+45F+PXOelSXuuLksf24ef2zTnB0AURyyhw66spZsAphx87HJQDIMFA2+ZzsyGVA&#10;yNZ1XffjbPI90nuQICAVNSqDoesaARBxX08FwqC7gpvXruNKO6smetxCaqubCpG3BJDGVty4fBMx&#10;+RdgvX0q7HZYwi7IEtMDp8DGdyr2hO9D/Y1WxJbEwMZ9Gow3T4DJRgPsPBsofoOWymbU86QH+g3Z&#10;all1kMlr4zNAGipJjdBvtWnXGiwmP96rojyLnHIuqYx8+qcvEDOummuLUVeRQz8OjdwJKvVVNKop&#10;ScFoWx3M97OHtbsBpmzUhsF6bUxcpwqzLWMJEoswL8AaxgSMKS7qMFyvhskEF2NyOisPzMOMzcYE&#10;lxmw3WaMyau0CTLkjAg0Jut1sSx4DsY7joXK1MHQsyUgrbVGeWUGjoVuxyy3KTBbNRzLPGeS+kgh&#10;IKShMDcF5SKRzvUg6agvzkVzaSEaywpRV5zTCRRlE61MOo0+F21radtcUYyYM3sRf5Tbodvh8+pp&#10;+KxuMRbYToHmkHnQGrIGqoOWY/KHE3DL/Qge+JzGBWMH/BFMMNh+AY+9uYHiWfwlWryfxx8+ofiD&#10;wPLHjmiUOW7CD96n8R8CSMtSb/y1M0qsPsjbP3ZG4uGuWDzeFY/v/U6hyHY1fgq5CFttO6ipe2AY&#10;d99VcSf1sQ4jtMejMX8eHlwyxhdVBviyZjK+ruMiQhN8XWOIX67b43SgMaJ2j8WvFSMIEgwKVXyT&#10;oYqvCRp30hkapDSySXWkDybADJMAkjOEjhMkSHl8nTsEXxeS8shmgKjhbrYavivTR2PCBBzf6Y6d&#10;kf4Yt14DRptHwtRzJLZFbYFDsC0mbNSC2daxMN06BuNWa+Jk2jE00mgpLPUcHLytoL10KEat18RY&#10;AsiCrXMQk5OITG5nkpaLvOx8FOSXieRvSmoazkeG4tiZo9i5fx+0JozCR9o0oJi8HC+J1Qg9aHRO&#10;Rs6WnTArjH/3JxAwOBgS7PiFCiEnLtTHRgGE3gSP3nSe8xv8WECCIcIhK5EDIccvZmORk+ech4AB&#10;Q0GhQjhEJlQGFxKSsxf7PDuLTVYgfB3DgsDChYykNrobPS+955cGE1S4cFBAhOAk50DoM8n1IH2G&#10;bsYrKpL1JYjIS9qyvTbCA++O8cHLmpvxr/5O2LD1U+QRJFJTM5GWnt2pQGSACHgUlaGouFxYcYki&#10;gU7Ws3CQ+141Njbi5MmTBJHDSE/nbru8WBQ5LFYhLc0EDxrhkuLgsBUn1lNTkpGWmipAwI6mThEz&#10;V4bI88HRKOo/mhvqafRcj9Zmfo5aHNy3BXdubsav9zYgJnwp3Dfa09+JP/2/B6G0aB9CghYgK2EW&#10;fiF43L/tjNsd/rgQdgxXWjvQRiN1qe25DBHJeUuOXRkYEgDknAjnRwQQ2ttw5TI5bnbU4hw7Zy5M&#10;lJz9s4Ahn+t5XL5WUkQyLMgYCjytt4VgxlNvCW6tBLYWBgOZfK2YSUb71zuuo/1KO/ad3Q2fA564&#10;1CYpjUud67kzTC4RAOh7bGqg521DxaVyLNzpiOn+ZpgZNBW2wVNh6W0Er1APXKyKw8LAebD0MsKM&#10;HSYw8jLA2r2rUd9QTQqEBgCkIOvrCBw15UJNVlaSSiVjgNQwROjvhqdHf3pxP2ZsMUKvmvIc1Bdl&#10;41JFHsorkhGRdhQHLwRi73lvBB73QMjZAIQnnEBcThjmuFphgf9MWLiNhtFGBoU2Jm9QxaR1w2Hl&#10;ZQgLci4mLmpCeUxeJwHExGUEnA8swIr9c+n8BBiQkzHawADRghGpEGt3AoTzZGhbq2PMYm1Yb5qE&#10;cwkhSMg5h0Ve02HnMR42a0fg0FlfNHClfF4yysi4El0Ao7wIJUWJCI8OwZ6DW3Dh3AHR0v1pgDA0&#10;MlGjMA5h8ba+KA/FqbE4tcMUdyqs8HmZCX5onY0T9KUP6z9N9MVSU1mG4e8aI8nRDTiZjtTpi3F7&#10;/W48JoD85RmGP7xC8aeXFML624vUh3eEKCQsmbUOP3idxJ/bw9C+yJvgQdcHkAIh+PxNgPkzKAY4&#10;kolLy73xxeYQFHoch0b/uRg23A1DBm2CynByGB/Mx1KHyXjQYouvqibjq2oDUQPybT2vg25MIJmI&#10;B5cdsHPdeDTEjsH9vEGkKggYGYNxP0OFjPbT+uNu2iACB0EkawCdH44HmcNxL08T9/L18F3BKHxf&#10;qI/7Rbr4rpgeF+nhXoEmfq7RQ/qnxjhyLBDOxxdhNA0KDDax4hiHFcfnEkxGwdh9JMw8x2LiJm3M&#10;D7JBck0sthx1w7iVozCSfucxbhOgu1oLVjQQiMmKR2VpPY2Cq1BcXooLSaH0N+aFVTuWY+ZmSxgu&#10;HY2Zy6biVPg5HDx9Bv3GjMK/VGYoZiqR4+U1MmSA0Ij+3woFIuDBkBD5EIYAKw8JIC8RKAREGCCc&#10;91AAREqsMzzouZQAIuUzZGVBr0HP/W8BCAYIvQ+F6niedfbCYhVE4Og2hZfU5DMBIqby0nmCB3/O&#10;lwVE3AggBA8CCM/A4hDWG3pb8daobehDAHlxwHJsocEMz24T8CAYp5MKYQXSGcLqBpAyAgjPwpKM&#10;w1cyQITR6JK3nEDPyclBcHAQDhwIIWi0CIiw8XTd2toq5OZmIzoqEnm0bWpsQjX3zaqq7gSHbP8N&#10;IE31BJGGJmEd7VeREh+PmMi1+OXrTXjw2Up0XN2CY4fWIyJsP1ISzqEwOwbnj2/A1ea1uPfZcty7&#10;uQJfduzAxZiTuMRNBck5dweIZM9y8MJ6AIQfi1CRwuQOuPwcz7yf7HkAkY2nJV8RoTMpfHWJk/r0&#10;Wa9duY6OK1fE577SxoWP/Dry89D7oC3f13q1FSGR+2DtZwkrz6nILEkT93Rcvkaw4+JOghE9dwtD&#10;hd8LKZiOjnb4nvGEifdkzAw2xcwAc1j6TcGyowuw7tPVsPAwpeczhVWAGYw8JsPlwDqhKprpN7nU&#10;1Ih2/k0IItxVmcObFeXlqOImqgSQuvIqtJHiScy9gOmuUwggVXloKCd4lCTBa/8qzHAbj6lb9DHV&#10;TQ/T3cfAastkOAXMQsCZLfA/7wZHkkKGBAfjTZowJhVivJGBoUqwUMMUUiMmm9QJLlqkTtQxwXkY&#10;zMnJuJxaTs81EZPX0Ah2gxam0IjUgPbNXcZh+iZjaNkNhfn6SULRzNw6EQmlp7B+90IYrdOi45pY&#10;6TkdBXkXUVOYgYqCRLF+SUN1ITLzIrH3hBvWeNtg5sqxWLDWFFHhIQSHrrCWMkDYegKEramsGMe2&#10;z8X1fEt8WW6Ke1XTca1kGczGG0O1/yJo8TK3/R3hqj8LDw/EoX2NP7JmLscjUhIPt4YCnhEEjXA8&#10;9o3AE78LYorvo4ALyJ+xjCARSiojCg0En4fBUXi8Ow5P9sUB+xKAY5n4ZX8MShzWAaHpcDNdjkED&#10;VkNlqAeGqmyEKjmNQQNNEX3cAn/cssT37Sb46ep0/HiF96eTIplK+1a4XrYQoQGjyfFr44fc/vgu&#10;eyjZEPxYoILvCCj3cz7B9/kq+KlYDb8UqeF+sS6+KHVEc6E7qTdf+l68UJmzGVW5rqjKXon2orm4&#10;XToVdxssEHXMCafij9GIZRIM3XTpD44UiNd4mJMKMXSlQcCWkZjipo8JLjpY9elS2AfYYcQqLUxw&#10;1cXEzfoYSb+fBQ0SQnMiUNpcici0SGw/6Qd7DxuMX6mLEcsHQt9ZG4arDbFo63wcOLkXYeciEBsT&#10;D689O/Ca5hwambujDzlTzgf0ZidLTvcFctAiUc6qozOExGqEtgwThohIlCvAIRvDg8515UDo+p4K&#10;hJUHh7BIZfDzST22ttI+5z0YJt2hIVunAhHX0HPRe+REv4DIINrnliVsYk2QLoC8xNOSGSAMSVId&#10;fWjbdxjBg4ApAKIuAeQ1XQ8RwnqJ9v/10VJs8zuDvLwCJKeQAsnIFol0eTEpZYBIECklgEj5j545&#10;EMmkBoo8rbe+vk6EVbgW5MyZ04iICEdCQgJtI2gbL1YirK2pFoCQlAcvNkWjUzpWV8sjWAYJW/cQ&#10;VndjiHBdCLfWaBZLBMRGnkZ20mr8/o07wWEzfvnGBf+564m22jWoKVuJ+tLVBI51+P7z1fj+pjPu&#10;31iJ221BiIs7L2ZvCXgoAYRzB62cXBezsQgkSibCQSKhrgQQDtGRg2cVwscbSRmx05ch9D8ZPYeA&#10;AD1fM6kX/k4YTPweeEZbMxvBgtdPyaaBbnNLIzpuEEQ6SJHwvXQtq6bLBIQb168iuzgL88g3We2e&#10;RirCFJ8mHUPHF1eQWZyK/Wd34WhECOqbKgkoHeJ1rxFQ7ly/jfzaXKFCLH2NCBQEC39jWAeZwTqA&#10;1IiPCaz8TDDD15j89wQEnPaj90D3X25BdX0Z8ovSUFKWLQYBtVWcAyE1UlGOuooKYkUFWuuakFua&#10;DnvPGdwLKwtNBJD0xHNw37cUdj4kbbwnwHLbKFh7jSZHoQeTzXqw9TDAHB96wXXamLKBIEHqw2g9&#10;OZR1pETWaxBU1MVWHN9IgBD5DTVYbh0HO/oQvM/wMCQoTCH1YbCGHMumyRi7WA9T1oyA+aaRGL1q&#10;MJbtn40tJ1djopMGxq8aggnLhmHP6S2oL8tBJQGkqTYb+SXR2HFyHRw9xmEaOagpy4bCesUYhF88&#10;QITMQjm3OlEk15UBoqxAquiYBBH6/BXFiDjohdwzRrjXaI17dbb4z61VuHB8FTT6WUL1Ey7kWwP1&#10;1yeiYe1B4FwuLtrMR+0yT/zocwbfk8q453kCX7gdxg23Q7i19Tiuux3EaQNr3Np+jOw4Umc744r3&#10;QVwJOIFWv8O45BWCFt8DyF3lgQqPHagIOAhLVXOo9puJAR/ZY9DHdlD5eBbMx09GVdJaNOU4oDrR&#10;FiVRZBdmoTzaAVWxs9CUNgeZJ6yResAUbdFGuBI3CZcTzdEcaYTmCxPQenEiWmMMaN8AlWEGqI8w&#10;Qn38dFSlb8fh08HwOuKPBX4rsWzPMqwNWQOX/WvheWQVDoauR2SKOw6c3449sdsxzZ3Uhoc+JhNE&#10;DNzpd3fXgzENNIw9RsHAVR/W/qaw3G6KMetHYOxGfYyn33PcOn1M2zoFO+KDcbYoGk57l2CMsw40&#10;lw6F3hp1GG4dhfE0aDBfY4z/D2v/GVxXkmd5gswQZKSoruqurAwtyaDWDAoQJABCEITWWmuttdYa&#10;IEACJEEC1FprBWoVKiNDpazq3endsZ41W5vpnQ9jNrvfzp7j913gkcGoqmnrD8f86qfu/f/8+N/d&#10;X9t21iRPnMfRw6cwufcQ9u+bxJmTF+Dm14hf/C4fry+sZhCtMT2UXqULMf+zYZqsLAdiyzQ7CQLv&#10;WIny2eqe6wQQ041XAKED+QlAeJ5yJhZMHOL1nAHyMgdiNXVZyzZA1AvLAMQk9fkaciE/A5A5BIg1&#10;Il2iA5HzMONAlP+gFhMii8vwdyuqCZEqvLKghN9JKhqb9+H6lRu4dPmmcR9qwvpJ/uNnm7Ce0oFI&#10;asr6HE8eCyBfGYhYQGGw+OYbkxhXG7imO1Gp9a+/ZmBxtJF/+cXnxpV8+aUA8rkDIDZEZlzIi9Io&#10;9O95/e9V62X5z3/+C86c2IdrZzPwv/8vtTg4kYKpa0X4y9cZ+G//Uyn+P/9LJf7X/7kK/+VP3PZl&#10;Gbenmd5Y/7cf23D6xH785U9q/vn2BYB8S/1hBiwOPTc25AWAaP2vf/kT4fG16cpsg8FOzj8Hi5dI&#10;+SE7V6SxLZoV989/1rbvTVOg8krqLXbr3m307BtC54Eu7Dq/G9ef3cI/Exh/odPTFO1/+f5Ppnvy&#10;jmOD2NbIZ4vB37fKDc3HqzF2YwQxdUEIqduCgJrNqBotwbf/mdf9l+9w54vLmHp2BQ9+fIjmk83w&#10;bXCDf/sWhLTThTAO+7dsQXCbLwHCazZyX/1mHLi3C+cfnEb59nxkdEcjtjEIWc2xuHDjNL5X0xhB&#10;ql5X39KNfPOI9wWdyDffPkHBQKb+UOoqfv/QGoX+4PE5HLgyirrdRcjvi0B0kzuDxHJsqVkGn7Jl&#10;cM8nKIpYW1TQVjNUEQNJIbczCKhZSnAQQNyLF9FNLDKuZHP+QsJDcOE5lEcRS8LFu3QVvEvWwLuY&#10;gYluxr14Pq+7EGl9ofAsWAE3OpT12R8hiC7l+u3DrIU8JqGf4Pz1UYSVumBT1sc891NszpmPbXlr&#10;cOLsIOl4C0/MKHUl160Ze9Xz6tm96/yMt+k07uPrB3fw9V06mEd3Te7k28dT+PHZfTy7dhwnR2Pw&#10;zbV03Nwfg1NcnuzPwpaVLlj2oS9cVkRj3SebUbjRF0cLC7E9JhRtfl44mJWCQ9lJOJaXjpN5GThV&#10;SJVk4HhRKvZlReJoSQqOFCXjSEkijpWl4nhVBo5WpOFIaRIOFyXgWHkKTjbk4mhTDg42F6IjIwyd&#10;mVFoy4xAS2YYdlfE4UJHLk7U8zVYQ99fEonJ4mgcqojFyfoYnGXt5FJHPK71pONUUyKONsbhUB2P&#10;rU/HudYk7k/EhbZUnGqgSymLxuGKBBytTcLFzgJcVg1mTxfyewv4O7ngs1z+ZpVr4VHuBq9KD/hW&#10;eyJ5IA5ZtL7BzW7wrFqNzQSIG+8JD8JDzsONTnVz2Uq6kTXYSHCsL16Oz/j7fsZ7w403fP54IRIG&#10;kgmKtVicMRfriulWyuhaCKPVmYvhk7UFfXwPp8+cxbHDZ3CA7mPfxH5CZAKnTlyCT3AnZv0uy3Rr&#10;nbNISXQG6Y8ZrBmclduYAYe9zGDuyHeo2eq1twiLt4odIlSo19+WLIjM5EFUav15gKgnlpUDcYYF&#10;9xEkr8jNvO9oNnMkygU0uRSTNHdIPcOME/mQpZqxTC6EUDDgcE6eWwl00xNrvjWVya81iHABz/u0&#10;xPydrfTKvGK88mY6WtsPYuqW8kc3ceWqxoJonjF15dU/Et4nQDSRIp2Hab6S81AS3dLMKPSnMxCh&#10;BBBpJj+iXlqaXJGlkqnUMwaQz3mMpN45ar4yXTzlRkwzllzJV2Zuq6+UlKXbsAYQalmuRCUh8ge5&#10;ELodBqh/oQO5cfUyjh3Ixv/5vzXi2GQpLpw9xmtfwoP7u3Fnajse3NmB3395GmcOt+Hzu6n4//6v&#10;Vbh/oxbX6JT+ypq3gKGgb2r7pvlJ/+Kn0lq23IhDXDaj1RXsVQoAXLZg8iO+oXP4o7mWA0amh5e1&#10;/Lx0vqPJSs1Ujk4GAtHXBqx0II4R+3J1Gg2uP2/6ip9596kJxLdHIahlG8KbQ9B9uAUPv76Lv/71&#10;X/Cf//I/4fc/fo3cgTT4trjDr20LXYQXsvYlIqI7EH4tHvDrdENQrwciu/zRe74dpbvzEdTojdDm&#10;rUgfTEbxwXz4tdKBUEHNhA0dRwAhEsSKnj/NwNZaFySNBKNwItXkprdWrSNwWClv3AD/yo04e+0g&#10;vvj8AS5cPYFLt8/g5r2LePLFXVYaHhF03+Lg+b2Y9eUXSp7fwXdPb+Hr++fx1e2juLC/DUd3VaJr&#10;OBvhlZsZ2AmEkkXwLFLPq+WEB6FBYKjJySzTUbgVEA5cF1xM/sMh1/z5pjlrs9rPCwUJrud/ioC6&#10;ddhauQLe5UvgXclzij6BLwNTUPU6upqFdDpLsC7pAzQNZ+Gv3z7ij3kXOw7Vwpe12o1Z6h5MMGV9&#10;Ao+0BRg91IG/fvM5vnug/3Z/gO8/f2TKb2j/viUcv350A3dJ0ysXDuPetZP4w42T+PriJB4dH8HU&#10;ZBdu7W7Go70NONqajaHiRAwz2E8w6B+rS8XJZgb9JsKhNR3n2/MZmDNwoTUXN3uLMDVYhFu9uZjq&#10;z8PUQB4eDRfh2UgJHgzm495gLh6R6A9YPmTN/v72HNzbno0Hwzl4tCMfj0by8HCYx6ikHnH7sx05&#10;+GIsH1/sKsDnu0rw1Z4qfDVajs+3F+Hz4RI83lGKJzuL8XikCA+57eFwvtEDvs7D4Tw84XUfjBTi&#10;wY4SXreUx5Vwm44v5HmFeLqzjNtLcG+oGLf5nm+NVOLW/kEcO7IDLWPV8CneAJeS+dhSzgoBQeFS&#10;yt+My951hApdx+YK/ublLCmPqlWmdCsn7OlQXXg/uBStME1ZLnSga1hpCGr3h1eNF1bnLsca/p4b&#10;ildgY+labCB0lqfNhU+2FyZPHsDFixdx8sgJnDhyEocOHsHk5H7sHx/HocMnsdGvFbPezra6uNKB&#10;zCFITI2egXqOaXJSs9WMlN+YrSDO0nIdJXj1TRsgTjIAUZPWDCycZeVHKC7bDkOltczX/UA5GIKI&#10;pQGIoMH3pWY1GyYz0vECCEsBRNO3a/ZdwcI4j+chokGEBiALKvFruZCFPI8A+fsVms69Hq/OLeJn&#10;SkNH9xHcvHGLANE4EGuSSjkQwWPqzj0C5OX/BWLLHgtiAWQmqe4sGygz645tn7OkDFi4/UuWmuri&#10;93Qkf6AL+UZORE1aXzzDt19/iW8JlW+++AJ/oIP5ju7ETKBI5/HN778y+ZDv//Ad/vTD37BnrAX/&#10;j7+V4X/+Wz3OnWrF7Vtn8fTZE5Pj+OpLvte7F3HjTC7+23/Jw//9xxpM7mzBj9+y1v4Dr0GAfMvr&#10;mNHohMh33/+R2wQWNUNZ+oGgUIJa0t/vOsNA5ynn88O3f8AXjxgkf9Q2wUeDE7n83fPHm3PMNvWw&#10;EowECV3/e/ztr3+kq7tHd/bVNFQk5Yz0z4E69qvvf4+WyUYENnkjqMsLgXVeSOtIwP6r+/Hnf/kL&#10;Pv/hS0Q3hhEWdA10IBE9fgjv8UEggRLQ7oGADi8EdXsiotcL2+pc4FW3Bltb19FlbIZ/g7vVfMVj&#10;gwmbwGaew/UAmoJAAxJP40CC2tywtd4Vvjw/tM0dkT1e8K1diYLhRDz75j7OXziO6o5MZNSGIbku&#10;FGUjueg+0IrJi7tx7dl5zPr+2SV8ef0Q7h/sxvm+PFzoSWVtNhN3+8txeVcDRicqkdwZYHXhZBAQ&#10;RAQPy4FY7kPwsCFimq4K5ht4uBURPEULCQeu02FsomOQPEoX0XXwWmWsgVYSTGU8tnQu9801vbjc&#10;eI5r+jzWTpfi1OUd+OGvj9AymgOPzI953bnYWkKQ0cmsS/0Y+a3h+Pr31/HXH77Av/xZc+nwgXl0&#10;CWev7sPg3nrUdGaiqDYBFQ0paGnJwN7OXFzpycPF1kRcbknAleZ4XG9LwtXmFNxq5+fuycJ9Btf7&#10;DPp3+9JxnzbtMSHwgG7kfm8W7lL3+nIw1Z2J213puNVt6WZvKm53p2GK227r+zPisTqeutObjSnC&#10;5k5fLq9L8TWke1y+35vH/VkEEc/ha93tz6F0LF+Hy1ODOQz42RSvM5DBY7if72+K22ZEQPXn4w63&#10;39Y1CLS7Q1wf4nUIrrsE8dQAr8XtUwTc1FABbnH5Rj8hcmAHLlw4gKZ9VXQeq+guFtJZLINbzXJs&#10;YrmhdClcK1bAlS7UGSCupcsIBIKmhPCg1EvLhb+/iyoRhMm6/OVYmbcUG0pWY33JCgMQl9KVWJI5&#10;F955nth/5hCuXrlLp3GeOo0jR47TgRzCBB3IgX37cPDgCazxbsSs9wpMUH1DU7oz6JqxHspxyGkI&#10;GmqSsqWmK4dseLz6ppxHscN5WMuvqZSDoOOwYWE5EAZrZ4BI087DKtXUZZyFYCGYmGYtHWc5jZ/V&#10;iwBRr6t/AyC/WlhBiPA4upD/IAeyug6vflKAN95LQ0//Mdy6aQHk6rXbTt14NRbkeYD8HESedyEv&#10;B4hJpLJ8om2CiZG2fUV4OKS28i++whcExVcExFeEhpq3NK7gW3Xv5T5NqPjNV2q+shLn39KRfPcH&#10;NRXRidCN/Mtf/4YHU7exe3sG/us/V+C//ddK3L3OitvxAlw9W4XzJ9Lx1b10/Lf/Zw3+X/+lA7t3&#10;FODZ/bv457/8QNfwB/zlT3+kg/gza/x/wR8pTW3y44/q6aTmKZUK5JYU6F+EwY90Kn8ieL4i9L58&#10;9pTOguCYBoj93+rW8ozUvKVutN8ZfafjeJ2//eWPuH/vtnFicjamVxVf9/fffMXXtpzRX//8V9x8&#10;chPxhERQuztCun2wtcWNMPDC6Llh3P3hLqLVaYkQCKRrCGr1REDbZoQSHsFcDmnfSlh4Gpfh2+gK&#10;/7aNdCobENDiStfhBv/mTTzHzQEPAqXRkl8DX6Ney5t57CZeg+s8P7BpE4Kp+FYfXHl6Bs++eoJn&#10;Xz7AnUc3MTTZi+jqIPhUbIRvjQsdkxeKRpMx6zJrtOd7cnCxPR1XulJwYyAd1waycWmgBCf3NWL4&#10;QD2qJmiFql0ICSXBHb2oqC2FdCMFrJXmLzbwMGLwcDNNWASH7UTyuazmLLP+KffNI0DU1LXYQMSL&#10;MHEnRFyL5xEuDD50KxtSP0JiqzfOPZ5Aw648bM6eD9fCj/m66hrMY3LmwTdnJU5dH6XVu40jN8fQ&#10;OVGI8r4QxNash4/a2FM+QVj6KtTVhGNvdzZO9uTiYmcagZGIm+0ERmcqbnJ9qicb1xn4b3Sn4npP&#10;Gq50J3E5DTd7MnC9O4PLhAUD/C3uv0kJELe7MrnObTxXumkAIVjo2DQGfwsaAoNdav+UzhVctJ3H&#10;aNstlrf6MjBFadt9wYDXvO+AzRRBckcup0+gyGQp2BAMBIKtuw5NDRE2Q5YjmoaUlim5jtsD+QRH&#10;AcsC3NtZjtt76nB4Vw2GxuvRcqCGN5uHAcUmuYuqFYTFSoKCLoOuQcDYoEoB97kKKkqUU+v5e7jS&#10;nbjwt3Phb7+BlYkNvDfUpLWhdBXhQrdC5+FSsgarcnkP5W3C6JFx3L55B+fOXMaJEydx9NgxHD58&#10;Avv3H8S+iUkcJEAm9x/DcvcazPqwmIG2Gr+cX4c3lP9Q3kPBXw7C4TqcZU9Z8vpbtvsQNBxNV9MO&#10;xAbIDCj+LYBYTVkVmC2A8D2Y6UpMnkP76YAEEEHiZfCQHACxJXgIJC8FiKY0EUAWVODvBJElVfjl&#10;ymr83fJqvDG/CL/6MBUDwydZQ7cAcuWqAHKHALmHW0qkEyB3CJB7DoAoiW4n0i1p+wO6EDqRxwTJ&#10;E4KEevKUIKFsSDwTGL78PeGgrr4UgSB9TUiYpijlOBySq1A+44c/UN9+gz/SEfyR5bd0Il8+foQ/&#10;Mxj/+btvjf7EWrpyDn/9M4Ptn/5AAHyDf/7xD/ivf/kej25ewzjv8z89qcb/+b+14P/4Xyvxv//X&#10;fPwf/+9S/P/+WxP+9ocm7uf9fuEQ/vnrh/j+wRV8d/cSvrt3Bd8/vI5vH9zCHx5N4Ydn9/HHr56a&#10;11Ww/utf/oa//PnPJl/yFzUrGbfg5Ei+/d4kr82AOeVoDDys6e2/5z5rvIUFCnubPR7DnihS/8+h&#10;Ob7+8qcfCJApc51p2PB45Ya+p/P4/rvfWxD5y19x8MokottCENLpjcAubwLBE6F1Pmg6UYvYoRA6&#10;EDcEN28lBLYQEJsQSKcQQGgEK6+hpqlWiUBopfNoEjwIBYJGEBE8nAFiwcONpeVK/Bs3IojXF2y2&#10;1a6Hf+VajF8YNL/fs6ePWKl4gD8Q/p9/8QgHLuxClhLztS48fwOdigsBwoB4hTXYS6wdX2eN+SYD&#10;4JU9NThAm9KyqwSJDYHwK90AD4LCs0QJcEHEAoi7IyFu5TfoHFj7lNyL1AtLEHE0YRUsNM7EKtWU&#10;RYjQpWisiMaMuBep5DrlXrwAG3M/ISAWoPpgBir2pmIL4eHOczzK5VbocoqU+5iHzqOFOHx7CJnt&#10;gfDMWwAvHuNVMA/uOXMRkL8UTe2hODVYyIBZghtd/GztBEIHAUJ4XO9MN7pKXSMsBAwdI1gIJje7&#10;MhjoeY4cBqEy1Z3LbYQMlwULweVmj5yHSut7uyV4EAK35Eb60szy7X6KTkYQmCIMjKvoZdA3UJGr&#10;oBj4b7G8RUDcERi4X8co+N+hK5RruUN3Ya7hcBt3JDoNS3IVch75uL2dn3eokCApIkQIH8Giv8AA&#10;5RYrBte57eH2cnx+qAeH9pehrDsMobyhPKvWE96rsalMYFiCjeX8ngkFNzoPy3UQKty3kffAJgJm&#10;I6UR6K7ldBbc5lpBqPA8lxIChL//+kLBZgXhspJQWQ3XknX4LG85NmSvRMd4q5la49aVKVy7dI0Q&#10;OYuTR0/ixGG6kAOEyPhhTOzdgz10Igs3VWDWuyVmcsE5rJXP/pBBnusmfyEXoqCt0oDEgolZNk5D&#10;INGgQboQAxUuO7a99g4h8gJApJ/AQ+tmPqwqvp41gNBMY/IOIWKarvj6xo3wWONGCDgHMOyBgzPL&#10;BM5HMxB5rilrrkpKva8ED428J0CMC1EifaHGgdTgPyylM5lfit98lIbRPWfM/81f0fT4tx/i1p1H&#10;uPfgKeHwjHB4SjjIVahnFZ0Dy2dPv8Tncg1GcghfM6BZPaX0t7Vm9lyNB5FbMHmNZ/jm2WP84dlD&#10;fPvoNv7w4Bp+z0D91e1z+OLKMXx+/gCendmHpyf34OmJPXh2ei8+PzeJzy/sx1dXDuL3Nw7j29vH&#10;cfvoMB6f2YPvbhzHH64doY7imyuH8Qce89X5Xfj81DAeHOnBoyPdeHywA1+f2YF7E7041J6DgyNx&#10;uHelBF/cKMPDS6zU7srEWGMGzgxV4+FEC+7uasC9XY24P1qDh7u4bVct7o3VUw2Y2tOM+5PteHZs&#10;AL8/N47fXz6C7+9cwl+f3cN//uZL/OW7b/DXP/6Av/35T6YH1B8Z5DWWxIym/1YJeIKBEPyeEPmB&#10;x/7IoPo9nZKg8i0hqSY4Na0JJOZ7U7dkQkHg+Z7HP3gwRajoGMvFCCbKDymx/923hK7c17eE57/8&#10;FTvOjJjgHtjJwE4wBDR60W1sgX+HG0s3ug1PAoEw6NB+AYOlwCE40EUEEh4BLVTzZvjJjRAKfnQT&#10;gc2CBYFCt6Emq231BIWat/haAWrCYoUxqHkjvNRZis9p77FGPPv9Y3z19Ck+f/QAXzx8ZMZ+fKlu&#10;vN98gav3LqFsOBcBte7wqd2IWTcZvC4zKF5i4DzHAHthpJq1wBbk9SbBNW8xNuZ/ypo/g38xQUFt&#10;UU8qAwwLHgLGpjzlNRTkBYlF5rxN2k7nYeU/5EasZi1BRS7EjU7CrUij1T818HDnuuShxHj+XHiV&#10;rEDh7nhsLV0JNwJF29Vl2KtMgPoU2xiwcrYHk5hr4Mbjt3H7lvx52JqzCCX1W7G3PxVXGWSvdRAS&#10;7YQGSy1bSsM1ug/pehf3OXSDsLBlAcIBCUGD34+1zP10HzfpPrR8q1cSNCyAWECxthmAODQDEEtT&#10;hIfcx226CWfJZdwxIiAcxxqQUDrfwIO/2R3CYBogdBVTxllYEJkaIkgIlDtcF3hu8XXuDWaxgkBX&#10;M1qNe4fb0NGfCJ8SdbVdgnVlC+koCPtS/lZctwBCUFCbBWzCZBNLV7lDAwk6DbkRgkMgsWQ1bbkR&#10;NBuLCZpiAoXOQ+7DpXQN1uQvM7mQ7B05OPngNE5eOYOJYwew9/AE9h/bj2OnjuPoyRM4duwEDu07&#10;gonduzE+fhDvrSrArPdZW5/PgEuIvMbAa6YskdN4jyAw4z0oQsOexNB04xVI5EDoNmyAGE03cc0A&#10;xNl52AB5HiTaLmgQHgKIRqebYwUvCyA2RF4KEEcpeLwMILM/4XufJ3hIWq6wgEl4zLbdx8Iy/GZp&#10;Jf6eep3H/HZBJvbs2Iebp4/hyqlDLI/g1ulDuHXiAKao64fHcPXgTtw5vhcPzh7AfQb7BxcO4NHl&#10;w3hMPbtwGI/OTOL+id24f3wXHhwdxaNjO/Ho6AgeHdyOhwd7GcTbMcUAfZv3zO2RGtweZjlcwUpK&#10;KcsyozvDxbi3vQj3WN4dLsEUl2+p0sby9s4yTI1V4HBDPO7sKMO9HRW4u6OcztdRMuBPcfneWA3u&#10;jFTg/s5SqpLXqcBjAuDZRBdujjbheGchJhvTcUzNz0MExZ423B+rw/3dDXgw3sD1eqoOj3fX4gmX&#10;H+9poprxcJwlnfXjsWo84vFPefxT7n+0j+ftr8dXJ/vx7YVxfH/rJP7ybAp/++Zz/IXu4Osvn5m8&#10;hZq+vv+B7uRH/WnT9/iG8NDf7n5HYHxLByKn8b0mJ/xKo7QfQ4Mi/6BeS4TON3/4ErenrhtQCCY/&#10;fC/gEMxffs51nkepp5cmnPzzD/+ML378BsWjBSYfEUSABLb60IlsRkiXB0K7POlOCAy6imDCI4hg&#10;kQJalFh3liDjye0eZp8/YRJAkAQ0yZkQIpQA4yuY0M2YXlhNG83zHdXghUMXd+Kbr54YeHzBSsPX&#10;Tx7iS7rUL+hcv6BT/ZwuUj2ybj65hNSWSFbm12LWdQabqwyeFxkUjw6V4uCBFuS2RGFjFgOAEt90&#10;BJtKGVRKWDMlMDabfIfVdVfOQ8lsaXM+jyNIBBQdY8RjrCT6yySIWNpMgGwWOCi3EoHlU+N2vMtW&#10;YAvh40WX4s3gJnBIHjzem8BwzfmQr/Mx3MoWwJOgSy5dj8HWSFxRzb4rG9fa6a46UnCNn+9ap7Ms&#10;eLwIEGeQPA8QKZPbUy3RndzoyiFEuL83hQE6zYIHjxE4BBwLLJYsiDhBQk1ZDjlvN/teAIjdDGUD&#10;ZKbZisfYy/Z+hww4BBXC5C5LOR1B5P5oPc7vb0JSrRfW539Ch7EYW2pXwK2alYFy/oaEhADhSnAI&#10;IBv5nW/i96wbzK2Cv70DJBsFEUoAceG9YUnNXsvgXmkl1dW1VwDZUGQ1ZX2Wp2S8GxKGIhFQ443P&#10;EhdjRcynWBm7EOsTl2Fbnhvh74nUqnQMjQ3RAe/DrrFj+E/zcvELBdtPy1gbrzGD7tQ1VjB4RRAg&#10;QEzS3OQ/5D6s0kBCADHwcAIIZcHjpw7k5wFirdtTtlvTt3ObAYZDDmjYPa5sCRzWQMIZaDznPkwO&#10;RLkQgoOyu/GaQYTzubyAy3QfbywoNfkPAWQ2t7+5IBW9laU41paNA82pONKWiePtmTjVmY0znTk4&#10;y/J8dx7O0Tlby7m42JuPC715uNRfiKt9fO5ZubjK9Ws9VF8BrnPbDeomdVsullCYGiEsjKqMbu2o&#10;pCooru8UAKoIhypMETJTu2oIDMKAbuDeaJVxBNcGi3CkLh5P5A52lhs9Hq3AA5b3d5XjwVglA38d&#10;Ho3W4oHO4XUecvnhrnrcJwgejRIkAsL+ZjyZbMGT8WbCoMbA5iHh8GAPAcLz5TweqSRIHhIqD8Yb&#10;uY+w2F3P8xvx+d5mPOU2AeQxj33C457ursaT3VXmuIeTrXh0qA9PTu2iW9qHHx9cwd++eoh//u5r&#10;/POP3+NvGgyo8RkEyp9/+BF/VrMXISKH8vgpg+xXX+BrAkUA+cO3X+HLr57i+nVNMPkNXcnXdCDc&#10;/vsvCJsvDDw0clz6QYChc9HEhhfunUNSWwwCGMyD2jwR3OFF57EFoR1bEOJQcLucB50K3UhAC50E&#10;HYSzAtSk1UyQECDqWh+kJLpxMDyPTiWIUAoUVFq9DWA8KzV7thduPz2Hv/74A37/+Vd4RsfxTM2a&#10;D+/jycOHdK+P6V4fm55pP6pL73eP0MPKQ2VnLAHSn0v3kYUT/QWERyPKBxPN+A7XIgIjayG2Zi+B&#10;Fx2FGd+hpgw5Ee5zkwNRM5ZxIqz9c7vyI4KJZxn3FymJriYpNVXNwELLNkDcBQxus5PrkvIgOmeL&#10;egAVzqXr4DKdh6dyH3Itxq18Cu+KhfAp5zH5H8E7fxHqWoOwvzvFNMPdalMTVQoud6XiUnsyrgoi&#10;TtBw1ssAIr3oQCxnkkylOJZtR0JY8DgLICoFjecBYiAiqDmapiz92w7EhsfLAGIS6WoHNrL2Ox8v&#10;mTyIgUkRnk124vLRdiQ0bsG6wnlmUkT1sNqiZLmaq6oICELCOAjBQz2uTBOWel6p2coGCN0K1zcI&#10;Njxf25Vwt0sNNlT33k2lq+hCVhononzIuvylWF+wHGuyF2FF5kK6ETmSZVieuRjLUxZgWcIizA2Z&#10;i4VbF2FblA86e1oxOHQI//Ahg/8npXQgDOCaqfZj9bayICEH8roS2Vy2cxIqTTKd0LByHf8+gGjW&#10;XWeAWCPUHQCR0zBuQ9dnsJeM63BA4gON/9A6zxFUnOBhHIhZ1zIhYTsQfo45n1gAUSlwmMGDAoiW&#10;CZBfaS6sBWXGfehfCP9eTVhLKvDK3BK8vSgVQ9XFONWahiMtaYRHPk625eFMRz7OtufhYk8BrvQX&#10;m/JiTyEu9xbhcl8Rrg2UMqiX4gorFje2F+MWA8GUXMWOGtwcrqIqcGOknODQdofTMMslXC7h8aU8&#10;hk7DuI9ywoNugq5hiueYY+ksbhMOd0crTU3/ON/fmc4sPGLAfkA4SAYAhMUUz1X5iOB5NKamJ4KH&#10;buEhnYTKO7sImF2VdCqEFAP9/V10HTz2Ma+l8x4QDg9seHD7A54n3d9DjXN5H8G0l9AQdIzz4HET&#10;dCr7mvBkXzMeECr3KWu9AU/2Wi7mxkAJ7u1uwr39nXhwpB9fnN2D76+fwJ/vXcKf6FT+9OVD/JmB&#10;/88/fI8/slS31h//qF5fdCc/fotv6TY+J0CuEiDf/6hp6q2ckOmJph5o31qgUfmtRoBr4Kb206mM&#10;nd+JkEZf+DZsQGinL8LafBDmaL4KUO6DMDDNVcp3qLdVM2FASGyjy/ClVPqpqYouQ4l1P+VE2tSk&#10;5cJzN8KveSO2cvs2wsSnah3im/1x8+lp/OkHAk1NmHx/f/jyK/zw+y/xAz/DN4/u46sHN/H7B1fx&#10;5OIRPDy1B7f2dePqWD1uEvKzrvdl4jxrKCf4A4xMlCIgZzU8shbAO/1TFFR4Yy8D0LG95WgdS0BQ&#10;zRoGb9ZI5TwECyXUBQ66BI39UO8p9bDyKKGDKJvPZfW4krOYR8012lSkcj42MYhpGhR31nIFBeM8&#10;WG5WM1aJIMTaMd2PSZoTJp4EkrTJgEdNWawdEzARxasx2BmD8wPKUWSbHMfFjkRc6kzEFfWu4vrV&#10;jtRpiDwPCq1LBI46EJhcSDqXnR2IBRHbWVzvSsYtky/Rsalm2/PHWsfbuqVSTVwCW48gYkvJdjtv&#10;omUBhFCR+gkQ6i4/050XZHpp2dI6KwCCxT3KNHkJGoN5uEHA3GOl4OFQGZ4c6sTenYWIqtoIF/4W&#10;bnQbchKbq1diS5XGcLByUL3MNFG5CQoCBSEhGFg5ECv/odJAopLrBi7qleWAhpwHS61vpnN0VfOY&#10;el3RgQgeLsqHFCzDWlZGPstdYvIhq7KWYFn8PGxIXIWQXF/EFQQhNmkrCjOi0FVXipDQXAKiAK/P&#10;lQNhcJ5biVc/JARMzoOBmOVsAUTNWLbUnGXAMAMQO2luA2T6GEfexLqWBQeV1lgQbiNMZqvXlXE4&#10;NqAY9HWcZJqrVPIcSfAyyzze4URmCx4GItSHXP+I17SlsSAf01EQJgYcBIiasd5wSHNh/YoAeWO+&#10;5gIrw3+UA1lehV98XIAPl2dhtL4Cx9rTcbg10ziRE9RJ6mxHHs53FRIcRbjQXYgLBMiFXq73FdN9&#10;FOMyIXJ5sJAQoRMZLMZ13iM3qJvbywkHajuXhwgK6pYRgUHd4TFT3HebusXjBI0plrdHCCDCQzC6&#10;RYDc3Ml1OQwG/cmaSL5OLqEgeDDo07E8IHDus7y7oxr3WD4kOB4IHMaFKJdBqdxJZ6CmKu67TyBp&#10;mwBklRTB8UBAYanA/8jIciGPxgmsiXrcJUxME9deAoSO5RHdyWPC4tFeHstjHnP9CSHzZC/dzl4t&#10;N5j3pGVzzh69NtfpdJ4QNPeNW2nDo8O9+PL8Hjw8M45nlw7iz4+v4U+fT+GPv3+MP337DN988QD3&#10;pq7gr3/9E8yfcKnnlxLpGshoJqf8zhrx/oPyL38hjP6Mf/7TP2Pqy9vI3J5sEudbG1zhU70BfvWE&#10;Qa0rttZR2la/kW7eBd61VN0GeNevp0vxRARBE9XuhZhOH8R183nq2cp1T0Q2u1siaCKatiCsyRsh&#10;9S5Ib/bFsfN9+Os3D/GDxsPdvYavr5/BFxcO4/GpcdOkeWd/H26MNuL6SDUu8T66Shd7vbeADpWV&#10;i+0VmHWrPxOXuOHkZBOKm8MRmrMGGRWbMDKUhAvj/JH3d2D/jnzEla0jLBTA5SoED4KEwNCodLcC&#10;5S5YMvC7K/gTIl4CiYJ+Cd1J2SJu57kExEaCQ0BxLyVEirRs5UDULCUwCEK6pnpaebDcysDlzWBn&#10;rkVIyelsqWTNNnsuokvX4vCYrHgeLrcLEoRFZxouERgXO5JxmdCQBI+fB4jgkWxkNVG9mANRL6yZ&#10;baZ3lsBhmrIsgFggcQYIj3OUt+RUjDtx9NgiKG4RGHbOxAII4SGo9ChPYgHEQMRuopp2HU7weA4i&#10;hEZfHq+Rgxt0Lg/78vGQ8HjC2tu1yUpUdQaZJkaXMkK7ciFcyvnbEBieVSus2XVZuhMI7gKAmqrU&#10;bGUchYBgg0Kl1RvLTbkOhzOZ3s7fRODYpMQ64SFZ8BA0CIxcgWMx1uYvwVoCZE3WYqymu/Wo9EB0&#10;bQxKG/NRXZ2FssIENBYko6M0C5ExpfjFh3l49eMSOhAGWjoQAcTU/BXwBQHBwACFzsIBkNfeLJru&#10;svvqW0UWQEwuhPvMdrkWORXLrRjXwvMsF+MYR2LyKA6IOMBhS/kQM92Jlh3A+DkZ9yGAOGn2h5V0&#10;Ig4JKgYgFkTmOKYyMSD5lO6DLuRXdCCvf1qEv19VS4BUY9aHOfh4RQZ215fjcFsqDjWn04UQIq3Z&#10;ONWeYxzIuc58IwFEDuSimq766ET65URKLHhQ1weLHCo1EkikW1w2QcKhKVsCiHElAocA4oCK4OHY&#10;dpsAucOAf4egmKyNJqQKGOgJDgcABA9LggIhsqPSAgdBYmDicCo6xgaGJS7LvXC7zpGT0fojAxBC&#10;gy5Gy2adbuUhQXGb72OKejLRiMeEgiCiUnpCeDx1kvInT/Y10vHwNQx46sy2pzxW0vHW+QSTnNHu&#10;SsZOPrf87Goyu2scTRue0rU8IGCmDvbgu1sn8N3UGfxw/xJ+vH8FPz64hu/vXsG3ty/ihztX8D1d&#10;zffc9x3LH/U34veOY/fZBrTs5/Mwkor6HRloHMlC80g2moez0barGF37qtC1twKd46XoZ+V+14Fa&#10;HDnWhlPH2nHiUBOOHqzF4f3VOHygBke47zBd18G9NdgvoO+pwv59ldg7lofjo8W4s68Fd8Ya+dtV&#10;s6JAV0ko3GIF4wYrGrdZuZgaKsQ9fr57/F2lu3Kdjt/8DjXrVncGv+Qq7BoqRlqJDzr6EnB0Zw7O&#10;ESznh/KwfywXoYUMMAXzsEVNUcp9qBmLwdwEfM2FpeYMtZcTHm4stzBAyVm40znIWWwiLFzpSlT7&#10;3UAX4kn34MlasGf5AoLFAojVxKWmLV5DvbOoLQSIJ+UtILH0LV1KMTjlLkJ08QYcG8nDlZ5cXG5N&#10;JUBScJEB/XJnCgHC5X8XQCznYcmCiQ2RnwDBbCNIeqm+dL5OEq+dxG1Wc9VPjneU6rL7E4A4wcMG&#10;yC3eiMahqBnrZwDys5LzUO+tfgseT7bzBthXgd6dCQivJSRqPsXW2mUM1nSJ1YvhWsWyir9hJZ1H&#10;FbfTiXjWrCYIBAaBQ/u0bAHEWaaXlrrwKi9GWU1bagbTsStN05VriZyH5T5cipbReSwlSAgPug8B&#10;ZHXWQmoR1uQuw8Yi1qJ43/nl+SIodxv8Mn0RmxuC/OJEbIsswC/ez2UNnDXz+dV49ZNyAoQwUGCW&#10;IyBATLLcAMSCiQAxW4MEbWgQIK9QrxIqr71ZjNclB1zsXImuZc411yqzmqdYmqlO5EYc17fE15VL&#10;ITzkNl4GkFedZOU/ngeIkdzJxzz3w1K8wc81+yNe+yM6DWcnorzPfEJkgZrwSowD+TVh8sqH+fh0&#10;VRrGm0pM/uNwy/MAOdOeSxEkHbkWSLryDUAusqJ4iU7kMp3IZVYwBJFr/dSAmrboRAZLjG4QFLdY&#10;Sv82QChus+TYtoMAYZAXRAQQJdPvKEE+qkS5mq0ky4Uo8N/ka78Ij+cA4rRdcFCp92Sg4QDGi9I+&#10;QWJqrMok6o37kDMhEExiXcBgaaDhpKd0I3YT2iOCQi5EIFJz3BOTh1HTVz3u7+P1Jhtwnc/po7EK&#10;Aovvj+c9GOO+UX6mHVW4xM/1gNvv8z0843n36bBu7aCbG1MHAn4HlNVsR/E93yMATeeAQw24e7gN&#10;9w524faBDtxmJd5osh33Jzv4HjrwaKKNsKMT2tfK98j3xNd9NMrPRRg8oh6O0UHtpJRLovu7z/dx&#10;b6wSd/m51GvtHrc/4PH3h2pwl+AwgFAHBtPRgUAnRO/RTd7fQTjqd6Duc/v9kUrz3dv3xqzbqj3z&#10;wJ2dWRhgED22PZM3WhouD+Xi8J4CRBV/ZpqOtjLQmGarQgYSQkRNSRqX4VLwMQPDx9hQMBcu+ZY2&#10;5rGmm68JFukw6FhcCJ8N3L5e+9V0Rcei7rteBI0goiYqD4JoCwG0pcRyHlsIEG8uexEoHryet9wI&#10;173zFyKpdBNOkp6Xuwi6liRcJDyuSG3JuNKZjEvURQc8bIC8POdhOxDtt7ZZOY7nHYWCvHEhCviD&#10;WTjXGouxPE9ckWvhd3WD56u7r/M55ljB4ecAYq8LGnQOt+g+bIBIzyXJ/xUZ0BAgpmsw3cjN0Xzs&#10;G0tBWvcWQoGurX4hfJoX01l8xN/pfawv5e9AJ+JSxt+vnGAvW4CNdInqKKHSTphbPa4sYMzAQ8BQ&#10;bywtE+QOgJhjuC73sbFEPbAEhmUGIKYnFmFi8iB5S7Eme6HJg6zJkQtZglWpC7EieQGWJS3CksTF&#10;WBC7BCsS1sAteQuWBCbh9blFVo18Pt3HCwAxboKlLbv3leUyLL3yNgGifAdhMvtNwsWh199iwBZo&#10;eIz+I93KjfAaDohY12eAV48rJ/dhpP0GIAIEpfJn9DIHYo0V4T7CYzYd1ewPKJWEyBzlRuREjAsh&#10;QAiRXxEggsg/rKzBr1n+4p1cLFmXhr1N+TjQlIbDrek43EyAtGQ5AEJ1ZONsJ5+Prjyc79EAYSuJ&#10;fpEAudRbTDdSYEFEALFFkFhupHgaIHag+NcAolyIXSM1yyYvosBdiYMNcRZAdpSafQpQJn/hAISC&#10;/Q26IsuFzMDjZRJIBAYtCzoK+DrfBsw0OCgDg8km4z70edS05bzv52ScyG46DLkWuhFBR8CR+zAl&#10;oWRARKA85v5L/F71+lbTGQM4z9Wyeppd7M4mfLg+bjWp6XPfVQcCBvIne2rwjC7nqbS7hrKWn+1q&#10;wtN9TfhiTzP38zXMPr4via7qCQO/nNYTftYnvN5j853wOG5/SHDdJ7ge8r2rmfABv9N75vexoKDv&#10;W70w1eX5Aa9xl8ea3m+ExH0BhMt31RzJc+8oB8Xj7xAY+m0k7ZMDMfeA416YpV5ENwfycHakGMf7&#10;MkzNemqkAOcOVCKtzhOadsSXwcS7ZAkBsAAueYvM3FYuuXNNjsKP28NLViO+ygWJlS5Ir9uCzAY/&#10;ZDcFIIfKbw9DblcYsrpCkdIRhLhWP4TWuMG3Yh28y1bBi4HHg0FJTkbNXKZUToWQ2ULIqGnLo2gu&#10;tvI9eOXNR2DhMuzbTUu8s5ZBPw9nGIhPtiTiYlsirrYJJok4355EF0KHwAAvmJieWD8ByAw8lHC3&#10;9lnbBBEFeQMD9bQSRAiI21y+NpCBruS1ONEQSYsnIGifHIcDIDre0WxlgcIBEHX71cBDAxDB40WA&#10;6FovAMR02bXzH8+Dw5KjWy8BcnegACd6U1FT74lwBnSv6vnY1rAI4U1rENu8DjFt6xDb6oLoVldE&#10;N21EbJMbIus2IqJ+E4JrN8Ovyg3BLZ50KRrfoRyJoDADD0tWk5WVE7ES5yaXonU6Q0FF40Q20qFq&#10;VLomSnRx5D7WqelKIljW5i/H6uylWJm+GMsIj6VJCwiRJVgWuwCLoj/BwpgFmB+5HL91DcJrHwsg&#10;Vg7k9bkVePUDBn2T9xAsGHRNwOc2E/QFBWubgKH9rxIeryiJTgcym+7DwEMuxAwsFEAIFx6jRLtp&#10;/tI5Bia6rmAhgKhpS9dXyeCvJq+XwEIykyc6r7+0CYtwYPna+3wPH/B1P+B7+6gYcwgQQWS2Og0I&#10;HpT5Uym6kF8tKjNJ9N8sLMest7Kxan0q9jbnYF99Cg42pxAgWQRINk4agPB57pT7yMV5AaSbAJF6&#10;BBDLhVyiU7UBoqasq6aUE7EAcoO66QSRfwsgBh6UaeJghVTNV7cJi6NNibg1UmK68RqAKGApkFEK&#10;+so3CCB2cHvAgKgciEod6wyWGYBU4ToBqIDvDBATyLluxGU1Wympr89kgv4LgHlR6qFlN2Up92Og&#10;waCt4z9X/kOBlO9JxzyTU+E1r/G7e2KuJ3dDB8FgLtcyRVCc5zP95IDDsRAE6pl2j0H7CcHw1MCB&#10;798Aiu/LyLrOY17nc7qEz3erA4DjfVEGKNz3cJyw3EN4jFfyM6lTgr4TfQdyDXIK/L52apnf74jW&#10;Z2RgwN/NuAn+PnIZ6gQh4Ov4+zv4vavLNQF4d8Txe/IzT3eS4G/sXLmYda0nGVdZ477IYHu1Lxk3&#10;t7Pmsq8c2Y1+DOKLsZGBfEPOp2ZyQ8/8ZQgtW4/sBh/UtQejoz0U27tjsHcgFQcGM7C/JxUHe9Mx&#10;waA9yRr9AQZSaZJBdQ8D8A5uH+hIQEtbNOo6IpHfGoSY2i0Iqd5sppH3LV9LN7KSrmUJX3sRfBiM&#10;fOhgvIvmwbdsEbYWLEBk5WeobgnF5GABbk+04sEEbR6/mGt8HQ0QvKIkOp3IJb7O1a5EOhLqBYBY&#10;y8nPaRomBiCpJvgbIGjwIHWLcLnTn4XOTBfsKPbG1CBr+wYsDPzUdYGCMmNEuizoPCdBxWnk+ouy&#10;kuiWrCYs5UMICNM8pV5WMxCx99vddzXY8C6/j7P8/nd3RmHHUAyGBiKxuz8WB0aScXSUNdSRNJze&#10;nY8zewtZWWAwYa3w5EgpztHeHuBNOXykF9WHSrGJLm+jgK7kuWmeWupozrKBYbkTbVcexGry4n4z&#10;J5amO6E7kRMptpzIBgJ/veY1y1+Mdbyf1rL8jO5D/1C4InUxVqYIIouxJGEJlsYuwoLouZgbNhfz&#10;IhbhXddoBlUG2bkMqgsYfD9RULYdArcxyBuAaFyIchfcNkfrgoeBAM8VTAiMV39XOJ0bMc1ZBjAO&#10;0Age3G5kIMLtuo55Heu1bJkeXi9AQjJzYDlyKMZdCBySmsN+AhCWZr/1eWbTVc3+2AEQOpE5+gMt&#10;fuZfGoBYU5n8arH1fyB/x/K193Lg6pqO/a35ZnzEZEMSDhMeasI6qearDgLEITsXcr6rwAEQuzlL&#10;OZF8RyK9yJR2XsRq0rJAYkNENU671mlB5AWAOGSCDgPQXQYg7T/ZlMTnk+5DQUnBS4FLsFDJoK8e&#10;XlcJA6trLoMYZYBAXSH0dLzWbeCYZQbny3zmFOingeEEB3tdDuLG9hJc0fXpHASmF4911jRICAh9&#10;Zr3mQzVl8fgvJppxjfDV9i8nWowbEUDk5NTcY94LX0NNY3fHynFzhJDmM6tmL23XMfbnEIx0vPWa&#10;yq+wHLfgaL8H9TR77FieBgiv/VSJf7oX6RGfXdN5gO/P+m4s0Jrv10n29/5zetnxxm1Q9u86/bvz&#10;HrDhIc260svaer8VOK/0M/gerER+YwDWZSzEtsIViChzQU5bEJr74tHflYTxwXScGMpiLSaTP3Aq&#10;b8wUnGOAPt9GtXC5ORHn6AbO0w2cZyA/r9wEdb41ERdaraalUwzsp+gQjrCm39ccgYb6EJRW+aKw&#10;zg9FbSFIbd6KiAoXhJWuRQBrq950PB75dCSFC+BLBbAmG5G/ClmVnhjopuvYSypPtuCBEoEdfF98&#10;vWsd6r5LV0I3ovWZPIgFkKuEhrOcASInMp04p24RILcHszBW5Y/q+GW4NkQY2IBxOAszip+lOecn&#10;vbhmZFyJZByIkxxNW89BZDqhbkPDWTOAMVITFh3MXQ0k1JxYrFHeZWC4Q2did+ed6iF0e/LwoDuf&#10;boo10O4cHO0pxYEDfeg80g7faje40lWaZLryGo7eVgLKZgJEILHch910tYhSk5aW1aSlnlxL4Vpi&#10;NWEJIMqBWPBYgg35S7E2ewGWpc3H4qR5WJzwKcGxGIvjBY75WBK/hO5jCVbSfWxL88bKrdkMzIWY&#10;rQQzHYgG3Olva+1gPgMQBVUBpAxz5BK0jTB4haCYQ6cxh5AQQLRuuvQ6AGLBg8AwbsQGiAUPGyAz&#10;7sN6TZMreQk8VOp9zDHbuG5DxO6pZQOFss+xu/XOdjRlCZazP+J7JkxmAFKOXy+gC1lUiv+4pg6/&#10;YfnK2xnw9szAwZY8HGgmSBpTcKg5A0db6cZN81XuSwFinIiByAxA7FzINEAczVnXCZAbA1ZTliBi&#10;A8SGyC3JUSO1g4sJNgYgpQYgasI63ZrKSmkRpnaUMDCpnd2SmnGUB1FX4su9uQx8anax2trVq+o2&#10;X/NihwUJrZtgxwCptvz7PPdCV5YJuDYQnKEwvc7ALVd1Y6jE5ECcAeJ8vC07qAsg2n+XAFQTkmr5&#10;z/bVm3yr3sdTgsk0V3HbBVb+Hu6SG7CS7tJtftazrKieY2VSTVjqhvyQ11EnAH1HtsvRa1muiSCg&#10;ozDuw+n9WOL7JCye8PqSHMgjXkvvy3pvM7kjZwC8TDYUzO/wnF5+nJUwpxy/r/n9HeCYBsj5PgZU&#10;TaDYl4njO3JQP5CEbUUbEVXlgcaeaBzeXYQLu6twmTb0SlcuLrWlExQM2tSF9kTepAkECMu2BAOM&#10;C+0Ut53nPoHkHLefa49nGY8L1MX2BO4nSFrU5KRxGgSXIMTtpxjsT3DfRGs8djRFYag1Bj0tESiu&#10;9UFk6XqEVm1AcOkaBBUvhz8diq+UOQ9JuWvQ0xGHi7R214dLcJ21k2tKpvO1LxFkFkAEFAHEAomd&#10;H5GucNvzALGbtNJM85TGZZzqSkBexKc41BSBu0M5085EjsO4H95IMwBRDuUFiLzoQOxcyEtkQ2QG&#10;JjOJdcnazmVngLC2c2uAIlhum2lPWFtibfMGH85rPTm4TsDcpFu5LqejdcLlyHARduxrQwVrQF7l&#10;m7G5ZDk8CY0tFSvNf35sriIEyq1Bha7c7lou57HYJN/lPAQQ11KJy8Z1UJpYsWiJAcf6wsV0IHQ0&#10;GgtiuvAuxbqi1XApXgfX7LXwzFgPv8xNiMzzQlKRH7IqQpFXHYOyynh0NORgi18hfvFWjmnS0chs&#10;DbizA7VxBm9bAJErMAFZQV6uQ4HeAYfZggKXX/mnAuNAXnPulcV1e8Zeq9T5goSln3MgNjBe1HMA&#10;MaUDIE7Jdrt7r3pgvf7BDETmaHChgUcR3UgB5swtwhvzCJL5+uyl+M2Scvz9qhq6EV777XQE+2Xg&#10;SGsh9jfR9TelOwCSiRNtWY4E+osAoRwAUT7Eyok4QURNWDY8+gpNs5LyDAq+krryOkPEdNl9ESDb&#10;ZwCiZiyN2Tjbnm4GLMqBKCDbQUo9sASD63QIZzuzTAC0mlIqGSTrcbaVzx2Dl9r7raDI4MjrmXEe&#10;DMjnOjIcwfflMDDbCY3LfAaUkzGDDnm8zrHPcz5eAd0O6nap19WyjlcvLH0feg8GFHvpOCYa+N1m&#10;MaArqAsgPJbnqYnp+nABjtF93ePynVGNZyEcCT59d/b1pYejVfyMSsJX4okBAq/jpOc+nxNg7O22&#10;7M+l5j0b0pasZsBpKPx7xO/dwMP8pvxt+Z4lAw9HpWIGIJpyg8HtEoPi9sFk5NXSbdBpHBzhjbWd&#10;N1ZfDoN7KgFAN9FqJazPCgwCAXWJuiiItMThXCvXGXgvdtJt0GGcN06Ey+YY/S8FIUI4CEDmvyrk&#10;SnQM9ws0Fxjs1fx0sVWBnTceA+4V1jTOs4Y+RkDUd0WiqDMC6S0BSKjzQlDpOoJkFfyylmJb0iKk&#10;MiD1VYQY+l8iBAQ4XVO9sq5oLAjdx1WNTqdb0rrgcUlgoQO56ejKq3yIdIXvX2M9pvgeNDlhW8Em&#10;VCUsN5Me3pY74T5J8DAAYe3/Bt+n6X2lcSKme6/lYCxZELEdh5q7nB2JDRqTUzEQ0eh1SbDINBAx&#10;40XUBZjbNG+WM0BMTyzH8k3+Zte5/yYlZ6T3dpMP8TVe43p/JoNDLk7wcw3x5qjfWYKAqq3mD/b1&#10;17Qaz6EpSTYSEJ8Vz8N6QkKDCjX6XDkQN2qTSbAr6b6QcNAUKFbeQ85jk2bdLSBECjWAkOcRKOsK&#10;lf8QWNbAt5a/W4M/Cllp6WLtsLc9G321KdhRk4bBiiS0F8agIz8W3fkJcPfKwyvvFlgAoQNRgtnM&#10;eGuCudyC5RisdW7XMmGgvIbAMUcAkWMQMAiL2QLI7yiVlA0Qy4EIRtY1bID8FCJ8fUFEAHkJRAxA&#10;9P6c9lvwIBzMslXO0RgQdd81yXRe14BECXS+34/puD4pxJxPbIBoHrAS/NoApBa/EkDeyUREYAaO&#10;dRTRgaSxUpNhAHLMACTzpQAxEDEAkV4CEFY4DEAID0kAkQOxAXLTARHlBgxEeO/YbeI2QAxECJA7&#10;rGxqqpK7DGa6rhLNdxjMlMh1lgLkje2lOMVKqcZ6KF8xxeNuj1bgeHMyAyKhwuAv3RF8GLwVwO8z&#10;2J5tT+N+BlZHjuJFmaDLoH++K8e8DxP0nQKt9LLzbJDofAFExz1S8prb1FynpijTo4vXVhPZ2a5s&#10;brMCvBnUqCA/XoNrjJ3n+Lzf31uNG8PF3Kd8Dz/bUBmPFUAc4vUeEyAPRtXbiaBTk5le0xavPSPr&#10;PT6/zZIAbLsQAw0DDgH7vw8gNjwsgLDyQFjYALnt1MV71hUGmStqs2ft9fRABk6yhnuBweY8t6kr&#10;rALsRQbTC3QHFwgPqyQECAPpXKvAwdq/ktc87pyCtuAicJhmK61bbmX6nBYCg7CxAWNL285SauqS&#10;LrcwkLckU3IJqTjbm46DHWnYzeWejnhUNYWioMafDiUQNXXBaKnwx0RzDC4wgKvJTAMIr6vrLQPu&#10;DX6u64OshauWrsDKH1fNULcJgbu83m01Y/H9XybolDe51pmAWwSOpmA/0ZuCvPj5mKwPNjPlXhOM&#10;uulk+DqarVfX0uvo9ax8SQahQlfHY8w0KoKNIOKAxAwsZhyHBQ4NWLSlyRi5j87BjBExMOF2brvp&#10;AIgNDWd43CY8BJAbfJ8qnXWd0nm3Blgp4OtPECLDXO7oS0XHYAo6RzLROZyJ6oE4JPT4w7dlIzwb&#10;PjMORIMNXUsWECQL4Uq4bOC2DQSHpnE3s/KWChgEiSZRFEAKuK4mq/wFJoG+Pn8ZPstajHV5y7Am&#10;ZwW8czcgqzwITRUxGK1MwVhJIgaKY9GVG4HOnAgMFidj3eY8zHqnEK/PLTG9kWZ/rCDu0DsM/pTV&#10;/VYAsCRoqMnKlE7rrwsgKgWQ3/GaBh5yIo4mLMLC6mVlw0KBmgGd69ZgQ2c59hMGZvAgYWFcCbeZ&#10;5jOV9jYdo2a3aVBonde11z8gULjN6oUlgCgfws9LaL4xj/BQDywC5FeLSk0ORI7klXeykBKZj6Md&#10;BZhoSMWBxlQcacnAcTVhUT91HwWOJqyfuo9LfNYFEJNEd5KdAzEJdQdELJBYgcMZGs66M0L3YaTE&#10;ucaCVOM0XYiZF0swYDBXKSnwycUca0k1gXmKx6jL6Rm65ON8/h/u4TblTlhzvz5UhNtq9mJN/g6D&#10;7el27uf5gogVRJ8PrAr4n08243RrunlNORfnGr1kQ+O5dZY2XLRNAVnLup6Cq4K0tpucxN5GnGEF&#10;V92En/D1748TIoSHelNdGynGGbVe7CrD9Z3FuLenmt9dkbmGwKHch96zHIPVVbaMwKjm6z8vM0rf&#10;8f70WWc+r/U+bdCoeWwaIPze/69AwzRTOWm6a7Z+Z/3eg/zueR8Y9zEg5zGTB5l1qYs1cgYszYd1&#10;k7X+KQa6q52O3kyEx3kG1BmA2KKTICQsICj48zg1YdElXGBg17n/KkAcpaXnQWKDReddbKN7MHkU&#10;nk9XcJHu5QZdg5kYkcHvAt/rKQbq49yn3liXGTQVzG/wh7vKfZfpQo43xWCyNgTby73QzKDVmLce&#10;3SVuGK3xw6H2KNrnBNwhWNRMdZPXuUH3daMniUE/ETcIlim6j+11/siLm4/T/HxXeOPOJOIJKEJG&#10;0NDodSXrr6onl7aZa3GZkLnG92KPC/k5iDwPEAsWNkCsWXhn3IecxS1tc0DDlrZpn60bdBzTGrDW&#10;b/PaUwZCyploMKLmzMqjS+E2BQjesLt35KNiTxoSR0IR2O5mHMimioVwU1fu6pVwr12JTZWEBZ2I&#10;5khT89UmjTwvIlRMs5VKOo+8RVidNRcrM+ZiaRrLrAVYrW68GdyeuggrkxbCJ341morCsKssEUNF&#10;0egpiERndhgGipKwYkM2Zr1dgNc/sQCiJLOZiVd6ASDOEJmest0JHAYeXH7tnwoMQKzmLMcxPMec&#10;b4PBcT0LHtZ25/3Txxk4OAAiSPB4k4PRfoFE55tjeK4TQCSrCy+XP+I5ZrszQDR9PT8zHYgNkF8v&#10;LjcA0aDCV9/OQHp0Ho60ZmO8LtHkQJwBYo0DsfIgz0HkBYBMQ8ThQpz1XI+slwDEOBAnTUPETHNS&#10;bAAypRowg+IpVjwv8X4z05PsFFQ0TkTBuBK3CJvDzUlm1Pod1sTvsjyiCtpQIR4QIAKGciiX+Bzc&#10;Z3C+R3dyg+un+IxpvIYZYOioqSvHISlvoN5LdxmATxBOptmJ+51hYck61grSDkdCMGiySDkeZ2i8&#10;CBQtP1M3Xrr5K4MFeKYmMr4/Qe/Z3nrcGivHMX7u68OF/EyVeDRRb3psycXZEDIBX05MXYb5ueVG&#10;rCatGcmR6PMZKZeiYwxIHNt4DWd4/A8BiP1bGnjIeVgAsRwI7wGjYqNZ11hzvswgpxl55TguMKCe&#10;74rHJQZSjXNQ09OMlOMQEKzmKxsAAoSBjGm6IgjMfgc8XgYQORhK+RA1gU0f55ANEwHEgkiCyWFc&#10;5rIS45fpFi63Jpk5r263sdbfmW6aqs60KM/C4xm8TzRGY6IsAMP5XujIckFdxmrU5HyG8syVKEpe&#10;jIyoj5CTuhD52UtRXbAWky0R/EIyCdBU3ORnv6Z5rwiAq0OZKM1Zhdq8tQyyXOf3dJ1B+BpdxlVC&#10;Q+5Cc2E9UJda9ZDano971O0BugReT38CZWChJiwncNh6ESAzTVeEOc+14CCAWHmQ24TkLd60tyXu&#10;m5FGoQsucieWbrAmd8OGCXVVIBnMwjXC6Jqa3JQP0fsbysFFQvTMSB4Gh5MR17IFvvXrCI3lcK1a&#10;AddqlpWL4UKIbKhcwOVFWFc6D2sKPsHagk+xrnCB6ba7Ln8R1hIaxoEUrcCW8rXwrdiAbWUbEVnn&#10;g8SWYMQRxol0jUl1gYiu3ob4Ih/UFgZjhO5jO+HRWxCO/rxwdOfGYcGqTMx6lwFeSeV5qqlbtfpX&#10;VLM38HACiAMeBhQOPQcOh+t47Z8K8aogomXKuBbTdMXA7LiWXVrgsGQvTwNkGg48l8saNGgAwmNM&#10;ct/hVAyECJDXPrAgYhwIP4fmwrJn5f2pA5kByHQTFgGiJixNrPjKmynITyjEoaZ0TBAeasYSQNSE&#10;dbJlBiA2RKQXAfKcC6HU1OQs24W8CBEbIHYSfSYXYm2fBogGzLFmPcUApeack3xe7zFQahyEtqtJ&#10;675psirDZEOsgYNgcn+iFvsZA26wBv9AM2HsrsAF3qcXef/e26Pzyxm081hxzDSJaZN8N4FWwZVi&#10;IFbvpM8nGnhOHo42J5umLGsCxed7bem8x3QGyk3oHA36U67kJj/Puc5sa1Ahg7SCsc5XcFagVhJc&#10;+nKi2XQ8ONWZgS8mmvg6vD6v8yXBcn1HKSbqY8yI9YfjBNpkk/nDPs0npsGUMwlsvl8DML1vgomv&#10;91KAcP8DQsl8Tq7rfZicjg2QF+DxMoC8CIqXbZOmAaKmqhcAYpqvBuztciB9aQyKrEETIkomm+DM&#10;8kq3pHEUCbgoGYA4QOEAiCW5EcuRKDluEuS2A2Ewfx4gVq7jXIfO4/WoywKQEzwsgAhOM8dcJHQu&#10;8hrqonu+mcs85hpr+9foTqwkuUBjJezVjHaRLkG9rZSoVrBXN2V1FLg+yMDZn4ELdBcHmkPRWboZ&#10;mSnzEJ/2MeJS56E+bx1vnAQT+A1A+J0c7YhGYvzHaC7ZxACewes5gKsmMALjHmvr6sV2qCMG2xsC&#10;0c8AOVRL1flhuD4Ae5vCcK4vlQ+YAKMEuj2qXcCYAYiV37DhYS0/DxBHzys+PNYfQylh7iy6Dx6j&#10;/xUx/zFiACJICCCOZizW4pRoV37kOq+rBPvNoQIc5vczwvugtCUEfsVrsJmOwqtyBbaWryAAViO0&#10;zhURtZsR3+SDzK5w5PXEorgvESWDiSgdTkLx9iRkdkYittkfvlWb4Zq3Ghvz1sCvZgty+mLROZyD&#10;43xILozV4TiDx2EGpcmOLOysjcdwRRx2ViZgqDgKfYXh6MwNQX9uGMs4fLIs3cBCAVW9ktRL6bX3&#10;SvAL6tV3CYR3CQDjRix4GDchaCgHYpa5/01Hc5UNEQLkdQdATG8sQUfBnkFf40Ve4XnmeoII142T&#10;cDRdmfyHgccMQExS3F5mqWsZgDggYgGExzs5kOmZeR2yAMJ9BiAWRKyeWISIAyC/WVJJB1JNkFTw&#10;fSehLK3IQGOiMRn7BZDm9GmAnCY4TrdpPMi/DhBniPwEII5eWQKIGRPiBBAzP5YTQKxcCIPKdkJj&#10;ezEBov1FdA6ssRIKd3eV0QkQCuoVqDyAEu0s7zHITo2WYV9DFO6Oa8oR7iM0dtdH4SYBpOafu3sq&#10;cIrP+o0dvN7OYgbjKj5P2TjGCpyCqrr0CgC2LIjQMeytxb7qKFwaoDuYbDZjNQSN6Zq7EZ0AgaNr&#10;qCeUmtHkVjReQ39lrVHraqqygnW1CcqWAyEo6ALUHVc9zY62ppoBhgLUkz3cPl6HKyOF2FUdbuCh&#10;5LfGpJzuzjaj0jW/1l2C84GS53xfur5mLjbXFcT4fqzBgOXWPgFDeZKxUuszct12GzY8/nsAYmsa&#10;GC9KlYWfAMThPtTJgpqlGWsFkOlSANEAPNX0VXaqRi9wCCCWngeI7UQsXWAQV1CXcxA41PxkOwoL&#10;JNa+n5MFkOdlg8U+5nJnqmlKuuzYpn16zenrc59m4ZVMLysja7oTNS9JZgZd1sT3M8A3FrogIeVj&#10;RCS8j6qc1bjQn4w7DOIK2HvbIxEV+wF6KjwZdNUspXEi6XxA8lizysJgzVYkJc9FaNyHCI56F9Hx&#10;HyEhaS6SkuZx+6fISFmIivQVGCh0w6nGSNw2U5+oKUpuw3YczgBRqYT58z2vZrrtWjCZGQ9Cme25&#10;1pgQAsIaLyJwWM1d0wB5ToJNLq7xvMP8LkbptNraotDUHIZ2QrOzPRo76LgO8qE9QVt+gjf3mX0t&#10;uLS/B1f39+PaRDcu72nDuV3NOLWrCUd3NWD/7lpsHylCE8FYxu8puSECkVWBCMvejMo8X0zWJuFE&#10;UyaONKThUH0yDnB9d0U8Rkpj0F8Uha78cHTkhGEwl+8jNxlvzUsmQDSgThApNLX0V99n4Kdee59O&#10;4t18E+g1dck0QMwsu9z3doHRa28WEB6SwFGE2b9zwMSe3oTnmP8METgIjBe7+CoJPw0QOR+5CcLC&#10;AMPRLVeuyExbItgJIg6AqDlLsnteWSARLJ6XDRAzDkTzftF9/FLSXFgLSvHGAjqQpZX4hzV0IALK&#10;m4mozynAoVaNASFA6EQOEyDHmy2AaELFFwFiN2NZvbBmuvLaAHFuvpru1svAoTEidnOFkuq2G7lJ&#10;YEh2Ut1M/T49/Xu5Ay4MODuKcXesjEDKI0T4XDEQChTqmXSLULhLV3GADuTy9kKT/7gxWoo9DdG4&#10;zf1TDJZT3H+kNYE1egaxXQygXB9vi8VJPruq7d9nkLWadlRjVw8uQoHwuKPjGMDVrPRYQHE0VU3D&#10;gzB5wm1KXMsRCC5K5MuVPCMITvP7vDZQYgByXwHbhouCtslDWM1dGpG+vz7e9Mp6rGDP1/18Xy1O&#10;sRI6Wh9uwKLutlME5DHGqPu7K81n12zHlvOYcUSWBAWCg4C5y+9TTVoGYGabmr8EEMsNCRLaZ8PE&#10;1ssA8jJw2LKBYZom9Vs6LSvPIWhY+Q8LHPayNOuKnIdDFkjoQpzA4SwDj5+IAHE0SVmiW+EXZQK7&#10;I6BPg8AO8I79Lx5nH2sD40XZxxs4cP0KbbFAcoXw037BwlzfCSDqJmy5KkvT3XnpZm5RN5XPYO37&#10;sLoL536GsMRPUJH9GR+2JFrtAgzV+yMq4SMMVHhNA+TBYB7O9CchI1lTj7+H4JiPkJG6HH2V2zBZ&#10;H4bDrVE41R7LGyYKJ7ricLAxDOMVvtiZ647DFYHGTamX1pQTQCwnYudAtGxB5KcgEdgyCQiVzwPE&#10;yLgUbbeas34eII6pU7q4n0HkipmdNc/0yb/aV0ixxtlXxs9cyuViXOotwhXePFf7i3GlpwiXunhO&#10;Rz6/y0LeF4VmviXNAHuhuxineotxuI8uo7cQowxIzaxUNJcFY09VLA43puFAfQomahP5gCdgtDwO&#10;w6XRdB8RBiDt2aHoz4lEbWYm/vHjLAsgrInPmUtXQYBo5PZrAsi7hMM7BINxHxZATMB/WzkP5Tjy&#10;neDB5d+xlPtQ/sMhA5I3BQ4LPs7wsAFiidcnEEwzlmBhQDIDkel1B0DsZi4DE607jrVyIZQ+B2Gh&#10;ua8kNc0JHlYvLEfzFTWH4JQDmU2A/GZFtXEgcz4uwJufpKOrwurCO1GXigNNWRZAmjJeCpDpPIhx&#10;IC+MBen9aQ7EHg8igEjXFTiofxUgch8CBqUp32+PCB4M+iMMNDxO82IJIJpGXs06mhPqNisn98er&#10;GYBjcKYnEw8Y+M/yfpUDecggfIfHXR3VfF+xmKIb0f+HTI1XoKvKH6eGskzPJjka00VWAOHxD3jM&#10;k8lanO5Kx9HmeDzZZzUPWZCxavrTInDu0wHdV+2e17rL9Xtc/pxQ0Gc92ZJmZu5VEl7T1guMgohJ&#10;yNNVKKfzeKIBB5viDfAEivu7K/DsQD1dfQrGGiIJszo8najHFcaSk4w9j/ZW4iYrWZpG5BErXc/l&#10;MyS6jyeEzC1+TwKJnd8wDotQkTPRcXIuKgUHGxjOehk4pp3FC7Jh8RMJHE7wkH4WIIKHtZxqYGFD&#10;5DmY2NBQrsNJ5wWRaXGbAwbTgHgBAD+R3VRFycHYx78o+/jLBIMgICdwhsfvLPDCmeYYM3hQeRVB&#10;SMdNQ4TbzeSH1NUOlpT5zMZNaMxHEu6yxn51MAOl+YQIHUdl9lpcGstHU6kbgmLfQ3+1D6YG0/kF&#10;puPcQDpi4z6BT8TbCI/9BC1FW3CaMFCwfsDA/JDlw54s3KOmujNwX46AbuX2YKZ5f6cbY3Cdr6sm&#10;MRsgNylN0mgmayRApqdCoZ4HiUpNdeIElp8BiJqzXgYOWzd4/E3qRm+OGcdyjU7E/CmWlrs0OJKA&#10;YNDR+B8NOrzIbRc60/kbE9hdGbw3svldalsmA1W6+eOi0+1USwbONmfhFN3GKQU06qjma6L2Nyjo&#10;JWO8JpEWPx47CZAhAqSnINzhQAiSrCAUJ2bg7z/KxasaM/FJMWvjDMhyIATH6xpc+K4lOY6ZQE8Q&#10;0GnMIUCk134ncAgkMwCxkugFdCIOERp2vsRu6nK+nnpqGReiZULkZeNAXgYQGx7Wf6ZrP883eRBe&#10;/0O+liBiymK8QYi84XAe+qymC68TQN5YWIq/W15l5sJ6/cN8vPdpGnrLs0zz1d76VOwnlDUj7zRA&#10;Wn8GIE4O5BJBcpkA0TgJ6bnmK+U/WIkwLmTIciEKqILIi0n16W69EkFhAYRikLQkgJQQIBW4vr0I&#10;x5oS6UIqCQ8eS4AowXygIY4VuEQ8nKzHsc40jNVGECB1JiifGczBeF0E7u1hoNxTjgu7C9FQ7oXz&#10;Q3zWeB2rlxZr3gKEktV0AA/2VWFXZQhujBTgKQH1eJeafyjlI5xgco8B+R7fhzWxIWvue6rMRIca&#10;uPfFZDOBl4LrfP8aCKjBi5e6s02S/57AxWvJMSnvcZLPwjk+Q0+5fJ+v//RQI8ZbYzFaF27+g+Tx&#10;fgKFse2Snlt+Zg00NFPRjwoCzwNELuoeX1PuQ+NDBDkr18H3vFMQsVyGoGKD4qfwsKQ5sCz9PDwk&#10;+/eze1bZTVXOoJDsZitnESByHf9jAWJ6TTkAYpqWXgDATyTX4pAZbKi5rYy4Tec5ZDeNqRut4HGJ&#10;AbgucTW6MlwY7FLpSOR+eL5AwuNmXIjgoeS78ig6X+M9uNyVwACZiGvdBAt/4DsDGbgwkIyC3JUI&#10;jfsILXQdTZVb4Bv1FrqrvBmUCYnhbBRlfQavsLcQEfMxOks9eZMpeGfgFr+7KQLgjvIt/D41vYl6&#10;aGnQ4ZT5kymJrsNA4fkmLP1nyHXut86zZvO1AWJBxAkU/VYz1b8HICY38gI4bN3i8SoNQHqtvMgt&#10;BpDbDCxX+bBc7s7CZTOOJI/A47auHDqPTP7m+gvkLAIlGxcJj/MdBAal7ponCZJTHZms/aXiaJsS&#10;uxk42pCCYy3pOMhtewmOcboPwWO0Mg4j5bEWQAoj0Z4XSgdCkGQHojAhHb/5IBOvqXnHAZA5DLqz&#10;BQ/q9XcIA/XQUp7CEexNPkMwMM1V3Cdo2BB5DiD5XM7HbGoOj51OtttygMOU2vc2r+fIhyiRbpqs&#10;nCBi1g1ACA/KeZ/ddPXa+zzf4Z5sJyVpGpM36D4EDAMNOi0LIlrmZ/60xEym+A/LqgmQarzyQT4+&#10;XpKO7dUMrPUCSIrpxquE+v9IgGgwoe1C/t0AURDSn1QRHDcZAG8OUcN0IXQid0aV76jAGd4fGr39&#10;YE+1gYtyHae7M7GnOgIPJutwhBXDnTXhDOZWkD7GZ2MXA/HDvdW4P1GNg9vTUV3iQTgUMpiqKajU&#10;JObv8di7O0tY2681PTP3VYfhGa/3iI7gCcEgZ3BfzUA8VjBR7uPujmIG9BJrn+DD488yrmjQo9zE&#10;db7/I82JphlMALlD4Khr7v2JOnOfK/Gv3MaFwQJM1scZt3J/nIH+QB2GaoKxrz2e16zFXQJtb2Mk&#10;XZdG+Bc4YGcN+pvOcbBUE9Y9NQEO8rOZJiu9XwGEx+x0HMdSkNB3LTBYwLAgYbkOrdMxDQsgBOwL&#10;7sP5t7Jlg8MZIC/C42cBcpVBzoaHmq+mYeGk5/IfAkQnA70TPMxIczVfOeVC/rWmKIFgRtzWFmfA&#10;IfdhYNGcYEGCQVT5i8uEySVKvbCka9QtwqOr1B25kfNxojmazkJNWo5ciAYjspyGyLQDsXIiV00X&#10;XHW5paUWPKhr/CwaSHibNZtjHbEIi/sACZmLUFyyAf50JK0Exf2dRZhojYFX+LvwCH8bdTku/MKz&#10;TIL+IkGkXlq3CBmVgvI1Bn7B4HqP/nTqRVmJ9JmeWFq3ts+MUre69D4HEQMIaw6smbyIDQ8HUByy&#10;AGLlOiQLFlZiXbrV6+RAKJXOukZ4XOXDrQGdV+lAbMl5XOrM4e9PV9KRze87y8z6eoLgOE2gHGpM&#10;wnh1DI60a4rxHJxiINtZRkCkemFfbZKByFhVnAWQ0hgMl8WgtygSrdnBaKH7UCI9NzYdf/dBFgHi&#10;CKbU7A8ZyPUHUw6AqBuv7Q6mcxYK9L+TuF2TJgoWv80zwLBkLztte5NQ4fmvmqYwOgaBQ92EbYiY&#10;17J6Zxl34WjOksMwALEh4gQOJf+d163cCc93gsgcTaD4MSHyguZoMkWNAyFAlP/5FV3Ib1fV4e9X&#10;VWPWO9lY/lkqdtcXYk9dAgGSgEkC5HBTGqFtAUTw+AlA6CLP87eTlDw3AJHDpK5JvQXPSfAwTsSp&#10;J5YtgWNmjizWqAmN23QXU4SF7TyU+1BTlqaGtyBSbHIfklzIVQbSuwzkGmR3kwF8pCIE9xnAj/HZ&#10;HKuR42BwZe19jG59sjWONXkG8X3V2NEVg6Zyb5NXuUf43BwuNHB6uLcKjyZqcGd3OfpKfM17eKoe&#10;VnQXciYqrd5aVt5EILk1xPdAB2KuxffwmOef4etrChJN9f5sXxMrRRm4xOfk8d46qorfHdf5WU/y&#10;GThBiDwkIG6NlWKoLAh3+B7vjVfi1mQVWvM8cKg3BXcP0qEQOscY59QhQLAWQJRMf+D4Ay1BQI5I&#10;yfwbauIjwMyfWGlqd+7XsgCiiReVu9EgTwV+O/8hcAgOGgBoulWPqKMCv2uNt1HpgMeLELGBYee4&#10;bL0IDjOo1CHtv6GBpg4RIM7wcHIbL4GHM0AEjv9egJhmquckeFDT+5MwWeKPPUW+xs3cYC3E/MeH&#10;XA2BIACc6opHQfxC9BRv4Y+iCRTpPAQg03wlNxPPcxIcsvIjl5VI76DLYg36WpcgkkxQ8fo85noX&#10;oUSA3OD1FbQbizchIOUTBKTNg2/ix6jk+t3RYhTlboBb9HuIivoYVxjwFeQFI/Vik8y/D/ZlWQ5C&#10;JdeV77CA4awXu/JaAJmBhp0PkWyAWM1ZFkRsp+EEEQc4/jWA2HoZQF6UM0A0Hco0QOhODEAIj0tc&#10;v9idS9eRZQByhvu2FwVjZ3k4wcGacFc+BqqjkbRtId1GFGvLadhN92E5kFjsLI3FSImVA+nICUFz&#10;ZiC68kKQGZWKX7+fzRo3g60jsL72AeHxPl2EmrFM85WVs7AT1hZIuF0DAzVdu6CiHMg0POhEHDCR&#10;8zC9sWyAvFlkAGIGDdoAUULeBohGvhMaciE/AYhA8RwsnnchlniO6YllQUS5DzMDr4Dh+HwzsoBp&#10;emHNLcJvFpbhPyytwq+XV+CV93Pg4ppO95FHeCRjn8aBEB6H/gcCxHYfLwWIw3m8DCC3txeagG4A&#10;IpDo728ZsORGtE3wUBJdTVmHG6y8gQYY3mXg3VMfjcuEzAk+D2O1kXg4UY/beyrRWuiN0/2ZJviq&#10;dt9Y6YO+5lDTXffWaAmuDuXRfSg3UY5nx5oJ1QhMtsThIa+p6UFUi787UmLyIwramsBRvbTklK4P&#10;5VvnEh6miYzL6ip8oC6WzkLTtlsTMmo6Fr33p/sJkckaVo6icGlHKcbronGPUHlMSAyUB+LMUC6e&#10;HKjHke2ZqM12xYUdvP7hRh4XhRtjDLz8fNfoLuR2lGvRjLnmj7QIDzmiq3zm7hNmgp2BBgEzpWYp&#10;JffVAWB3HV0/n1cGckFHzkIz5WpUvxn8x+WnE03m9xE8lKPSpJcvA8jPwUOywWG7DN0P9vQ2kvO9&#10;Ynph2c7D6q4rPQ8NZ5mk+Qv6vwqQ548TOAgRs0/NXXQJfE+nW+Oxr9Qf3SkbMJDrjgt9qbjEAK/8&#10;hbrS7mwOQnbspzjQHMHtqeb1NL2KBhteol4EiCWdL4ikmi7LVg6ErqE7mcE7hcGfrofH3GOgPtEZ&#10;j7DEuXCLfx9uUe8gJ2M17XQq/KM/gkfQm+gu8MDUkIJpihnN/ogBWsn1exqUqGBPF3GXN9TdfpZ0&#10;S2bwnvILDhg4w+R5YNhNXZoRWLKhYjd3UbymBQm7fDlApuUAjDNAJKsJ699yIIKH8iM/BcjFzmzs&#10;rQjD0dYUnOV1jrUS7Nzfm+eP7cVhDFYFGGdtM2zbXPSUhOBga6bVhGXnP8qiMVpBF1IWi4HiaHQV&#10;hKM1IxDduaFIDU/BG+9m4RcExnMAoft4DiBKmjO4W06EgVnBXiAxMFBO43mAzP4dr6fR6L8twOx/&#10;4rJciiN5bk3pLkio5HmmmUzLggmvKYC8zIH8xG04A0RNWDNTlhh4KPfh6LL7cgfi6MKrcSDUrxeU&#10;4teLK/HrFdUEVRa8tmTwvs/FvhpWtOpTMekAyBEHQE69rAnr3wkQO1i8GDTs6d0NOJwC0DRAhgqn&#10;AWLLSqaXEx4Mntt5fR5j/Rc7gxK3HWyMx+VBuoC9NTjAZ38f1y9w+04F5n11OLs9Dw2Fnri9uwx3&#10;9lbi7Gg+ios3YldHrElOX+DzdXV7vumZ9fRQA47rrxYIHLkCdR1+QDBc432sRPlDAxnW2FmDV95E&#10;/9Uhl3ON7/kxYaWBjJoA8inBcbwtBef4rH6+v5GBvc4k/c908vnjNZ8easJFQmB3LStDjBkHGXO+&#10;PNmO4epQHGCF9PPjzRhsCEFHhS+u7C42UBmtCsXt8QpWptIIA+VOGPT5ngQB0613vIa/B581DQvg&#10;+5xS92a+l7uEyxRBcpfAu8fPe7ghAWfaMsyYlOkmK4FkpyalLDXTq3x+oNWA3u4JZ5fO+rcAImhM&#10;/+7Ui/fECwCxXIcBBIOmADEtBWQHOIyU5Ob2F+Fxti3OyJ7W5N8CyDkdS80AxN5nAUQTMmpE+mUG&#10;9wv8UTqyN6IqbikfijhcpwtRr6u6YlfkJC5k0Irhe2MA43sTQC7x9S8JSDxOzVfquivoXOrgdr5f&#10;OxdyviUep5oicbI5EmdaI/m5YnG5L4UUZ0ClE7g7ko/6Ug/4xn4Az9gPkZbzGWob/LA+7C0E0X0c&#10;70o0+QqB4XI/a3/drE3X+aOvdAs6cjdie4kXxsp9sb8qECcbwoxLUd5CYJkBCOFgAOIMD0FD/0ci&#10;OUNE5UzOxIKHXWrch+1IZmTGg2jZBohciMOJ6K9v/02A8L0aeBAi122AdM00YSkHcrI9FZ0ZHoRB&#10;GC6zpnqKbqQt25dQiMQ5rmdGrUAeKwHHO3IY8BIxwaA3Ucuac0MKa53JGKqIQVOmH6oSPVGfts0A&#10;pCc3HMlhyQzeWeYPpGabCQYtgLzm1IQ1W4H9XQZ/E+gtoMx+T+sK+gr4AsgMPJwB4iw1edkAscaA&#10;CBgWQCyYWAAx0PgZgDiDQ7K7+NrbZ8aBWA7ENGERICbvoeY5J4C8oTyIPZnivCL8St14l9RgzpIK&#10;vr90hAfl4VBzNr9Hfpd1qaYb70FNZ9Kc/t8FEAMRBYS+nwfIDDCknwLkFuGgJqEZeBAoBIjVe6mE&#10;LiYPV/rzcYH3knRlMB8n6TZ2V/LZGC3FVQbn/qIAXGRg7VVzkMZxtCWgk8+PEtN3D9Sirz0chSUu&#10;OLU9Cw8ImOOsAMqBqPnq2u4StOZtwemRHJPzeEK3cpnPm/6P/bGalhiYzch21uYFD41uV0+v010Z&#10;fC8FDOK1hIyOU66lDrsqgo3rUDOWmq/u7qnGccYTTVHy+5O9GK0JR39tMHoq/PD0WAt2N8VgT0ss&#10;Lu0qxA4+7zubw3F1sgJ9JX64NEqQ8Fk9wTgl2N2hcxJANAGjrn2Zz+KF7gzcHSNw6VI0Hbz+0Gpq&#10;pNIa2DhagX21sTjSlGQS6s/lPAgQQUGuQ73FXgaM50QHYv92L4UHNQ0OBzyu9Vr3h31P2PeMNMu5&#10;mcqM6VCzlHIcDLZmnAe3m8T4C9CYBkc7YeBYtyV4OEtwON/Cc221x3K7BRBrHIl9rJZ5XQZ3AcRA&#10;gIH38kA6GjPWozR2KYMWYdGVhLTUBSjJWMUHIoVUJhzaNCFiJoO/BkDyPIJRTV6CiAYaqveVdIWf&#10;VxA53UirW7YVw1nrMZDxGWriFqIgfgF6yz15zUTcHsjGeHs0guLmwTN1HvxTFiAoZTFWhb+JtMyV&#10;pLxcRRr2t4UTNBtRmLMMFRnL0FewGccIpXMd8QRTjPk+jtaF4mBVEE43RZt8iJmOhBARgEyT17QD&#10;URNYqpPobjQIkcu3+VqahsSaikQl4cEAP8Vr3SEkJHuaEudp4E3epJf7WMMxf1w1/dpqXnM0VxES&#10;zrIcRzZvEOXHrCasm32sOfYpuc6Hkg/gxfYs/o7pfBgzcZbHNiRvQm9hIM6PlKIxfQuGq6LQx5pk&#10;5LZ52FOXaLrv7m9OpQtJx1BdHErS3JEevhqJ/otRHLcJtcneaEnzQ3O6L/ry4xARlIBZv1MSnUGV&#10;NXIF1tc/YEAXPAxACjCHLuS1twkGuhCr2UlB3tqmLr6mx9ZbeVYexIjnSXIeAofpgSUXYwHoVZWE&#10;hWQvv8prCyozcgDEll6XMLElqNiJdCMneFgAUUlgqEOA3YTlgIhJoBMcs+fy/X1ahDmfcp16Y1EZ&#10;fr2sFr9aVIVfvJ2OlJgcTDTRzdXGmbmwDjVa40BOmHEgGTjF3+a0Q9Y/E2YTINnT8JDs5Lm6bUt2&#10;V17TbEU5w0NBxYIFA9x2lqbJylmCBgMMJXgoF3JvuAQPCA/z3yA7SnBP3WVVq95ZbrreXqUjOcFn&#10;d2dtKPrrQzF1oB67aqNxhM/dSAOfGwbZdlbARvjsPGVAPzOWj8pqD7TU++LqGAPbziK6gDDcmajE&#10;vYkqdLDCNsHn9slB/SdHNW7sLuW9lkC4KM9QQThU4AmdhhL41wkMJemlaztLMVodZsaOqMlqigB5&#10;dqAFV3gf76S7vk/IPNVU6jz30X71uGKc2ckAPFmHilIflBW74zSd0Y7WCPQ3BuLYSDoGmoOxuzce&#10;Y63RGG+JxpW9pdhe5o8pNZURdIKHujXfo/M4103otyWZPI6S9FN8Pyo1al8j4a8Rvrur1BycBnVV&#10;Nn87K3A4JEDrv+jVXGWaqAgWGxZ2V2tbgoxpfnwBGEb9M+AQLJyXnSsZ13WP8H7R1PYqfwIQZ5le&#10;UZRGjv8sQCjNbWW7Cmueqxl4GDnDQ+Jx552cimBhSeDgNbgsiJxttmByni7kJI9ND5+HjiJ3HOqK&#10;RkzcO2gtdceFLgYxuo8bDKqn+N521QawVuOHk01RhId6XBEoLK/wmMuU1ZSl3lfJ/FJS+KWk8otI&#10;xZmeBHSUeyA64h2kJ36Kw2384XfkIi5tGVziP4R34ly4J3yCFSG/RVXhZtrMPGyv34bc3KUoLliG&#10;rtJNONYVwx+IAXxAIEtjgE7ng2grDedaYghE9frS/FmagsUaV3KTTus2YWJ6Z6mZi7UR40wEDYdu&#10;SoIKgaLS7NN4EDqQeyzvmdyIHInk+DdDAYYyrofXvc2HR+UNygCE6zcIg+tyGJSBBsur3HeF0jFm&#10;eng+7GqCuKEgwRrfddYmNbvvZQL7YmeaqVGeZY0yJ3wF2ipD0F4SgCFa/LSktchJdqFLycZxNV91&#10;pqMg2wP+AXMRH7YMjVm+GCiJwFBZNHqLwtGWFUiAbENvfgxC/RPwi7dmAKLpTF573+E+JILC6sYr&#10;WLA0YzXkILgugFCvqnwzl8Cw8h5yH5pM0R4PIoDM1mj1nwGInIe1zYLHNCRscBho6XUd2wkOWxqt&#10;bjsTZ4AYyYV8JFlgnAEIoWEAwpLOY44cyKd0KYvL8KtlVfjNkiq+n1TkJRcQIOnYSxDvI0AONKRN&#10;A+QEAXKyI4vfuf7eliJATtMtvgiQS/YYEAaBS3ShBiCUemGpC+/LAPK846ArmVYBa7aEhyT3ofyH&#10;xoEQIlOssd+h1ONpSoFX+7TM2rZ6TZ1jpae5yAvNrMmf2lPK+yYcuxhzBln5qqn0xn4+L48PN6K9&#10;KQiFFa7oa2WwP9mC7aqU8Tl+cqIZfbWB6K/yx106EeUXHkzUYqg8EJdGCgkQJaLL8QWD/xk+I0cZ&#10;DxS41R33Lp3Ko0NNOMAYtK8xFk/3N5qcibrOPj3QiKs7ijBRH2nyF08maggSOptJjXAPw+HhLBQ2&#10;bkNo5gq08j1VVfugvy8Ke8fSUFHuhpaqrdjFSurtwzXorw7EAcbZR3RN+l8U5TseE0wnGIMm6ngM&#10;YXmHruO2YEsAaCT8w/0NOM33u73I37gk9QQzMxoTFs4A0UzFGg2vZiz9W6IAcnNEeSe6EnViMHmo&#10;GXi8CBD7N7Yl1zHjNix4XOlxQIT3zDVVIg1AWJGkLIDwRzJTsPOH00BAMyCQAVuJbS2rNm2chaN0&#10;hsdZBXxaNwX+s6bUuYKEDQTJBgRFgJw1U79boDCwmBavy+2mCzChoWlRNL/VSUo9mhqLNyMpYT46&#10;6rwQEfU7DFR64QoBcq4nGf11vsjKWIqc6AXoyXI140I02FBjRgQSuwuwXImmWbnMa1tzeyXRKShf&#10;koypwSzaT3+ERL6NiMj3sKMzAgUlm+EW8yHckz7B+rgP8FnwP/EmDkUPb57gmHeRm7UU403+tOga&#10;kGiN5NekjEr0a4LCK13qoGAl0eUOrrPGoST+Deo2A6r+rErzZN0wXX8dyXhu01Tx6hYsuGjfNQLp&#10;Gq9huvkSTErOT+kvdQmQm1rndW/zRtP081OEwhR/3JsEwk0u3+A2/ReJ5u/SRJPq5aUmLQFkGh5d&#10;BIfEZcHjKl3LeR67pyYU28v90JbnhpqMtaiiKjPXo73SFxNdCaaZQPmRK7y5xhpiERVJJ5fvhsba&#10;IGwL+gjNpQF8AHKwpy0FSTErsM33Q7Tk+2G8IRljtQkYITz6NYVJfojphdWU4Y/egigE+yZh1tvZ&#10;zwHkdSeAWPAowGvvEhJmUCHh8S4DPgHy6tt5eE3O4025jxy8Nt3jiucLHg5pMKHGgagLr5qwJOVR&#10;bEeiJjLlWF4GEFvODmQaHg6g2FOcWAl0HvfvBIgtM5niPAJEM/GurqMDKcev3ktCZVYenUcK9tbE&#10;Yy8Bsl+9sDQOpCWLcgKIAx7SWf4G57pzof9Hly4SIpZyCBHJciTOTRV2UHEGyC0CxIKGmqwcYuXB&#10;QGQaHkWEB6HBQPZAXWLpAB4ziJspyxko5UYEjyked2+sDFd2laCGDqK+ehuGuxPQ1xmL+qZg5Bdt&#10;wkFWmM7sLkBxlSfKq7xweDQH4z1JaC7fiusKznXBqCvZgsu7i3GPQVlOpqPIl8E7Bg/pXJRzeEy3&#10;cILPz0hlMKb20XnsUmLaGseh3IdcRlfxNlzYWYBne/XvgurxJIjU4xrhMcGK31FWPrXtCwLpS0Kn&#10;vyEUYXmrEFSyHjGFrojOW4vqdj+UlW1CXakH9vcnYeowQdZIh1UdhFv7+JpK5MvpHGrAMbqlHYTm&#10;zTF+D3QmU3RId+kwHu2tp6OiG6uP4nMXgMvbi7hduZsa0zylaWPkOowEDEp/HaztU0blFjgEjRcA&#10;om7Jyo+8CI9rlN1pQlIlQk2cppmT98QV3gvWNt4vjCc2PIwDudiVZDVZCSAk+hk1vVBnCQk1DTk3&#10;UWmbWbbhQZ1pjTXgOOsop3MgBhDW+vPwkKvQsTZYrABu5LjmAf7Qh2lPT2pqdtbQLzCYXqDDGKjx&#10;Q2jUu4jPXozAxHfQW+vDLzgdjfzRkpLmoiRrOXbWBJrBhXIb6v6r6eX1h1fOAFFPrssMaHICmu/r&#10;Cn9MTeGu/wW5Qvewsy4AIdHvwi95LhIK1sEtZT7cU+bCJe5DbIn6EDV83fCEjxBFR7KnKYwPTy4D&#10;tCZXZKBnYFez1FWuX2FN/xIDu2YNvsjlC5T6mZ+hzvdkQFPma1r10zz+OCFwhDrK4H6MD/RR/lhH&#10;GOQP9efi4GAeDrHmf2i7k4ZzcGgkE4dGs3FwN5f35OHY3mIcGy9hWUqV4fhEGU5y+fSeMpyjpT+7&#10;k8GDNaeLA3xvfB01V6kZ6yZvBuNGWFpNWHQnfTk4wIewM9cD23mjj/FBGK0LxM76AFQXuCAmZi6/&#10;o49QmrcRB/l9n+3KxOmBXGSkrYNH+IeIyd+ArUEfYpLWe7wlCYEh8xARthCjjYk42JyBXSXRGCuP&#10;xXBFDPqKI9BZEIrmrCA0phMghZEI2JrqAAgDvAMgs00TlgURGyCvv0tYGIAw0HObAPLKW7l0HnmE&#10;g8BBgPxjLmb/VuM+rMS5M0AsF8Jr/zsAYkGkxORBBInppqwXAGK2O9YFETOQ0Bkg/0YTlg0PAxA5&#10;kIWl+OWyGvOfIP/wcRzaiulA6q3OCPvoPgSQQy0ESCsB0paJk53qEUeIsDzVmW10piuX914e77d8&#10;I/WckzQ4zojB4srPAETgsIOOmROJgejmYCHXBQ9J7oPrBIKmM7k7rGnLSwmSUlwjWK7w3r3Ce/Yq&#10;dX0HjyUwNC3Jbd6XSo7r71xvHKhFfWMAiqq9UdoSgOyqLXzOV2NsOBWtXRHIqvNELffvGctCPiuS&#10;e8Zz0NUUgirC4zzv8bv7wlKE0gAAasBJREFUa/lMZKO62AttrLxc5LVvMDDfJDDGu5PQ2hiEE+N8&#10;3/trcH1PhdE1lQTYLTqXiR3ZaGsIIawYWCercUN5Fe6/Tedxk+9xf0cS9jJ+XeJnun+oBbuGMrEt&#10;YxkCitchjO8nrsoDyeUbUNvki/P7i3FpshRtdf6or/DG5V2aGLLS9Cy7tbcCQw3B6KrwMc7mId3S&#10;HbqmKcLl6f5mXNxRiPZCb/SU+OHWeDUeaMT7qDWLsekAsLMCt+hEpNtcnhqtNGC54xhcqKnWTc83&#10;R7OVlm/w9zMAUS86B0Ds31Z6ER66Dy6wwqFu+hZIrHFDAoiaO8+1pRldYoVz1mXW3jUD7zmCQlOx&#10;W0lyuQhBIZoBnhBQs5OS3Jpa3QR9yykYx6CgT0KfMYo2peVAEi1IUBrrcZHnXeDyedt9sDTA0bZm&#10;wUWw0XoijtRGYkw9sHLd0ZHpikHWTs7rf9dbIhER+wl84t+Df9w7GG4LQGetJyJjP0BB+nLsbwrl&#10;B1ezmeCk98fP0Emg6fPw9UyPrE4ud8SxhhbDWls49tYF8WEM5kNIaHVEMRAm4N5wHm9CP6yPfg+u&#10;ce9jU9oHcE3+EBuTPoZ74icIzV8G94S3UcGb/MggA2Qb3297CHZSO1qDMNwciLGOCOwfTMHBoQwc&#10;HMjG3r5s7GbQHu/PpjIxzm1jA1kY3p6DIdZ8+ncVoXesiGUZBlkDGuDN0z9Zgz7ezD2TVejeX4Ge&#10;/WUOlaOLN2n7wUJ0HC1Cx/F8tBzLRe3hLNQfy0Hd0RxUHcygUlFzKBV1B9PQeCgDLROpaNuThPYd&#10;segYiER3ZxgGu/jeu+KwjxWJffxeDnbF4ziheraXzomguU443trOGialad/vMVBoQNRpPkDtVb4I&#10;DPsAYfEL6Ej8cZHBo6UyCOuD38OqkHcJ2RXY3ZGGiIgF8Av9BGN1cTjSmIJ9dB7WYEJNZRKDAU1j&#10;khuKtsxgdGaHo60gAhvdEvELwmHOhwUMskWsrdNdvE8IOHIb5o+muGwS6U4yTVFvqVsu4SKZnIec&#10;B50KnYgFlTy8SqhoUOGcNxnICQ79b4iZnXcaJAz4DqknlgGIJm60u/NSz4Ol1Iw6N3LMgWUD5bX3&#10;7J5YVm+s2eqJpUS6w4Hos6mc/YlgWTgNDy3Lgfx6Ma+j/0JfVIJ35kWgvywb++oTsIff4USd/g89&#10;DUebUug+0nCiTQ4k0/SGO00JHGc6+dB351t/dcvlCz2FDAQFrNTYAwjzrLwHdWPAaue+MUDnYZo8&#10;GGwYiPR/HM66yu1XuP/qdoq13CvDJQyuxbhAF3J+OB/Hh3OxqzcFg+3R6OOzMNQTg6GuGAz2xqKL&#10;620tIehuDqXj4L03mM5KUD5GJnOQ0eiJhAYPBBethVfGImS0bkVqixciKjegsD0QmXVeyGdNP691&#10;G8rbAnHoUAXGWTEqZcUxvnAj6rsjsf9AKStURZjcW4i29gjU83XGJouwZx+1pwC7+Vq7qDFWunaP&#10;5WHvWD5G9xage2cG6juj0Mz3tJ0Vs12skE2wInZwnNebLMfOvfno3JmO+p4EJFR7wr98HbaVrEJw&#10;xUZEV7sjtnYz8rq3oaR9GwqqPVDD93dwfwmuHajBVTqQ3QNpKKNbaavaipMjrKztUNMVA/9EA66P&#10;V2G0KRq1Oa7YQXdzjc5Ef6wlQNyhM7ktUNA16U+3jOMwva/0J1yVuEmXJ5hIt7jvlpZ5nGmyGqBr&#10;7Jd7pAshOK7yt73G3+4aQaIBoirtwaKCi/Zd5rJmIbikCgbvH81GYTVh8X6hrClw1AkjD7P0PxuS&#10;/vtD5eVOBg7Nesta+lnW3NWzSU7BGl2egovcd6Ejle4gAacIlTM87gxdxGkuS6d47AkCRDpFcJxo&#10;jjPLJx3bTjC4n2CN9GRLsimNCKajBMnxZikRx3i9kx0pfADSzSjU1JgFKE9bg8MDKQhPmo+tSR8i&#10;NOUT1ip8kMabLDNjBcaaI2jVeY7+k72V750Ow7wnvuYZvvezdB8nCJWDTREYpv3tLtuCtvItaKQt&#10;rqv2QkWFOwrKXFBQsg5NDVvRP5GJ4FoXuKYTGpl0HlkfY3P6R9iS8ym88z+Ff9lilG8PRF6nN+Ia&#10;XZDY4oaMTl/k9gQhqysYOR1BqNqegNbxXHTtLUInb9628QJ08Kbs3FeK3v3V6JisIABq0Xa8Ho0n&#10;atB6tgEtpxu53IDmkxS3NR6vIhDKUXe8DLXHS1F2KAf5exORtSsGGbsikLk7Aqm7QpA0Foi4kW1I&#10;GA1ALMuoYR9qC6KHPbkueSF2x1bEanufOyK7NyG6ZzMiO10R1c7lNjckNm9GUv0mpNS6IqXaBXnV&#10;m1DOml9NvQ+amwLQ3RaOwbYIjLZG4QAd28nBTPQSuhG5axAYNR91Rb7oIsA3Rc3FmrD3kVLigZQs&#10;V3gFfMBaVyx/10zsro/Dzupoo6GKSPSXU2VR6CE02gmQupwQBPktx9tLt+F1uQ8CRIFVQVZNWLPl&#10;NhyyekrNgGMaIFomRAxA3pTT4PFmNLqatOhGNLXJbwkTNWH9jjV+gULQmIbHjAw8tF0gcYDiRYBY&#10;Y0QIovfkOggSOpA57zgBxDRjCR5WPmS2YyyI/sL2dQccDUQIjBcBovI3Syvwm1W1dCLF+HRhlDUK&#10;vS4euwmQvfVJONCUav7O9mhbFo7QgRwjJI5SR6hjvYU4xRroSTqKo3Qgh/nQH2RNcpJwmWRtch8r&#10;NvtUwaHz3svfcy+D+T5WesYZ7Pb0p2JXXzJ29adgZCAJI0PUoKWddAY7dqRicDgJPUPx6BhOYMWE&#10;lZPRJHTsSkbjrgTU7U1C7UQSqibiUcL7tGg0BCV7IpA97I/4Lg9EtvDeo6J538W3eCCz1w9ZI0FI&#10;6t8G/6r12Ji/GG4FSxBYvxEhLZvhX+eCyA5PhPD4bTXrEc1nL7RuEwIqN/Ie9kP9oVwMnKnEwDHW&#10;/vdmIbcvHGUjceg7XIztB0vRf7AYPYeK0C1xW+ehQi5zG7d3Hy1hRawErccLUDmRhqLdicjfFY/K&#10;/VloOVKI5mMFaDxdiCJ+ppBaD2wuWgX38tX8DB4IqXeDe8FybK1YzWdqCzLGI1ByKBF9F8uw42Il&#10;XysXxb0hSKh1Q8toKg6eacKRYw04cagRJw/VYJBxrajEE3V0+sdGCfLJWlwTDMboOHbX0K3RSY2W&#10;07kRDGN0GTsEFKu8NaIkupqqCAmBhOC4SaBr/jFVAMw4HkJBfx2s8TdX6RYvEiSXeU9cGSL4VQnQ&#10;flUCBBIuXxVczNgfni/HQpdyU+tyLtymfcqXXeL9NOtgTxpvqDQc7k3H4b4MHODyvu4U7OlhDbE7&#10;ATtZY9jeE8XaQyQGOyJZ8gbujmGtItyqVXB/X2c0Bnt4XH8CdgwkY4Q12MH2eIwwmOxgzXaQIBpk&#10;wBnqSsZwTwqvl8xl3oh9qRhmLWWoPwl93fHopuPpaWMwaQlHL+3kUFM4xvqT0dMfi4iMJYhIXwRf&#10;OoKtqR8jOHs+YvKWIDRzLiqbvLBzIB6jrEmP0a6O0FGN9iRhB5dHe1OxU69JJ9LHGvYQrzc0nI4h&#10;1jyG9hVj8FA5+o9VoetYBQN5GUr3piOpk8G4fSuiu72xOX8+PPLnwqtgLjZnfQTv4oVwK5qLbQ0r&#10;uX8TQltdkLQjCIWTmag/XYWmcw1oOtuMutOVqDpajMojRSg7kIsaLgsCDScIhOMVaCAYmk5V85xq&#10;VHJ7FW9eAaKGqjhciOLJLBROpCCPN2z2njhkjschY28sUnaFImGnHxJ2+CJpdBviR3wQu90L0UNb&#10;ELedtl+gIDgiB9wQ1u2K0G4+fNNyRXCXC0J6NiKwez1Ce9YjrG8jwno3I5j7A/s2U24I0joV0OmC&#10;gLb1fHg3IKSBZS1VzXMq1yG6cj3iKjYgs8kbqQ3e8ElfCs/YBYgpcMVmOhLXuE8RlL0GHtHzUFoZ&#10;SKcYjbiEzxAcuQghYQsQFrIAEcE8PnQpUqLWoiTNG3W5wYgKWImAkLVYvCUJv6DjeP0jCyCmhm53&#10;4Z3Of1COLrzTzsOxPAMQQkUQMZMr5hMW3EaQvPaPciIFeOOtEgsgtvsQOEz3XQeU1MPLQIXHKFHv&#10;BBAbIhY4BBEeR5lxKc7HmES6Ax6att3hQARIGx7/KkCWVOJXK2vwy49zsGRZJHqbCzBYn4KBxjQM&#10;NGegr0X/0JmEbqqnJxUdfP5aqCY+AzWdMSgj+Es7wlDcHsraewiyWgOQ0uyHlFbeR6zhJ3VsQ1KX&#10;HxKpJNagE7t9kdDtg+TebUgZ8EfacBBShwOM0kakQGTsCED6Dn8k816M37kNcTtUBiBhLACJu1hS&#10;Sbv5HI35I3a3H2J2+SJk0A0Bfa4IGtiEsGEPbufr7OF5u7YhhpWbwM6N2Na2FkEsfeo+w6bipfAq&#10;X4FttZ/BvWIZPOtWw7d5PQI63HjveiFlZygyJ2JRdT4fXTdr0HSxFOVHM/m8xJo/Q6s+lYfOa1Vo&#10;Pl/G57EIrRdYYbtchZaLFWi+UIZGBvjmi+VoOl/KZakEDeeL0HK1HK03q1B5Nh/lJ3NRxeuUHElH&#10;4ZFUZE8mIHciAfFDQfBv2oy6M3louVyGxNFg+DSugV/TZ0ieCEPesUQU7I9Dzp5oxGxXpS6Q1y7E&#10;9gcd6LvViq7LDSjenYGETn8kDYSg6WQx9t/uwaHz7Th0ohnHjjXj6HGWh5sJmVacOMjlA004tr8B&#10;xw/U4+hkDVWJI/trcOhAA44SRkcOUgeo/dxPHZmoxbHJOhzeXY7Do6U4sqMYx0ZYoXDotKM8PsiK&#10;R38GjrACcXAgg5UJVh4GUjG+nRX47WkYY7wc25GBXTszqSzsHMnkehb2jOZgVseeNNaQM9C+KxW1&#10;A9Go6o9GRX8kKkjvil7edL2ByGfNoKg/EMUDoSgZCkHpjhAUjwSjyKHi4WAUDgWiYDAA+QMBKBrk&#10;eYOhPIf7+4JR0hOCsr5QlA+Eo2ooEjWDUagfjjVl3fYYLsfwtaJQ2s3X7JdCUdDlj5wWH+Q1eKG8&#10;iz9A/QZsSn4HW3M+gVcOA3nOx9haNA+hVUuR1euO3F5vZDTLBWxFwXAEqsaTUT2ehrrJbNQfzEf1&#10;/hzUsqw/UkzxRjnGYH6UN9Zh1u6PlKP+cAnLUgb3SjSerUMRg3dMuwd8qpZhU+E8rMt6DxuzPoQn&#10;AbIh70NsrVqBoOZ1SGJtqvo4AXG8CHUnCIBjJag/WYF61oSqjhej5kQRqo7koJzOofpoISpZG6lV&#10;LedINooPpKJgMok3Gh3F3hjk8GHIm4xHxp5IpI6F0FkEI2U3H949QUjmw5gyxod+Fx/yUV8k7vRB&#10;AmERTVBE97shZpAP5HZ3xPDBjGYZMUh3wX0RA5sRyoc2mKAIIRRCCIkwHh/G7eH9rgjnvnBuCyc4&#10;Qrk/tHcTj9tEiLgiQOp2QVDXRj6wbgjv4jV7WePq5nUIzoD6tawJroV/9TqEV2+Ee/pirE+Yjw2x&#10;c7Ep9lOsi/wQrvHz4J20Ei6BH2NT6DyEJ69HbOoG5GRvQWm+D4qyPJGf4o6c+M3IinZFfNBq1BbH&#10;Y417msmBmKCqmXiVKyBAXiNA1H13DoO8mrJMLymHngcIzyNAzAhzLmufemXNpt7Q2BDlROhA3niL&#10;AZ2AME1YAoiByMw11UPLzpEYiDjlPGy9oSnaCRCTh+Hxc7gsaZsBy3TuQwDhNrkP5UE+4jWfcyAW&#10;RH4CkMVV+OXyar5OBpZ/Fo161v7KuxNR2st7hxW9TFbukruDEd8dhGg+K9HdgYjvC0IMn9uo3q2I&#10;4LMRRkX0b0Vkv69ZjhzwMYrevhVRQ968f3yprYgZkrwZ8HwJBWqUkCEM4nnfxRMEpmTAtxUrcXvc&#10;Hn/Eaf8ebqfidtHtUgl7tX0bQobcsa17A6JH+Xo7tY+vN+aNxHF/pE4EI+tQJNL3BxM6en+uCGx3&#10;gUflCrgWLcS2+jXwqV+NbS1rEcDtsSP+yNwXjYJDySg5lobSE+nIO5hgtmXujWSgT0L9lSLUXy1C&#10;7cV81FwoIGTyUMey7kKhWa+mai7ko/JcNirOZqH8VAYqz2Sj6kwuKk5kEhrZqD2nY3iNS0XW8RcL&#10;UXe5BI1Xi9FyhTHkAmPJ5WI0aJmvVXQino7fG94NqxHe40HYRKP4SAohlImy01nIoyuJ4vfr17YJ&#10;wQRgNN1WMV+n8WoVWq/Woe1yPVqvNKGd6iBgOq81oed6G3qutqP/RqdDXabsvdaCriv16LrWSHg2&#10;o+tGM7pvtvCcRrRfqEH35Tp0X6Qu1aL3cjU6TxahnTGofX8mGuQOR+NRsyMWldsjUT7MuD4cgvzB&#10;QOSwwpA14IeMQYGNgOd9Ec97Jo73UUwP7xdWqmN7tc0PyYz5s9oY+Cr30q7tCEbmkB9ytgcic2Ab&#10;0hWQqcx+H2T2+SCjzxvpLDMHt/HivsaGSrmsiWRvp/WkMoe2cdmf+/2QzuPSeL3EXtYUBngtnpPD&#10;YwpYi8nj/mJ+eQVD/igknfP4moU7QimSm7WdLB6bOcLXoTK3+yKtnzVr1pC9ij+Gd/lc+FbNh2vu&#10;2whqXIrEgY2I6P4MQa2rkMBaeOaeEOTyh8udjEXOvljkH0hE2eF0VBzijcLgXXEkjwGdN9QhS3UE&#10;SjVr/NWH87meh2ra1eqjDPrHcpE7Hokg3rRe1UvhUvAJwfER1uV8iM3F8+Fbt5KvuxkFBxX045C7&#10;LwFFB+kYuJy+OxQZu6OQSWXxGpm7wvi+wgmGUELBAoHcQyJrbkmUVfoimdvTdrPmxodMoEgcIyjG&#10;fIxiht0RtX0zH+otiN1B+z/EWlz/Bkt9GwgJlr0bGCQ2Mkgw4HcxqNNhhPe6IJzfUXAvHUcfHRNB&#10;EskaYBThEjWk61CD7pQHgSKoEDAEiiASSqiE88EP6t2IgC5XbGtfD7+OdfBpWQOvxlV8UJbDu5Y1&#10;w8ol8Kv/zMBkfSZ/m6zFWJv4KVbGfIJP/H6LJeEESdwixBVtQVFdBCrqo1BTx8pDXTQqy8LQUMnl&#10;8nAkxKxHSZYvWoqSsHJjBma9k2nGRJip3BlsBQ/JdiHPOxBC4R1JwCAsBA8DFAscpneWuvi+lYc5&#10;3K4p3/Vf6QYeb1Ka/sQxNmQaHg4gmCnfdawjaW5chwMk1hQmhMd7PMYx39VsuRAbHmb+K9uBEDQm&#10;ec5tZiQ6X4+a8zHfi2bg5ee04aHP/Aa3qTvvb5bSgSyrwpwPs/DpcoKCLj2kwwf+rVuwtYmVnMZN&#10;rJVvQWCXJ3+nLfztCAwGqNAeT1YIvLjuSW3hveLF39nHBLEIPith/O3Dhz0RRUVv92bphZgRwoSK&#10;pLONJkBixggDAYIQkGOIExzoGoy0nQCR4rlfbsKW1gWSBALCAITuI4b3czxBkzjOe3wfn4NJVpD2&#10;hyDtIJ+L/RTXMw+FI5tKnwhhZYf3Hl1+EgHmy+dQ7mRb2zrEj/ojZZwVLMIi6wArXodikH8sHqVn&#10;UlFxLoNAyETl+WxUXmLF7UImKs5z/RyD+Nl0FJ8hcM6lo1TLpwigUykoO5XKIM/yZBrXM1ByMh1F&#10;x1NRQjAJLmVnMlF4mvvOZaFQ+0+nG+BUnNZrETy8vl635jIBxOsWHY5DzAC/9049R/xdOlU58+R3&#10;zud6LyvXfJ1qwquJTqfuXCHqqeZLZainC6q5UEKQFfHaBYQft10qR+35EtScK0XTFYLgVgtartWj&#10;7lIFX5sV0bOMWedyeQ7fg97PaX5Ovu+yE/wuThBe/HylVOGxBBQcZjw8FEvQRiB5VxBSWDFNG2cF&#10;1SjQOMeUcf4mY4pRgUjYodik1g7FK3/ED/sYqfUjjhWPWMbpWR2sJVcRINkM9lkM1gr0qQRFap8X&#10;0hj4U/gFJPKLSGbNM7HHHfGshcZ1uiKJtf5UBvYUKrnfwyiBtdTkPg/aYHck8diUfk+ubzHLSTxf&#10;19A5qYNbkLHdi/vcuH0zEnrdkDrkiQy+ubQhL0LBAzEKZKyxBHesRVTXBsQPuCKyey2t7XzW/Jch&#10;qGkpSbie5RJsrV+ABAbYLN6YBfsjkD8ZiezxMKSPBSNvIhqFDOqFk4kUv0jW+gv388aZ5A2xPw3F&#10;3FY8yW38DoomkpA/Ho+8PXHI3h3Da8Ugmdbat24FtlJhstgNq7ClcjGC2zfQNYQQFkGERQgVTksd&#10;TOtMMgsI+tJl6/lFp/DLT9jhhfgRBv/tDNyDG1nLc0csH9jY7Z5c9uQyH2IG8ig6h2jCIY6QiBmh&#10;mximwxhmzZ/bIgZdjQSL4N611Bo+ZIRnz2oEdktrecMSFCwDO1bTOXCfxPWAzs8YYPh99fAYKqzH&#10;xQAlhA5EDiWsfxNBo9ega6EElsDODfBpXslz15maX6CawHp47IA7wgUclqGsLfo0rcKmisVwK1+K&#10;9fnzsS53AT7LXIgPAv4jPg37J6xO+RThjd6Ib/ZDbDVhWOWN6Ao+UKUeCCv2QngByzw3+KavR2KB&#10;D7LzI7FgcxZmfUSXoPEQc1kzJ0BedQKIRqQbgDiC/fTYD8JhOvBT6tJrw0N/QPWauviqCcvkRKwm&#10;Lo0FMeNBND+Wmrt4nq5hpF5YZqwI3YIBh5yGYEIIKKmuLrpqunJyHAKIacqaBojtQLRswcNIzXIC&#10;CJ2GZMPDjP1QTyxt/7QIv1xSTlXgVwsK8buF2xBYGwS/Fg8G1c0IaPOGfxuDFAES0u2FoM4tCO7y&#10;YKnfz52/nTv8O9wQzGdSChVI+jz5+3oifEQiVKgo3oeCSjThIZBEECgRypfR6UaPsfZJxyDXIBhY&#10;MOFv6QQWe1+8AEJoSIl7A4xieH7UTm8kT9BJT1IsBY0UOo60AyoJA5ap3JbEfSlUqo7dp+P4HAso&#10;B8OReTDCOKBYuiIF/9IzKQz4yQzISRSf45PJKDzB5/gE9zHIFylwcn/RaYrHFJ1OQcEpujYu5x1P&#10;QCFLnV/C80oFEB5fzGPNNp3DY/N5PeuaPJ/XLRFIeB3tLz5FF6gATXAV8RrFjuWqS4TOuTRUXBRY&#10;MlFOVZ7PQs2lXFRfYsC/mEeg5aGCbqfqVA6qz+TQ+RB2p7IIhWy+jwy+H8GJLuhCHuGRSzdEJ3U2&#10;H3Xn6azoiqrOszJMuJWekgMTKFIJjSQuJxOGWuZ7PRpnVM73lj0RgQzCK53gTR7lb0KXGUe3lEA3&#10;GM/fXBXZBFbY44fpOlgKEIkCCJcTGccEkwTBg+fE8dxoxvZw3k+zmo/komxPLLKGWNMnMJIJjnju&#10;iCMoYjsYUFrXIdKhsJbPEM6aQDjLSNYEojs2ILyVQaxlJUJbVyKkeYVRKNcj6AhCm5YjonkVopo/&#10;QxRrDyEMNMFcD2nlMW0rEda+ChGdaxBJxbC2nEBIJLD2HM8abwxrznEMmolDbgTGcvg1LuGbpttQ&#10;rZpBMbh1OUJ5vsqQ9pUM6HIEG/gB6UJ2+SNPwZ1fSvbuYBQdiEI+YaDmIeNMJqMIlii6hiiCJgI5&#10;rMnkEDh5E5GED/ftY82G6wJBMp1BNOGoxLO+vHiCL4aA03KqXAJraso9qEzgD6HtZpllEuGTSHDE&#10;befxI24sXRE7RBEg0QSFcQEDhANhGcXgHcnPH0OXETXowgd8Ix9qOoVhifDkelg/4UCFEB5SKOER&#10;THhIQd2rGDRWEw7a9hlroqsYPFbDnwo0EPmMgYQQIWgCOvlbESYh/L7kWsL4XUsh3esZfNZRBE3n&#10;emxr1XXW8dz1iOBnDu9nADIuRu5ns4FJBCGifQF0iO61y+FStoi14vXYXLECS9Peh3fNGsKKwah3&#10;G/wb3RHIGnNQqycCWXv2b6HqveBb4UZ3uRGueevgnrMe3pneeGt9In6hph3jQJwAouS5wGHLgEKl&#10;DRCVhSaIW81WOo7b7OONC+E1zHm8vuAhYNCRqOeWcS5OALIlmBhn4ZANDSPH+jRAHNtmCy5Okyhq&#10;6nZ7HixLvCYBYk/VYnXjLTVTuFvdefk5CJDfLLMcyC8XFuMf5vnBo8gX25rcsJXOw7/VizBxxzbC&#10;xK/VkgUPiiAJ6GbZ48HfysPUhqVQAiR8gCUhEsoKWzgVyfs6guvRch6U4BExvBXRDDByDqapyiHL&#10;kTCQO5qtbKg4w0MSKOQ0IvUMcF8S4SGlHGAQIzxSBBEuqxQ80g/TpR+JMFBJJVQyDoUh7VAosk7w&#10;WT1Np38yDnkn4giWULqeAAIlnBCIR8EJwoBBtPg0gXCGgZwBvohAKFRQZ0CX4yintJx9JNZIYClk&#10;wDXwEYSMCIlTCdMqOJmAfAdwihWcj/P6ggm3F5zi6/K1i/jaRScT+b64TqAUneV1HCo6o/fD98Vr&#10;G4Dx/ZQw4MuBlNK5FAlyx7mPyj+aiAIqn04h/1ickT6X4FZNh1MlB8XjK86ko5IQE7iK+V7y+Vly&#10;DzFmHYlB7uEourEIZO0PR45D2RNhyBjn90xHkbSTUCcM4mgUYodYkePvHWMqsKrIbnVsl7uQBAxV&#10;gAUV65w4nhM36IVoMiKKjiqK5mBW8/E8lO6JoWvwQLx65LRsQHSrC2LaXBDexJpq42pCYDVLBuiW&#10;1Qjlckgzg0IrAxhBEkEwhLetMQprXc2Sx3YQHoREcNMyXmMFgUPAtFhwCW/Xfh5HBbcsRzgDXCS3&#10;RXasQRRrydFdawkmLnfzml3cTrjE9qwzx4e0reLxBJkAwtcIoYLbCSNeI6yLxzNIRg+4IH5wE1JZ&#10;u8pgzSeNQTyTgT6DN1zaKK2Z7C9tWfooncOYpXR+uZm0cel7ApFBW5e5N9gEf+UYEgmFFBI7ZSyA&#10;5CYwaN+SR+kwRvmFD9Ml0CHEGDBs4mvz+yPkogWDPhcGzfWEzwZuYwDuW8t1flcEYASDdQT3hzua&#10;nSS5hmB+hlABoJOfi1AQBAIJhtB+BX5u6/2MtX9ChBIIgvn9BPOzB/H4QH4PQQIpt+m8bR0r4EdQ&#10;+LYtgx8V2LESfgTutvblBiDBciT8no1T4XccYl6foOH24I51tN8ESTehwvcmgATLfVBBdIMB3K8y&#10;lAAJp+tUEj6SrjKSLsqPriWCy6F0lcFdrnytTfDr2MxAxwDW4cPX9UYga8z+DHoB3Obb4IZtNQRI&#10;mSvcijfAq8QFWwq98e6GeLz2EQOoswOxm62cJUAIFG/RVRAg1gSITnKcY5q9BCB1AyZkrGYu5UYI&#10;C8c5Zhv13PkO2QCZQ9cxR4MWHU1WtuN4Ts4gMfDgNjVdqVeZyXe8HCCz5/IY/X3vcwApxK+WVmHO&#10;0kq6kwL848eB2JTlA+86F3jWuhAiHgT25mmAbGvZRFfCSle7G39D/g6Ed3ift3EezgofIDwYDAQQ&#10;4za2+yBMyw5whHNb5AgrT7zPrXyFBREbHibnYaS8x4ycATK9zuOSJgINNCRBxACE8BA4JEEk6UCw&#10;tc7taftDkbmfwY+QEFQyjkYSKAyORyINAHJYs07bH0HQhBn3kjIZwiAeyyCu4J5o9stl5B5jpZHH&#10;Zx2MQjqPz3LAI58BvZD7BRAFdwMUSrAoIBCMS2EAz+f1Cnm9Agb0EgGHNXtzPI8pJDQKBS/uF9jy&#10;CRSBo/R8KgoJDwFE7kfX0rVLzqQROCmEA50Nt+Xw9QWe3KOEI1XI96rXyTvKyi6Vf0zbowkdXud4&#10;ImFCh0OglApWR+ORd5jfAz9X1oEwSt9XMMWYxu83YyKYjoMap8tjJVquQwCR4octpxE16EEw0HHS&#10;TUQSBsqBRfUrH8aKwwABQ8UObOU+VjCM+Iz3uiOyh/Do4b3CSsmspv05xoHEtrNW2cTgUcOabDVV&#10;w8Bcr3IxgmoXI7B+KfxrlyCgfjmCGlZynQGLZSgdRaD21y22HAdhoCamYErQCG5cOu04jOtoW0Hn&#10;wXVuC6FrCePxgko4g5sgEcUgFsGgGMqAJ7gIRhHcHt1NiDDQRTDAqQzidQQQBeXInrWIYTCO7mPA&#10;HlBz10a6mY1IYnCXi0lgTT5lhwcSt7tzmydSWMNK2eHDZS8k0ymkEzApggO3Cw4JxkEQHjssRyHL&#10;Fkdaa1lNTlGsccexxpYwQstPtyBwxG13MxCJIbykqH66iL515v1JYQRiqADBzxfC5RDCLpRglMJ6&#10;rTJUzUvcrkAukAQJIF0rTROVfye/UzVZESKChI6zjuV3oaDPc/z4/QbwOxEkBA5flj4s/blNoPAn&#10;gM0x/F4DuB7I7QH83iU//h4BBJBAE0SwGBHmci2SacYiOPzbua19HWGkZrINDFIbed56XpfrhEcQ&#10;twW0qemRsGl35bGqJW+Cb6MrYcGywR1e1RvhU8P1+s3YWrcZ3pWb4E5wuOZ/ho3ZK7E+wwVvb0zA&#10;a2reUT7gEwbwjxjYzf+gW+CQC7FloEB4vKLmKeNGLEiYZe5X85WOM1ObaPvv8rhfIkjUxCVoCCQO&#10;mJimK4JApT21iS0Dkp8BiJ08f05qwjJ/JsVz9X8m6pYscBCI1tgPS6+rNABxSM1Xcl8LivHrJZWY&#10;s7gavyZA/v79QGzO2kZwuMKnbj3F77LexciveTPh7M7vnpDoJiD4kIf10mHw4RdEJOVBwgdYiyQo&#10;okcYHKhw3teRvNeV94gkPLQtgtsiuE1NWILHtOt4wYXY7kPLFkQEDgsettSMZUDiaNJSqeYrNV0J&#10;JgKGgYijTDtEaAgWlHIimYRH+lGuH44mGFjjPhKHHIIgmzXvLNa6lUtJpNNJ3MtrTYYh/UAEUljz&#10;llNJZSl45PEcNXEp+BcwGKvUuqBQ5GimUpOWAns+t6npSrJgQpn92sagf5wB/HicAx6CgOWMBI1i&#10;OqBSquR0IkrpiAqnxWsIRjxGywY4x2PNawgiOUfoHg5HIu9QJIHCz3k8hp81mkAhWAiLIr6mHIcA&#10;k38shp89kp8rksAIQfqEckLbkDzui6RxxjUqkb9HCivEym2ksPKcuEPuI4Bxio5yUJDwZtyikyA8&#10;ouhII3o9LEBQYd2sYPDeiexjpaJrC59pdz7Dep7deH+xItm+GSFUYIsLZpVsj0b+cCgi6Tz8q5Zj&#10;W9lSI/9KaTG2VXwK38q52Fr1KR/0T+FVMR+epZ9iS8k8eJcv5L4F8Cn9GL4V87Ctej58a+azRrkA&#10;vlz2q1uEbbUL4Ve/yMi/cTH8G3jNOu6v5XF12qf1hQhoXILApqUGPoFNXOa68hwBDYvMPrmVkFY6&#10;Fga9YLkbBjsBRLVugUbwUTI9ksE4Ui6GwVg5E9XQFbyj6QLi6RTih9wody67ESxuSBzmMrepN1Os&#10;ttO5qFkpZlDw8TRSk1VU/2ZeQ81NmxDe68rXceOXvpHawC97A79sAWNGUXQekQSaFMH3NCO6kD5C&#10;kHAJo0ORC4kgbCw3oq61FkwEBoEmgACR/DvpHFgG0j0EEMAK9AJJoAn6BAIh4M+gL1j40X0YiLDc&#10;SvkTuAGEhwWKldy3Cr4CBiEcIEdCBem6PFYQEYQEmwCCw699Dba26Pg1lEpreSvd6Fa6UR9WInya&#10;VjuS6iuxtWEVvGpXwoP3knedes+sh3fNWrhXrKbWwL2cYrm5bBVcS1ZgY+EqbCQ4NuSswqb8tXDJ&#10;Wo6NWW74nWsCXjEAYRAWQD7Mh0aiTwOEbsKMRnesT+c5HE1Z03LsU7dfQeN1QkNTnCiZbpq83s61&#10;YPMWgWDyHA54/IwMLAQTAuRV6rl9DmhMOxDTnZf7TLddZ4DwvRv3wXMMRAQMq5xj/v+9lJ9ZzVkE&#10;yMISMwLdBsjfvRdEgATCt2kTv+v12Na4GQEtdHvtnqxU8WFvdecz4cF7yOp5Fc4gENEv+SKCNcqI&#10;QYoVovBBqxkrhPd2CMuw7QwarFzJgVgAUemDKDru6J0zTVgWKCxIOAPkeahYoNF224nIxdhA0XaB&#10;JIkQSZxkkCM0LEciNyJHEWblPqTD4QYy8fsCDEAyVONm4MzhssCQSRm3weCexwCby2Wtq8avnEfJ&#10;2TSUKWnOZQHC5EOofNb+CyjV7JXfsAFS4ORETHCXS3Aol0FczWjG5RAgeQzuch25BIEBCMEg11HM&#10;slhuRM1cxhFZytf6GULkNJd1HZ6n95tNtyFYZvF7yFEnArosQTOLyj4Ygez94aZZKpNwlCtLp9tK&#10;3ReEJP4GyXsIjj1bKR8k7GaFdw8rtrtZ+TWdcPyQrJK/n5qh1Dxluw0BI7zHfVph3er2TzB00kh0&#10;e1CeXPYgMFjJa5LT3cBKINWwAX6NrDA6NCuj2w8ZfdsQ2cwN5YRH6WL4li2GX8USbC1dCO+SufAp&#10;+wQeJR/Cs+wjAxHP0nnwKp/H9XkEycfYWv4JtlZq2yfYwmM8Kz4x8q7iMY5lL0JI69KW8o+5ru0q&#10;CSdCx4aMlv0JkIDmJXyDfB+UgBLUTJhwWVLeI9ChACqIsvMgatoSVLTNuBS5GQbjSAbuKAV0Bmkp&#10;igFcuYi4oY0myId0rud5rPV3rKVYo2epppxQ1qrDujfyS3ZhqWWKy2qGCudyZJ+rtcygH67kNCEW&#10;RnDpNfXaL1MwnYUFCDkOHjsNDctJSFbTEgM5A7tfx/Jp+TPIG+egJinBgdomKNBZbCVkffm5t7Yu&#10;NQ5E7sOH52wlcPy5P0igoXSsACI3so3f0TYu+7bQsfBcs4/wkOvY1qZj11Bcbv2M+1dTMwBR8lwA&#10;8aQb3VK3HFtql2FLzTLCYxncKpbCtXQJyxWExQq4Fi8nMFYaaAgeG4uXYUPhUmzIX471uasMQNZm&#10;LKMDWYZNOVvw23UEiGrpCqwfExgEiAYS2nkQyQDEsW4DRG7EyAYIl82YES7PdsDjeYDYDoQAoSyA&#10;lFJ0DtNyggSlJqxXWcqBOMNDwJjzPoO/M0SonzqQFwDikKYzeUP/Rmj+iVAgIUAXlOA3yyvxy+W1&#10;BEgeZv+jHzYk+hn35iXX0eLJZ4UPeqsAwoe+3Yv3nsBBZ0GF9bIWKZCwNCBxACSM0AhWMyMV2s/z&#10;+zYhiBUkA5MhOheH1JQVzuMjlVx3ciMvA4izbMho2TpH26zjBZNYnbePxxAMarqK53KCEWvL+4KR&#10;NEG4TNBVUGmHwpB/Ot5cT9uTuV8J9vRJdf2NouOIRvoh1tiPsSbvaLqSBIGiM6lW85HyInQCAoCC&#10;voK5chcmCa/9PE65Ex3rLNuJWK5EboNBn+5AzUuCiOCRLcegJifHdQWH/BN0D5TtTmzI5J8W7NQE&#10;F4XswxEEohxTOD9HGDImA5C6XwpCmnQgEMl7+Zn5PUtyFUn8DhP53Qke8fwek7S8eyuBsZXr3ogf&#10;I0RMz00lvq3m9gQ5TeUt+vk7GofB37xrs5GAoZaCoHaVmxjzNrFi7sZKyUajbYSEr0SI+LIyuLVu&#10;Hct12NawzgJI7iB/JJJGOY+AimXw54O/rXyxgYcBSPF8eJV8Cveij+FW9CEBwcBfNtfIg87DvegD&#10;eLEUYDxKuZ9wcGfpVvIBPMo/ggeBom2SDZVpmLD0qaGq5xkJKt5Vc7GlisfWzCPt+B6oADkSyq9+&#10;oXEvxskIKAx6pgbeypJBM0g1aQbUIAbXQAZFgUQBO4KBXcFdQV2lciWS8iaWPuNxDOaUaT7qVg6A&#10;MGHtO5ABVCAJZDANVK2cpQnyDOIhAkyHC69LN8FzQul8JF1HINHryf3oPdhACTX5Bp7L/RY8ZgAi&#10;aZtyEjZE1NwkNyGQmLyGcQxqiuKy1vlZbSD40L1JOn4r4eHdQXVxu3EagtZnxl0IGoKNAYNDFhQI&#10;El5nawsdDwGiHlgChZqn1I1yazOB0bwC3k0rjeRAtjWvgZcDIp6EiKcDIO50sO7qx1+6lLBYMu04&#10;XEsEjxVwIVBcipZbAMlZic8ylmNN2mKsTV+ADenu+E+fJWGWcgdmECED/AcM+ASIpjAx8NDfwhoH&#10;8jxEVD4PFIJDzVKExhwbIHIcDsCYLr5KoL9VYkljPRzjOzR1uzXS/KcAeU0OhGAwgKBeEyyU7zCJ&#10;c0HD2qbjXnQgc1jOIUDsP5OangvLAZDZ1K8+LbN6ZC3k8jI6kBXV+A8LC/DGPwZidbg3nxdXbK5a&#10;R2i7mWZBvyZ3Pg9yIARDB2HS6c3f29MhblPvLNYsg9Qbq9fdQCOMCuWyAkqQAyBB/XQwfe4ECWE0&#10;4IXgfl5TQUe9tOjOI0a8jEyTF2Vto5sZloOZkRxN6BCvT+nc8BGtM3DR5Uc6jg/jtvAdnohlLVp5&#10;jshRQorBL5rQiWZwjGZgjBtnIFQQ3RfIMpDrAYhXN+C9DLATIQYmSQIKa+XpB1hzP0iYsEydDGcA&#10;jkQKSy0r/5HO2nzaQW53KPMQgziPt12LICFoWHkQy4E4A0TNWIJDnpqejsXQgcQYeGQeVl6G1yFc&#10;BIc8giP3eKSRmqIEjxweK2VzW+YROizleybU0UBdmrm8T66CwX5CY2cY+Mepfb5IHKdbIzQS+J0I&#10;IIn8rpLMNu0jQDTWZkzyQeyoF2J3eiFuhw+hwX3qBGTGjPkagEQPWPkO23HYEAnu4O9OeKh5KrCN&#10;AGnnvdRMqLRwO7XNAQ+/RheCYwO21jJeqNs+ITIro48v0MkL1q/G1qIF8CmcD5+i+fAs+hRbCA+3&#10;grlG7oUs8xnYi+fCywYI3Yl70SdGXuUCyofYXPQeXIvexebi96kPCBIBRfAgZOROeJwX3coMUCwn&#10;soWwscstFR/BiyDxqv3UdNHdWqdxFwv4hhfyjTvWuewnl9KylFK5BP6EiCSAKBEdyEAaooQ010MZ&#10;yBXUFcQFDAXyUAbo0A4bIIKCav/reL4gwABOYAQyOIfwWJXBPNYcZ9aXmfVA1sx1ngUIpzwHX0fr&#10;1jauT0sA4esaeMjNWAohgBTgBQ/JylkwkLcx0PMzbeVn3UZQKiEe0K5BVVaC3DgNwtRH7oPHat12&#10;IL4EqA+3bZXDoPwJkQA1SdGxCCDeTSsY/FXazVC61gwgPLnPh9DwbVljZC8LHFsbCRNCw4tyr1vG&#10;63BZLoQA2VK9nBCh0yinoyhZQogsM/BwKVpKLcO6/CVYm0NY5LDMWorV6UuwMmURtQCrU+djZbIL&#10;/uNnidafSdGBvPYRA7+dA3FyINZUJhQhop5Wr7wUIA6nIngQFjZIjAPRMXbexDRhFVkiIJ5zH+8x&#10;+NvSn1Rp1l/lQAQNs98BEYHjQ0LHAEOA0fxdPP4nTVgz8PgJQEz+o8hMojhnPvdpIkU6kDnLqvGb&#10;+YX45ZuhWBnox+dmI1zLVsO9SrkQAcQD/nQjgXQgwZ02OCypOSu0xwchPdzXw22mVxZBwjKoxw2B&#10;XYSHZiCgAulIAnoYOAiRwF4PLvPa3G81dTGwaJDfNGxmZM9iENjL0qGgXtZouU3jOYK1v5/rA1wf&#10;lAgpwiR0hJAZ9jDwULfiCAJFYIoapVPa6W1AEiMXoyYwgkQORYofZ/BVZxcqmcE3SQGYoFDuQ6UR&#10;a/YpZnxJKAO2gGJBRF2CNe4kjbX+TOUSDhMkdBA5dBW2ch2lAGE7DOM2jkVZiXxCI0sOwnQxtprb&#10;tJzBbZlGBNSRcHOsAKOcjvanHQwx8EiZDOR7DWAZQIiEIGVfKNcFFAb+cR+us9wnx6HcBsu9flZJ&#10;YBi3IZdh4OGDeH53cQRH7E7CWEAeIUyG6fpYxu/YitghKzkuiGiAYxgrEVJolzpaWB0uLPE3aiNQ&#10;mjfCn9Dwo7Y1Kce2zjgPn5q1Rtu4LPnWrsWslG6+cCt/2GoGEYJjS/4n8KDc8hjw8+dhE6GxPluj&#10;sN+Ha9YHcMl8By5Zb2Fj7vvYVPAxNuZ9xGM+gnsx3QZdiDvBsanoHSeAfATXAp5baEFlE12MSsHE&#10;o4zHl+oYrcu9EBx0IaZ5S6IL8aI8q+lSCA3BRKUkgPjUc1sjXQrl27yYteHFDphYZUA7gzxr7nIl&#10;KkMdOQO5B7vXlu1EBAN/BuUAOg7/VjkGOgEFXAZtNZMFMOgGqYMAFcBgbKCkgM/ztE3A0HVtmR5R&#10;LHWe3IuOswDBfYIaX1PJbzsB7gwPe93kOPjelZcI0rVMU9Qyh1vZYCChZi3fNoJTTVNyJ10CiwAi&#10;MBAsdCQqjeOgthIaBhzcpu3eTcsNOAQLz4al2FK/1LGs5jCr+co0V8l9GHhQhE1gO28iLgs83gTK&#10;FkLEmwDxqhU8CJLqVab5yqNqlWnC2ly2EptKV9J9yJFohPFKuOSvxLqs5XQfy7A6bQlWpS5iuQDL&#10;kzcQIAkMxAy0DoCo2ec1BWQBxIaI4CApSHObM1xsgAgwAojtOPQHUwYgasbiPgHkdQLEjPcw8NA2&#10;BnqH47AAwnVbxvXwPTn2GYBoXUCR63D0upL0fqWXAcTkPV4CETOI8BO6lHlWAl05kDnLKgiRGvxy&#10;Xh5e/W0gFnptw7Zad3636+BZq44JHvwtPHjPb+E9IvcxAw9rWYMKfehAvEzX3kAGDrmRwC53+Hdv&#10;hl+3q4GEf7cla1nbWPvs3ES5GCD4dWkbA0v3Bvj3MMg4KaBH52x2XGMzAlgGsQx0lAKJDRsDDyps&#10;mHDbTjAJJJTtZpwdTqSazQgQNXkJIHIkRlxOHA9isCU89sqJCAgzyXMtpyuXckDwUKkeXZEGHlo2&#10;QV/BX0FfyXoT9K1gbwd8HaveY8rXKFGfpt5h5nrq9SXnY+2zpXxPIl2SEfcl7bPGvJgBk5S6JluO&#10;Q47KUjKhIQeiz5DIz5RM95G0x5slAWEAItfhy2tbMNFIfYHDhoctgSOaII7arq72BAOdZYgqAvwd&#10;Q/mbK69hAYROkL97RK+n2RasMUIddJ1UAOERQBYENbsgQK6jQc1XdByOpisjAsS3ls9+7Xr4123A&#10;rATZlUo+8HnWfE9uBQz4ee/DnWDwyP0Ym3O4nsugz/WNLDdmEwbUBkLFJYfKo+PIf980b20ufB8b&#10;89/GxsK3CIx3CAsbGoLJeyzfM1CxYWJt07K2vzcNEqNywoVORHLjskclHQtBolJQEUS21HxC0Q3V&#10;cr2BzkQgaVoEb4JF6wKK1v1bl3B5kXEkAQy66vJq50skuRTTXKWmIbXxM6iqu61ch+Dho9xMwxJ+&#10;mXQ7zcsJmuXcpyayNdwvl7JiWnazmV5DryUIGaei5iguWwBR4lulBQxbOsaWxnRYyXI6EUJITWcC&#10;iUDpSzcS3scfWO6En8mnxeEctI+vuYWf3atpsVn34uf3aqRY+vJ9ezXKVdBdNC0hLBYRFIsNOAQR&#10;yaNuCaVlNYmtImAsN6JlbdtS79hHqHg3qhlrDTyql8KjVm5kJV3ICoJfSXRpFdwrV/L3W2masDaV&#10;WjCxkucrsCF/hQGIch8GIHQhciArEtfjP62JN8HXBNhPCIAPGfTtgGwHcwZ7BX8bGmrespPsNkSU&#10;ZDcOhMcagFBmRl67GesdCyTm/0Q0LsQsF0J/jWu7Dvt6es3XzDq3O8Dxupqy7O16b9PAmIHIiwB5&#10;nTC0py95jdtmIEKpy7IBCOHpcCBzlpbjjSUV+M2CPMz6x2B8vNmPD7AP70tXApsBvnEL7313AxEN&#10;Kgxo18BCuhGHgjq96HDpPro1Wt2NlQyNXJcIhY6N2NbByojUyYDRwWBB+XZu4HZXB0B4DCWw+Haw&#10;VkqISH5d2jYj+zgdI9jIyTjLci4MWJpiZ9gLUawhRxAiUQRGuJq6NJB2xBuxYwyYuxmQlfMYD5wu&#10;FZgTHE1YZnlPECFiBV9BQ/CY7n0lByL34ZANEdst2BCQzABHR6BXkFfgt/M3zr3I7M4A050ACAl7&#10;uyUCZA+3q4nNNLNZ4Hn+dWbgkUhXkaQckBLilLkmQZG4x4fnEhQ8JmG31XyVws8br++Fr+8Mj3g6&#10;tViCNobfoSZO1awSYcpryWXQXaorvZqm1EQVqmZMxnsBJVK98uhG5Tqs3lWCh8TfjfDwp/OQttZb&#10;APFl6VvHkvDwJTy2cdmPmhXTyh+9dBE2011sziIQshj46S420mlsyqY70NQd1CbCQ/NBbSA8NsqJ&#10;5HxAZ/IuXHLfpQt5l26EYMmnU8nntvz/f2Pn/V7FkeV9746Nsb3P7s7sztiAySgLCZRzlq4kJJQl&#10;RM4ZBBISOWMMNjZgDAw5JyERPfbu+/5x5/18T3ULeWb3ed4fzlPV3dXVfe/tez71rVNVPR1ISHXM&#10;csURgBHDYpbHSAQQASNWIErVhaU0DrBPhkfdgSSHhuAhkxqpkxoBGoLFZIDIJpQJjrThSAqtszSc&#10;MBDg2AelEmwJjrjpGK12tdQVRwAUjUelPGjx45x1TOAQRGTKCybNOGLBJIBCSiNARNCRcmjVCCpB&#10;SzDRcaChLilZ2CdAqEw4LsB8MLZRF+quapYSULzheDbGfXL/DQBAI64aUBtSF3LqDgHuuwX11HWh&#10;jO0MHH+Ii8RqxEGAAqkBQg2oqzp1f/lxGhGHBBXBRHUFWFQdlCoJCqVyv0Cx0LusKtmuYH/lSLrP&#10;k2mjNVMymO5dWJX7ZNkokACPisEc4JEDOBREX+jdWEXbF1rhFvIApACA5K3NsFwBZFWSLQIgf8zp&#10;tz/MlMOVQ0VdzKT1zfaEk8ZpOxg0ZFdqAwf/T4JG5Ow/GOWi8mEmOvs0GkvwASJTXKmwT4FxAUR1&#10;fv1B1Tg0oroCQHQNjkVDeqU8/ll1c28659NJ8Pi9Uf53AGFfBJEwHySCCAD5REN4USJTkrCUPTYV&#10;gHyeOcSxjSinXptZvMQSI408/yUApJT/QhXPfwXPbyXPM6riJOoigodgEoBCQxFH0XSK//spFMRJ&#10;nD7//cQJgHGywOpP5VvdqTxP60nrUJ71JwUWIAIcHBxAp4WWreAQw2LC4n2uUiKj9RurGtnS71Ab&#10;FxQfETwacHw4aM2A/pmW9VUNRW3BUbbaWgCw/hbq4CaO/gZ50rVqoUcQmTAUyGSACBrKa18ACEAB&#10;CDFEViswj5MOJjDgoAHARGA/gsNkmzx6bNnPDdaLw5bpWIBHMJ+Vf1XOPliIVzRxX2Ey5Qe1Injo&#10;2rHF9xMg9QEgAVK67krFP7B1t/lsqJBYgay8Kog0ABHuS2pOE3zPl9KAVTBcsQ2AfarYUwGilefC&#10;R+zxLGiEldKwHwWCLTkOQGTH+O2O8JsDjUYNEQcadQd4PvbzTIzwbAznWe1wrtUO5dpHPYfzrWkg&#10;zSpRGhXAoWzTNKvZOQdoCBQ4/a0oD0BSzDEHiGwDoAAglbsWWNlOYLAL+AAKhwhWsh1w7JxLqu6r&#10;ua48SndOs9JdUiVSGjE0FGwP8JDqEDQaDgCF/Umh6wplIatFecSqw6Gh2AjlBJGEQHE4lVYYYAAW&#10;zTjYRgcIx46mBvUBPJpOoEROAo4T6WyH7i7BRADxvALzOGgpClkjDlUQacRR1x8CRACjgZa6AKJu&#10;qSYFnDnewHmCV4JyGhbbLIgAgGbFK7AYGI0CUbQtqCjfpFFP7Fd3luAS5mIIMtTv+UXcG9DA6Tdp&#10;KK1m5HNOg9QFykFOv15gwzRiajUPcvt5yVacA+qonu+iXqDgGg3k67hfdV0pXlJP/XUc08gr1SEF&#10;E7qwMkiDElFah9UCCsVKBJWaw9muUCrZVw2IKvZLDVXyHeRbKQ2RquHMaARWugfQSweyrGinRlwJ&#10;HFmWtzXF8releQwkdxOqY306qiMdaKTZouXAA4As7C+wPy5eYf+EOhA8XIHMwtHPxPnG8CCdohRz&#10;R4/jjycNTrbwAiqUhy99IsWhuEfo2gpxEQGI8wQDH4ElKPxvAImOe4wkmNSHA0RldU+ToPFBfUTm&#10;AOGeowmFshgev+/CAiAagZU8YFPUhaWlTIDIvyRvBX7dNi2vxZbsb+W/UB4UCPBoOBIA0ngMB38C&#10;aJwM8RB1aQkogkfzyTKeC61phno9DhxkJ8gDkfoT+Q6SOtL6U2yfLGZbZWmJngnwaEa9ePcUakJq&#10;ROqkmXRC1QANdV3F6qPlbNjforxGfH1f5aO6+oCG4LHiCq3wn3GamuR7g1Y6gFjtczlQDNh6gUTK&#10;4rqOtU+AQqlsBaBYyXkrtdgoeR2Lj7s6oa4YNoJHrBjk/H3BR1+CRRMlg4XJkh9AoiVYYhWiEWfx&#10;kixK+9Tyl/PmPzd5VJrgsVwjoOT02XY1xTVlXrfWE3Mwqe4PcPJrYCq38lo9n6nOu68cSABWANn5&#10;uM+H7cYKROBYoXu+XG/dP1T7enZaGUJxDnVTtZ2RupD6UBqGdwsiyrecQHWgOGJrPs7vdhTgH+N3&#10;PIb/ACCyxoM8BweK8LmFVjfC8yEbpsExnE8jpsA+6j2Ub827Uq1iEyBAWVRtm2m1AKRud5JVbptn&#10;JQBEMRApD6WlqJFKxUgUVMeq9yRb5cACIDAPAzwojLJdwGj3nLBftjcoC8EihocUSGUEEKkTHXcD&#10;JKUDKKHdM6x4AHWzF6ipzF4gJds3x+Mj1Qq+A5aa/fP5IyV5TMQD6zhXAaTxmLqwgiWOp+L8UC3K&#10;n6AcQFEsQV1aQYUIHlIatPqBh2IhAoiAIoDomPKxClEqB6+RUFIEMjl9dTdpYUPFL6QqBAuBQnml&#10;6nry8gr2e4A8gELzQDT6Kq7jgwpR7CTPlp4pJJ8brokpliGY1AsqHuBGiVC/Zo33/Ejr82yBbwsc&#10;QWFIVaBaBA4+rwfYgWDjSc6nPoeQ6uBzhyC64icAQ11b3r0V1EjNIfY7RLJcmVSR1hxdZGXD6VYO&#10;OCoxBdClQMoHM1EdGViWd1kFgIShu3lbURobU23xhjTLXpNqWatSbeGKFMvsn29py2ZZaneO/WtW&#10;v33sQXSc7lwcLY7341ly4hE8IoudvE8qFBSkJiKHH5y+UtTL9K3kUR5AxLu9vPtKMAEgmm0+CSAx&#10;NOLUg/G+reMDnB8F1yOAxDYZGMpr9vn/BJBPAYi/iTBSHVPmCh6a+xEAonWwBJCpKQEgUwDI54qD&#10;zN/AfXfanxcutabBNqBdzbMPNI6UTwJIFc+s4iE1WDXPVFAjTXIQmtDpqgOnEMGjSUpEoDhZGJQJ&#10;zj8BLBLq3jqDk1GQVTEQ0iU4JEGiRbERjkudNJNqfwswafFjwMONfYq1fIsj8yA6DkxL4QCRZZqX&#10;oFV+Aciqq7TOrwEAbJ0WSMTWAAApDq1CrQX/1lwHHABkJSARHLSMyfJrLTjyZtQAzpftFeT7yE8c&#10;0/7ratlH3V44eMUR5LRjFdGHEw4WnHkYciyQBAsg0TnABkeuOEwvznvi/GhYs473kvpw5SvBlnN+&#10;Pw5e9QgKAoTgo5n9PkhAa4xFx2UBagE4Goq78lqtd09JoekdPsu1gvGlWoAbqw9dh/M04orvUwHz&#10;br7bdgAfB8eDClFKA0KgQG0EYAge/J6R4mg8WkQqgKg7VODgucASqI8GB0hsKN5hGheyfSjXfQCk&#10;dRCnsj3JyjbOtGqAUbNtLgokBNKrdyxAcQAOdW2hOBQDKQUoZdsAhACye4GVk5a5sd/VRYCDQCGg&#10;aBSWYBLHOYIamYEpDdsCh7q34rQYtVICQGTKV7Bf8KgEHpXDwEip4iPkq0a4Z1SKYiFSAop/qOuq&#10;/nAyfyiUCXBIHEubsEZXIDhRd+YZDhEF2NX11IwTbaRVHbqvAkxa1IWk4LpUB45WINF2UAOChLqe&#10;QqxC4BAIlA+mGeCKdYT4hZRHDA4tI6K4h+qoB0rap+14GG8Y4ltgbVqb6kxItS2waD7H0m/y+XPy&#10;h9eyImcBDJ9hyTeap4Fy+QbFcjrLAREmAgoMUhlABLBIeTSp2wzlo/JNfEaV0xwPKRml4ZxF3t0l&#10;gNQfC5MG6yKI+Cgth8kiYKLuL9IDCpoLIFnR/I8sj3kU78qwwh2ydE/zt2VY7maUBwBRt9Wi1emW&#10;uTLFMrSC7+pkS+/NAyB99vGc0KXjL5SKAOIB9Kgra2Jl3sg0XNfjGRPwwLErxgFApEKUChoOEIeN&#10;IBKVRb3E9cTn/72FEVg49HhobxT/mAyQf1Adky0CyJTIJndfTSiQ+bIIIIIH9nnWPvuXrL322by1&#10;XLvTvpjbaDWbW1DglVaLCmk4rMleUQzkRA3qA+WBAlni8RBggrNI0KpswAQQwSMGSGMMEcUtUCaK&#10;ezThgGTNtGK1ptZSBcPJOygigDSTb3KAoEJo5Sqm0sI+z+uYlAv7WhX/OEOdp0sACQ7ufLV1Xqi1&#10;nos48h+DLbtE65505UVAgC3XC6cu4fAvtfix5VcAgspcpiwOtVvLb2iiY5RqVr2nl3CyHNcS9Crb&#10;g3OdcPA423hZFjlvmdbo0nDi2KFPBO4nWbxfdSnt4pywDQxw6F0aovxjWMan+6JWM1ZMgutQXrEJ&#10;XUPgkPm1KLuMOvt0jHysaOIyAkg/UFt2pcbVheZzLBcgtCYZ5/QLNoBFpnoEjmU/cA/ngIWvBFHs&#10;qkPdVgKIYh8eGEeBenyDvFRGbFIdrjQOq7uK9BANCBRHw35Ux0iR1QIKpZ4fykd9FFrNYL5V782z&#10;mj159lHt1iRr3Jlqhau/ssX9f7LSDTh2YFIJSGQKoAsesZWgQJQWbZ3l3VPFwET54u3YNhz+9mkO&#10;kNJdIQZSuiMokhgcJTsEDYCwe/ZEXtAoi4LussIdX9FSnWZlAKcqUiWKg8gEjWpXHgv48yS5CRqu&#10;QABHs8CAo/ydAQopjuDAF+Kg5cTDtuIXGvobYhc5DhCBovGousIEDO1bxJ+UVvsRbUeQwbkmaK0L&#10;AIlj6o7Kdscvk0JQvCIGiauJ0yHe4cuJUKdUhZZaX3omTFz0xQ2xLq2Me7YoAoYmGmpOilbY1UKH&#10;eV6/6mwTQABL80m9IyGPP69gEYDRBLQaT3FPQEJzPnxuh3dVLbR6PouWI9ECiyqnYwLNZHC48dlq&#10;FTznXhvUvYG52lHgHAtDgAHLkRzv1qoBMDWHc2gR51rtgVx+oxwPopftXegqRFYEQAocIgutYAtK&#10;RMu+r8+0nHULbdHaDMtCjQgmC5cXeBD9E1rmoUtHAME5AxAfGosSiJ127PQFAB9thaP/fRxE4Njq&#10;CsQBMvnY38FGJlUTK45/NF1HANE8EYDgI6+ikWF/Bw6pj499AiH56A2EEwDRu92jvN75/omWcxc0&#10;HCB7HSIKomsOiADyRfawfbEQZTJnhX02s9emfJWwwmUJ/vRVNJ5KvCur7lAFv4sAotV51XUVYh8N&#10;RzmusftHaUECkLqjOIRjBaTBGo7RksTqsUZAksDqcToJD54DEVqvrbRiNUpHgGgFIK1SF1IkETwE&#10;IMVUlkQgUTdZbIKHj8TinKWc06ZhpN/VeqpRYm1nFeRHJZ1CqXC/7WdqeNa1HH29T37URMj2c3XA&#10;h2PfVVmXJjdeqAEYOGCBCIhoEch4QUgF5n2JFva3Uy6eDKmZ9Z1aZTga5dV2QfEYFBGKvUOmOjhf&#10;s/Fji+ey+CgxynyY11IdBgFMsm4tcaS8Vqrler3U1avtCAzdP3FtwYR9vZeABoDx8xxI7AMaWvXY&#10;8+wXLBTXcEDwWQWrzsvV3nXmx9jW4ANXJz9o7So+F2qv02eUa45HUCCCSdMxGgfHUBk0HgSRxsP8&#10;zoc1yopnQnEOpSiNxEEaFzxPif2kI8UoDRTHkNJCq9sHPFAcNYOAY7CA/TwzewsFkAVWuGqa5fT/&#10;h2X2/JvlrfzSSjbg1DejNlAfin+o20rgKNgww/I3TLeCTTj5rTMtd+N0nMCMsK2hvts4Z/tsK9qG&#10;YnGgCCAKmAsgM4EECgVwCCzaF1KuBXDKBoAJFrqwUCiARGqmRrPWfXLhvBBAR21o+G69hvRKcUhp&#10;RF1XE+bgCAHzOLAelEjY33wSYHiAOgIKeQ2T1aRBzUYPo68EFByyd2vlAhoN85UiyXN4yBSXCIFt&#10;1SW1QUs+BgqOW8uGNOGMNSw4jneEc9nGMasu1at6VLerCgdKgIMP8dUExwgumqMicGi/lFFczpcn&#10;4R4UC0lwPXVPJfgMvpwJn08w0dBeLWGiNawSJ/IAQgCOQBIDJHRpBYAIJgnurYHPLojUH+eco4Ip&#10;QDm6GBWDRcuX1BxebFWuQBYD9lzAkYMKWeQKpGR3OpZpJQOZVrhLAEmznK0oDxRI7sZ0y9uYaYt9&#10;BFa6ZaNCFq5ItcxlefZvi3GUPhMdRzsHBy9HO1MAwZFrPkiUuiKJnX8EEJl3aXleMPh7C/u9e8tj&#10;JOH82D4A44OFY6iFCYAABQEEGPyvyiNefVcB9IkgOgYI9areMKSX+567A3gAER+FNWCfSYUAkM80&#10;AguAKP4xJWWLTZ293D6b1Wsf/6XJ0hprrelwhZXuzbeKfcVYEWqcP7zDpIzfpdhqDhZa7aFgdYdJ&#10;3QDHkQKekw8KpBm14MH1k0GByBrYTgCSZs0PAB6tWhbeASEFonhHUCHa10wdckweYyHVC5OkPpoc&#10;JpQFIq0AqZ06vEtMkxnPhsmNWvix6ThA8q42vTsDoGgIskaOkZcJMK04Re8OOxfmsEjJdH2Hk1eq&#10;RSFxoFrjS+876WD/Ui3yqaVaznPf3G/rOc1RIf0OiH1PPZowSau9/Xvq1dwUlY2g0iZQkI+tQ+9O&#10;ifMRWHzpF8op9tDF/k7q0OsNBLUu7qUXkPQAr145+8kGPFS+SzELAODKBai5CTCU0ftY9GIqQUbW&#10;i+nlXeo2k0KRwnFQorL6NN9DSu57IKXvgu+nSxNFBWsBn9+gRb8vv3ejGgtH8h0a6p5q1MRALGwL&#10;HsBiP/sO0njgOUocQNmOlAZw7MuzqkEahVjtUIFVoz5qePY+qt+ebOUb5tjC7j/aomX/aXmrplvR&#10;uq8tH0WSt/ovVrR+hgfNC5VieeuAhlL25a6fbvkbOebdXB+6uqRKioFJgWIn22Za0XalQEHB9e0C&#10;CUDxLi/gMjCb1ulcnA3KYlizz7X2VTrU04TDsMxJw8GUEDCP4hyuMo5MGm3FPg+iYwLIEo8x4MTV&#10;VaVy6r46ru6soEQSpOrK8pFSPqQWdYDDF0CCyaELIDh/nKkgEsNFMFDeoTAJIA0axQU4ElHaCDCa&#10;ccoCheZLeBBcQW8PSmdw34q/oEyoK65H8FnCtQWGeD6K0rC8SgEPgkzwQD1wTrgHwWMhTj0TNaCu&#10;Oc3fiLqggKZiHhMTCwU3BwVKAng0nuKzYQ4czqk5rMB5Bi1TzQPRfYbAuYbr1mD1mjwIMJRq+G6d&#10;Jh8Cj7ojKI6DAGRkkSsPH7o7lM3vmmmluzMcIEU7Myx3R6rlbE+xnG0AZEuG5aBAsteFOEj2ymTL&#10;Wp4MQNIsozff/jWrxz6dg7NWAF3LmMjxOkA0GgsIqDtLigTH7gpgkvNXKpj4KK1J+4MJIKFLy2Mi&#10;/wNAfh9f0XGVjfZr0uD0vQEgAofuQ+nfmYChIboT0AAW8T1rQMAUTY7U+l7AUaaXSsUDBvxdICiv&#10;z1NRIyl77XMF0VMpP7MfBdJjf/jLUptZ2sQfuxyFp6Xzi1DmxVZNy9EVySH+9LQyBZB6OQhNBtN4&#10;fqkQje9HiTTKjuMsJrqviiKTEpGFri3BRdAQBJT38mrV4pQVRPe8IAQ4WrQEhiajARwF39VtpXeR&#10;SJW0UsdSHJqPBgMkgkIb6mapRgCd0OigSq6nri/VAWDYLzWiMup+aVYgmFZ1q+pwJUT+mzC6TDPt&#10;W1QXQGrTrPuz1I3C0eCONmCj8kt9YiPpeVrnwKMTNaPXE+jtnHq3jYYQCx6a7KhJk1I5rmx0TOWA&#10;gwCyVCtN4/w7BRXKdV8ACIBLINMKx92c5ytT63y2BZHJ5kNtAY9e4tV1EYcvCKkrS4oCpdILRPqk&#10;QiKVsuznRvar+yrYsh8Bx3fUHwPUA+bAWQqP71zqow3locUO2/huNKtc+aVAXcFxqY16xTmOltMI&#10;p5EASDzWMcJvv5/Gw37U50iZNQwBlMFiqx1AbQCLyl34hwEah7uBCFYHPKp3qwtrc4qVr59nWT1/&#10;tpzl0yx3xTQrXAMM1ky3wrXTgAkKA8tbQ14g2TDb8tbOQonMweZa7rowOksgUSo14l1aAKRQI7m2&#10;z7GiqBurYtc8VySVA4qfKOiu4LpMgfYFVjOcbHUjwAJo1A0nWc3QAvIA4mCa1R1AcRxI9TShBRkB&#10;hUZOaZiuAt1ubIf9gAUQ6bj2a7vuCPUCHMU+wmioMCJKXT+KKbTgRD3mgYOVNXs3FiDAgTZhDYdw&#10;voeBBY60iRa4urW8G4syAkbDkUz+uBoyjCPHCQdnznmad8F53u2DQ9a2A0bdX/8AkKBWlpwUJAIw&#10;lpzMp6xAEYbyNnAviaOKm2jdqXRanDh8gKTr6dp+Pe4txC00PDdMGKzV/XGvgoOGKjvsBD4sDO9V&#10;rIM6+QxhLkgmUAhDeKu572o+Q/XBYDVSG8ofADSAo1qLJ+5fhBML4JCF+R/ZDg+PgQgg29NRHwBk&#10;c6ot3pgWgujrUi1rNRYBJKs/3TJ6Cu3fF30IoqtlLmgobqD09wAJFpQEaaQsZFMmlEOwGCBxuSka&#10;1eVlP5SR/S44r7KKnyjv+1EUM1Ae0byPeHb8ZIsB8smkrqrJpvuOgaJtqZDJAJl4uZSG8AKRzzP3&#10;2RfpHJu9DHh12Kdf9diX2UutYnu1lezJBSD5rj4EkNqDpYBfBlAO8OfXJDAAUnuowCEiJVKPOUyO&#10;BYAIFktkJ9TNEaz5eCHPYyENDspiiRPhpWJh1BbwUDeXnxtDJVizoEGaUDzF96FSBCAplxggWKvD&#10;Q6OCcNpRQFdB/kapGAV7gYYv5kfqYFE/vtSLwycE97V8fUJDTkm1jH14H4q6y6gbldMiaGk00tka&#10;HxEmiLRLgZBqkp1eQ9D+rd5to5eoAZ3zOi51g9GS7/CYDfuw+A2dHThvWRfWyXFXQACkU4sUoj4E&#10;j14t+wJwegBQj1a9VbdWZH3q2gIu6uJSl5te7CUVovkwPoHykuIkggrbAgtKRIqqnWt16zooq07u&#10;XdBo4bfQqtdSGEvZDvM+pP6KXSW6WgO0mnWuWIi+T8VAtCBiI8+CRlZ5d5bmeWhm+f5Ca+bZaaIR&#10;Uj+EWt2bB0h4bgZRIMCjLtpupFzdkLqyBJBNaZbf/7Vld//FFvVMs0V9X1oRACldj9PfiHpYL/Ux&#10;C5tpOaunWemm+eybb7lrZ2NzLAeY5FJGAMnbOIMU4LjyCBBRnKQIaJQAkBIf8jvP4VExMBkgc5FF&#10;WmgxCdPaWMmoj7Dyb/XeJKvex/ZIqtUAl7r9aSEFJrUHAcqhNP4QOG45bxy3httq2G0diqXG54mk&#10;80eijgMLaC0DIcEFqNQDGqUNONV6HKdgoXkgHuPA2TcezsSACJbAgdYfABIHURW0upvdkbMfZxzi&#10;HcrHsMBJay6F7ofjQW3I4Wfx5xVoBBBB4MM5NQc0f0Kfg3uhnJYJ8XkfWMIXLEQFcA81en3sAZz6&#10;/gyr2JeCpeK003AeqX6+0srhFKs8ICUh9YCKwHxUFddUV5SG7aoLTzPs4wUYBZZ6FIvKKLYxMcpq&#10;f6ZVjKRjpMCi8gBwGMnCdB+oEqChUVcVQwutap9moC+2yqHF0cRBKZCFKJBMK9ieZgUKnu8kT5on&#10;9QE8Fkl9CCBrUixrRZJlA5Ds/hTL7Mu3P+b22x/UdSWn6qOwaP3jbP8BIPF2pChidTFFgJiACY57&#10;kn3okvqfLVYgmkzo8z78GgEMbtonAxKyif1/ZxPQULA8yvvwXY28Ip2qwLmPxmKflEgEEIdIEqBK&#10;BiLpGsI7bJ+mbEOR9drUmd32xbTl9m9z26xqWwu/d6lV7g/dVxMAUV82rUuNqknIQdDidHA4QHAc&#10;UiORMkkcL3UoNAoWx3EOmheiVHNAPNhewHORz/8lz4+py6v+GHV43ESj/SgHfJrPcL0ztGJPa2CH&#10;RnMBElSL1IaDA7XiQXjg4arhFM7tFI5d8MDxaxSQnFtQIWxLiZBvllG+Wd1YAorygkoEDakpH13G&#10;5/BtUgeR+vpRWNrW+Y0oJXXNqdstjBpTTAYonC1FtZQCEqkUwSSok269/heHLTgIDAKE1g1rOxta&#10;+50yOXNAIRWhF6wJRL6+mCsbdWsBA0DTQx3BAAr7BJAuxXN0HOtEyUjhtOn871WH6g3KJ+6y6zin&#10;7ikUmeIc3M9Srt+qrkIaAc0n1X1YwnfDtmDOb6SXuiWO8xzwW6v7qklqUw0GfvNmzR8CBnV7BIci&#10;GurFVraTBt9u/sMD2O5cK9vOf3lHjpVvy7byLYutegfldxVaFWlisMyWHqy1lv019lHZqgWW1wtA&#10;ur6yRd0CCMpjFY5//VwrWTcLBYLCkK0FEmtmWAmqo2DNbMtfNwclMhOIfB0MlZIPcLxLawvAQX0I&#10;IMXb59ICnQdAUB9Y+S6N2JrrICmXKonWyhJAaofmQzVsSOoj2ar2kA6mWO1wqlXtBSbka+Q0B5Ow&#10;ZBxVEo4rxR1nOeeUc44ca/m+BVa2D0CNLGAf19KkRMBUNUJ9KJjaA2lsUz/n1dHCltP2QDmOv57t&#10;xGGUhdTCQfK0tPU62/r9OFxa3k2HUQ3H1IUUurAcBlIrpK5IpBAEIPJSE6pX24JDA848wbZgoDTh&#10;CoaWPy3+Gjl9TPdTy3UFigCNTN9fjTOvHEYd4NBl5UOpEUD4bkbSOA5gXYmEIbe1XFOLHyYEIYHD&#10;4aEAv5QP6ksKBMXTpLgH8BDs9I5zdV1JcVSNoEI0cdBVB+oCq1Ce76D6IA/UCPcNUGr2S21o5BVl&#10;9k2Gh4bvathuhq995etfbQtrYOVtygAe6W4LV6dYtobxSn0sAyL9SZbZm2t/Kuizf54T5oGErh6c&#10;sMc95NADPH4PELZx/nEX1QRAYogIGhE44rkjofw/wmQCIIKAx1smA0SB8+g+/j8BIvB9KpUheCgP&#10;NASPz+bvcQsA4X4VTJcS0TLumkSYTJmMIfti4QjbW23qrB4HyOdfL7fPZiy1/OUtPP+lPO9F3pVV&#10;NVzMM08qQ5XU0lKs0YSv/fk8S1p6Bod6FIePU1EXVj15gSABLPS+ew3jleJInAQMQMFBcUTnAQQc&#10;UwiSCzhAhn0+/BcnpZiH9jedRrVoRrvqOlNMXvs0vJfjOF4f4SUnd1pgIJU6IRWUGrhO/SHuk7T2&#10;SB7PWY4/ezWHuX9AVaug/5F8nnFawodxZuRVTsdrKCurHFE3Ks+gnkWthLBP67Hp2czh/8E5tLTV&#10;6m44WGhLgGs78OpCCXWexpF/U2sdmIa8tgKtDmDVoZnbZ9j/bQPOO2E955ts2fdLrP9Ciy07v8T6&#10;vmu2Xq1kfq7Rj/Web7bub5us/XS9tZ+qR2HVWjsKq012IljHCUBwCiCdJD2NGqH+bvKdJwDKKeBy&#10;BqVypsF6TjdY35km6zmTsP5zzbby+xZbTrr87BJbe77D1p5rt91XVtuG81227lynrTrTZn3HmmzT&#10;9/225lSf7b640Uau7rKt51bbprP9thHbfmE1tsa2/7jedl3cYlvOb7DN3260nd9tty1n19mao122&#10;9miHrTnSZxuOr7BNJ1fZtjPrbO+5bTZ8YZfb4Sv77NRfj9j5e9/YqWvH7KP83pmW1fFlMCCSBUQy&#10;O7+0nGXTAQjqYc0cK143z/JXAQXyhcCjBAWStxqArAYgqJKCNbOsYL2C7KSbNEM9MsVFts7GiQAj&#10;AWSnurDmAJB5buW7FkA9nLzDREvBJ1vN3hRSoLAn2cuEPLYbZ+kGSHCeZcCldPd8q+R4BWDx7T3U&#10;RR1lqJZSQQblUgGQyvcALY7rWCVlqzi/nPMqh9JQNAAEZdGAY6wlX0NrW2mCFnb9fpyqWtv7cOyk&#10;jYdQBlgDjjNB+SXH82g15btKEAhq9qd7fQkg06w1ow4BHlrutThiXaMOBVFL/Uq1EKHgIFhIUQQl&#10;EeCgvOCg/dqOlYYAIpDIuVfsC+WDegkKxGeSoxxqBJ4IRDIpmGCCGAARvKRqyGuCYL3K69qqk2tq&#10;WfawMCL7gUXNwVz2AQ1gUadAOX/Oar4TfVdSINX8cdVdJYDoDxvgEVbb9bkfPv8jywoEkM1pHjzX&#10;BMJsTSBcg63OsOyV6ZbRCzz6kiytJ9/+vbDX/hC9jXCqnKriBL6ke+SggYfP6p6F4pgFNHDovgKu&#10;d1OFEVeCxxTyU2KgaOjuNHVtTQKIHP0keMTm8FBe4FD9ApZfG8euY56PQOFQIY2D5z76iu0IILo/&#10;fYZPpTKieE48D2Sq5oDovSccn0oq8xFZwOPTFAADQBwiydvti7kruPcumzILdfZVm6Ukmni+Sq1k&#10;UN1YARwVI7kYLUccaQnKsEzdivtpTfLbVR/M4bnheeOYHGrVAZwvzrgGR1yLY64+gNOmrJt+c/ap&#10;JdukZb1pwQoggkndYZw352n0Vu1Bzj1AHaoPK+cZqGa7cgQIRF1o6j6r5ZwaVFAd8Ko+JDDROkYt&#10;1aOa6lFPzQcqrfVAnbUfarDeEy224kynrTzTYStOd+Acu23VN9229myvrcM2f78Cx9mP4+yzTRdW&#10;2I5L63Gmm2zP5S02cHGzDfy4xfb+uNmGr+y0c0+O2/mnp+3y+A92/d1VuzL+k10e/dF+evGjXR2/&#10;YjfeXreb727ajfe37K/Yz29+tm8fn7FvHp60c5z33eg3du7ZaeyM/TB23n56e8l+HPvBfhy/aD+8&#10;vGCn7x+1fZf32PBPg3bu8Td2kXq/e3zefnh2wa6++tmucK0roxfdro5dsutj1+yv49dIf7brXP/m&#10;2HW79/aO3Xlz2+5it1/fsFvY7dc3sVt2a/ym3X19xx68f2APf3lgj395ZA/f3rdH7x7a01+f2KP3&#10;j+zJ+8f28M0ju//6kT1+/wx7bE/fPbHR9y9s/G9j9uKXUXvC9sM3D+z2y1v208OfbM+JPbb1wFYb&#10;PDVkm/dstA2719jGgbW2cgvw2Lna1m4DILvW2kZs9ZZ+61/fbX3ruqx7Vbt19Lfa0u5m6+xttY9y&#10;uqZbxtL/dEtrC5be9mfL7PgzQMF6NLx3lmX3fU1+BvmvsRmWs3KmLV45w3JXoT6wxas5hi1aM80W&#10;r5tuOSgSdW3lKti+ieMbplveZtSJVImG/0ZWAiSKBRil0bbmlVTsTnJTvnxXspVsS7FS2Y5kys23&#10;oh1ATUOIgZCfg7Ip0flY2UCSFQMmgaRkADiROkCwsoEFKCHAA0Sq9uGsgYicoVJBpXoYxziME5aD&#10;xKqHcNAy9qu8ygoClYPqUgMGONpaHG7xwHyuyX2zX1YGAFU+BlXFIACgHuWrqKvCr5/GPSbjbHWv&#10;yTgB4BapDNVbJ/hQt9JqoFGtiXq6D92jnHcEmBg6QYloH8c5Ty93Uj01gg71uqIRVAQIQFctlQNI&#10;BDKHEeVc6ejz+XeiawVAVA6FCYJSG1Wk9ZSrAapa88rVxxCOg9Zu9TBOChUSlizR0F3gsZ08Erlg&#10;W6blbE62RRtSvPtqoWIfqzItoz/N0vtSLb0nxZI65lt6d6H9qRAFQivc14TSq13nhmCz4goa+eTw&#10;kDJBHYRYhlKOaa0rxSyAhisRnHcIgmMxOGIlIgBoe5LFAAnxDvY5QCJzFRLBZRIwPpYKETAmjHJ+&#10;f+EetRS9j7QCEh8C50FtuPoQINVtFXdfCZpJAx4D+Rx4TE0bZN9W+0zDeGf3ApJVwLDHZpU1WIMC&#10;6QOLaUwBkT15VrEXKAzlWcsRta4T1nmKFvFxWrQnG23Ndz22+mw3jne57by0ybZf3GDbLq63nVc2&#10;44CDDV7fYSM3d9vBe4N28C52Z68dezjC/q227QdavOeWua3HVp7soJ51NnR1q+2+vNmGru2yo3eH&#10;7eT9/Xb20TE7efcwdtBO3Ttkx++EfWceHLWzj0/YNw+O27mHp+3b+zjpx+fsOo779vub9uCX+/bs&#10;t6f28rdRe/7rC3v+N+zXlzb627jbi1/H7CmO8cnb5+RH7cVvL23sv1/bq//z1l7/91t793/f29v/&#10;emtvfn1t7/77nb37r3f25rd39va3v9n4r+9s7Nc39or01S9vca5v7Pl7HOz7cXtGOsr26Pu3NvoL&#10;6S+v7CU2quPvxuzZG6775qU9ffvSHr56aree3rUbj27Z9Yc37NqD63b3xQN78vq5PaeM7OnrUXs8&#10;xj2OU8/rNzb+9h3pa3v9Xvlxe0mZZ2PPbPQV9//2lb1iv469ev/axt+NY+x7x+d6x+d6/97e/PKL&#10;58d+ec296Z6DPXr52F684Tpv+Z7ejdqzt3xvnP+Mep+Nv7QXr7nWW9X5xl5S9/PXut6YXb99zdr7&#10;Wq1nRZut2bjSVq1fbv2re62te4l1L2vztL27BVtiLT1N1tyVsLZlrbaku9GaWmustb3eOjj2UXb7&#10;l5be8idLb/0PS23DyAsmmVh6658cKCkAJb3jK8sENtnq7uqbblnLvrLs/um2CJgsXjHDslZMoxUJ&#10;PNawvVYgmWHZq6d7XqO1cjcGkBTg9AsjK9qOwlEXFzAo9Pw83y4BGvF+Wel2nPOWJBQNimUXEAEo&#10;BVvnUofO4xjnyUp1nkaAAZiSCDKh+4xtICNwlO3EWZOW4vDLAFT5QCp/PikYOXq1wjODs2e7fAA1&#10;I4hFVgqUQl1ck7p1XIAo5VgxyqhkINQjxVVEmVK2gwE97rlsQCCRY8Zhcy1BQCaHXo9cFygcDIBH&#10;+dhcGQENh5vggPm9AhQtZKj1qFyhREolhkjFoIAVg0ctz1BeYAufFwUGYFS2MjqnnDrKqLuE70Xn&#10;6r0e1cOoC7VmgUoZQMnfyWfU8jfAQ91VYb2r0IUlkIR5H9kOj4KtGZjShabYh5YvWbQ2zbJXpNrC&#10;CBppncmW3LbAFrTOs3ktWMNC+9PiHvvDPOABQLS44CfxS6Vovcv5yjl7tw/wmOJdVAEcU7T8CfYJ&#10;8PhnjbISYBwulInBIMevvBSJQ+KDmogtDoYrWD4lUh1+LUzrXf1uyZJYDUWKQ6OvpFrC/QKQ2dxT&#10;BIZ4afoAkcgiuLhFIPkMeH6WMmBfZKJAUgdt6oKtNnVeAMi/zF1pH/+5x+bmttveS8M47502+NOA&#10;DV0esKM399vJm4fswsNzdm3siv08etmuPL9o119csdvjN+z+q7u0WB/ZM1qyT2jFPvv1mT3/DYf8&#10;7jFO9Kk9evPQHry6T7l7dnv0lt3BHozftXtjt+3+GNsvbrDvhu+7/fSWPXx5H0dJy3fsoT1+9QDH&#10;+cievqJ1PP7QnoyxPc72+FN7Okb9lHuKw3s2RssZh/vgxT279+Ku3XlO/dRz7+Vd6qOV/fIhxx9x&#10;jHt5SYub8g9GH9u9UfaR3n3+0O6T3qfOh+NPvNz9F48pQ1nKP2L/U86ZbM9fPbfH489w8jhaHOiT&#10;8efc1wsc7SjluT+c/9M3z7h3ynC/z5SnvJeh/DOc+VPsOY79BQ76EWVuPLppV+9d53u4y7mUewPQ&#10;AMOj0Sde/xPqHcVhy15wnefjowDjtY29ASZvAMm7d3xOvg/KjnLeS5z/yzcA581r8jh8yo1Sboz8&#10;OPAYZf9z4CPQPRMksKfU69cAci8AyHNA8oJ6ggkgo/Za53g5IKl74TsYez9qw0f3WsPSKmvvbbKV&#10;63ute3mbdS1vt66Vbda7tsta+5qtZ02n9a7qsCXtDdbc0WAdfS3W3b8UeDTa0vaEfVS8fB6gABau&#10;QP7DUwFEQMlY+mcHSGo7x7DMri+BCcdJs/uBBeBYvAJ1QboINbJoVQCHLEfxkXWzHCCL104DIDMt&#10;f8tsy9s6C2cigMydSIsFgR1JbM9zy98ieEhZAA0gUUS5km0AgWMlETTyyRdqH+cVAYVCKRrUSJGU&#10;jICi8wQknHmxnDnHyvWOExxjlVTBILYXZzuIA90LNPbikAelLPTyIxz9XpTEHpnKpboKUV7qptz3&#10;0eLHQVeQlnO8lLLFgEipgFG2J81KBCauVwJcBI/yPdTty3tErXscskwt+Urq8usCL4GiVt1HI2rt&#10;BxBou+6AHHlQQQ2HcryuUuoVuHRN3Vc5ykf3FMOqnM+l85UXHMsnriO4BKsBUpVASvek4HjDkTzA&#10;Qv0OO1TGkN4oqPkcfJYd6dYwVGyJoRIrQVmU7tKxLK4blmzXy6OKdqbxG2muB0pj7QLLXptkC9ck&#10;WfaqZMtbA0RWZtjiPqwnw7K70m1RZ6Yt6si03K4sW9yVbSXLam1u6Tr7RLEArUgbdWV5S93hERyz&#10;O98JgIRuqk9JPxFAgMYf5NgjhRJGaQEPTBMNBY54xd0ADQEj2AQ8HCCUc4Ao1fWoL1IavlTJbAEk&#10;gGPCHChBeXjq8Q2BgrqByScxRNieqnd/zOczCpYOD9QHn1UA+VxvIwQgn6NAPkveTtmVPg/ki9nL&#10;7dOvltm05E4799dr9tPj63b53hW7jkO7gzO78/g2LWOcGy3jy3cu2+Xbl+zK3av2891rdu3eNfv+&#10;5+/s6t3LOL8rpFft5sNb9tcHf7Vr96/ZDVrUNx/dsFuPb7rdVp3YLfbfeQxA3G7aXeweALlD2Xu0&#10;xO9yPZXTsTvsv/v8tt15Rv7ZHfLAAbv//J49HH1oD3H4jwHJEyDw6DkOH1g8VB7H+4D9DwHAI8Dw&#10;+BWgGSdPi//x62eePqO1/QQnr+3Hb7Qf54/TfIrzfoajfIqTVKtb9pxWuFrco+RlLwDBcxytAOL7&#10;X9HSV+scBTCKo3XHynE5cymCcYAhFfKCVv9znPaLv+H4ceQvOSbg3Ocz3ea7vvf8gasOQePBswd2&#10;78l9AEDdlBt7/QoDGtgrgeA9KghwjKN0pIJU7t7je9wr1+Y+dC9jDhHStygOL/uLvf7br6R/czUx&#10;JoWCmhgDZn4On0OQeI2SesVne81nfQ1sxrn2OPkx1NPo+Bj3AJS4D33ud7+9p/xru3bzZ9uwaZW1&#10;dzbbilU91r+8x1o7mqyjp9V6l3dZT38HaqTR2noSlmipsPrmcmBSZ519SyjTbP8PIk7jy/pivX8A&#10;AAAASUVORK5CYII="/>
  <p:tag name="ISPRING_PRESENTER_PHOTO_1" val="png|iVBORw0KGgoAAAANSUhEUgAAAUAAAAFACAYAAADNkKWqAAAAAXNSR0IArs4c6QAAAARnQU1BAACx&#10;jwv8YQUAAAAJcEhZcwAADsMAAA7DAcdvqGQAAP+lSURBVHhe7L0HoBRVnv3/yBnBrKOOk2d2wu7M&#10;7MzOOkYkSQbBHDErioqAiIoSzFnMGcnJhGRzlpzhpX6dc1fn8N6D8z/nVvfj6biz89v/OIr21Uv1&#10;q66u7q6u+tQ5937v91agXL6VZc+ePWhsbDTLcimXcvl6ShmA3+Ii+JUBWC7l8vWVMgC/pWX37t3I&#10;ZrNlAJZLuXyNpQzAb2kR+BoaGsoALJdy+RpLGYDf4lK2wOVSLl9vKQOwXP5lRYo2mUwW/yqXcvnm&#10;SxmA5fIvK/l8Hi6Xq/hXsTQXuGWxWy7/4lIGYLl8I8VYe/2/ew8y6uwxK81T5VIu/7JSBmC5fENl&#10;D+oL9YRfHpFEEmk+LvOvXP7V5WsFYLkRv1y+WCT5iueFlF8mh2gyhUiaNZlELJ5Aob7ebAM+XyZi&#10;uXzdpQzAcvnXFgNAIF/fgEQ6AyuZNvALxeMIRKKIxC1uUtyofOqUy9dcyha4XP51pQi0XKGAeCaN&#10;GMEXTyRogeMIJeMIs8aSCeQbqALLpVz+BaUMwHL5l5YcLW40lTBVsItR8QWsKAKJGCIpQTCBEKGY&#10;a2iwX1BWgeXyNZYyAMvlX1ay+QLBl0Y4nUQ0k6Tys+HnYw3GY4hSCao9MJRKEYYpNDTuLr6yXMrl&#10;6yllAJbL11gk3/aY/ox0voE21wZbNJUk5OLwxSPwxsLwxyIIEoIhQjBEKIYyCQTTVInpNLK0y7YK&#10;FAzVpqzH5VIu/5xSBmC5fK1FwEpL+aVzRt3FWNXWJ/C5oyGqv4iBXpAQDBRrkHZYgAzTCluJpGkz&#10;LFKw3DtcLv/UUgZguXwtReDbTVhl6xsQofILE3xq9wsRbrK8nmjYhh+VXszY4bhRgf5IED7CMZCy&#10;zPZWMomwFTdth2a/AqCWfINyhEG5/P8t33oAlk/yfa3Yv5dGd8SSGSo+Kr9EGhatb1iWNxqAh4AT&#10;/MJUeRHCL6o2QcJOEPRHg3BF/XDFwwaOAmAknkSM+8gV6mmEy+2C5fLPK2UFWC7/9CIEJrIZ094X&#10;TqdpedMmzs8XDsIbCdjKT8BTAHSGylBLwi4ihRiPwRXzwxH1UiUGTC+xFefziRSsTBqVrmpUO6qK&#10;78Javj+Wy/+PUgZgufzTirG9/CddyCOaFfwSpgYSFty0vJ5QwLTxxQi9iABJoMkaC4JSguGMOj6S&#10;CKYIwYgHLr8LwVCICpD7IUyDyQThGcLO2l2ob9SIEfOGZZdQLv/nUgZgufyTikC0G+l8hrCyilBL&#10;2/ALB1j98FIBRpJxY3fVw6vnFRYjBWhscLEKhIFkDO4grbDfD3ckTPgRgNqWttrKZAlZdYzobWmJ&#10;9zTaj8ulXP4fSxmA5fJPKVJ+yayGtcWNlY0QZOrJ9USDcIf8VH4hhK0YAcbnDQTVKWLXGLdVtQhN&#10;LQXEEGEXiPH14QgcwQCcVJCBpNoKNX44izAtcSqfx25jg8sKsFz+b6UMwHL5p5RUvoAwVZqCmK1U&#10;xgQ2uyI+uEI+BKIRAz4FOqvGUgLZ3wEg14XjaYQSGQTiKdTRBtcEua9oiEqQ23L/0YRgm0KG71su&#10;5fJ/LWUAlsv/oRRVF92nRmskCjmECK4wgRW2MvBHLThpe+sitL2xMIFF0CUINqP8BDoCLKmxwBnE&#10;CbIYQaZxwZbAyP0oOYIAZ0MuC69lwUEVWRv0wB0LIER7bCUTSCQSiHG/yVxOBty2wrTE0oNlTVgu&#10;/0gpA7Bc/g/FxstuAtCiVQ3S8kqZRZM5AjALTzAKZygAjxU2vbs2AFOEmT0G2ABQyo8QtAg/7UNh&#10;MgKg7HM4YSFK5RdNZI3dDXE7P2HnIFSrw17U0U7rPc1+43GEYjFkC3nzmcroK5f/l/K9AmC5t/Cf&#10;V3Qkk9mCSVwQTFq0vhb8Vgxu2lV1dvijYTu7CwEY5TbxtA092/LaKbCisrMEoJ5TNesVDiNQEpgx&#10;KsqYafPLcH0WPu6nJhTEDqrBGlpsv7YXNAlM2WEFXTd9uPJPXS7/QPneKUCLdqpQ6kEsl/9TMR0e&#10;mZzplQ0QQIKfL0rLG/LAFfIiEAsSYBbhRpjFqeZkVQko2d4SBKNShqqCnWBo1gto6umVLWbVY1YF&#10;QRtLbNoWE6gK+rFdEIxZxZ7hFEKW9pFFRsHSxdEi5VIu/1v53inAXC5nJh0vl/+XUgQKF7sb9yBP&#10;0MSiBF86h4AJdYnAQyAp3EXD2NTWpzY6teuZlFdcajSHlJwJe2G1qN5U7Q4RwZCKj4CLqINDI0gM&#10;AAVFPi9LLDXJ/cgu+6j+asIhgjBMWxwlBAVXvta0QaZMotW9CNQj00JYLuXyN6XcBlgu/0Cx4+yk&#10;rJKEXzqWRDKWpvIrwEcoeSJ+AtBrgpQV+mJCXeIClt2+J3CZTpAi/IyqMyqP4FKvsOBGCJr0+FJ6&#10;TaAU2ARR7TPG52JmfZh2OEiL7AxFsCsQQHU0ZJRoLEkwW/bIk0xx7LDpqbGDZcqlXP6mlAFYLv9Q&#10;adyz26i0gNr8BDmqt0AsBVcgBFfYR+UXNAkMQhrRkZTtFdjUlicYluAlRWdXu+dXAKT607Ym/EXw&#10;szs+jA2WKuR6oyCpAkOJqBlaF83kTfUTgtVUglsDbtQSgoodNPBUhwuBmq4vdYywlNt/y+UrShmA&#10;5fKVRc0FaipobGxEPatS2PvV8UD4+TMWvLK9tKCeQBA+wkfQk/oLpRXoLMUnRUe4ycLqb9US/GR/&#10;CSv1/BplqPZCKThZ61TOKDl1atgAlFKkveW+TNp8/h2h9TbptbitN57ALqrPHUEvakMhowylJNUB&#10;o8+jYGnDvnK7YLl8RSkDsFy+spR6zFMEjnp6NaRNefqUwcVPq1sX9LD64Y9ETEeHVJxGeIS5VPKC&#10;mABo2vYINcIqlqZqkzorVtPDS5UnADZ1hOg5QtHuISb4BESjBgk8Y32LyRWK7YTRuL0M8PWVVKG7&#10;Aj7UhcL8nEqtLyALmgkkslnyr9zuWy5/W8oAZMnyAqlvajP6fhUrHrenoiwVcY/w00LzcljZDEIE&#10;nOAXySTgi0fhCqnNz2/y90mZCYDNq2LzzKgPqTqFtxBkEQIwwqXsbYzgsli1LEGveRUAS2rQwM9A&#10;UNuql1gQtLczcYQGtrLmcdSEAqgkBF3hMD+zAqoJSz4XbgqWLn5BM37Y/FEu3/NSBiBLJpP5XobG&#10;iAGalS3P7y7F1zxOstCoRKZJo/7CloUwoabU9U7azbqQr5jSylZa4RL4BD1Tm7UBUrkJZqUxvCUA&#10;lqoNNhtuewFIqBUBGCkGQ395GwNA1rjaES21Sabg5/upTbAmGIQrQrUqYOr9jGJMI50vTb4uNVgm&#10;YLmUAWhK8wv/+1iaw0+jMQS0BIFi0lAJLlRQfqoqV9BnAOhVYoM07SUBaGxxEXhNCrAIQhMCU+qY&#10;KMKvCYIEm2rTc7TEtu21FWPTdkUQ2uvUMWLX5hBUjfAmFsnkCMEMaiNREytYp7HD5v21f6pQvke2&#10;vrGIPv1bhuD3vZQBWC5NJZ1Jw+nzwBcNm15XASZECPoiVFRKRhAOwEsLrF5gQc9kfhHsBDoqMXVq&#10;2D276tgQAJPQxOdfBcBSteG21+YKUl/1fHMAmvRZfC8DQAFRabWM1abNThZo01Oo5mfeGfDAQXCH&#10;uV+1Q2pSJrUfJnO24i2XcikD8PteiiCIxKLYsn074gSKwKa5OzRXr5sgqQu6TZp6XyKKEJ9Xx4Kt&#10;9GhxaY0tLveGtZQAyOfMej2mQhPYSpVgU3ugenGjSXWO2PAz62mLVb8KgAaCRtEJfloKiNyWVQHU&#10;VqJAS19v9u3hdxAEq4MBu3eYCjGs9kxuF+b+01lC0Hzzcvk+lzIAv0+leMU3XfimZ7QRKcKhqs5N&#10;oFApES4aj6uYPmfEB0fAbao3TogoxCVF+Kld0AAuiYhlL0ugs7O4lAAodViyxARkcUibwlpKgDM9&#10;uarF55oq1+2F397a9LqmunedRfUXlwoUpDMp+KhUq6ladwb8qI5F4NE4YwGTEFbAdbKQ57e3j0ZZ&#10;EX4/SxmA36OiS1zVdAEUL/gkVZE7EDSqyAYD4UZQOCMB1BB8zqAH/ljIKMKgbG/R8qr31wQoUwHa&#10;oz7+dwCW4GYAqPY/1SYAqv59AEpFfjUE7RojAC09LxWrNkwulaXGGYkaJVhFFRvI8HNzvcJuFCuo&#10;YOkm9JVjBb93ZZ8HYPMG/HL5+0VHSbU0FjqeSmKXu86EjJj2Ny7D8RiB4UdNiOpPyUypnAz0VE0n&#10;BwEp6BEe6uRo3vFhW2DCh9vYYNT6vQCMxEvwswFXgl5Th4hZtxeATWArQq8EwP8JgpFEEZL8HHFZ&#10;4mIMYpj7c4Yj2EGY1/C7KT5QnTNhqVnCPplTnCCPTPk8+t6VfR6ADQ0N5eQG/y+lpPyokKoIP39c&#10;HR4ElEVgWVH4woRf0IUaqiVvImqeU4eIxaVFuxuT5TUKMA6luP9/BaBp6ysCTsHQBoBcZ9HKGhDy&#10;sbHKfL654tPj5gBsDkIzBpivFwC1Lp5M8/M2gy2fD/JxTTSMqqAPdZGgyTGomMJIsUMnkU2Xz6Pv&#10;YdnnAZjXvBDlE/ery5cVTdHiBQmuSpeTFtAOc9GoDcHMHfDS9rpQHXbDnaDtlcojvIziYzUBznrM&#10;7U0PcBF+ppbsMeEn4DV/zgag2g0VnEzoGFCqTbD4WJ0ZgphRggIhwRa3oWcAR6j9TwBU3QtIe1vZ&#10;YCuVNVUpssKsEY0dFgTDYeyiHXZE1ZtNOPJGECMEo7T4ag5oOmI8dnr8pSNYLt+x8p1oAyxb4L9f&#10;mh+fIC2tbG/YtNmpHcwe5uak8qvyOWl9bfhpVjbBKy5AyiIXFZ2qFJMJgyn+3XxdaRRI8+dsAEpp&#10;cb1Rj4KklCTX04aacBapNao+dWTEEnkbhEW4ler/pADNc3o9a9N6wU/r+FjJVO2ag4/Qq44Qgj5a&#10;/EgUfv6t9kIzcbtlmbHDjc2Ol43BcvmulnInyHe0qE0rkaat08VcvKDdVD67XA6E0wQPL3bl7POn&#10;Y6ij3a30U/kFPfDSEmu8ryYoV2hMnJY3TgBaCohuBrUv138MgPxb2xT/VgdJRKDl5zAB0waAgl9R&#10;DTYDXPNagtz/9rzaGJsep/JUezmEs4Ig7b/fj52stTELAYXREJay7pp72MpmiwnAdOzK7uK7XMoA&#10;/I6WDC/iyprqJhdc53VjR50DMcXCCUQEVZi2zxGh7Q264AgJfhEbUmrbKw5/C8vSqt2Pf5v1RaDJ&#10;Gpeg1rxqXXP4ldoJ7fV2tXuI7WossEZ/CFyEnrGtApcA2CzE5cu1CWxf8Zyq2RdfbxF8sRRVpam2&#10;GlTaLD/Vby3tcGUohLpIzARJK0Gr5iQOsSby6hixj125fHdLGYDf0aLOoXw+Zx5vr9yFLbWVJrGB&#10;CXOh9fQTdhrWVuOvgzPoRZB/m55dwipGaEntBbltQBlVCK0QAWhUocBXhJsB3P8CQJMLkMsSAO0Q&#10;maSx1THTKSJA5W1YEVw2ALmeENwLNLv9T1NlamnWFdXd3m32VrMNq1VUkuY9ZK2L0NQY4RBVnz+Z&#10;JPwiZrSIm8uo2gIzhHqa34Xfe+/Y4XL5rpbvPQDVgfLdbENU69VubCP8ttZUIZpNESAEEiEVoM2V&#10;4pPyqyX8lNhAUDQTl2sbLgUze7IjW+UJfgqRkcVtDrwv1xL47N7fUm/w3mrHC0r9aUnQCX6Ekt1p&#10;kUZCPbimk0QQ47oEnzNApDoTMBUeI/gV2/uag6+kIu2eZfs1UYXeGDVYgiwhqMw0tMOqQW7njEbt&#10;eYcjQfMdNF+JACilmCo02BBs+qdsib9LpQzA7ygA9Y08wQB21tbByigWTj2wcQQIOym+2oDg54En&#10;ETUjPALxaBPEAlbUBp6AJjBy+b8BsGl7ws/YXj2m6gtT6ZnwFwMmVbW1KSRGEFQPsOys4CeoCVbF&#10;DhEBUKEyahc0StFWgTbg9LwNti8C0AajgaR5jd7Xfo1th/U+3JZVVlhtgiazdCqFmkgAVWbIH9Uw&#10;/w5lCwiklXorSSWYs9tSzYHV8rt3vnxfSxmA35EQGnNJ8uIswdwfCaPK40FcaocwUGorvxWGM0z4&#10;+V2oC3hoe6NmyFswGeNjG2Ahqj4/1xu7W1RzfwM4Lr9cbUDaz5eq8ghqtjY7pVU9QVRPMBE+Zs5f&#10;qkNBWSrNAE+w+mI1zxFgyh3YBLlE3gacnhMguW87UYK2ETwVXsO/i5A04TYGhGprtPMTGphqHZdh&#10;/h3MZuCh4qsJB1Ab8cJBu++hutSETyHaYX03EyeoY1tm33eqlAH4nQKgeYhAJARHwEt1o3YzO9bO&#10;T+XnCLlNnJ9p89MIDwIqHIsWOzxi5kIXCJX3T0v9HaIaFOCU/DRU7ND4MvxUta1RfUX42QDUPmgn&#10;CSoTpCwwCcYKq1GboNojDQwFqGItwk3wswGopKeCliCnHmJaWYFPCq8IQKk7AU1qVQq1KZZQ0FN7&#10;o7HdfD+1cTbNPcJ9KvSFdtckeFCbILevUyot3jxqeFx8PG6adzimuU4SMaQLdptquXx3yvcagFJL&#10;mvNiXy36/EbxCXwl5ecPwOF20+rZbX5qx/PFCT/au0p/HSGoDg9CTcCKxRDjBa9OD/2t3H4Cn2BX&#10;AlvpsQ1DG3Kl575YBTSCzzyWWiwCVJaZkLM7MGygmbZAfjaTRr+4rlSbtmn22JIKlNJrUnW0vwZ+&#10;ah8kALXeAI22WrAjKG27rX0kzPvENCZZ1QCwBFSpQypRAtHEEVL1BalQndGYscQaPqdecCvD1yiR&#10;Ah9n0gWeM/axto8/b6DFY18u+175XgNQ6k+9pftqaQKgebwbLq8HtbS9JqMLVZ2AptCWmmKHhyPs&#10;s/P5EVIGZqxRowBtpSfYlZSfoKblFwCoagD3j1SBjwrPktUtAc0GlRSgqmnvM2quVLlNCZRG4RX/&#10;LnZemHXaTzGQWuovLkVo2bArda7EEgUum6/TPMVUh+rlpaKzFaDAmUKCnzHBzxUvvQfttKbYdEZD&#10;qAsF4A6HTWyg2gIFwITFbbnvBuMcdOy/q51o34/yvVeA+7IFLl14UrG76mpQ67dtb4gXvFSe16KV&#10;C/pYvUb5+ZNR2jypPNvOSiEq519J9ZVqE+yK67UU1Jr/3fx5W+1pHo4IqzpJ1GNL0Bj4yA5LOdrb&#10;qWNEkxYFCWn1soaoVNXpoKwtmnIzQLUYUtucKsGkavIGKpBZUIvL2hKkVGr2iBG1CfKxgEpAxfj6&#10;uABIoJZCbjQ8zwYgP08zAOo5WfVSZ0w0VTBtguFsCoF0HK4IIUgAuqiUA0ZZSjEmCfU44tyu1DFS&#10;BuC+W773bYD7ZGl2veXrC9hZVYnagBcRNdoLJLR6HiuIWtreGs3eFvKbdj21YwlayvBiYEcQGgCq&#10;6u9i3Qs4+++SqisBb+/zzQEo+Ok52Vq1+VGFmtcJtNqGNalAa/7Nz6e8ggZGUnNFRSc4hgglJSpQ&#10;rJ6qsbuyp2rjE6ikGhP1BF0jHxN02oavtxMxqL1PkBLc7L9L1RIceWwUamMSqup1sr78DMoSrcnW&#10;Q8Ug6ZDaBWl7BWlXJGoSqrppixU8HaISDBKmQX7PclLVfb+UAbgvFl51msgpGo1ix65dcNL6qkFf&#10;SQ4EIE+M8Au54TDw85qwFmNzlQCAj79QaYFN5eMS0L5cBTYDwCIE99ZmzzWtE/RShFeWYFWbWo6v&#10;45LqzbQDEmam48JYXoFKym5vjXNdwkqbmoylWJN8TAXH94hQwUZTUcRSMcKMyo0QVTor05FBoGk0&#10;h3IBmgQHhKLaGg38uN4yitQGpB2CI6tsd7DY2Wf4mfW5pV61jT5nOs/PnTEQdATDpm3QzfcM6j15&#10;vAXnbO77OZvgd6WUAbhPFNn0UpuTXRx1Dqz5fD3tXsbEtoVjhBBh5YmFjPJTnJ8r6EcgGuGFShCo&#10;vY8XcIiwU5iL4v7UEyw1qCp4CWRSgxolImgGaf1CrEGLitGoPMLNVI0ModLjNgqcjpnHFixTFdqS&#10;Q0AdCqwagqbhaPEMwUYwJQmQFOGV4WtTSU2u5GX1EWQh2vcIIlnCOk/YFQijPJUZayTHZYb7S3O/&#10;pseWAMrwM3BfUmxh7j9AYCnbS5DWNGI6OgRMdXwIgIIdPyOhKBgqpZfaH017pODXrJp2SgNFWeIc&#10;P4/2nYYrpF70EBxW2IwgUQp+81ou0/X12K1xc2bc8L7bpPJ9LGUA7hPFhl9Th0fjbvhDQYJKyodw&#10;IHRkydzRkElooN5eV9hnlJ2CksOEoBIbRAU0guerAGiUnoEc7Z3UIrcPCYy84IMKkyn+7aONDRBc&#10;gl+E6iwao5ric7KYGsoWJ4xTmRRS8QBSoe1Iet9HtPoVBLfNhn/zS3Cvexauzx+H69NH4f7oPnjf&#10;v4P1LnjevQuBDx9A8LNH4F/7JLedg8CupQjWvYeIfw3ikVokqQCtLN8vT1DlCwQhFZqBEQFPhRei&#10;whSsNHl6NF3s+aW1tidm4mfl32amOqMMZb2LwCtCz243VNuiXTWlZpCAkzUOUiG6qQQVK6jhc8Ei&#10;QNVWqdEkcdrhhnJb4D5XygDcB4ouq9KlpQ4Pv98Hb4AApPrx8sIOUoF5CLnqsB87qf4cSv1OFRcm&#10;8AQuATDEizbEpUCn0SAGeKwlm1uqUnxq5Jeis+EX4sUfIOyCfH0MPoLGl+aSNjRACMRSScSp3lIx&#10;B2LejQhVvonQxifh/nAqnO+Og2v1hXAtOxXeN4fBu2wwPEsHwrd0AAJL+yGwbAB8y4bAv2wYl6xL&#10;T0XozaEILuG6N0/l32exXgTf8ivge/cq+D6/Ff6tz8NftQJWkHBNRZDI5QlF2me15ykekAA2kFPG&#10;GypETdikkCC73U9AFPxKVets2JVUn9oPzagRVnXABEz7oN3xEqBydETDcISDZuywIKi2w2CxxnK5&#10;YhaZctlXShmA+0Ip0q+hoR7VdVXwhQLm4g1a6jFNw8OLsdrnwY6AB1WxAPwa3hYL0/4SYASgwGaU&#10;HgHYZHmNovsi/AwACT11aBg7THsboBqUHfbTIqsqtCWeLCBD5ZOK7EDU9Qbcmx8m8K6Ba+VZ8C4Z&#10;CP+SvoRWH3hX9kKQy9DyfqwDEVjZH4FVrFwGVxKCK/rBv/IUBFfzsdavGgD/6v7wre7N2hOBt/rA&#10;99YAuN7qDz8f63W+lafBteIsON6+BI7Pp8C7fS5V5qcoWLVoyMWpPgVDdWgQXISiMlknTCeJnftQ&#10;I2J07OKW2v+kDG3o2R0nthosDZlTm6ABoHqgCUi1C3oJUwNBKnBXOGKCp8OyyabzJIlUOVh6nypl&#10;AH7riq33vuym8oUCat11cNPaanRFMMoaofILEX5UhJWsdZEwL9C4HeoitUfQye6aqsesSnygUSEG&#10;eAIhFZ7ssF9xg8Yih7j/AMFKUAoAFq1mVJMLER7ZGFKWEynnGqq8l2lbJ1DdnQvH0lPgWdEXIQIt&#10;vLwvQXYKfALaCkFO4KPSW0UIrhyI8IpB3G6QWQaX8/nVAwlAbrOKf69mXTWE2w82f/tXDzVVz0dW&#10;DUN01akIm8d8DffnWt0HdSuGwrPqSrg/uB+h7YsRD2xBMktlV2hENKPkqgQd4aQ2P42HFvCUIToZ&#10;Z7UINUGSsJSCVE5CVY1LVtUIGtPGSHVngqUJvwDtvZdW3KU4wWAITh5/PW+m5lSoDYGboiptaCy2&#10;BZrf0f5Ny+XbV8oA/NaV4uiCZiWbz2NndRWVntLUC26CFe1YOIDtXgd2+dyooxoRGANUbT4CTT2+&#10;sr8aBaJ4QKk/A8EiDAXAAJ/X9kYJUtX4tJ0V5LoQ7bU6P2ImEWo6ZdHiuhCseQfOT29FFQFUtfS/&#10;aU9PQmTpYAQJPht2p8O/YgTrIAM9o/ia1eBKwo9wCxKKIT0m5LRdkGA0zwl+qwm/Un1LlduwhlcP&#10;MVXbhFYO5VLPUV2u7kvoEpbLh6GWyrDq7WtQu3Y6/O73+LlDoJNFJN2AOAGoES8JQs2fi8Gb5zFK&#10;Jwi+FCz1qKvn2LQdap29vlTDfE4dLkoaoRrKxKn4lEVbHU6EYJj7orKMKXkCbbbCZOJKqmo6RvgD&#10;mrtZuXPk21i+MQCWg0e/upSOSzyRQDqTRTqbw87aGvgIKNlS2VrBzREMYEvAga3BWrgi6vCwEI3x&#10;4qSK82sbXpxBKkIfrbCXakWvM50dBnZqHxQkCblYksAj9KwAt6HFJWS1L18iR1tI8EWrEa56HXUf&#10;TiT0zoBnaX8C5wQquL8SXiex9qBa+zMV3l/gX9WLf59SrF+En6rfAI/gIgAFvKAeF5dSfqHVw6j2&#10;9kIw+NYQu/KxAd8qgW+YgZ9RilSDobcHIEKbHKHqDEllUnl6lg9G5VsXwfP5o0jUrUciHUEknzRq&#10;LqGeWyo4HyEYyNhhMQpqNipR7YQGfupF3gtAKT87PZZ6nuMI83WqfqriOh7vGh5nR5THUHkEMwrN&#10;4TZ8TYLW2EBQpXy+fyvLN64AyyD8Yikdjxgtqcvrh8PrM727sqmldjxXwI+dXje2+R2oVfomQk5h&#10;MFFlNlY7H7cPhXlBEoICn4CoWoKgAaHa+7hthBeu2/IZWxeL5gjaeqq/Ai2iB9bO1+B7ZzJqX78A&#10;njd60LqyLqONfZNAenMY/MtOh2/FqaxUgEupxpZxvZ5ffgpV3hfhF1T7HtWe3yjFAcYOB6kk/YSY&#10;wGgqQecn2IJvDSXc7Bp8m1CkAhT0bAgSfqvVJsjtqRCDb8smnwo3Qel7ezCiq3sjuvJkPkcIq/Nl&#10;2ZWoWfMYvKHPkShEzFSZyWgeeX7PpKW2PtsilwKm1alj0eYaNSj4KUCbytoMvyMEFXdoJofP0Bqz&#10;+qn6HDye1Ro7zN8hmOY++HpBU+2zstT5+nKs4Le1lAH4LS0yTK5AAN6I2uJiRgEKYu5QANU+Lyp9&#10;Prj4WKEp6uU1AJSioxrxE2pBKrmAeioNEItV6wRBws8Xj5lcgD5a3FhYlVZY6idL6+z/BHWf3ona&#10;N05H4HWCiqovtKy36bUNL+PjFX0MzAQ7tePJ8vqXE3LLqcpoR4MEnGztlwEYIhSDej1fE2EVJNXp&#10;EaCC86vNUDAs/f2WvQxS4Zkl1we5Tci0AQ5FmKoxvPoURN/qhwjfK2TeQzZ5KHxvDee+hhGEak8c&#10;BietsXvlaHg3PIdwfCfieSprKkGpbKXkaho1YmzsXgCWJlAvzXRnRpwIcISbnjOTr5uUWSm4efwd&#10;Yd6cIlEDvxhBKwAG1UtOO1zfuO+OOf8ul3Ib4Leg6CagMcmlccm5XI7Kz20sr0JZBC+fpcH5HsLP&#10;yeomCENUb1JtqhYiAqFF+HFp1J7a9/Raq6j4uI+gbBqr37J7dP1xAtZKEYx5pONhpBI1COx8DpUr&#10;z4eDsPMuO5Hq7kTCrifh1Zcg7GdXte+ZTgwqMNpZv3pz9bxgp04PqTw+NorPVMFNr+tLQPahfe5H&#10;kPJvVvX8Bqn+giup+FYQXoSWXzaYf2tdmAAL0yb73+pNsFFlCnIrh7PyOW4XUdsgVWGY+whLPZqO&#10;k1O5XypHWWuqyshbtM1Uqg6CcOcHN8NduwypfABRHueQQl7iKVgxQotQVG+xCaNRlRqUHSb87DHD&#10;cfO3gSBrSRXGDAQ1YsRCbTAMl44/txMY7VEj3A+ft+MES7Vcvg2lDMBvSSkpYQXoemhdPbK9MVlZ&#10;qcAQlMJ+l68GVX4nPEEqPEJP7Xt+bhMx6i5AlRiER+vUy2sAqN7dEgBDCPMC9XF7D8EX5UWaDnt5&#10;Yfvhqed7hj6F//2p8L06HMElhNTSXgRUTxPO4ltO9beckFMlvNSjq2rAZqBnP/ZTifkEREGPas1v&#10;bK/WK3ylL5e9WXsRYn0Izl7cH99DYTBSkwRfeNWpXJ7K51iXD6dKPB2xFadT4fEzCWy0uKG3ZJ1l&#10;h+32QCm+UgeJqt1+aHecBLideo9j2obvY/E9g0sHonb5KLg2PgcrshPJrIKhCTJCMBGnHSbUSvkM&#10;7VjBL1bzXFNiBbuarNmEnMYOO83YYbUJ8vhzfUzPU10qX6FUYaGUfk2/d5mD33gpA/CbLrwQSvDL&#10;5HPYXLkLTsJJaay8ET/8BF9dwE3wOVAVqOMF5ifsNLojDjdVmycepA2WtQ1SzRGAfJ0NQBt8eixI&#10;GvUnRRgJIkKbHOLrlQUmnfIhVrME1StHwf9Kb0SWUKXJpi47Bf5liucjuPhYADSwM2Aj0AjAwEp7&#10;nZSf7Kxp95MVlgVWT+9yO+wlvEJtg1KMXM91av8LSUUSiKHVPVipMAnFEPenuEA/920sM7dRyIuW&#10;Qaq6oLG2UnmCpd0TbFTgW3shKOgZCL5NJUoQKnQmZhRiX8RW9kFyeU/EqW49b54Jx3sTkPS+g1RW&#10;Sm2PGfXRPKnr/wTA0twqBoCmTVDD7LiO1lmjQowSpB328vgr76FFAComUaN21DHSYCCo37xMwG+6&#10;lAH4DZc9xV7CVDqNWreLsKKCE/wILTdhV+d3ocbrQDUB6NYID/XiEoBq3/PHaGdZFcISJNgCtMkG&#10;eF8AINeZbVgFQsIvSPgFkhGEUrUIbJ0D7xvnIPRGD8SW9KDqGwgvrahfgcsEYGBZLwSWEoJUgoEV&#10;pxioqa3Pv0w9uFJ6hJZRgwQXAaMeYD9BJ3B6lp7Mx7SuAigB6Kdl9nL/bqowU7nOs2IY3MuH8jGX&#10;rE7u18ltXIIU9+MlSH0KqzEdIFR8q2h/TTyg3SFSAt/fAnAwrTAhupoQ1vrVhOdbI8zjKAEdFYBX&#10;DEHtW6MQrF5BCBJgtLUmUWwRgH8PhGbyqGKvcPOqZAyaAsBHhe6kendSmSvUSMPulI5f44eVor+h&#10;oTxm5NtQygD8hopRfUXll0ylzBy+QUItRAAGBDYCqy7oQZW3Dg5C0KWsLupllK2l5fUrXIXQa+rs&#10;4GPzWo3aKMX4EX6K7XNTJcoCJ/wW3BaVYyaEdHQHPJ9Nh+OVs+F98wS4V52AwJt9EWINEF7BZYTZ&#10;mycTeCcSeD0RWELF9QYV1ZvqCOlDANLOEoy+pf34+lPgXNobdcv6wUEF6F59BlxvXwLne9fA99Et&#10;8H96N4JrH0Fk43TENj+O2JanEN/6LOLbX0R8xyzWmYhvewnWludhbeLz6x9GbM09CHx8O/wf3ILg&#10;ezfAu/J8eJcSfstP4/sTflKosun8rAp/UWB02CjLQYQeYWt6mNVpws9L6CnEJkQrHKRyDBCggbdO&#10;M+v8VKe1Ky+Gd/NsZBNRWOk8NEOePT0old0XFCEVn9r9ihC0Y/7suD+lIBMA1UMcM0pSqbTCqAmH&#10;UKc2QYJV2ahD3IcyzmjMdNO8w2Uh+I2VMgC/iSL2FdOqK0vLLsLPzwslFCG0CDQpNrdmbvM6zQRG&#10;bioJuxMj0tQbbMJdeIGp2j29srkl5cf9RKkSqfgEQ0+CKiTmhxVIwan4tfgmBD98EM7XqIhe70+g&#10;HA/Xyp5wUxF5aWM9K3pSdfWAd/lxVEnHIbL8JETf6IvI6wTNm9zuzR5UaL3gXkmofHA1Yh9PQeLz&#10;p5HauhDxmteQ8r2LTHgDMtGtyMacSPL949kg4ukgkukIUhkLaX6OJC1jnMtEJkEFrIDrGJ+P8nEM&#10;GSrUdCKIdDyEuOVBPLwJCe/HSDrfhlX1KkJbX4B/7Z0IfHQDPKtHUlnys7/ZC95VJ8P9Fpe0wP63&#10;hlGRnk5Anm23IdJWyxYH35I6HAIfrXNwtUao9EXN8kvgIQSTmQDCuZQZ8hdT2x1vToKdgaDaB1X1&#10;d7EdUKm4VAXC0uMIv080a7cJ+qwU6vjbagJ6EydIu61MMgJtIluPhmbB0mUO/utLGYDfYFGw8o7q&#10;aijNlOyqj3bJy+rwuwk/Kj8C0Bvy2/F6VHkKdynF9JUAWAKjad8T+ARFqke/OlG4VGC0FVR2aCrK&#10;LKES3gHfO7fDQfC5VpxABXQ81V4Pqr3+VHmDEaTKC3IZWDIMviWnwfP66aynoG7psXC+fRq8H0+G&#10;f/08xGqWIxF8l3DaACvlMKmsopksYpk8rR5tnrI4K2kpayhup5n3swZoA5WySumylL7KT4iYSqD4&#10;Uxb8hESAEFHaK5NSi6DQa0IZDUXLwiJc4rkwIRpBNhVELlZD4K5BqmoJrI1PIPjxzYTbtVSIFxHW&#10;VK3Liu2TBF3YwG84n6eKpJUOruL3U9sibbJ6nZ0rzoFrywuEM79LtsD34/dIKOt0mqrNbueT6lPv&#10;vJRec+vbNIdyEwQJT35uDZPz8vd1RPyoifL3FThzeapBpQsjCHMFe4yI6NckCcvlX1XKAPwXFtne&#10;UodHNpdDdW0NrazsbJjwo12ljXUGPKgm/Gp9LnhCPgRpYc3MbYRcEwBlhfm6vQDUuF672qpQ8NPI&#10;DuUDDFP58UJUyqwEYfXORPgX9ULdypOMhXWt7E34DYT1Sj/E3pDt/TM8S/6Eujf7cZuL4P1oHAJb&#10;aEtr30YisgbJpIMqLUTbThsXV8D2btPmJWj5VU16KFq9JD9zQvMI00pyQxNQbKrS4qudjY+pjqLK&#10;Hxhj5eOwqQQdq5lPuBhmYtJWcb/hRIEA0lhepf3Pcx0Bmy4QVhnEsllkMgV+vjDS1laqxXcQrXoG&#10;oXVXI0Bw+5cOsjt0TOeL2gqHmzbF6KrBVLjDeBM4g9b/fKrgKxHaOBu5NI9bqh5WvIGfV+8texsj&#10;5Gh5vwQ9we4L4GM1s88pIFpTFKRphzV6h7+vQwpfyjKTM6EzuhlYBGLREJTLv7iUAfgNFMX5+fx+&#10;Awe15Sm7i0/ZRbiu2qM4PyU98PM5Wl/aWMUBms4LVgNAA7m9VRAMcxkyf8sO22N7BVe7HVBJDOrg&#10;/GQanBrR8foARN4YjNjrPeFZRqu45FTTA1y97GTUvH0B/J/djsjOl2H5P0UqUYcUoaJ0UrZy0+Tq&#10;YdsSElRRwksxdHEFYieoVgk+pbUPc6kU+NEEXxunglUOPpOHT+tCfExlqrAT1RiVVpQQMzVJVUmV&#10;x30nFJpC+MQEzmSQ4OP3pFXWELZARmqLINWwM3VeED5SjW6NzsgTrPk4LWYI+YQH2cB6hGsWw7Px&#10;frjfvQrepQNpmXtSCfZChHY5vqo3ooprXHUGrBWD4V15Nny7XjVjhCMpKkECXqpP8CvF9gWSgiHh&#10;x/eOFaHXvGpcsIkV5OOwgWAGHt6g6vg7a7Y5ZY+JKgSHnzeoscgEYjmf4L++lAH4Lyi7dzdS+dm9&#10;fgleOE5aW4Wj+MJBeKI+Y3OdXp+Z0a2WCtClnkMBjBbZQE4hLLK1YRtwAmGIrxcMpfb02HSGcBt1&#10;dphkCWEqvrCSm1LJxKrhXvc0dhJ0rmUnUOkNQuTVIfCpLY+PXUsvgvvDKfDVzEMouA1JwYnQCcWp&#10;UKw8K4GjJAmWgq15QVtar8QLBK0mQzITHml7hYhQ+UjBqdI6hliVFl+p5Q0YuU+lmbIVlJIKFFPM&#10;CyhUfEFZS3UWEBgho/RoqwnCpGUR4jGTHj/O91GK/KgUJmuMjxW4rJEsSn7akN6NbDLHbXPIRPfw&#10;+9Qjlk8jnfWjEPoUueq5iK6dDOd7V8KxirBb0ZeWuKexydYKKuJVA7Dj7VGoq12BWD2hR/Wpdr+w&#10;EkRoiJs+L624oGtPs0nQCXgCmXqBuY3AaNoCzfMCKRUfl14qXwd/P1eMvyO/v4KoZe3D8Szi6fq9&#10;Y4dLbYPl8rWWMgD/FYV39hQv+DVrP0WtuwZetQUVQ1j8BKDT54bD5YbT74WbEPNSJZkg5y8BUB0d&#10;prND0NNj9foadVh6XmEy6jAhWMK8UPnaNBVYZMdC1C05h6qvLwJv/JWP/4qqZUPgeOcahDc+hJTr&#10;Y2QjUeQIDPV8mnT4So+lpKiEjf2YgCIYw8V1e+cA4TpCyIxaISTs57QkMLjeQE0QlF2UOiza3lgi&#10;yL9p/Qk6tQ2GUrTvBEeAFjdkYJEn/Ow5OTxpC56sBW82TputbWWxqcS4XYDbBOKyw2p7zJr0YBtd&#10;XngLDUgW6uHP8LW0olZcbXrcLksw5TTcLYR4ZB2CO2fC89HNcFP1KYmCb+VZBOEIk5OwkmrR8n6C&#10;FMGm5AZSmyaxqmy5lJ1AaBSorUIVB2gSJfCx1kX43hF+Zo0ZDhFyIbX7sXp4bJy8kdXpJmZsNI8H&#10;4RjjNols7ottgmVV+LWWMgC/xqKhbaU2P3/Ah/Wb1xv4acY2N0HljFD1+etQ5VGcH0FIqCmQ2U3V&#10;ZkZ0SNUVAWhgSTsb5NIe0iYAClTq8RVIbQD6uX9fVBlhEkhxX2nnOtSoN3TZbxFe1Bue10fC/ekU&#10;RKoXIOvfSXXkho8XtCdRDytUQCwigNFWE3g2AKUiCcAS7AhIMydIMwDaEJQKJOCa1gmI3Acv8CCV&#10;X5DwC6SjhEIjVU+j6f2NUiGFeMErwUCMtljJSqWkSsHFer3pgVUHCWHiUy+q2ZcSDUgFRgjsKLKZ&#10;PPLFyYnihQLOvetenDBqLN75dAtS9Tm48txOQ9yoTtU+6eH3lQpNsloa+5zaibh7KRKfPUT7e5lp&#10;E00t+70J8Ha8dxeSkR2IFAhxwlqzyCnbtEl9JdBpbhJ+NpMmy1RbHZbGCYdpc0NZtfUpazQVbUaA&#10;J/RjCdTxN3Tw9/Twe4T53XQczHhsHptCaexwGYBfaykD8GssTfAL+lFVV0UbFTW9vAJgXdiDKl8t&#10;dnmrzRweZvQHoadhb+oQUQorLUttfH7CTs+XendtAKrnV50g3FZq0Kg/Hx9zPa1WJroZ3g9vQdUb&#10;x6F61WA4P70XVvVHyHCfGvYVizUQqmm4CB930ke4aa4PWloTSP0lABI0Bmwx2Vyu/xLsms8QZyZF&#10;pyXWY80BHBC01H6XoroNJwjonLHKfoLMnW0wCilBQEoBRfOEYwNta2OjqRkevxQlUYgqTGrJTElJ&#10;VRlWWyIVZLw+j0931WHUtEcw7sFnsOSzbXh1czV+N+Q83PHgC2is32PaDoOEr6y20tgHqTbVhhmP&#10;FbiveipL2s9cHAUeg2DkI4Q2PYbk0osRW3IqnCvOhHPjU0jmIrTe3F62PKO2RwKQClTJVaUOpXQ1&#10;HM5MyGTgTliaKlVIBUn4hflYeQejsr2smqTeGQvBxd9TeRtNG6PaWJOKGUyhfh+es3pfKWUAfs1F&#10;nR2VtdXFzgwbYG4qP8GvkvCrDTjhMUCjigpHEAmHueS2rHawMy/0UIKqkIqB0FGyg7DaAlmVgcQb&#10;TfO1vLCVECESI9R4oavjIRVG9YYnULVkAGKfTUOi7hOEk17T5uajBfUSXD5CRKAL83VKrKBU+GYO&#10;EH5GvU+gCYB8T24X0t9UhiYOTioopV5ePk/Y7lV9gl8JgFynBK783LFcDDu8Hpw+ajL6XjAJAy67&#10;Ff2unISTL78JY+980MCkLpjB9XfOwEUTn8Sltz+Lq6e9gOvufAH3PjOH0EwhTiUlqxxSG6Leo5DE&#10;ew4v/nj+ePzHyNtxxrSZ2P8vw/H84nfhCMaxrrKWikxp7rktP2uYr9XkSeqgUchNgLY5QgutzNDK&#10;GO0jqOLJBsTyCVrm7Yhuewb+1eeietmV8Fe+h4LpEebx5nfX51U8Xyyh+UNSPBb87QQu8zhHyFEB&#10;Ul3GsmHCjsfMtAdS6bIKkBEqQwFZzR1u3rw0CbumMrAVpdpCuR8Nm2sSgGUl+HWUbxSAJYX0XSrN&#10;Q128vgCqamuMSpOy8xJ0npAfDlreSnclqvy19vA2AifE58OEnZSeX7BRhueQen4JpTBVY8xPOPqQ&#10;JPiU2TiZCiGf8SCb9iOXDCAhe5lNEgy7qZT88Lg/QeVnMxBwrKZyCZgLX2nvvbSwXqo5X1yqQzGG&#10;BEqYF12Er6UtU3otQdBHiPoItCBfF+CFKRjKXtbzuxXyBV64OVo3Wk9azKQCh/m5DSC5rR3qYitA&#10;u0apsGJY43Dh6EGjsX+PiTjklKk4sMdtaHfCGBxz2g2ojSTw8Q4Xjuw7FgefPBaH9b0Rh/W5CQcf&#10;fy2BOQ61Qb5/jopK7YhUgYJrQ8qPndW1WLDyI9T6Y8jRNV529xO4btJdJr4uThupThgrLpUmaPF7&#10;Jm3w+LIxKj/1HFuEGG8ysvV8Li4FzOcDuSxSaR+yvg8R3Dgd2z+6G1ZwJ5LcJqwQnBSMbbXHAxOq&#10;BJasueYUtpIFQjDPSpASltpGAAyr/ZGA02MpSDP5uiDIG09d2EsIUr3z+0kh2pPB5/idSx0jxSpR&#10;+N27bL6x8o0BsHn72HetKKbf5XGj2lVn2s6U2UWTlbsifjO6o0ZBzgGXgZ/W2+13AYJPbXhqB4yh&#10;OqnXBAi8AOIpFzK82BsJqEgkhzW0r887w3hoqxePrdmAuz5ch+veq8IZK3bhyuXvYNWGLfDzPZIR&#10;D+FHW031qLlA7PZDKrIoL3b1FBNYPvXmUkEGzN+yv3b18/19asOz7Fi2BK+8z6pdePD5ZRg5YToG&#10;j3oYp1z1EK5/8DFsr6lGNltPC83tpSKl/Ai+kiqUMkrlk/hspwtHDLwBXQm/o4beh5/2uxNdB9yD&#10;Xwy7hSBz4Nm3t6Jl70k4fOBk/HjQNBwx5D4c0ncyhlxzD5zqcc5JtamjhKozTQVG4l1y7wv4/WVT&#10;cOadT+OOma9h1idbsH1XNaHD45rljUVTXdK6qm1Nyk1LKUENVdO0l+pxVvC1FFc4niMUeYOhek5S&#10;WUcSBQQI/VjOh6j3UwSc6wmm7YinN/EGVEm47eA+PIQZ1R9VX4x22srQKqepxKkwNa9IIkFFSWBq&#10;zhCNAglrWk9CUM+bnmOq2ggfq23YzZujVL06ihIJ2nKFAPEzJtJ2en1ztZTh908t3xgA83nK+4bv&#10;TpLIEswbCXaH24Vaj8u02bkjQYIuACfVW41y+Rn4ublenRW2KtQIEJ86L6TKLKk8P3aH4kjxotrF&#10;C+cTZxIPb3Xiss934tRVW/FfCz/HfjPfR8XLm1Ax04eKGU4c+MxGnDh3HR7csh1+n3pzC3BK8URo&#10;w0JUTVR6foGNSs10knCp3l71Iof5d0QWWirOtB9yW/XQGqubp9pL4danZuL3g69H+99fjoo/X4/u&#10;J1DFnTwBFSdfhqHX30GoapQG308dKKbtj/syANQyihQt32dbPfjhoBvRfeDtOHLoRAy8+mEccdod&#10;OHjgjfjoow2YMPNjVPS8Hb8/YxpOGjkdh59yN47sfzeGj33cWMVATu2JVJxUqdnCbry+biv2P3Ui&#10;WvW5B+1Onoj9eo3BgaeMxkvL3kEGBUJS70+QqfMjHWANEYwEU9Kyw2msLD8nrS9BZOywtZsKLm/a&#10;4tRpU5oDRKCMJan4qP6iyQ94rJ5AOHw7gX8l930r1e99iMaeoNJcTGiuojL8nMDbSTsdRUL5Brl/&#10;tQWaeUd4M4mq8ndVcgQ7XlB5BhNG+ddEYialltpwTTuj2hQJZ8G0UAqR4eK7Kh7+1eUbA6Dg9137&#10;EZXmqNpRa+AniAh+tu31oY7Kr5rWtzboNsPSlJdPAc1SfzYAqVZ4wcQKaXh4Yb6zM4KJH9Xg2CXr&#10;8KMXNqD1i5+hYvY6Am8raxVaztqBigXVqJgbwNGzt+PeT3byAvJRfTQgH0giEXajLuFDLdWJUuab&#10;JApUaGa4HAHi1/SZlocQ9BB6VJq8KLO8H4WVyYQqRFmoNSscuYarH5mHihMuQLte1+O48+7CPXM+&#10;wsibZqDbcTei5eA70OH4S/D66s+R3ZMpKkgpQS4JQLtnOIp0Pod3t9ThiAE3Yv+Bd+KgQTfj+unL&#10;8R8jH0LHfuPx7NyVGHLHbLToMQFDrpuO8yfPR/eek/GDvnfg9HFPEQBqU8tx3zlkkl6qwd0YNvER&#10;KsZxOGrIvTjp8sepGG9D994T8OLid5EnJUzPrOwybb8UbTDLz0JrmmkE0vUNUHID8/kIV/UKh3nT&#10;UHZoKcSQepyThBCtcThuh+coYNlKeQm0zYTSS/xe5yBqnUWQXoJE/HxYsZGIRm7g/q4iQMfwhvIM&#10;b0QrqAC3EpxUhrTdmtg9kqaN5r7UEWJ6wGXDUwJdDk7edGp5LpiOEX0uQl/D7hRLqMnXs6yN3yHh&#10;8E2XbwyA2Wx2n1WAMiN71Bizhza+eFfOF3LYtH0zLS7hx4vKR8ioN9ar5JieOuxUMtOQE5Y/TMCp&#10;7U1zeYTgjod48fFCpEL4LJzEI2vrMGTF5+j6yrsEHaH3/BZUzCHsFjrRZnYt2szYyb8rUbGoFq1f&#10;3oDTl6zFUpcXfirqlCV4xuBI+qkk+V5KeMrP4CfQ7LZF9ShT2fCxkqcGCT6pkiR/h7W0p4/NeRM1&#10;AaokrlOgs3pk11X7ceSAMagYdBNa9L0WD8xaZb7vtio3fjHwWhx26jj0HDUNb3+0HsnGHF9HNak2&#10;THWmEHx2GEzEzJf7wYY6HNpvHA7sPw3d+t+I++a+i8FjHkWLPuNxxR0z8ZdRT6D9yeMw9uEFuOLe&#10;hQTrjTjo5Ck4/YYXkFSITIrgiOXQmE9j6QYXDu47ER0GTsFJVz2Jm6avwKF9b0bXPhPxzILlKDTu&#10;NnGFGrZm2vdkQXmDmvbUq7hyynNYV+OFpjEXCJUaP5zQ78D9C3pphcYkCDJV2WOpQcKctlvp8COp&#10;EEFWx9et5Xe9n5A8l/AbgRSXqdiVsKzzCLzTqAovZ72SN5hreFzupZJ8nepzM5VhkkqwQADyWPFz&#10;CYQKoFa7oT6n17JMp4iTv5E6awwsZbH5Gg0DTNGWm6LZA2WNy2Lw/1y+MQBK/ZVSwO+bRWedfeZl&#10;cxlsEfwIOikndTJIafnN0DY/NgQ9cAbCiAQJPIt2mOrIH9Fcspo+MYRtXi9ufX8bfjGPCu8p2sCZ&#10;G1Axbydaz61Fi0V1hN12tFiwA62k+GZtQ8VLG9BlzgeYRAuYokTLEDQ+gjQa5sUStt9DdiocFfA0&#10;3I4XsWAs8EWUcovbcV2WSnObI4RrHl2E3w6bhMP/PAIvvLGa5hHcJoxoroCPN9XgFyeOxoG9b8V+&#10;x47G5Edfoc1vIBAS+HBrFSq9UTTkgWQ9qLAyhJ5F4KhXmO/Nqk6QCOGSIQDfXl+L/QeMQ/dTbkeX&#10;vuMxY+knmPTYIrQ48Q78lkry34bfgYN63oCXln6Oa+6fiXbHXYf9TpqCEeNnIU4gqcc1EqtHQ6ER&#10;Z98zH61OvhWd+o/G7c+9iXtnvouOPcfjoN4T8dSsJdCtVe2EoQRVG2GeLDRgTXUUvxwxAfuffD3+&#10;PPx63PLQ09jhDiDN01DxgUECzyRskJU3AFRnCxV0KoBAmoqW9jiqnuB4nuvrqRYbkEjvpPV/jGC+&#10;gmrwXMJtCOtAvufZSMSuYh1JG8y/EyP42ksQidxCq/wo161EMu1EQsHSaYJN8YG88ZixzakCf88k&#10;ARgxsaE+AjySzhKU/D6skVwOuVJSVV5HZf7938vXCkBBrmRzv3NtFsWvk0wnsWnrRtS5nXshQwi4&#10;QkFUedyodSmjs4cQCsLB9dtpoRIEUJYn+HsE31XvrccfZq9Hu+c2E25b0GruRrSetxEt521Dqzm7&#10;CD43Ws4NodOM99ByIdXgrCr89dUNmFsVQCy+mwqD70mrq+DpMAEYDMteq1NFKlQhLUGCkJWKQus0&#10;Y1m8USMiUshkEvh860506X0DuvSZhB/1vBp9L5sCj9SGepWphqp9Cfz5LAKrx0SC42YMGvUgVVI9&#10;PITRRlcY81Z/ghsJ0Mtun47NdR7E8lRaBImZeN3YRyo3qsJCrh7vrq3Bgf3Gonu/yeja9wbMf28d&#10;Xn79A7Q7cTKOGnAPju53O35JG/vBDj8uv/d5dOg5AZ173oURNz8PKx+lesqDfMB7W7fgkNMm8TPf&#10;i8OHXIX3djhw07OvoqLPTVSBEzH9xSW0wIRaitDQ6JZYChYV4dinFvJ9p+HHIx7F4QNuJ9RvxH+f&#10;fwMemf8Kb0S7keKNLEF1GdboGXXk8PvLQiuUJ5BS26YscT2Pe6M5NuG0foM8knwukf6A3/VeQvAa&#10;2uGzEY+fxd/5Et6czkImdjaV4YVIJ85E0jqVgOxFQF7I3+4xgn0FElkXFSVviBnum585lq4n8Orh&#10;px3XBOy2HVbQNeGXpUrM8jtxWYoTLCPw/16+dgVYAp/UXqO5a+37pfSdElQL6zZvgNPvoTKh4ovY&#10;wcx1QR+qCcQqtxfVIR/8cQ+8EQesUAC5WAJrommM/2gtfjT3E6q9XaiY6yPYtqIVFWDLxTsJOoKP&#10;CrDFvB1oQbvbYq6Dtpd2mJb4tPdc2GolkeNFKosbilSjhlB1UnWFIwlCLwB3QhY4Aj+VYCjqJgQ9&#10;sHIppOr34LPNtZg6fQY+raqhBSwgW5/H1Q+8hDb/fQMO7T8Vh518GZ5740Pk+R1lZ2NUThfc8SJa&#10;n3AdldsU/GrweGyqCeCmx+bjyBMuxw/+fDk6HzMRh510FRavWks11UhYSDkRHvycdmiNhVyuEW9/&#10;XokDqPwOGnQvuhG6895fj3fW7MAhPcfh4AGTcXjfW3HC+XfCRZV1waTH0f7ECejS8zacdetjBFPS&#10;hPqQPbj63rnoLvVH+3vimNuQ253HqHteQkWvO9Cl11hMeXYRcvyJFNYSpfpLFXbj7SonjjrjBhzS&#10;/xH8ZOh9OGzwXeh+6jNo02s0Lpp8n3GT3nAa2+q8PCq7jWKV5TbByVSHASnEpGL97BT3CiuKJggt&#10;ZcMhFKMEZSyziQpuOrc/n9uNQNy6jPAbj5R1vlGF8eQZhOJ5SFjnIJGgRY6fhrB1LY/TdFip95DK&#10;OO24QaXhSjfQ7uYIPstYYaduaGqfpFIUBJVOK85a4HW1uwzA/3P5l1hgAUPw+070+hbPNYu2c/3m&#10;jWaOXtldM2ojpmkR/aj01KLGXUcw2sqsVvaUF4gVSWHWOh9+89pawoxWliqvYsEGtJi5jsqPFndR&#10;rYFfS9rdloRfy3lVhONO1k9w4KKtmLJJ2WHiKISjBJ8PtUmqS9pLpxIVUPVFCWB9jqC5SBpMgLUg&#10;qCFkq7buwEUPvoifnToOXY+7BH8ZORbv7aoy32Xj9lqqr4lo1/teWsix6HPxzXCGeYGn00hRLT6y&#10;8G20PeEKdBg8FV37jMLLb3+E215egc7/eTl+3GMy9u/9APbvMR63PzKf4FR8XNE68hiZzpRkGBn6&#10;5Nc+2Y4O3P/BA+/HD/vegiUfbkO1y8JvB02jMrwTB/Ycg8tue8zE81004VF0JwAP6jURF9wyHSkq&#10;tEJjhurQjSMH3oyf9ZqE/Xtei6mL3zPf4frbn0ObE+6mDR6LW6n06JIJKM35m0SGcLv4/lloe9IE&#10;HDHkbvx4+FScOOp5HHzqveg4eBxmvvux2ceY+xfgD2dMwO3PL8AWl482czfSDQR4Rm2ZivVTSA8r&#10;96k2wjBVsOAYUlujeotpXS3a5Vj6Fd48ricYqQRTp/NcOZdK8RKC82IqQ1rjxFBC8Fwk9TxBGUmc&#10;zZvEtYhZT3H/66kIqSgze7i/Rh7LtFF/Tt5EXFT7ASpP9SALflKLmudY7Z1NpczC/6fyjbUB7oul&#10;pPyCtLefrf+csJHNSxlr6VfPrt8Jh2cndvmrUEO154/abW2JNBWIL4NT3lqP9jM/QsULm9H65W1o&#10;PX8Dgbed6k4qsAotFlUTfpUEH+uCWlTMJwBnrsUvX92IpXUBWihaMMUC0uYGwx47nCVRTytbD4sX&#10;iDfmNwkAdjn9+GTrdtoqDTlLIZHbjcsmP4yKfx+B/frchiMG3oNDqNh+NugKLPhgk/lOox5cgFbH&#10;jcehA++gmjsfz7++igoRZvTFB5ud+EHf0Wg1YAra9roGV939JHZFsljyWRVOvuBBdDnpdnTvexMG&#10;Xj0JIVrCEC/KQCJAQPD48OLVpOvZxnoseHc9Wve7DocPIwD73Yg3P96BAKXaf468F62pPrv1H4P7&#10;Frxp3nfE2CfQnnDt3nMqofg4v2OjaZu8/vHZaHHi1fj5gDvwsz5T0WfCS7hl1nKcMvJ+HH7y3Tjw&#10;xJtsENfrJkWlzBet3+bBD4dNwgH9+b1P4ee84RmMmPoav8s4/PXyqfx8KTzz6lvo2vNmdBpwJz/H&#10;KPyWavH2p5ZgqzuCgHprUzFje00cYZqVEJTCVFIGk5/QBDXzeCf2wMp4CKclVHiTaXUv4m9zOm3x&#10;SAJQEOTfhGIszkoIWslzWM8iCM/husv5e92GSOZRAm4r1xPiSgibTcFDELp5nrkjms40TrtMW8+q&#10;yZaUhDZfgqA65ZrzkOdsqZbL35YyAP+BYk6d4gmULeSxccd2M3Wln3BRY7V6e11BP7YGPNjhr4OP&#10;S080bMJIwrFGzNhYjV/N+gAVhJ56b1vO2YQ2szejxUJCbqEDLebXGMvbatE2gm87FSGBSAB2mrsG&#10;l6zcjPeDCZ7sCWgyJG+UaoMq0x1xmQuOTheb17pQp89RsLDs0/Xocc44/OWMMVhf5SME0ybEZfkn&#10;O3BEj1E46OQb8Ytet+PXPSeh9fHX046OweurPsIa2trDBtNy9ptMFXg1Th09Ff5kPW1ZFu5AGseN&#10;vButek5Gt74T0efCCbzosuZ4jL1/Lu3zdeh2ymT8acTV2FVThQStdoBKyIwZjlPBUCWl63dj5koq&#10;3eMup1q8CYf3uAKvf7oZce5jwMSnUPGn6/GD4Tdi6bZKhBv2oNdVj6PiuDvQ+qQbccW0J1DfuAeb&#10;64L49/MnoNOgW/GDAffhqH5T0ILKtOKvo9HhlPvx874P4egTJmHy9EVIF/YQQpqFrR5X3LmYlnsK&#10;lec9+HHfa/Hoq+vwh+ueQNvjR2Pak69i3a46/Gr4TWjT90F05g3goBFTcdiQu3i8xpihe4rLs9sG&#10;7c6RvQAk+DQyRACkKgsqbo9qUYkX4kkv4okPkIjOgBUeTbV3JtcNZh1EGF5I2J1PhXo2IXc+gajl&#10;eVSLhGCyP9+HijAxhdt+jLRiF3P87UlyfyJDCEoNalL7CKFL1ZkjdAlA5RPMf8VES2UA/v1SBuA/&#10;UHYXT558vkDLS2VHJRYgcDy0ox4rAUcwgCqXg3YuhMpQAq5oAA1UgHWRDC77cDP2e2o1ldwatHhl&#10;CxXfTqPyWs/dRQhS8dHmtphLxTenBi1nsM6m6nt1O7rOWoMbV1fDFa+H0rBrKJ0AqI6OcCiMFN97&#10;a20Qp976AA46fhiumjCFliuNO55ajI5/uhiH9BiNBSveQXa3RVDTnlNWDR7/DFr/9Soc3XsSfnzS&#10;RPzk3PvR5uQbcPCxl2L6rGUY/dgbaHMS/x5wM37a5wrMWfo+6nlRJQmviye/gJZ/HUN1dBst6BVY&#10;9uF6RMNZDJ1AZXn8GLTvz89xwuWYv3S1SV4QTGoUBj+rleGNIE0QNeKddbU4+6Zncd6EF3DRjY9h&#10;3Y5a04Y1fd47OOXChzH6jhmoi6nzJYVRt72I/zj9Xiqx8Zj43GwkuM8rpz3Fz38l9j/lARx26lQ8&#10;8urbeGHhKgybQsANfABHUhEe0nMiJjw6H3SjSPNnW/7RZhxKu73fwAfRvc8EXHTTdCxd78b+p07A&#10;0UNvxpOL1+CUG59G91Om4VdDH8IJV03HoQNuxM+GPojf9boBjz63CEkeA419NkkfZH8JQCVkEACV&#10;6ksqMEQlZuIOMwHTOxyJ7SbALGTSDgLvBURjowi3U6jseiJJVRi3LqcaJPRUqf7iAmCS1jh5IpKx&#10;0YimBhGCZ3PbN3kT8pvOpUiGEEwWTGeaIx6ES7GNVKfhbJ7PaY6RAsFKMEd4V2RpDr4yAL+6lAH4&#10;DxblhKvxuGk7eRHEksbe+iwLtQE/qjxO1PocBJ4TVshDOCXwvieB/m9sRMWLG2hxPbS36tRYb1vd&#10;BR5jb1vN3sZ1lVR7lVzH9bNcXL8T3V95H3esURyfBt+H4VFGmDAvrFCE8IsjQLubjqQxb/EqnDRm&#10;Ei/aiXjk6QUIBnN4cflW/OCUG3DoSaOw+J01as4nOAO8OHJ45ZPtOPjEK7DfyZPQnUpw0M0vYcz0&#10;13Dof56DI0++EieMfR4HDJ2C/U6hCjp5DAZdPhGuSIJ72IOZyz5Gp/8aSVDcggMGTsCPz7odPz99&#10;HH45bCz+dP4d6E51+ZthN+DFN95GdE+DPbBfVs1KE4BKqKq2Ml7E+T2I0KbH0rsJihS/H1UTHxvr&#10;rMSpspo8rp6QhSpfHJVeC9U83t5YBjc9+AJOvuJu/LL/eAwafxfC9coVA+wMZfEf592Pg/vcg8MI&#10;wBseft60+8UKuzFy4hMmtKbLiHtw1Knj8O66akx/9X3a9lH43XkP4cSrZ6LFoMm0xjfj5odX44Tr&#10;HkeXgeN5E5iG3hfcCTdvaImCFJ7CYOJUe/q8vAFSDdrw43NcZ3IU6jkuFbMnCCqoXIkRUrntVHcL&#10;eQxu4E3qTLv9jxBMJC5gPX9vjfNv60qqxZGEIZViagjts9oSX6QKXItYzm+G03kJPUcigJqo2yS1&#10;iGoeFr5PPEUIpnmT9gVo/y1zbMrl75cyAL9UdJ8090r+UwpyVqhLlcvJi5oXMpWXJiUPsFYHPdjl&#10;roHTXYdAwIca2pIEL/KP6tL41Ruf0/KuQ8UMH1rN9VDZEXKztqIFl61mO6j4qqn8amiBd6HVfCpC&#10;tfdx2XHux5iypgqZSCNVgyY/d/GO7kcozBM9xDs+1Z+TgJUC0GRCvN5AcYXPgzEMHHMXup5IO9jr&#10;NnSm6vnlGdfj1Y8+ozUqQGnp47lGXDTxMbQ/Zgy6952MH/a/Aks/2ohZc1djv+MvQUUPWtlBhNnA&#10;h7B//ztx2AkXY/abH0HGym8VcOGEJ9HuDyPR7r9G0Z5ehU4Dr8FTC9dg3UYXXn37I+xwa0RFlopV&#10;gdB8rJ7pOBWg2kmlmgk7JQxQ1mdtp0QFfvWuCozqOCFATMorbqsYSY2aiNNWmnGzBE6s0AgXpd37&#10;26rx6a4aQiFjxtJucwbxhzNuQtdjbkW3P43CqLsfNZ95xedV+OnA0fj5gPFoP3gyBt82HUk+cf6E&#10;Z/Hjk8fi0GEPo8OQp9Gh57W45aE5eHTB52jbh2r2rDuxf7+xeHiGHROpjg+TwdoAjoqL50Pp+4T5&#10;+QQ/kylaVaM81CFCSBqFmKxHJBuBldtFVTefx2U8bfHpSMdPR7I5+MzyfCrDC5GUGkzw+RQVYWYw&#10;j9U5PI73IZ5dS8vLcyCXhicb43mg8eV20ooY1V881cDtMyZphIfnSrLYTEH5Vzypvz/lH7X9ZQB+&#10;RTGHrXjsNKFPNeGnPHTG+tDyhqn+nH43dmr+Do8H1bSmHitOUKYxyxHFDxasRatZm9Bu5k60mbXd&#10;Vn6LthB2tWixkKBboGFs6u2tQat5BCEhWDG3GofM3IAn1vkIhpzJDFNnLLYdW6hkBUqBpUBmD2Ho&#10;piX2WSGk8o147cMN+Pmp16LiT2eh/fFXoF2PceiqWLuTb8JvzpiIz6trkKvPI52px/I1O3H4ydeZ&#10;YWbdel1OGNxtvufTSz9Dt5MvRueTrsfhAx7A4X3up5oai/5X3mzCfNLZ3fBEC3hi/odUWIswbdYS&#10;fLy1Fg3JBuRSjUg05BGlOlH6LMFPqbVCBGDAAFAqUMBQOAkhR5umm4mWakpoXu3kqao2LDVHr+YV&#10;0XA6kweQxziap9Xj51GPuDLQ+GIprN5cSWW3FqPvn4175y+Gj9918Oj7TfziD4fcjaOG34I3N+6C&#10;wxfG70bciaMH3IvDhz9GtTuFYJ+O7Z44TrjsAXTqdyvaj5iEYy+dgtq6CDI52kv19Jr2PmWVEdRs&#10;22tnvFEiBPUOpxA1MFcPsUZ2ZLk+QWsaRYgAFBCtpB9W+jUzZC6VGEbInUq7e74Jk0nGR3B5LiE2&#10;iNv0IAwvRip+tfk7kerDxyMRiz7KY/ERv78HPoLfx/cxQy2jAZNlOkIIqnMkzveO56nC6RQ0VYA5&#10;mb9nFlgjzRL8ff638rUDcJ+L/dN5UjxZQtEYKh1OXmQ84WV5kur4iMMRoP1w7zTwc4TUI2vxpGvA&#10;/Kpa/HLWR6gg+Fq9Wok2c3agpcbtmpg+Wt351QTfdi4JvsUu2t71aDl/LeG3FZ1f3oxp61ymMVv5&#10;+AJBH2IBKg9WMxcI12mSIyUrUCdIKKjhWgW8vbMGvx46Bgf89goMu/J+PP3K2+hzwe3ofuzVOJq2&#10;7qhjR2HwtXfAG04hywsjlGvA6WMfQ4f/Go0up9yEH/S+BG+9t9Z831mr1uAX/a9G12OvwaF9aAtP&#10;vIZ28xy89dnnSPOCSvBiyjc0INuwB7nGBuR5sSX5mZQBRmNt/YSBPYZYPZUKgSG0S3ATAJuBTtWk&#10;2vpypVVWz7qSFOjvEB/HTBp9Kiszaxyf43rNORKNUjnSHquzJaHP1bgHyXw9Aqwu2uIJD87GL4be&#10;iQp+18tuf8Z0jr6y8hN07jMRB5/2Eo7qNwk9zrgOO6r8uPuVD0ww+A+GP0QVrI6S900ojcYJm1CX&#10;YnufPpceRwnqGO1nhLBP1mfNUD8lNCi1DZoZ5RSHqKF4hGY0aSdasLKVtKnz+DdVHqGWiJ9K8A1G&#10;NnYu0ol+vGhpkZOlegb/PoeQvBDp5KkE5gh+58nc9wpClcdWgdHcvy+sESMBuBWzKAWYVlaaepNK&#10;yxMMmRjVpvI9AaHU3z8y0uxrB6DP59vH4v/sE8THE0fwiyplkgCoAfWK6Qv4scNXhzp/Jdwmu3EY&#10;uwmlOTVxHPzyGrR4ps5Y29aLNqDilc8ItxraXQdazyEU5xCG6vCYt4nbbEaLmS4CMYQOc9fhubVe&#10;Wr28uWt7ZLFNhwfVQ4jKJxwkGKgMeUG5w1SiSrwpVUh7de4tT6LTf43BYbR0c97+3Hz2NbvqcOSZ&#10;t6DL8TfhlyfdQnt7NS656zFECwWkCYkVn1XiByeNQtfet6B7j2txxjV30CKnjW18a10tfn/29fjZ&#10;iOsw/oF5+HSLE16+r5RZWKNNqDqjPBahqMYd5+EmHHxJ3gQIQaPwElR8yZyt7opKThbYBlpR/RFy&#10;tvrj33xsLHJT5WuKoCmtM9DhMqzMLty/kpKaDhapzRjBKKWpFFdJD4Hio0oMUjElUaDl/3CnB1c+&#10;OAsffbLDRIhc98gsHNh/Eg4d8giOGX49Pt+4FdXRHH513h04iKrw0AGTcdI1t8PB76fec40D9hNq&#10;RvUVP5fJCsP31pC/eD3w7pZd2OLyIrNnN7+zttUcH3ZewGh8D88hdaIo8YFS6Sf4HNVJchXV41VU&#10;aGfT6g7i5x2MVEztgudQ8Z1mLxNnc9vhiMRPoxJUB8pJiMXOo4Kcyn2uRjTngVLu+/g+ToK4NuqF&#10;m+diJJ2jAiWQqQiTvOF5gmFs3rYNhdIYYhWB8PvBwr9bvnYAhkKhfU4Fun0e7Kqt5clJy6NGfNpe&#10;WdA6XwC7vG7U+B20HrVwJRrQYDXgPYcLP6Oaq5hfizYC3oINhNw2Qk7tfE6qv11oMb+SAFStpurb&#10;SDCuQ8XLUXSeVYO71u8wMX7xEO/mEdo9qTuqSjMvSChipswM5mL4aJcL5107BYve+pCqox6V/gj+&#10;a8RNOOi4m3Bgjxsx/LaHEUwnsZv3mxmrtqPb8ddgf9rhw08Zj0NPPg+PvbYaaX6/BK+DC29+moAc&#10;g8P7T8ORva7B7DffRT33mczvxic1LnywvQa8fmixC4SUVB7VhdQdL3o/QRQkBDVSxCRNVbMAq8Dl&#10;5zFTaimNWtBQLoUJeaMaoaKOjATcPI5utW0S8vrbrvZjn6mEoyqVnqrGwXqUSj9FlSlFKagSglKb&#10;StmlzxLQDUrtjlJrBKJPbXG0znENgSvkTWLUHI+LN70bvcc/gu5/uRK/oPqdtfQt83tPmL0KHU++&#10;CT8f8hAO7HsDHnx1OQqEmUZ7eAktb1HV2ZXApdKL8rPkKDA+3BXCMeeMw7Crp2KHNwG1upkRKAR/&#10;TO2FAidfL/hZVGsKXA5ldhOuYQJtAT/zWJ5nUne0xNZlRdUn9XeWAaCVOAsx9QbHT0fCGkJQjuDy&#10;fLqASVSWqxEohOHkb+bme7kJQGdAY8F5Y1BIDt9LSjDFD+r2KU7Vv5d5ZQCa8rUCUDJUd519ogu+&#10;+BHrfF7sctbx5MzwbkvrIoUSjZpRHdVKcur3wmtsn8W7eQYfurP43ULCb84WQq4KrRauI/w+t3t0&#10;Z/mMGjTD2gjD1oLfvO12/N98NzrO+Rj3rduC3VE/XLQvTlo6BVlr6ku/hj5pxreY5tGNYYfHgb5X&#10;3IpDjrkAvc+7Hrt8IV6YBQy6fCr2O2Y0Dh04GR17Xo7xT8xANt8IzRF0y9OvotWxI3HwgFtx+IAb&#10;8ZOhV2LpZxuN0vtwXTUO7TUGFT0mof2xl2L05Lth5TX+lZaO1jZN9aO2N2WXNmE0xtYSfoRNkIAK&#10;GeDJ1lIZU7X6CDEfLzwTGmQAR9BFY9CE4E6qWQHPxXWqzohmReM23I+L0KujanFwW7V5uglLbevh&#10;8wKn9lPH4+C2uD/tn5/BxF7y/f26MVEZSkXKNhtlSWhKqUklKsWVmWZT7XSCZTaBD6gIx93zIp6e&#10;87qB1doaH341cioO6HcXjupzJ3qMfhi7CM40gWUAyGOh94jGcwiYDg89jhN+9fi4yotjLroTRwy8&#10;BUf1nIh+I+/Bp5t2ETiNNiQNhPjZ+FjtghqVYik/oMZac10qE0Q8M4Pn2BhC7VJC71TW05Ek/JKE&#10;XorwkxIUBNVznIrSCseoDM3IkssQjk7hDe8d+HP8jfh7Kbu1IgacOu78vdQhY2XyfJ965Aq7TdOB&#10;vpO5HssANOVrB+C+VBwuF6pdHsRzBdoO3rVl6WIBuKj4HB4vHP4QnOEQTy6qNd7h3WEfer+2CRWz&#10;/XbHxhypvh0EIRXfnCCV3lbCjjBUVhetX0BALqpGxWtetH9xM6a9+znihEuMF3cd4eflRR9SNhfa&#10;anV8mHT1Eao/y41wPoerps7GD44ZhUGXTiWIo4g35PH8G+/hgGMuwQG9r8ehfagET7oCM9/ZYM5t&#10;T7oewyY/iQo+v3+/Keh83JU4f/ydiGVySPG5s8c8iINPuQZXP7YYn+6s4QXLCySSQDJCBRMmPAgi&#10;nzofWJUWKkBYGfixShUrvb5Hlj0ShYt23cWlRioY0Gkdq8awKpDYBp+SfZaqgKiYScKQABQEBUC7&#10;8niw2sO/dGPQ6+3XaT+2gtTIF8KQ0JOCNHDmxS0LrdEvqrLtyh6t9GSaByREoCcpa8kELnNIUynf&#10;/PAsdD/+Ihw28HEc3nMCXlj+GdR0rt9e1lrfO2JsNgFLwEiB5qiUq/1h/PXqB9Cx1y347eBp+O2I&#10;B03o0IQ7njWjT5RWX3OGhJtUo0JVFBYjZUg48nPF0hGksy5kkot5Dqjnd4ANO6P+NDqENXUqoTmA&#10;0FMniQB4AeE4guv6c93ZiIcf5jn0kXk/f3YPfAS3bjw65joust5WlpY8S3AX6g0E9d3LxS5fuwX+&#10;9pc92E2LvmPnLlTVuUzSSakH9fxpjK8zWEv4VRGCYXh4Yvl5Z7WoDAME1oVvrUP3GWtw4MwatKbN&#10;bTmfllfhLAu2omJhFeG3idDbjop5VIeL16DtQg+6L3DQ9m7Ede+vgxVpIORS2KU2o4CUnw8uS1mi&#10;qVYIBM3rGw0FeIEk8PmOAAZcTIv2p5FG2WV4c1GSgxhP+vEPvIH2f7oUPz35RnQ4+Tb89OxbsGXb&#10;Fn6zemyknf7dOTei/XETcODxN2PYZbfCT5BEc3Fs3OnA+q1upAiCOC8KJS3QdI1SeQFe9MEIIUBA&#10;mTmBE4o/JGgERdpzd9hWd6ruIvyaoCdQsepCVIp3XYw2vOxagqDgZ/7mPupYpQJr+b1Va4p/C4wG&#10;osXXGfg1rwIiq0AsIMtGayJ3M0RRClWfmxCTClPPs5RrzKjDtOks+HCLE2PueRk/630bho++n9Ai&#10;/DP87akelQ8wSOXoo70OppQv0I9MQyM2OULof+ntaNN3EvYb/gT+fdAdtM/T8IMh4/HauxuM2rLq&#10;CyY8yVI6Lv2+VH6K1VMGaDOPCEFocvyRtumUh9B7lDfd03neDaa6O4f2/UIqQ9nf4UgSgonkCKTj&#10;ZyGdOIP7O5Pq/HQ+Phvp6MU8H6fxpraZSjADX06ZaxI8HjyXNOUCb65mYig6sVCeEM7m+Vvn4fC6&#10;zY33+16+9wCsbyigqqoSdXVO3m1zMD2NUhK8oDz+IDxeB5w+ZXPRoPQAT9IAkvE9uH9tLTrMXEu4&#10;VaI97W2rhbS8UncC3gICT8uFBOEC2t+FNXyOMFxciW6zd+HCZZtosywkolmEg16epHWsSpxAtRcV&#10;CAlATYVJ9Zeg+tq8sRbHnHYzre4YM2HQSZfehs921SJToMKgHauO5NHnyrvR7S+X4kBauf1OuBZn&#10;XH2rGTmi8sir76PdX29AR0LwstsfQTadgy8VphVLIcOLPErgKqQkSkWmjh5XMgg3L/wAYRyO2WrU&#10;w+qmNXeGI3CFCDoBUCAjmL4AP8FKcGMVlJoDUJOBmwnBBcwiuGwAyrZxvdmG0FPlNraa1PPaXo+L&#10;Fpr7dBUBWNqPsciEpYev8UVkyVnjykxN1aYefIWnEIzKUCNlF+Gx1hSg8foGJHgDeP29bXj74y1m&#10;qGNUo1gEfZ4HvhShm9Zscl7kqbIcVh59xz+GbieOw8HDHkL3wffgR8MewJH9bke/q+824Sh5gm9j&#10;XRDLP9pEYAKJrJQg1b2BXoGPNbpHU3JqzLTeL0fI1RKKD/EzXUDYncFzbDBt73DWc5CSJZY1JvxS&#10;idPM87Gk4gbPQ9o6DbHYxfyssxHJ1tByZxDMFEz+Qm9cs83ZNw1ls47lNFqkAalCIyq9TmzdsdWc&#10;H9/n8r0GYCPv5ruqq2l93UjQnoQIgLDsHS9SN8Hkou0Nengx0A56qSL8MTcyvCiWb4/gF7M3oOWc&#10;SrSZT8At2kXAKZmBHrNSBZrQF1rglgu2odU8wnE2IbhgM/74+hbsdBA84TyUHkvAU3BzJMiLk+8b&#10;iPrM+2taTIVaWPVJrFjzCY7ucz4OPPZa/Joq7pfHXInjzhqDdzftRLahHtF8BuvdYfzqtPHodtJo&#10;/Lj/zTjo+Ksw5q7nsK3Sg8umvED7OxqH9bkOr3y8CdlclqCLmM4LH8GmVPmm7SzKz8BjoFAUdWDI&#10;YnoMdKjQCL5StWFkw88A0ACqCL9irTOwK/7Ni9DJ/Ti4TrVOsOTrSgAsgVOKz9hl1VAp3tFep9cL&#10;fHaVbd7bpmiUpIGivb1bYSHFpgQzR7I6BagINdmQVKCPMNKIE82/61dvMq1qsn4PUrk9VHlUi0n+&#10;LrwxaBxzgDcDH9Wf0mN5fGmcNm46OvS7CQed9pDJQP3r8x/Ary54BgedNA4PzFpmzqu6YBqDr7mP&#10;ivwCPLNgpel5V1ygRokouUEk2UgYas4S3mQyvOHRiyvzSzy7nqpM84sIdiciFRuGpCxv/EwC8DSu&#10;K7UN8jHhJyAmaJvjiaGE+gQq1lXcP3/XTD0C2TQte4o3VrWjqg01WGwTrKclpgpsyCCdy/EaKIaK&#10;0FHsUU4w03jy/Wkc/N4CUM2T1dU18ATCvJvyrsmLXQohQPXg8vnNvB5uLqMhgSBNaxqg1Yhge6gR&#10;/V9dhy4vb0A7gq3FK9uo7LYQdGrf20W1VwQgwdhGufwWO3DgnB3o8LIDXeeuxdyaWqR5AUR5oSpJ&#10;qYt3aYW9hENUJrzo/RE/vLyAFczqdfKC4Xsrw8urH23Bb4Zehy7HXYVD+tyE7sddhmPOHI2PN1ci&#10;T8uVbshj9rvrceCJI9Gth3p3p+KH/cbjZwMmYv9jr8a/nXwJnp63khYIpk3Pr7AVgkHzEZt5hQl+&#10;HQNVf0SdEDwOBJCTSszBapQZl7Z6E9CKcCtWA7wv/W0qv4uDAHMQRLVc1hbXaxuzH+1PkCPAasw2&#10;xee4rqkW4dfUNmisc9E+67Vcuvh5SzA2KpUXvUvpybhOEPdJ3fI7Ko5TsXrBBG8CrBqnrEBt/R2K&#10;sxKOfqpjP91AMJ6hIvMgk1UIVCNGTp6FA/rchkMJv84DJ6LXpZNx/5tbcCT//vWAW7CthoqZrxs+&#10;5gF0630rDh3O3+CkszF/0XJ7vpWMgumlBDW/CG14cZKmSFIA1FzCQQLqPUSiNyMeHQErrpyChB6V&#10;YDJ5qgFeUiNEaIeTJrmqeoeHIRUfamxxKHYXz+U1iOT4XQm5UJ7fgcrPy2PmiWmWQYUKZRHPKB4x&#10;RUWY4/spiUKDGfW0Z7e6xwTBIhS/B+V7CUDd3/wEny8YprWh5SX4zMxhUhN+H+HnNCEvCn2J0gLK&#10;noaoJnKkx/j3d5rEBm0XVqP9bCcqXiX0Xtlu0te3WqAsLrS9VH/K5iIodpxN+M1z4iAqxjvXVCJN&#10;5SElEuLJGKbF9XH/Llo1Hy/kKD9PJBRCIt+AT3a6MeyCyXj48dd4AcJMkL1kzVYcccYYVPQcgyNO&#10;4YXY4yr87rQraLU2mNAXJQC4b/YKdD3mDHQ55mJ0O3YUOh4zGsdecD9eX/4Z8rlCsVeb4LP4/rSA&#10;Ukh+qikf13kFG0LYyc9hlgSWAViYFlWPi/D6MgBL679qnYApgNbyNTYA7X02307AUhtgLY+JAChg&#10;GtgJbl8JQP5Oxeeav6cBIL+Pqq1OuY6P7R5kWyEKjOqtDlmEn5WxO06odhVKo7+DRvWpvZCPqZ7U&#10;ueBMFHDl3S/gwD7X4ujB9+KQAVPx47PGY32ND/fO/wgVx16PK6fO4Wvqcfak6Tj4uLE4dODTaD/g&#10;dvzlwolYs74KVr6eMOJvn+J7C7ZKnUWFFotT+dFWhxXmo1EuWT9vkIvoDq7jb3U2z88RtLqEX1zw&#10;O5v293QqwBG0xf1pf89CRh0jxVEkSdrlePQRWGmHmZ4gRMsbzBPu3K/pnY8ooD5Oy50hALOI0O4L&#10;golUGrubcgp+f9SfyvcOgOrw8PoD8AYjBkSCnwblqwNAys/hdcIZqCOQlOg0REUoFViNJE/cFTvC&#10;+OnMD1GxcAeVXS1aL6hBy8WC3k60MgHOXG8SmvLx/G1ouXAzus1zEJg7cOnqdYjJVtIGaTSHpqGM&#10;RagqgyGqLmV6oUVhVfzYmm216HnJBBxAJffrIWNx5wtzkSg0mLalNz9z4PdDb8LBx1yLg5SfTxAc&#10;djWWvL8RhYKsVh6zVn2OUVOexlW3PYlHZizFTqcFXpumXStCGIWo8EzHBlWgj0svP4s6NQQ+1TqN&#10;Nxa8BCXCrwlmf69yv6Vqg3NvdRBUtVRoTQAMFZ8rvlYAlDWuIZwMAPm+xg4LaILdlwBoeob/Bn5U&#10;jTyuZp98nbaT6tTrSgA0EORzptc4ZkNPVt8EXOsx1bYZtpfUesX+WUjmGjHp8dnocuKlOHzYYzis&#10;1z343alT8PrWSu4nhxNH3of9Bk3CsyvXY/QDM7Bf79H4xaDpOOLkqfjl0LFYuanWjCf2U/mpHTLK&#10;fccSmpGungAkBDVWmKpMmWQCVP16Ph13IRmZR/idRWXXz7QDKvQlbl2AuJbxIVSBA4w11jC6NOGY&#10;olVWe2Dcugix2HIquwjsOUQUdyhlm6OKlbq3TCIPM665oDjBLLJUnzmqwoYvT7CkP77jPPxeAbCh&#10;oR41tTVmlIfugkaJqb1LDfo+H+poez0BKj9aJ01SrqWX1tQimGp4wRz35g6CrgYdqfRaLN6BitcI&#10;vnlKbMq/lcdPwc/zbSXYddEm7L+okpCswvGvfY5tgQTivNM6kwET5Byg8ouqlzVMO8aLMswLOswL&#10;M8YL7p7HX8ZRx56Dn572KP5txDT8YeCVePDZV2ClGlDPG/X7n+3Ez/tdi4oTx+HAQffg8JOvx68G&#10;j8GHG2pM/J4SoSZJSyu/G6n6Bl5EUkGERJzvRfhFDACp+Kg8ZYucvBk4CSUDQKP8pNAEEluRNUHu&#10;79VmwPtydRj4leqXnudrvwxAva+ea+okEeyK8GsCoNY3wc/+vAKgDU9tt7edUL336hwpxSiawGuu&#10;L4XRmNEntLsCoNoIzeiVhIbyRaHMy6s+3oJfnjUNFSdNxA/7j8er79hJZGcsWokf9LgSvz/vGZx5&#10;80v4t1434+ihj2C/wbfjx8OvxfI121FPiISTdBi01lEqyzgtdzKeR5zQs0yPM21xRj3D9fxbsZdU&#10;ZvwM8cwmqkNa2sh5BnTxxGlmtjkreh636cffdDj3cTrXDyccCT5aYyuh+UaGIRq9k6/dRCVIyKY0&#10;CiWDWIaPCUTFT5rEqvrtswRyLosUv2OcN04Nw6wvtQmWShmA341SX6hHdXUlfAEqOp6EQcIvKpuj&#10;i8sXhMvrojJ00SKoI4LWNEoA0i6Ewlmqvxge27QRLWZXo8MCHw5eSNgtps1dpJi/7VR8/HvRTrR8&#10;xWFUYLt563DUvEr8bJEXf1q0Da9Xa77fHDRZeNRMVKSGeYvAk/KUIlTbm9rjwqa3sNabxNWTXsTP&#10;+k/Ab0+/D38cPhX/2ftyPPTCQiQa99hK8PMq/PCcieh+8nj8duBk7H/8aNz04MvIFgqIxDxUmDHu&#10;M2V6k738Lmrzs8NE7FARgcB0LBBKdYRecyA5aJVke1VtuHGbZs9/ZeVzApW9rardZuhovm+zzl5v&#10;Kl/nlL0u/l3L963l5zUQ03OCswDH/RolyM/t4vEqxQbuhR/30fS3XUvKUdX0ErOamMUvVXW46Fgo&#10;uW1p2J09HC9hfoswj1ua9vCNHX7897W34Ullym4sQFNTjrzpUfzg5Bvw04F34aiBU/Efgx7D0f2o&#10;CKnIH3/rQ1B005ZS5VPdZRr2mPHKecpBOk9oHmAlUQinIwRjDFZcyRM07SVtK2sk40Uy8wGBN5Wq&#10;TiNF+pu2wFSU0FObn4BoAEiLzBonBGOpUwjJkYhZl/HcepT7TSKWbjShN5EM349WOJxJmw49t9pH&#10;LZ7rGqusoHeFQbEqTKaBEMwRjPl87gsAVFzvvhbb+7+V7zYAi+ms8jxZd+zaaaapTCgWjCe8xpVq&#10;vK2bys/pC8AdCCIYDhEcYa4PEhwhqrMw0rwot9ESn7j4LVTMq0bnBXU4ZN4m2l6Fu9i1BYHYehHh&#10;96obXRduQNt5n5g2wsMWb8EDn9SgIb4HAc0BSwBmqPosKU++vz5DmBe1+Ty0okFeLBG+t+LTvHFg&#10;zLRZ+EFvqrvTpuE/Bt+C/xwwGvc88yqVHS8knplLtjrxuxE34IdUgof3HIOrJj9qevhCCfUu26Eg&#10;3liQF7gAGDNtX1I+pv2sBKHmtQizEvz2ArAZtJpt94Xa/PkvAdAG45dfp30rsFwQtF8n9VeqgmAJ&#10;ZmoLtNv8BDIFTzcHoKog2PzvLwJwLwT5e6tSKZaCuKUwbThKGdojS2wAUp2rxzgVZg1SWed405Iy&#10;ExgKWLurBj8dfouZ4/iXA2/BYYPvR7f+D+Lo3mPxwoqPm4Kp6+szCOfr8dKKNbjsnpmY+ORcfLKz&#10;zgyjU47GAPcdJAB1LihpglRaIFMwPbbJTBSpxDJa2supDvtRCQ6h1T2Ntle9xGfyXC5WJU5Q4LQ6&#10;TQRKAjEcGc33X27Ss8VTtNZSm7K9VJuCoCy+k7+Bi+e7P0FXwO8VzvH9CetCsoBt67cjEAyY66dU&#10;ygDch4r5oVhzvIu5vV5a26DpADBWU0qIF5mLQHR6PfDS9mrYlYAYC/uo/mh/ePGrjS6ZDOLGjx1o&#10;/SKVHkHXZuFOtJ+/izDcyr+pAKn8Kri+5aIadFhcgyMXb0JbKsEDFntx0aqt2EWll83Q+lBJKKWW&#10;LI5lqXcxzWWaS3W+UG3wYlFmj7hi13hBW7QtgVABV/KiOeqUq/Cb06bgN0Nvw7/1vhK3PfGySdKp&#10;cse893DQCeNwVI+rcP8LCxCn0vVaIQJcIzVocwhVAVDhLsb+CDaCUhE6TdVAya5/C8C925Xa3ppv&#10;31SbbVeqX1CATdva8NPSADBEQLJ+FQDtAGm9VgC0YaWhcqXP8T9Wws1Ubm+2/dL2pc4SE8hdhKBA&#10;6eUxMp0i6hzR6BJjhzUsUr9hmhZTHQeNuOy+mWZe4sOGPIqfDbwT7QbejgOGjMNjC1eB9y9CRzcp&#10;YLMrgnMnPYND+o9Dl76TuLwZ/3HaeDy6aDkUhqzpSaXCNIl7jO8V5f7DBFYkmaG1pdKMV/IceYDn&#10;x1lUibS7mmLTOovr7ZAYjRc2I0dM7OCZSMaGIR09k9vSCsdv5boQP7MSMxCAsuJSgln1QOdMU4Ca&#10;O3QMTMKHrNJ3xfj6LBKRHLIE924TGrO3lAG4L5Tij1RoKGA7lV+YF4Jsb6TY5qf5Ompod2t9bjOF&#10;pZ/Q00WleLxE0MULg3YgRCXGk2dL2I1fzN8KTV3ZRjF9Cm5WYPP8bVR+yusn+O2gAqxFx1e24OjF&#10;29D5lQROfm0zNlT6TEaScDqMAt9bKc01j0eC4FPq8jgvNo3NTGbroUm3q/yatzePVC4PTbEp6+JP&#10;7ca4+2bgyN5XmInD/23IZPyg52iMvf9ZrNu4C72vfwFtj78Bx509Hpuq60xYg+AeDFHhKuxD7ZhU&#10;sx5d6Op8CBA8ausjEP4WTHb9GwCadVya7Ut22LadX96uaZ/F+kULXKylbVkFYmeI+/wCAG3oaf+l&#10;3mEtDQCpLAWrEtS+3CPdVPmbq71Qy5IK/MrtVM1+bJVolKA6C4wSTMOMMaZa8hBSvgRvngRFgArp&#10;zDueNBO3H97rPhw64G5073cDHly0Auk9jUjyvMuTG3Pe2YA/nn07uvcYh8OG34ODB92JQ/pMxUEn&#10;jcFRA67AY29+ZDJXx9MxM47XZJlJygqrM4TKjTfLRDKMZGqNGfcbTQwy7XyxxDl8TgAsqT9ljhEE&#10;ByIVvh7p2PlIpHvAitxIO/wxX0Nw88Ya4/eIUeFFqAJjJiA7Z76vmh6cMY14sQhBuhEFbPM80s06&#10;wyUvKHM9qZQB+K0v9g8Up6yXulPaJA3hUoBviJBzEwC1AQ+q/U7Uhrw86f3wRrzmAlDa+VjIyYuC&#10;Ki0oFRbBPZ+uQ5fZ68zQttZzN8BMWTm/0qi+CgLRgHA+171Sh4Pf2I4fvVqF/ea6cP/HWwi/PDLJ&#10;RmObZE2ttHLq5ZAkAJVSSp0TGdqpDTuDmHjXy7ho3MOY9OgcrNtai3QhR/gFaYGoEGMNuG76Qhx6&#10;yvX4yZApOHrgPTi673j8+6DROKDXDfjZ8AmYt/JzJPl+6lzxEyDBUBbBCK2OLmrFG4ZoNwk+RwmA&#10;/wOQVP8GgNzGoU4SQspJANYSajXcn9rp1EtcKxWnzg3zWnt7Z9ECa1sT1qLKdQ5V89iu9uew19cQ&#10;RGoD1LwgBnisJQAaIAqAxgar/ZL7FwSb2gnt503ld7aB9+VatMpmm+LrWEvxhkZd8lwxyRi4FAD9&#10;hIdmjfNxqWYLDbPTiA4v1dTFd89GxxNvwBF9R2PKS/MR373HZNup4Xe57fH5+OHA8ejWdyp+NPxh&#10;HMnf6zdDr8f19y/AVVPm4dC+N+DXZ96ENVUeFOoVFiMVKGVGi0r1r1hBEzRNu5okHNPxRbxZEn7J&#10;nrS2pxFOZ5hOkGRSCvAMVo0f5mPrYi7P5fl/Ju3yJVSv9xJodXxcTxAqVVYxXRb3r/dQD7GXSlfH&#10;sZbCoC5BNZij+tXYYcUM8gYgF2UmTv4O9oh8JxVgMBRAZXUV/LxoFculQfxNAc6uOjg8bsLAR1UU&#10;Mp0d3ojPtI2FCMAgYaiYuFzMjW0hP37/yia0mEnAEXbt539O6DkIPVbT/kf4aW7feTvQhQrwh4Tf&#10;Ia9uweDFO1HrzaGQbaAVyvMOX0BSaYmoHNL8O8kTz6LNqt9D+O2qwSU3PY9hlz2HIVc/h+Mvvgfn&#10;XHUXNmyqQryBkIx7uI8UPLRV1z/5Bg449gocfuIE7N9jAjr3pDUefiUWrPrUzKVrOldiQVaLEKRy&#10;iSR5MQsKhJ8AKDVWrEZ5sRqFVgJfcWni8orbKYbPVAM3QpH7qQ0GUBPksaRKrtXfVM52wLPUGwEr&#10;IJrXEZSsUnRqv7PXqa3P3l8JrqoOgtVUwbEIvOZVoS0GgIJUEWh2qIwAthdmWl9Se4KnnpPtV9Vx&#10;MJbXAE8KVkDU42LVY73eQNB+H6lBpfZSPkDbGhNQ8TDSGT5Pjzvmqdcw7blXkFLGbULi4xonel0x&#10;Ed1PvBoHD3wQBw95Bgf0vBEnnD8eiz9Ya0Ji6KjR/8qX0Z43rzFPLqZT4bpEzthejUop1QgBGM5q&#10;maES22jyAFrWIMJOoz/OIgzV+XE2IXh6EYDnmRpPnM96IW3y2Tz/r+K+PuZ69UZTBPBzG/VHsIZy&#10;GToS7j+lCdhTqObvURkJmh5igdhS54hJ6hA3wdK2Gf5bCO7LqvA7BED7DpXN57F95y4EgrSTVECh&#10;sAbw88IJBOFwu1ldcPtpe3m3UzJTn4GePf42RhhGlI2ZF0k+7cYj26OoeFlZXrai5bwtaDWfMJxf&#10;yyoIEoAm599WtFuwC4cvduCHCx048I0PMX+jB40J8MRNIprlXZQnsrKvpFP1yBKEGd510/UN8PJK&#10;mPDoDJx63ZMYdPkz6D/6OZw89jn0vvBuvDh7FZL8To54BJr3QsGqAd7FH575MYZe8zgGj74XYx6b&#10;gw8rXbTQDbT36r0OG/iZcbCsCv0QoGoILsGjBBsDNwGh9LeqYKT4PwMv+3nBUQqumuCo4XGpifhR&#10;HfYZADp4PLV9HZWyqgEjj6EjRtBKSQiW3KcAWMffwh0kMGTBBVUDQL2n/d76HCYMJ0Cg6TF/rxKU&#10;DZAFNn5+VTM0j9/NjCxhrRPs9N0ENovAomL2E1aeeBIuwkswM1BTb7f2y9fa67g/vt5JJa45VkzY&#10;DB+bbVlLSlA3EE1+ZVJ/KbECIRKWlbTs5opIbo+dXYfnXZUnhH7XEH7KOD3sEXQbeAcOOWUiLrj9&#10;RaxzBEyvsBTikvc34YSzHkXbgZNw0uipUAxqLqPkqbkm+NkZZGiHed6E0gVE8nQkifcJwSu4PJlA&#10;U67A0whAwe8cQlBW+FxWe56RZPwCAvI8QlDthk8hQNvrzTQSaFKUsrgCoK0AI7wpKzDbFY/zN5bq&#10;D5v2YzMBfFb2XN85j3x9WQF+q0s8GcfOmmp7ZIdi7EJxwo0Xj9+DOq8XdR5a3oDa/Kj8qF78Jvee&#10;en6jPAmDCJvQlxStsnoAQzh5dQ0qZlRT5W1GxdxNZoRHu7k70UZZXxbuIgj5mH93J/iOfMWBg2mP&#10;h7y7iSdWDtnUbp5sSkOkrCMCYCPB10AANiKXIwj5eV98/TOcMX46rr5rNl54dS0unfwSjh31KPpf&#10;8xQefHEppj4zB8OueQRPznkXCV4cewoCZ4EXZJ7fq4A4T0gzD0dUvb4+E1Bt1B8vWLcUDgEliNUI&#10;cLRlTbArVhuKxfXczo4DtOFV2qY2EEZNwFaCUlMKoVBKKCXbVIdLLKtYM9p1gsHF963lsZQC1D6a&#10;2vMEtyDfpwg/ZXpRzF9JVdrvz234vEagmOwyxcfmO2g/fE0t12vYoN6nWkAm9H38/kkqrwyvzUS9&#10;ct7xQtfvHksRTIQK5VW4gRc+j7d6ZlWDuQLcvPnYuQiVfisFJ+2tgGnScgmOrGZ8MZd2r7GSKtD+&#10;EqwaQhfid1bKtDhhaCZw4vs/vfgd7H/SVThy6LM4pO+D+PHAsbh34euI7G4wuklK7o5nV+Lnvcfj&#10;h4MnE5LT0eOCu3lDjiOZL9jByQZ8AqBAqN5bqkBCyk9YWekw4tZ0RK0RxvaavIECHwFotwXuBaAC&#10;pJUwIRXvh3jkWiq9zWaMcJQuJKHwGwIxqF5fwlvfxSz5Pprbpo7XRx2FgY833xDttzrvIvEMoZ9B&#10;veYJ+A6V7wwAMzy5HC4n7ayUEC8AKT8pjIALDn8dAeg2Qc6Cn8JdlGoqqEq1EqH1Cin2zwpzfZon&#10;UAQr3UEcOpPQm6+Z27ah9TwNcavCfoRhZ4KuxaIqtFlci65Ufoe+4sTRr+zCHxaswxvbLX4Yje/M&#10;8GRV75sUYAGp7G7k8rtNDJjKp1tqMXraQlw5ZR4+3ekx62p4IVx29xz0uvQZjLjyefS5+A785dx7&#10;8KfhU3HxzU/gvQ3bkKNtThCsYV6UAUt218/PLnCr51fhO1S1PAYu5S4kvOy2OHUyEDasJbCpmvY4&#10;PmcrMAFQas22ubKvqko+mshpoH6BYAlj266deG/Nh3jj3WVYtPJ1LHl3JT7c+Dm2u2pNu1i0YQ8s&#10;Sp0Av78sqmyVqtoJBb6qYq0mANV+KAB6BRGCKta4G5H6eoJHn8tWf3pe7YLVtMVV+l5UZ0oumtIk&#10;TLkUtlbvwIy5L+Oa66/FoGFD8Jdj/4rf/fH3+NOxf0GPU3piwNCBGHH6cFx08UhMvHUiZs6diQ3b&#10;tph4N80b7CPMlIvRFcsaZejgZ1M11lowJPgcVEZSmkq4qmxB6hVWZ5Y97SdvnrSIvK/h4XnvoePx&#10;k3B433vR+9LJWLJulwGuuhHW1XgxdCwtcZ9JOGLgXTh8xFQc1GscRk19FgmeFwpCVgJXAVAhKRHe&#10;YDQJkzLFKJFCQFaY3zuefo/vOdYEQithaioh9acOkBIAZYOlANUOeD5V4qlUlooNXEiBoJhDvZfm&#10;DiHM1Rus91VbI7+PeU9CV8HgdnOB39zwQoJlKkYVbPF9M8hmeTP+jnSGfCcAmKGsr3EQfryQzeB+&#10;gk/V6XOjxuNArZfPBf0EnuBnZ18J8oIPaXteVAFjk73w8ISPhRMmP9u1G92oeHYd1R8t8MKtaD17&#10;O+2uJjPfiq5c1/rVbei2sI6qL4jOr2zHjxZ/hqtXb6JFaUQ6SVXGEynGi0sR/ylapVzOhp/Gm0cS&#10;BdzxxBu4curruP7e17Fo9cco8KRUue2p19HjwqdpkV7AMefcjb9cdBf+49x78dMRU3DiyNvw5MuL&#10;CXoPARuFP+YjBGXZadMICOUR9BCCzlCA6olLwqO5na0x6o7HpQhFDVFr6pwIqcry8jVcH6Gli/Ci&#10;27BjGwEzE1dfdzVOOPE4/OQnP8QBB3dDm85t0aJ9G7Tq3AbdjzgAv/iPX+OEvj1xyTWj8NSMl/i6&#10;nbxgqRoaG+Hi8ajivqul/vhe1bwB1VBhKHVUitCr5ed99a0VeHzmc3jxjXnY4XcTQIQRP6tAWUXI&#10;CH4eAiDB625XbRWeeHo6Rpw5Aj/6ydGoqKiwawvWdqxtWFsW1xVrG9YWrK1ZjzryMJx21umY9co8&#10;KHeeQOhP5o3qM6qU8DPthzwf1Issq63PIptuJm1SeyC/k0AcIiwEQjVpvLF2J7r2HIvux47HzFfe&#10;Nb+npuGc+fZn+O9zb8NBvSfi6BEP4aih9+CAHteg31W3Y21tHTJU9Rb3qxT6Gi6nhAwRvocyxihc&#10;RT2yBlBJizcizXkyC1aU8LP6mGwx6viIpQbxXCuB8BykNS6YMIymlVDhYqTCd9FFOPjaBipJWmB1&#10;tmi/BrbF/Zv3kuLMmVRiAqCy6nhp/X0ZXleKZdXrIjxmfF1TKcbbNiFxH4LjvgvA4jFO8kSsc7oJ&#10;AY1xLMJPJ6vXZzo8aj11cAfdBKAHgaC3CEDCrwmAmnSIMj/C53mxxXXhUQn+6Y0tqHhxC1rR9rac&#10;uw0t5lABzlebXyVtby0qCMAjFu7AIXOcXF+JPy9ai7edOjEU1yXbkOeJqE6PAvL5RlDYoFDYjXpe&#10;8AveeBejp76MUfetxAW3L8Kom5/Doy+8ghlLPsC54x7GBROexwuvbcHU51fg9xfcjl+eNRV/PftJ&#10;/HHorTjt2ltQ6QvwhI9T/cnyCnwJk71FmZnt8by8exN8ZkiblvyeJbgZAAZ5ccuSsmq9qXyd2n7C&#10;uTTtcxBzFy8kJM7EYUceboOlBJI2LdC+ZQt0aNEKHVu1RvvWrdC+TUsDl+bAOfTQQ9GvXz888tRT&#10;qPb7EW9ogC+apDLlhUUlHs8mecMK4IEnH8a//+X3aNOpNSpaEVD7tcbyD97lRVggdCxjlatjYQTq&#10;c6gkGG+dfBuOOvrIpvdp1boFOndoh65dOqA9ody+Szt06NoOnVT3b4/23dqi7X7t0LZ7e7Tu1g5t&#10;uL51R/u9KtpX4I8n/AVPz3yRn4c3Kv5OUnoOQk8wNKm4ikpUNwUBUL3DJoGC7Cpdh5nAifZZ02KG&#10;sgmcPe15VPz39Rh8zXR88Okm3PbIPPx40Hj8aPCd+Olpj+DoQZPxy34TcOODr/B75U0zhuCXoLJU&#10;L36ikUqYNw51koUInGCWboKwifI80jhxwSuW3shz6zqqvIFIJoYiEbuczw+AskcbC0wIKnOMlVLe&#10;wDMIypEE5pV8/TrEeKNNJpSclQqaql7KszkAjSKkwpPt9hLsdlIMKm/1DvNmYey5UaoW98dj5HY1&#10;AXA3L8p9B3122TcByDuMJLjmzlUuPx9VhcI9zDwaUjBer+nsqPO44Q4QerSKm7atQ03tLjPSQwAM&#10;8sTWaAmppzDBofY/LVP80V91hNBx1mZUzN6F1lJ9c3Ya+CnRqRKgVsxzofXC7Th6/kYcoAwws3bg&#10;urdqkY4XeMJ54E3RVhN+uUQ9ClJ+hT0oNOxGvj7LZQ4btldh2lMLcP4tz+OKacswdurbOG/SAgyY&#10;8CzOuuk5zF+x3nzNhkIWS97fgGHXP4KfDr4Fx595G95dW2XmfFVHjeBnRnsQgAoPUfoqdUiYDgWB&#10;zsDPruqwcAiAOqFljf38OyBVKPjRSivTdX0aC5cuxgk9j0fbdi0NYFpQSbVu3xLtO7VBuw4Enmrb&#10;VujUti06t2+LjlSBnTu2RScuO3Xguo4d0LZta7QoQZPLP/71vzBjwTwekwwyPBaZ+jw2bFmLnn17&#10;NIGsc6eOaEcoHf3TI7DDUc2LL02LzO8Ti1D15fHuuo/x+z//wWzbWp+pAz+PYNepLbp0aof9CMAu&#10;nTugE9+/QwfCsGM7dOzSHh24vkMX7rtrR7Tl3wJkJy477teef3ew379tBfqdNhCfbt+GFI+7GXPM&#10;97Z7j3nx87wwnSaEoOkg0bmm8CRBjwCUGlS4VT7bgM+qojjyjNtRQSV4+PDrcOSAMfjhoIfx09Mf&#10;wRH9b8Kx507C4lWbCVvevPNKkR9FhjedRpJDafbf3rqJ9rxAkBE0fK4EQA2Ti/KcihFeCp+yEnMJ&#10;zpGEXg8qvAuo9hQKoyoFeDbV4JkEoEaGSCmeztedS1CvQCoVRNIiZGmtFTNqEXomU7WqCbuRJZYS&#10;LBCIBRMPqe+vm6PaRPWcRqkEMwoVCqK6rs6cqyq6JgXAfQmC+6wCrPPUYnvlDhMwrPx5Un9etSmp&#10;p9flNIkNfMEAn5dFDMEf9CHIGlISUoIgwNdo5IeUo5l7gzAJUqFoZv0bP3eg4nmqv1kbqf52odWc&#10;7XbcHyHYiva35cJqtJm3CQcuUCfIVvx68Qa8X50wqetDcQ8tTAKptNr86k2uPi6MAtSJ0VhsEPdZ&#10;GSq+D3HplJdx0S2LcdXtb2L05Ddx6Y3zMeH+RXh/3U7CM8cX1KPKn8TtC1bhpTffR0GN4vy8fqoi&#10;L9WRcr1pfK8ZKmagt7ca2OkC5tIlhaebgyBIADoIymo+riT81JGytXIbzrvsAiqktgYK7du1IlgI&#10;DAJP4CtV/d2Gz7Ul8DpQSXXo2Ibr9LgNOhJGHTsSOlRk7fm4QxGaBjKtWqDvwIFY/tY7eGnWi/jB&#10;UYfa67u0Rav9OqN1185GlV03cQyshoKBn0JnUmjASwtm4MBDDzTbd5Ha4+fq0rk92nWmouNSYDOq&#10;j487EsLt27G2JwAJwi4dOqFr+y6sWrZHdwKyC7fRZ+tMKHYkNAVSvfchPz0Ks5YsMr3vCn/RsTPJ&#10;RHmM7czWJQASjqyah8TMbUxFZI8YyZuZ9V7/aAuOPvMutO8zAQcMnIjD+k/DUf3H4DKqw83OELK0&#10;y2ZSJN4MU2jEFncQD856B70unYI/nXslPq10IltooKpTO506KmwFaCWV2KKRr1UgswOR2CTCbyjh&#10;NoBQG0lldx4ShJ49n4hAqNAYdZYozf5F3P4xpNMeKjfugwCU0rTnKdkLwah6tgk5LaMEoIDnU5wg&#10;rbBulBpCqB7qgD4b1ahSt6mt3UWxsS+WfQOAJIbd6GrfW8JUcdWuap586s31m95cP61tnc9jbK+T&#10;P4aPNkudHer0EOyCBILAF1IlKINUjwo/kApUrr8Qf0R/JE+Zn0G/1VvRcsY2dJyzgQBU4LMmN+KS&#10;drjVPA2J24yWizaj7QIP1eBWXPHuJmTiDbRDMZ5oMVqTHDLpBp7gWZ7IgqAy0QCRUJzPZe3vs9vO&#10;8ffJJgemTJ+PayfMwHU3v4oLb1qMAaOfQ+8rHsaDc96DM5Y0jegxqkHZRiuuTh5lrOF3Vy+oSWcl&#10;eyYrays8E55SfCwQlnpT62iNtb6WS3VKqHMi0pjHO5+8h9/+8TcGMC070tpSHbXXUhAj2JoA2N6u&#10;AmC7dq0JOwKQ6ztym05UYZ24vZYdCagOVGAduE3nNgQpa2cqRu2/c+eOfE0btCRwunQlsAixDp0J&#10;P9rqn/z2J9jirISP1rJOkzM17saTLz9D0BGSfO0BVImdCaz9CLr9BFsquDb8uyWXrboQxIRaJ6lR&#10;A2JVQo5w7CwVyNe0J5y78HFXvm/nkhLk6zt27kSgdjE2vn33Dnhi5nPmmOvmYpoRTFugDT81Ndgx&#10;gsouQyVIAAYJEx9B4s1ZVGBuNPCO9/GWGK6fvAAnXDwFx111Bx5Y8DaBoRthIwqEpMJh1rkCmPrS&#10;Ivx15FQc1us2HNHvThw+dCzGPTLLxHVGNSrDdFQQgMryw/ewkgRTKk2V6Oe5NhPRiCxvfyRjFxOA&#10;Al4pMJo2OH4+151OlTgM8fgltMrXEIa7uM9GxHmDTlDxGSXIm6qlxwIgl3ureoiz/NxZQlCqOMgb&#10;Lc+5KCHI68QoXz6v9kIlEFZSVXOJltsA/8lFM7ybY7sHXr8XdS6HAYDS1itxgS/kQ53XwR+hhksn&#10;gahEBjECTwAMs1Ihsga0LsIfj6pRVUpK6k8JCELcRzicM5MIHTH/M7Sn+uu4qMpYXY0BbkH1p5nd&#10;FPTcctFWtH9lB46aV4cDF3+KhYrx4t0/QruQ4smUTfEEz9TDKuTMwPnGhnqeaAU89NR8PPnUQuzc&#10;VondpJ8uBqW30jC9BUvW4mJCsP+opzB03AwMuP5Z9LzsYVw+aQZWvr8RyTQ/p2Zni/Ck40loensF&#10;P16ERuHRzsr6qj3PhqBdv2iDBUAbgg5C0OLnmv3aPBxy2AHGqkq1dSTA2nZuhTZdKrhsUQSfgEfV&#10;R2vbtm0btKEFbst1sp/ti4CUMuxEmAmaRjUKlgRf1zatsT+t8n6CUSe+rk0FlZmgKYVG+0pF17lD&#10;RwPHB5981FhQqdMECTD92afQqkMrtGzdksDrgG4EayeCqyNh1pl/y/J24Hu2ZW3HdYJuJ+3XVG7L&#10;bTrT/nbu2smArkMHvq4rX9eNVpkQNAAkEDtSfWr7/QjnVm1bmHbCp+a8gCzPN8UW1tKG19AhKDzG&#10;WwRgKVZQ8YbK4xdQXF2Gv4+GtREOdKuIFxpNZ05AQ8r4OysAIJ3Zg3c/3YlR972E3597C44cxDr4&#10;AfxyKOupU3HQWbfjj2eMw8bNTqSo/k26LMXh0XYqjEYjOIwdzhCA2U8RI9QysUGE20gkTNJUe1SI&#10;OkSS8XPMmOFY6gzTIRKPnkdofohIVhClopTqI1AFQIVqqV1QQdLmb1pgVbtd0LbGgr1pW+Z5ZRJH&#10;JGnT+blCvDFrjHE2l+elqmu1dL3a1ZRvKRP3EQtsH0q17VXXORFW21fYb6qmpqz2OVFNS1znqzPr&#10;QrQtas/TFJNfAGBIALQIPqo/A0FuZyAoNeVBOprG67U+dJz5CdrO3oK2BGDLhVSD89UGqE6QXaYn&#10;WMPh2i3agSPnrsO5q9bwxFCON6oznugp2oaMCXZuQDK3G+m8TvscPtxQh1F3voZJdy/GhrXbsEdt&#10;gsrqQkDKHvMcw7vrqnHdHS9h8NUPY8CNT2Hg+Jnofd7DeG7WKj7faMYx27O1aXSLnc1EnRouBRqb&#10;YWrq0bWrHpu/CTuj/ljVC6yOEEcwACuXwdsfv49DDz8EbQi/LgSX4CH11LZjCypBqsEOLQmE1mjd&#10;mqqvTRvCj8+ZSrgRTAaAgh2rlGIJgFJetv0lmNoQQJ26oH1nwnO/lmjblfvq1BqtqA7b0pK2o00V&#10;/P7wn7+HJ0AVrrRQtH0bt27AgQfbtrcblV/Xtu0IS27P/bcgWLW+desWRk0KXh0JO1lvY8FZ23Pb&#10;jh070g63J7DbmtpBwBUA9yMACb/mEJR97sZlt24d0aID97t/Jyxc+goytKgKRq/iOVdjrK8AaAdM&#10;m2BpdYpIDVGhKampQmIUiO0jWEybZ5IY5ekbJvgWrt2I8x56Dr86dSwt8Tj88NRJOGL4/fjp0Ifw&#10;m2H34bAzHkTrU2/Bv58+Dp/TGaR3E4DZCGFFCCbqETJJVHl8aIWV5Tma8yFFW5uyTub5NxLxmBTg&#10;aVR5hGDqNAJRQ+POpmocRudwDmF5NsLJZ7lPgZRqj587ws8dKyrMKAFrOmD4d6kqBEfhMerwifJv&#10;xUK6eE2peqmKFVCtgH9BWtmzE7zpm8LvbF+1e+u3sXyrAViKNVJGimpHLWpcHpM3z8sL2EvF5qEC&#10;rKHiq/LWoZZV65TLL6CeXsLvqwAoFSjwlVSgCYKmmnJZLmR5V5u8yY2Klz9Dq1lKay/ltwUt1Qli&#10;hr4p8ekudFiogOhd6Dh3PRavDYO3XNoMy9w5NeIjQ4uhsJd0do+ZtCiZSOCBF1biyrvexOMvf4J6&#10;eV+W+kIBWc1Tm2rk66gcaSF88XrMeOMzjBj7GHpddhcm0g75YwWe1Dl+d3V8xGnbNZlRkuqCAOTd&#10;2E1wuNT58WUAqjPE9AoTelR+1VR9NayaK3dXXSV+/Qfb9nYisDpSWaktTO15bdu3MB0franiWknx&#10;NcGvDaFDddimJYFjt/kJfKWqvwVBWwG2QiuCqm3bTlRpXWlVaXu7cX/d2qJl1zao4Otbde1IyBKi&#10;tNwLlyw28XCeaIoXaAIjTh9kPluXjp3RvS2Bxsf6W/Wgw7rjj3/+LX7925+jbWu+d6sOaE0LXXr+&#10;C5Vwt+26/bk6yCITdgaAzWpnfu79COZuXdui6wGdCNkKHHLkwfh4k+YJbkA1L/YaHnv1Egt+JQCq&#10;XdDNG5OBYFLtgay0hj4CJkwIhvj42aXvYti4p/HTU27HwadMwdHDH8aPTnsQBw28DYcNuRV/HHk3&#10;fj6c6m/wNPzm4tvwBtVfkqdIjGoymlVvqzIFEX6aO4RKTBY4ZMJV8kgn3yLozjOjQpIEYMrSBEpq&#10;95MaPJvWVz3BgxCzlFH6DMJzGl8fMUovJrhleLyp3lQ1d7CGv1mEmsX1qprcPcq/NYLELAX6pCbL&#10;ogOLBEwzTCSVMK9Vx4iG2KULyiJjTnFT9LDZn9+q8q1XgGbmtqoqVDpobXnRu6lgPOGAsb8Kcalx&#10;1cLlcxn42YHAAVpgP2HnpwVW26ANQPUOBxTHFbaa4GcHQiskJsyT2EWLEMMZH9ehYtZatH5Z4S2b&#10;Cb9taDWb1pcWWAlQbUW4GRWE4C+Xb0OtO4uCZuLKEYKEn0Z8ZOl38oIfLUQjIf7Beieuvv1FjJ42&#10;H1MeWYbX3voE1d4QFFRfoFvIKCg3F0WCJxEZCu4CH2yqw9TpL2PDLgey3NDS6BRaMU1WHo5mzIgI&#10;M8qC300TOwmAAl8p0UAJhi7zHBUgt1MboWIdNUHO0DOHGkC0LSq2dl0IKEKqtZSZFF47rmNtsr20&#10;sm35nCDSHHRG8X0ZhHxOykw9we2lAlmN2lP7IGHTpqNUIPfJ92zRtgK33XmbmdRJv62Vz2HeqwvQ&#10;lupTbY0tqfL0OY8+6nBcdNG5eH7G01iz/lNEYn7MnPOsea59q5Y44vCD8Ic//hYDB/XBhReehXHj&#10;rsPd907DSy89gzeXvIKPPnoX119/NT9TC9sa0+6qfbAJgPws3Tq3xP6Es4EhbbP2/ce//Ceq/W5E&#10;G3fDwRukLK3dKWKrQAFQ6zzxFGGnntsMFSAhSNUmpeXNptH3qknY7/hb8JtBM/BffZ/AUb0Iwv7j&#10;0eOaB3HvKx/jjKnzcUT/W/HnYaOx6qONZshciv/WawQLIWdGhVBlRVKEES1wNEMwGgW3m+dMFeH3&#10;KIHWl/DTHCGaLU72V5mkz6EVPpXP0SLHNSpkIC3wTbxZV9Pequ1Pii/NqtAaOhjCzgCQn7sEwL2V&#10;2xGCZi4R/h1M0nVE6cAIQb8V5WdJ8Py3P6OxyzzPQjznvu3lWwnAPWpHYNGcvVsqt2GXywHNoxGQ&#10;elFDbNCDGp8DNe5a2mK1+RF4/CHMvBq8M5lYP9YQVY/p8aVKChAQdviLDT8DQCpEQTBAUHpiLoI1&#10;iD+vrEHFnA1oPTuAVgRdq9nb0HK2cv5pjo/taK0MMPO2oN2cLbhzjRv1PBktBcPy7qw2kwStb0Yq&#10;MC2Lm+PJlsa0l97HqKnzMHbqQoy7fwXG3rcIN907G9NnrMCa7TUEHm0w75Gp+kae0PU82agGC0CS&#10;+zHtMvG4yUcXUUabWIoqN2VCXtSRoSFk7mAMmqv3ywrQdITwmJl2G23L757gMZ1KMBj4dW5rdxAQ&#10;YG2pjFoa1WYDr32xw8OGoADYwqi6rrKPVFBt+Zx6gQ0MCbZ2VIxa30ZxgYIe/5bdNIAi/DrRxmq9&#10;2unMfvWefP/WbVvg1SWLUKBEUMaaGFXEwBFDzOsUzHwIwXbnvVNRU1fFG0Yeufo8L+oEUpkEQfgx&#10;Xnr5abz1zjJs27GZv2mAqjuBfH2G2xZ4c8kjT0uWy9q2bOJNY8x+9Z07qe2v1G5oAEiLTZvepUtb&#10;7EdFuh/XdStCcOCwAWbURDBfMKNbjPUtwU8K0MCQ1lcZYwRAxfBp3HAqRBubw5yVG00nR/eet+CX&#10;w27GOTdPx7z3NiFI0t35/GIc3Gssjh46Da+9t9Z8Tovf8ZVPPsPU++ahss7Hm4Om0eSNL8VzjYpS&#10;IznicfXkErgaI5ymCkwMR9rSCBCN/z0HaeUG5GOTNCEzmI8v4/N9eS6NQjK7gbAS+KjcUpq0nfDj&#10;eRpXry6tbpLHK0G7q4iIuFGDpSowyirzNRpJktBkXiEjSBSVEOZ3LvUsq1272u1FhO7HFLULmvH6&#10;9rX9bSnfOgCWbG+B9nDTlo2EXzVtoSxsEOEQJbefttfjoO2tNSM81OYn26tRHrK2gprUn6kBVtpl&#10;0xtczPis9j8DvmI1YTJchiw/Nvt8+OGiKirANWg914HWmvN37mZW5QDUZOfbWNUeuAV/mr0OW2t4&#10;1ytE+GPHaC/seRUEMHWA5NIN/K0b8PmGWoyc9gbG3Pcmxt85B1fc9woufWA5Lpq2GBfdOgs3TJuD&#10;p2a9i7XbHNDE1SZbCC/aOIGqQeuhhG2BNFl7MMYLzKKq0CgOAl2JCkqJBr4MQI3wMMPI1OlhQEmV&#10;y4u3xuvGL371C9Pj2bkL7SlBJOvbhhd8Syqf1u35t9rLpOZkh6kA25jaAt26dzI9t4JWOz4vwAl6&#10;rVq1wH8f80c89/yTRlkJGhdfch7mLXiZ8LOtc6vWFVRzFWitURp8viWX7QVIKrx+Q3hhylrx+2pS&#10;qh//6qdmm//6yx/x+dqPeWvQsVDnlYLY7d9RNzgrEUWhIYtMnuo7aVEVqmNLv3HxxqYx0tw+zmPn&#10;87jwhz/8G1oSqs2Vn+lQ4bJUu/AYCIJduwqIahNtZ0aWnHXpefBoXGyuYJoemtvgkhrUHLyaUClo&#10;7HAWPgJKMPAlG3HebY/hrNsfxeI122A1ZviNgLtfWoYf9x2FXwwaixmrtyDJda++swEXcNt/GzEB&#10;R51wI+5/+Q3TeWJJXVF12QCMEHh2wLQC15PZzUjExhByGgd8DpUgIWhpPmHlCTyfcBMML0c6IQBe&#10;wn1s5LlqcZ9U3Gmew4RfgsotwX0naYv3AjBLADavAqKtDo1i5FJznQiATlZll9bIGIv7UNB2VMeD&#10;7iPOdfZVzX8JwtI1/m0o3yoAlg5MhnfbLVs2oc5Z7O1Vex+rm1akxlWDSkKxxuc0NljZXJTQQKM6&#10;VKXwbAD6CEC7BgVJbqcLp0n5FR/7in/H+eO96/Sj2ywqwJmfmpEfLecp6YGSIGxAC6q+igW0wq/U&#10;oN289bhuxXr4soCPNiQdC/JEi/JEKqa9Yi3k9yBmZTHt8Tdx/pTX8dT8t/Hu51tw4xOLMWTCizh7&#10;0kJcfucSjLpjJa66dTmunfIi7n72Naz6tIY23kImozu8RhjY0featSwYV76/rN3hIfjx+2opBVgK&#10;fv4yAJW3z2RephJM1Bfw+NNP2yqofQd0UfAxVVhbXvCtefG3IAi/AEDWVi1bEGCtsF+3TqxScXZv&#10;r+n9NSrQDm+Z/tgDPNmdBGUFfvPbX/CYepHLp3DscX8xz5/c8zhMmXITWtIWX3jB2fj3//g1WrZt&#10;iZaKA6SSfHHBLNPr+vnGdeh8YGd05vt9/MkHaOR/6uk3vx9vdEr8YP9tQ878lgKj1lEBygGEeM7o&#10;hmgAyOfr6xuwYP4s02lih8a0M1WdIfvtL6h3NDC3Icj1hLyqHnfdrxM6GlBX4PRLzzEZVJQfsDRB&#10;k8kgw1oCoVc3KgPAAoIJqqU4AUz15oomqZwazVBIJUu998Wl+GHvG/HjU+/CbS+8ixlLP8Tga+/G&#10;z04Zhx/3m4afnTYdPx52L/773OuxvroOuQLhQ9jIsqrTwUrSHaQVsGwhlfbw/HuQN+GRhI2m0Dwd&#10;qeh1tL3qFJEKHMnlSAJwOCxCMhp/A0kBj+pPuQbVcZfkPpVxSPNRNwdfCYTNqw3AFOK8TlUjhKjH&#10;CvN8oyWORWAmeaJC1HtkeCzqPD5UO91G++kat6/zbwcEvzUALMFPyRfXb1oHp7vO3PEVz6dYPyfh&#10;p57ena5Kqr8a0/uroVQ+KoGmWD9jcaUAeTFIKVABBosKUGC0l3Y1z+sxlZFen7KiWFLrRaeXalEx&#10;ew0BSKs7d6cJeWnB2lIqcP4uVCyuwSG0xvPW8welKklHUqy0vnGlrMobACZ5QhXq96CKn3nqswtx&#10;7X0LsW6rHTHvDKUxf/UG3HDHDFw68VlccttsXHPnclx9xxJcNPlVXDThJTz97BwkY1SBWdvmREwi&#10;TiokqkxvJGmgtze8RXF+AiEr7VgTAFllkSvV+cHv6rditCS1+MOffm/a5roqpk52VB0DAlontc21&#10;RZt2AqCCm2llixZYllEw6NipNYHQkUvF1KlXtR1atmqJQw7dH5VV27B23cf49W9+infeXUkFnybE&#10;4zj11P446MBu2LZ1A29GTtxHO1tfSOH5l54xFrcV96WOiuEXnGbU77LVK01Q8smnnIBslsqXit2v&#10;diZWo/SV71AQ5GPd+JTGzAS6F59XDfFiVJILZcfRTa6xsRFTp95iQNyNn78rQde+XWuq0RZGBeo7&#10;qTYHYNPjLlK6VIsH0g63q6AtnYrE7t0GfE0QLMJP1SRSlQqkApQljCS9dAi8wSaoqpJ5ZHO7ce9L&#10;q/GTwRPwk+EP4VenT8exlzyEnwy8HkcMmIyfDLoXvx50D37aZyx+O+R6nD12Kj7duhXZQp7QU7iK&#10;4EcVlszxxliwAZiNIpNeDcu61HR6pOLnsl5q1J+pcY0UkTU+3+4USTyJtLLCqFIFpjK7kcjFuW9C&#10;lgDUdAwlu6t15m/zXPHv4nNN2yhYmxB0WyG4+Pt46djCmQTM5OuEoXqTa2mHNUS1qezhneBbUL5x&#10;ADa/DySodrbv2A5P0IMwT16N3vATYOrkqJLyc1eh2lfLi94DT9RP9WbDzwZgCW4CnV0DQbUD8rHA&#10;aODYHJC8YFjDtMZSkSkquIU7nejwYjXBpxEgtMLzCL8FtL6LaYVNHCABOL8Gf3htC7b446hPeng3&#10;1RhJqr2ETqicgV+CNZ1pQC7bQGgVTGp89ZRleTIU8nnTHBKMpvHW57sw7bFFuPzmpzDypvm4cOpS&#10;nH/Tc1i4eCUaKBOUb05jQi0CMEwFGIilTCDuXgDaqq9kf/fOxysQxkwniQBYw2OY4I3lkccfMhCQ&#10;tVW4S0nl2YHD7dChPVUd4SfL2pbqTPCzY+kEiQ6mqpe4nVSiQlK41P5uvvkGNO4uYOeurdi4aQ3S&#10;VBWBAI8Nf6Pnn38Mb61eQpgl+HeA6l7KgJ/PU40f/uQIEwDdhu/d+ZAuWLdjM5asXGb2Of4W7bPe&#10;/K7+iJ9VcOPvS7DZoBPw9kLvbwBIO1wCYENjPW65dZzZr2pnft9f/eLH+NGPjiTwFb5DNUzL21mV&#10;0LPhp6qwmVa0/lxHJdieN4ojfngg1lfuQKjQYBIllCDY3A4rg47UXzBegJ/nhD8dg9JKBXg+PPjy&#10;6/hJ71vxs6EPUeU9jl8MfwA/GjYZPx5xF34+5D78aMBE/Oewsbh22lNY+vFOBHhuaf4X3QhjyT1U&#10;kwSe2gKpKs3scaxxvkc6XUd1SNVnXYWMdRmP8QgkExcVIajMMOeapSUAxp8hMHnDZo1lw1wq249l&#10;miEMAEtgM2rvq4BHdciqDhHzt9oHqQTDGt9t0ZHwtxIMA/zNQzmevwShMp8rS5OP12WjaeMvK0BT&#10;NIBaRXfpWqedrVl2xhfwms4Nh6+OyoWWl9Xtd5rQF6k/D094n5SB4v4IMpPNuWhzS7VJ5ZVqEYRN&#10;bYQGgoJsiKCJYdYWN1rOIOTmbkYrAXA+FeACpcFS8tOtaDu/Gp1f3oYr39tq0iFl414zLCiSaOTr&#10;Cb9mAJQSzMryZPbYMCOAIgXaDJ5oOdoHxQCqt9cbyeHtz3fgjidW4+wbX8Toqc/C4YoglyvwZOcJ&#10;xxNfDcpKx67gUyU5dRnwCYC0vgKgwBexLbGq8u8pu4sUoOL+1LkQocLt17+XAUApXk9LVXVuyNq2&#10;JwDtXl/F/SncxQ4fkfXV9sZCCny0rG072srt17/9MWprdlBZRBAhkMxIFZN4wgN/wM2bQtQALxDy&#10;IszfLazOKf6+6UwEAwf2Np+nC6Gj5UNPPIDXV7xqlOHzM59HroEALEKteW0Ou/+16r14Ib65/FX0&#10;6n0Sbp10I1asfJ2AdmH69Pvt4yE1TKXXqas6hUoQ5OPOVL8E4H7dWxOCgmR704b5wLOPm/Y6j5U0&#10;iVkdhF4JgFKAGi5mUmZRYYUIqAABGMnxt6GqH371PTiSFve3ZzyCX59xJ35z+r2E4YM4ot8t+P1Z&#10;4zD20TlYvX4XwdSAbD3MTVBhQRqnayX2UInF6DSipiMiTPhofSJBBZeKcLtHkYiOQ9Y6F5nkMN7U&#10;FR4j9acM0TYIrcQ5PF8f4vmZIMTSiObjVIA8F6ngBEAbaDbg4nzveFZOpPh3scoGm3bC0uOSbaZK&#10;VQLggAL0dW3yRqTPmeKNP833Sxay2OX1YIejCru/oh3wq5D4dbcXfisssEZKeH1eeAklHTiFtBjb&#10;63Oa0R3Vriq4vXVmLK9RhYSeYBcIqpOjNL63BDUberrzN7ULEgiqIS2NOhT4uC23k3pUnjsrGceL&#10;m2vR4mUBkOCbpw6QXWbKy1bzNqHtHMUE1uInL3+KRVudppc3GYsQgDwBLFYCyljgIgATBGCcJ7Fy&#10;91lUf8puYsJktD3hmdTJxQtEcYO5Bl4oiQas/rQKqz7aQvg1mthBTcod4/YRAlDzGHvCdtYXO6W7&#10;alEBqr2PVQlDTfp6Ql7xgUpZr/g/JbT8bN2n2H//bgZusrCl8BVVteO1k/Vt147Pt7KtIcEoEOh5&#10;JUbQSBCpRTPOliqwNbcTPF548QnevKhyCLsgIVeCn6r+DvK3tJe8WfBxyPx2fhTqk7hp4vU2ADsT&#10;plxecsVIvDjrWXTavx3WbviMx0jzmvBGZtSfoKcqNfiPA9C0G1JBRqwAL1oLmqstV6/xJg2YN+8l&#10;0xnUhWqvY6dWNvQIQi07dS7dIKQC7b8FQCWHOPfKS0yePzfVufIF1lHZuPi7lDpG9NsIgsGUeoWV&#10;NitMpRbiDW8PZix6Bwf0ugU/Oe0h/OjUiWaM8H+feRdue2op1jk8BqzZ3Q387oorFegUbBwl6NI8&#10;FzR5epyPtV7z+aZ4k8wSdLrxhqgM18GKUgHGB1MFahTIebwxXVC0wHYHieYKicTv4f7DvCnz5pqn&#10;Is80ElLq5c0ZVWdAl1OyBMKVcEvxd0gRePo9VFNcp2lCS0tVrY/nCEJCUJY4xGtD4/SVYSnBz5zm&#10;sY9nabMb8qjizafS5dSlb5e/A7nvLADNkBmWfH3eDG3z+qkYeGK7eKGow8NBtVdF1efw1lL5uWzQ&#10;Kaef6dhQ254eF5cloKmqzY8XfpgH37a8zarsMBWIrRT5GtlkAkPZoS3a72c3VaJixk4CsNJY31az&#10;d6HVK9Vov3g9OsxVILQXf31lPTb74rzD5mlLNQqA4ItR2QmAzRRgnABUbrWo7qyEYFRtg4RcKqGT&#10;WOqOJxe31+gRndRJnjQp3vH5FDQTlxqQ1cit2cHUBuiPJql8qTB0oRno2QPySxAU+Iz6UxUApf6o&#10;bFWVPPTeB+4ykOnQXiMkmgFQj1lNuEubNmhD66sLf/8DuhoAKpzFDIWTQmTVEDjFA2pfxx3/Z8Ss&#10;IKIx3u0JwObw+yIEiwCketdSajDHC+/Z5x43AOpAqLZo1QI9eh6Pa6+/Esef9BceF43SUbhSyIQB&#10;mcSjxZE7NhC/BDr+nqaXmNUsjVUm/IsADBOeIX5WPwEa5N/ZQhrLqDbbtZUCFNyKqq+p2upYVeAr&#10;VQGwx8B+CNc3wpVIGhvspjJvHhajquSqGhKn3IHKFxiOEwC5ep7LKfznhXeazNEnXn43ps16Extd&#10;HqR3NyJXUHCyYv3UYaJM05qPwzIQ1Hr1+ireThOtWxnNUcxzjjY2RThqnpl0tprn8SjC7zRkYxfy&#10;XLuA59yFdhUICcCEdRYs614CLYKYOlZyNgATVIMphXERfEblCYI8f1M8FzNcKlZV52VTVewql6r6&#10;WzAsWWapQ6nLAL+3O0aBEQ/wO9AJcJ/K0m3l61HlU9NTxAac3TvyjZjib1QBpniRVztrjeLTCezj&#10;BWJGd9D27vRUcUn48W5hQl0ELPXo+rXkBcfXlAKeTQ8hAWlDkY8DPOmV4qn0vKklSOq9CFE+1phh&#10;P2Eh+5zg3fy5TbS9L9qTHLVYuBbtZ1cSgA50fG0TuizaidZzHLhw1XqTnTfBEz+SkLqKIG7ROsR5&#10;0hBoUoFmIqRiVWO15nqwqPY08FzPK0+glcgbdacB6AkDRFkPbp+l+uMJJUshgJqJcqj+/FEpwCQr&#10;TyqjNmz4NalAP2uQ8AuGzWgPzQNSR2gq35ybx+SYY/5sQkCk4vYqP8X7KWjZVnkCwYEHdSX8uhB6&#10;thU2MYFSiISfAaGCmAlKZYt59bXZtPLZ/xF+ql8GYCDEG13IzQvHwtvvLCeQ+R6tWtNqdkb3/Tub&#10;sJmLRp5r2hQVw2clwvD4HVTLETTspqpWfN3/AMASBBUOEyVwIqzhuNyAv6kaEHIpS7Zho1RxZ4K/&#10;pQl9KYX1qP1PsLOVoMCoNtB26NpNnT4V+EuP4+Hnb+Qh3DQ+uARAe2IlgpBVI0a8PKekApU2S/OI&#10;RK0c1T0w481VeGzuQlTx98xRCGRzsrIKeaKyS1DxEYAmoJg35ajy7nEfUoBSfeoFVshKUm145jyx&#10;zxUrozhSF9c/TEdyASF4PtJxQjA5EunkRYThSNMJohCZROxhfv8UQZQ1HU32sE0t90LNqD7eyAVA&#10;TdPaXAGmBb9mVTDMsmo7wS+l9cptyOpP6ph44bZ8CCvMRs6IsEzyZqDksztrHdjdaIuhbwKBXzMA&#10;9YVK1UAeJmMEi2K4Nm3fBDcvEg9hpB5dT8CDOreDyq8GtYSgAp41skMnvFFsxvLyMRWbgZ9p2+Od&#10;nnDzC46yv4SatpESLIXBmKqLr1iNCiEwtV2YwNBokTRV1vNb6lDxknp7t6LF4o1opUwwCxzosHgr&#10;OiysxP4zt2P6J1tNj1mEaiLOizMWjxKAPAEJuQSBJkUXjdvtduq8EBjjAiAhGeUFofWaAUxzvsYS&#10;BCfv3AKgrRwJTVpiKUjlaSslqZT99UYSpgfYTn5KCBrbRejxLqqgaM254SQAa/0hKkVaJp58NTxu&#10;85cvQa++vXmRt0LHLi0JGgJQnQ60wbK7CnmR+lNYi+CnsbCK+ZMtFhxleQXC1gReq05UiaxSfxde&#10;eDrS6QgiAg+PpT8guOmY8jcLEog6xvq7GQAFP826F475edEk8Nln7/L9+Dn42ZTlRWORte9RV13O&#10;YxTGM889gkuvPBsDB/fGKf1OwtQ7b0aVYzuhUFSBxh7bVeeHlbDoKOoJmgicbhe8/EyZfAJZqk2B&#10;USE0JRDGrBB/kzCO/eufzXsKcmrr7CToNXWGlKqA2I6ftQNat6by7X0i/FQzynQtANq/RxGAVH5S&#10;hSapqqWJ1RXfqCFydjus2oo1vYBCksJ0Pxo/q+YXzQ+tGiPgw/xbPchRKiiL4DSjNfheGrFhYvH4&#10;dwmAummquSXBG2c2bxFCcxGLXUkbfC4hqNAXAfACgvAiPr6E6y8mIB8luLgfWuBsLsHHvOnmU2Zd&#10;ht/LKL5iFQAFM4HOwFB/E3KldSX4ZfidUjlVPtacOHkBkZ+PcA8Rgh4ecy9vTJrgS24nIcvN19Xy&#10;GtxR50CDIGijwajCr9v6lsrXDECR3aa7Suk7xXjibdi6Hm5eEF51aPBCcRNitR6HifhXCIxO3lLC&#10;A6PWBCwu7c4NW83ZnRs2AH0CoJ5j9ZvneYE0B2CpFgFoK0ZeEFSA6plKWRae3eGhAqTVnbMNLRZt&#10;geb7bTHXjS4LtqHVgh3490Xb8fFOL0+6GHy0aHG+Jsm7f1SgI9AENasIP9UYwRWzZI3t9XEBj9vG&#10;WLWtqVSFTYpRFqQZAJWOSMOKfLyQpPwMAAlCd7jYDkjQmR7hUNTk9tPcGdE8lQlt/nMvP48/9uDF&#10;3dnu+ezUqRW6HNAKnfYjCAmaTrS9Ul8KUJbKOfSwA00oiEZ8SA3aAKRSJBzbEZRt+LhFZxt+R/zg&#10;YFRVbjW92jECIEYQ6/jbvfZ2lcouVUFQ0JHtVMCy2+uiukhg+/YNOOTgbmhN+6s0Vl27dDTv/ee/&#10;/Bum3DEaz780HZ+u+Rg7dm7BooVzcdHF5+LNFUt4A0qZ+FAzC57amfj7ab/Vjh2YNGU8zjpvCAYN&#10;64ljjvudWb62ZAFvMhaCtOolFRiM+HjR5fBgsWlAw/fMKBe19/0NAPe2AWrbQacNRZh2tS6esBUg&#10;AWi3xdoAVK+wnVWaAOTvr/HA/qSChDUnh9p0C8YeB6hCBceIAt0tQo+/syZaklrUuhhvmPFi1UgN&#10;VXt0RsoAxHRA8JxJCjwGRAVkCp/yhnsr0tbZBCCVn2XbXwEwk7wUGdrhROIRA69EjrDLxqn4dhNW&#10;aT7OEGysRgkqksG2utpvlu9RqsYOF6vgp5o2AKwvApAqkedhmgozyf3pfQIxXWdBA0EB3ow64ffR&#10;zcDDG7imeWhUkGSxfEcAqC8hmmthfyHBb8u2Tcbqqu1NS9Pmp95eZxUczhr4vFQQBlYEYNMFZVsc&#10;G3qqBJyUoNr8iuvU8dG0To3/UoxF8Jl4QKMKCU5BkPvU0Do/D76G1yVplZ7e5ScANxkAtlqwHq01&#10;DeaCWnSeqyzQ2zH49a0IetSoHaf9ob3kCZ5iNZPZEGoRnuyxuKBnVyvGH5jKL04VmKTlTUj1FaFo&#10;z/ov1Wi3Gyofm1JAxWlHTBuiAaAmxsmYyXhs+CkMhmqDF1tp5jR7iFuUF2MEgXwci1a8iv8+4c8m&#10;lVVFpwq02b8l9uvSGl34d4fuLdBxfwUyC252m1637h1x+A8ONBBU50dbKj3TK0xFqHAZQVIdIBox&#10;oWDgDtxu0cKZ5ncN8ya0c8c2VFft4HeQWomZY++XSjedHfrdvLyQdVNyYebcpzBm/GU47awBGH76&#10;KejT93hjv5XaSj2uGn3RqlVL9OvXC3GqRJ0zYcJt0+bPUeeo5J9qSrCM4jMBz2rj42+uCaL8vJne&#10;NnUsptw1Hh99+ja27dyIdz9YjhtvvhaXj7qA59UugkdtinvtcJxAqnPuxO//+Etjbbvup9Ehdvtf&#10;c/ipJ7gTj2G7ovo965ILzQROAqCGxmkYXKnzw4TF8MYoFejijUpttxGeH1JBwRQV8//H3n8ASFVl&#10;2/94E1RQURBJRhAlZwURlJxzzhlBMOfsmLOimB0ds2ACVECUHCRDEzvnyjl07gZc/7XOrWoaxpk3&#10;M883b973/yvd1O2qW7du3XvO56x9zj77cFtZnQVCpZX30xOy+ji5H8uOZlZoHV71GytQ2czOICzN&#10;IANVnyxf/WyCn1xJqTQDn3w2KiCgPHz9eQPA4gihF5HrKyV4I4ppheoHzH+H8DpmFFoJlbhWKiwk&#10;pLTYkYFXBQAJt9+BnsCo15TwV9EK2v59ALJsE6oFBGGUz16NDrOuafqcrkeQDYDKf1H+MVNv/bw/&#10;Fdj7fwOA1iM+4KHR2kNUfhrhVUYXB8Fkl9trQl0IP7q+TpfNAhZN095OKr/TASglaCnDU1+Te6wK&#10;aFVCS5FYn5Pa88o9jkOR+wl++ozc2S+zvKj58XZCLxnnUvWd+c0BVPn+EM78Osukx79jUzLKwxqx&#10;jZgO3hALeZgFX2mq/FR8pgALcCG23lSGkRAhqCQGXu5HeEUERL4WMWrQUn9SjqZfUC5wMdXfaQDU&#10;QtwuHsvJ48QBKJfX9P1R+eVR+fkKtHi3B/c+dg9q0sXVbItarLDn1atJ1XcmateshvPOpht7fnWc&#10;wffjnfvqczP9bnxfgx9ydZU5RWCMp7gyqa1o1WJT2F5/60UCPBf3PXAz+vTthksuqY8GjS7ATbfM&#10;wuGjBxBQxhpz/aXcLfgdPLIbDz5yJz757M/c3ou0jCNQ0PTzLzyB88+rScgSMjEAapBB4TG7t2/E&#10;6lVfYNHrD+PmW6Zj4sRheOvtF4xy08wKKT6VB+Pa0lxeubw5LGWaZCY8n3zIBfb4HVSMLkKzkgU8&#10;9E9K8MJLj5vfdir4aOecxYbjDF7Lqji3Nq8fVXRC9Wr44KslCLNIa0lNhcFYS2uejAm0zIKisnVr&#10;DQ3dI62sFoiybJhGUA1nkH8TBKavUuBT3581aGaMr0e5fwHLggYZ4hA8fRS2iOWmgCBTktOiMjbK&#10;xe8SgLNQEplB6M0mYAg+usElBKGmy0WiHxFKhJNc4OJ8HsOCoQHdaQCsDL7KVhmAskJaARtwA0AC&#10;Lw5AmflbAys8fyUfcbJsKJGCmw2CEjDks+5o0M9HQGbZnGbmjh7/DhX4bxoE+Q12ex4OHzkIJ1tq&#10;B6Eks3vsyDUZXTKR7cwkEK3RXrfAJxeYFgffSQjGYMeKXxmAqnRWxbOeTR9g7H3zugY7FAZD1XdS&#10;FWp+MSsG1aKCZ9e4wmjy1U4kfJWC877JRo2vkpDw434Dv6qfp+CNQ9k4zmY2SDkf5I3UKKUqfJCA&#10;Evy0HrGf2/4ACzS/L8BzVB+jz2NZkIog4KPRjTXuMk39hXJ/zQwSYxYArT7AYgM/Y3EA+uRuafUy&#10;KwZQneOZuZkYP2kklVsCgXIm6tauidqswMp8rIn9damwatO9rE7AVDeuHP+uQ/DR7dQ8X83oUF+g&#10;SXkll1cAJDBrnqOQmTMMlGRPPf8n7NyzHrNmj8GfnrwX33z3OX7+ZSW+XPopXn7taWzY9Iu5HhaY&#10;PNz28bcF+JktOJy0l+XguBmBzczJYCMQxK5dW1C3Ls+D0D1PQK5dAxdcUAsXXnA2hgzqgpHDbkC/&#10;vtdh2PA+mDN7Mt5+5xUe24l9ibuReGCvgWAcgPpeJUhIPLQb36/6Cl8v+wQ/rP4a6zatRCqBq3Px&#10;stIJfOqD1LMgHSWUklMPoNFF9U2coxUATfjxfLTWSC1zvdiAXHCmyRPYqGkTHMjKhJv3SH18Wkc4&#10;h6D7KwDSpTVT5KgQ1YVh1vwl3IIGgOrfCxGABGJssEYrwXnppvv4mzTSa5ZoYBkOsKGL5qsbxXKF&#10;K/rhDPhOAqmgmLAkgArL9foaAnABgTcJJdGZdHtnUflNR4nmB4fnIxpZSgBGkF9WRDgVEHrH6arK&#10;jdVx/toF/j2LA9A8GwDys1SAeq4MwCJaMa0gNjosF96rPlqWgzz17xf4ES4S6NWvWUom+JCba6sE&#10;v/9ZCP6BANSJntrnF384nLnYf2A3C6pcWrm8NLbI2c4sZOSmm1g/G5WgBkKcdFEFQAHK6livrP7U&#10;ZyeYCXh0q/Q+P2cGP4zi4wWt5PZacBQICTivBUBt65jWPjwmz8cd4HEItV0ETKdvCcAlR3DW1xlU&#10;fgTgd0eR8EUGGn15CL9kelCoMAVKeMFP07SUeDXIAh8g/HwEVZAtfpAA9LpZ4dw8pwrjebhkXsKT&#10;7qIZIJHJrYn3/2kwpDzWH6g0SIXG1XWygjn5GWeAf3vzkUdFKQBqlS67Kw9jRw0xQcl16p5NRXe2&#10;CdrVqKWVPVkuHCs0Qai5r+cRjqrgUnvVqmlEVwlPlbeP4DvLmt6mOD9rxocV6ydF+Mqrz+DYsWIc&#10;TdqH9MxDsTt78nGCykvLAagvUNdX1ycrJ43g28PCn8/zzMIjj9+Hlu2uxAX1zkPX69qhU6eWxu0W&#10;bDRCffMtMzB/7iTCsAaee+ohXNfFylcYt569umLDxjVYtuxzPPrIfSgrK6GL7KFRSVBNfbPiE4yb&#10;OghnnR/7DBuEYeN64Y5751F1HjUuejDsIwyt0Bgf73uA97KMILjl1jnmMyZlvuYI05QMQQ1K7TqE&#10;4PnWIlF3PnAfCljUBbc47CwVeCoAc2JusO6fSSGvcJh89e1J+cn1Jehi8DOmgQ+aQndMZiNeQ3lM&#10;asiVADhIdRThMQQl0/cnd7UCSAIiAVJ8AgVlxwmlXQTdnSgOTyYEZ1EBTqIrPMMowvzwQkJ/NeEU&#10;IPS0f5ifp3LTQArhFD923ATbCujFrLK6i0NOcYQFxepH1CAKVSr/1qCKskTrnKVedWyF14T4niuo&#10;ATw3PRnW3/wAyz6/m4DPL2RjEQjA4XIRrEUsWScHRPTvH43D/wEAnjzF3347ATsVXkZWqmmlrT49&#10;ur58Vi6/jNwsZOdlGTdY/YAmp5/AFQOgFOBfA1DqzwKgGdDgZwWyijAXA7bKACR89BkqP7nAFQDk&#10;Oei7pESDOg5hlhssRLeViUj4MhFnfqFpcIeoBnOQsDQNPZbsRZJTwal0UXiDVIkUbqGEqn7CyK9U&#10;VVRpQbq/UnkeN7+Lqs+Y28/z5N8Gij4DSA2ImH7CygCknRwQKTUL7miww0moWgAsgM0bNaO9DlYa&#10;Z74fU6dPQHXC74K6NWmCH+0CVWAl+IyZKvI5Z9INJghrnomzBbgaivlTTJ+M7i9NoDOJQ+mSqk9M&#10;Fb5tu1b4YeVStuIho0jCrNg5uWn46ON38PTTj+CJJx7Gm28uoiLbSbDzWuua89oWEXof/mUxXn3t&#10;cSqFKF57/Tme3/nmmIOG9MWunZtx+61zzd9KwHrR5Q3YIGbjmWceQT1CPODLwRdf/hlNrmiMa7t2&#10;4ve9x3tm5z10Y9++zXj//cWsXFTcBJmWNPBS0R1OOQhXwIaFd9yIhpfWw5yF043b69LItM/OeyT4&#10;qfEiVAQZqkkFaiskZzdVasOG9ayugLOqmJHwc6h+a59/Ji6obangFm2aIS0nCz6CwUCO6k5WeUpc&#10;hUkB8tmsHcIGTFlSAur3osIT8ILRiHFxZQKhRn8Vi+rTFD5TznmOMno3fnoSAZa5AgKwpFizjAic&#10;GFgsNUblp9e5HeVzSUkWQfcMCkMzqARn8nPjTHqsoqgAeCfvzQ5+nqqS4Msv9fM4dF81+EY46bj/&#10;CgAFOwt46kuUy0t1yW2NCMfDumTxJAthei6a9GBmdRGESvYboUoOshFQBp08pwdJqWkxksQefzT9&#10;+PgfcYHjxD6adBCJB/caNaB+OEHKQYWXZctDek42cm02uFwOaE0Pa1CE4GIFMlYJfKdAUB3sAprc&#10;YFW2OAB53MrwMwHTFZ9TxeSzcZstAKqSut2qHC6E3QSw5i5S3Y3ZlIaEz/bjnO8yUXVZKqp+6SUA&#10;UzBv2Q5WcN0gFli26vG0Sxp4qQxAn4/KzMVjuSzwydyEnoFgDIACYZD7CoAaIImoz4+FUGs0KG5Q&#10;AFR4jIsVR1Pf3MYFjlIh57Oh4Gt0gaPHy/DSu6+aFFP1CL0LL6T6IwDPpxspANam4qtDNVOb8Dvv&#10;bFZkJTsgbGqcUQ3VCEyBp7IJiIJftRj4LqxXG3fdfSuyslNY+MNsLHLhIzBS0hLx8CO3o0nj2Kpu&#10;MZs8eTTSUo8gooBlXtsyFv5Fi57FXXfdiGPlxXDYspC4fzd+/vlH3genKR8LFswyn612ZgKef+15&#10;89rrb72GMwmb9euWofR4AXLy0nmN7Sg7JrUcMAp8zS/fYsvWn3leanCkkHhv6daGeG/MeslBJ0F1&#10;mNt+goaKiwrNq5FfAVrGxsuMCMsIyEDYTcBHMXnqOHM+Su5w6aWNqIqtLoVa51ZF7brn4NsfvkMR&#10;i7agZyAn+PH+qK/vrwBIMy4wGwwB0BOR+lPljliKzwDwJATD/FtB3yqbikuNAzDAshsQBNmAB2ha&#10;dF9AEZwEQAuCAmA5XytkOVKsYYQu86tQRmgT/5c/nS4wYZg/i/fnQQIwlfsfJ5AIvVIv/yYAFQtY&#10;CXxx+0cBKPAJeCUaWFF/Yuy9fL6m48QBaKzQelYuQo3kSxA5NGCmUfLiAjNQpHqg5L9JqalsQJUQ&#10;jA+F0FVONf0HPP5nAHjiuOnzk/ITJNQH5+ZNdRJy2bZss7J/Vm4O4Se1oFFbC0TxmDEVgji8NDvE&#10;mvrGQsu/Dew0kKF+v8oKsBIABb84AGWmH1CqUp+rBEBB0cf9fHxfnbJKEPn8XjeqfLEPZyxLQfXv&#10;0lBlaR6qLc3AY+v3Ij9SwAojt5fuivr56P7Gp9v5WBm0ypwJq3Hxe508Lp/j5nXS6P5aABQ0WfgF&#10;QA2GEHhmoWqqwVDsb01/c0r9sfIoBb6H5iIAnQSsj8owMe0ILm99OWqcnYCGdWuhXv1zDQDl/lrG&#10;7brn4vw65xj3tzor89VXt0HdC2ubPHtfLvkI33z7OZ584hFcckmDCpBd3rgRbr19Pnbs3ITSUgJf&#10;2T1cuQaA6i4QEL3+bCxfsQStWrXANZ07GQXocluNmQLQdW3zqWbWb1iNNu0aYx/BV8yCrX6/giJV&#10;+hDvkxNXd25nvnPqtHHGNQyXH8fKtWtQna+99vrTUFCE5hKHCD6rT1H3z4F3//wSHM4sukxWPKZf&#10;r4ctCCqvYyiiCf6CDBudWKC0lTXG2laShDgEPSENjjhQfqIMr7z2DHr1uQ4pqYfhoIdy550LrQaB&#10;Dcbs+TPM+iB5oQJka9AjPtLL+6M5wMoOE7c4AK2/CUBuu9UPqMGQfDaSBGGAsFYfoHGF+Tvk5prV&#10;DVVWef00Z1rw07O1zTLDsqvQKxOUbOAUm5ZmtosIG8KxTDAq4O9/kxDRAkkz6fIShIRgPgEYjjxC&#10;Fekg9ADN842WKUGF1KQAeKr6s77jHwOgpfYs9SfTdoGBX6zvj6/FAajRazOoozAYqlotTGb3O3g9&#10;KYZ47xTzqO6hAgqCPNbR9LwclB+3BkaorqznP+jxxwFQ5xU7Nw0QpCljhlq0mPJzElQ5VAEZOWnI&#10;sGXCZmYPKICZbjErg7nxUoDGLHCZEVpjLNh0dcyorkDH43lpFuwEQb4m4J1ucQDq+ASgCYPRZ6UK&#10;BUEdQ3FqfF3xhuH8AH5Ij+Dcr3cj4Vuqv+9STUhMjSVpeG3PIRSyxfKzVVLL5DOKT8a/6Z6Y1Pos&#10;xOqMFwTcBKBHQBB4+WyZzlXul/oNI8bChJkKgbJ9mNhBxQyy9fOzorkJSTePL/jJ9LcAqAj7515/&#10;CVVqJqA+lV9Dur/1LzwHdan86tShAqxzFmpxu2Y9rbdrhW606tQciUm70KNXFzMFTY/Ssoj+xe7d&#10;2zB37iQ88MBtSEpKJPg0SOMn1LJ57bTEqMzGa0gX1FROup1UTjZ7lnm/qIj78/cbVa1uCzVK3NYA&#10;yISJQ9Gz57UIEToBwsdNiEZZ+Xft2W5i765o3gRpmZmmAfCwQhxJS8YFdN8nThmBchwzLqsJYKZS&#10;yC/Mx/4D2zBzwQSjCn/7jQqmgCDhPh6jAlkeaGZ/upIeQs7kD9T3yguhqY9N+QJ9AiEbPU+I58vP&#10;BKg+DibtwZGU3Th2vBDHjx1jY5aHjp2s5KwTZ0xBqLycbm2hSX5gzQEWAOXqRk8BYIVR9dloSqGv&#10;gSwrQYLSyRN4hdagh5ZSVdhLkA2A3EBTD1h24+CTy++ni+9nXZIbLGiYEBgBSs+CYEkRoZhvqS26&#10;tnI/84uWI6hEqGYmiJUcIRqZxrL1Bu+Xz4Io948WKxmC3Gp1wfBYUpWEnN6Xxd3sygA0wKtkUnuy&#10;CgjSFAOokeU4SE8BoMJ6NPOJjYEGdzSzRffF5rWbgVEfr2uE9cAEf5ew0ee9TMnKphcQixMUBP8g&#10;Dv6xAORDNynHlmOUn5uVXe6q5vnmUvll5aQjky6NTemsWIlcApcqjYGfACdAWX9br+lvApCv+QIs&#10;3AIgt82+/JwKSoXai1m8/9CY9ontJ4snTIh/n7UtVaaOaha2/Fwc8IfRePkeJHyZi6rfJCPhq6O4&#10;YEkyvkrOZEGSm8KCShgJglqdTesKC34VAGRrFhQQNehhzoXwFfy4rWcVaGvkOEQoKJ2+IEhVFKU7&#10;pxFCqsxguIjHyo99j+AnV8ECoJ6VbXfM5LGoflYVNKDSa1jnTDSqewZNI8BnoS5Vn4KaVXGr1aiK&#10;WfNm4GjaIfjzvejdtxt+Xr3CdDCnpO7Hrr0bqczCLOg+VgzNapFCpZpzOqj88ozqk0K2rrFClPIM&#10;9HxsOJT9RSbVbvpvdV1Ng0TI8Zi/HS9HVmoiBlJVZWamGhfWRzieOFaMN995zWR9+XrVchSxXOfR&#10;tbfzM17u0/36zriwYS2k5ySjkGomQNfbR3UXLoni8MGdaHR5bbRo1wQTpo/CsjXfsIKx0TEAlPF+&#10;UhUKfnHFJ/VnAZC/TeDje2ZKnOYF87j626Xfk+9HpNCHzJwDyMtNZpHOx133zLMakKs7mEWl7Gyk&#10;TnFzeT8EwLjiE/BkcQDKpBA1g8dHda/lLTXSqxkgXj57pAJZrjTyKw9EYJb7G6DpWckj1F8Z4G+I&#10;0p0388QFEUElBhSN3Go9mQgbRiUc0ChuQfE2hAqVF/BGEw9YHB2OcFhJEb7h+2HuH+UxFEyt42gA&#10;RMctMsePA092sp+xUjB0JeidYjEAFrFsCcTWsUtpOk9rgOVUAEYJvyjVICEoZczfrlR4Dl5nNxsY&#10;NRKBAnoN/K1puXYkZ2fFUmmJgX8MAf9wF1idtlJ0pkIQXnJtc/KykZ2bSQhmmcQGLqo50+cntRAD&#10;oMzqrxMItW0ByjLFbJ32mqlsMbDFTNtxABoXN/ZavE9RSlLP8e/T6163PitXM8BCRjePlaHX2oNI&#10;+DgT1b86YlLhX04Ibs5SaqdQDEI0usAebdNNNe4VTQD0E35SgAGCXy5MHHwy9enofNRvqFE9DShY&#10;fUAnARg0ACw04NPoYdzUF6i+PwVF57pc6Ni1E846pzoaXHAOjQqQ8Kt/ocI3qhi37SzCsUefbvjy&#10;uy8QYqVQXJmbcBs4uDcWv/6iuVc//PAlPl/6OitWkOel65bH882l6ZkK3UXQefbBbdsCvysVftOf&#10;SSPETp//6+P+IarekJP30OPFhq2bsOKHb7D0yz/j2yV/QZjXPsBrrwGnUp7PyHHD0X1AT7q9ZWzh&#10;C2ALWKmltBbugw/fa6Cz6E2d53FzHb1sNM1gB891/Y71pn/xgw9eQ3L6AV43urrqzxMABWQDtlMB&#10;aLnA8ffYoHI73ncY30+fibDCrd+8BOs2fM7vLsSTTz1szqV5+9ZIU8aiguK/C8BTrDIApQAVKiUA&#10;xuAnM2t9yCVWn6BUIM9Twd8+QsD0d9M7MS4wy5XKi0l8YEZ8BRRBRmpPLi+9h+IyKqYAIVZOCCXy&#10;tYUGgEWR2SiKjuHn76Ui3ESgWZ+L8nNKUKDBNwFVis1ALw6/2PN/BcDKSlDPGg224Kpjx0Gtvy2T&#10;uy6zMlIrtIf78/yjvC5u3g87y0oeGeCK+Ez3QAGvudz1XL6enJWGkrJYn+Af8PhvA7BiiJrPERMG&#10;wULCQq4klnJztXBRFuGnGR4adVXiApPIwACM+8VgJLMAKNM2X6twh62/ZRUAjIHMAI52ivKjxQFo&#10;TNtSgrKKkBkageT1CUx0kehihNwhFLGQ3ZeYiYS/7EEVrQX83QF0Wp6EVDsLodxCgU+zR34HgFKB&#10;AqD6a8JBKTwtuq7RYFY4038TioXQBBDi9/w9AOrYWoTb5ADkseLT3rQ4dVJWJq5ocyVq0FWsf2Et&#10;1Dq3GpVeAhLOTECdhrUxbuoYfP3jVyxAVA7lBCZdPqXGCpaVYOEdCwwYi6imDiRuwxdLFsPhyuD1&#10;UYNkwU9wc3tyCKs82GwfICX5bjjyvkLIJwUo5a4+QQuAXppmYdjokqrgSlHrOn/05Yd4/YNXsGvf&#10;FqpBFmTeLw1aFVN9bNryM844rzo+//4bROjW2DW9jyDR9DE/K+H2Xdtxfu1z6R5fghwWeIVWyAUs&#10;pPuv4xTnu8nFEEsdK5PmZfN+WKPylrKz1J2AZik+3RsTssRtaxRYfYDxfkBrW+XVFxYUnfhx1Yc4&#10;cGAdj1+Eu+5eaADYb+hAs9qbcgCeDkAti1mh+iobFZtMLrAUoCesgGi5wBb4FBwdD43Rui+6/wGF&#10;u7A8qPyoa0YelP6W+ovwmEogIgBWBooAaBY2Ly5HuJTXqfA33t8Mqqz7WZ41/U0psSaxPL6G4kK+&#10;btxdRRrEPs/rG3dVK1uUJgieAr+/AcB4f2BFv59RgH8LgJYJfoKg+ZvbgqZpqOny5tGryGWj5w4F&#10;TPyjRo01QGLj/dciaWoI/ojHH6YA1SHtpMqxAMgKwYqUlpuG9Nx05Dqy4aIbbLmkuqm0GLzi8ItD&#10;7aQC1OuEml4zIKRrZd4TIE+aiZXScQRAHl9/x93jChjGzAyUaPQ4ZtbgjNXa+nn8oIfuA13P73IC&#10;qPnlVuP+Vll6EL3XJLHC082ia+Wii6zcgm4CSUts/i0Aao5skO5wIP4at0PcDtIVkwsckPv7ewBk&#10;ZQoEC/g9VH1UflIPJ9NeBUy24YPpKbi05eUmRbvSx9etXwt9h92Ap195Aht2bDGzVIIsvA4Wnhxe&#10;o2wqp2xdR7a6qzatQULNBHz4+Xu8a+VYu/Y7rP5pKa8dVR/NLRUoN5f3z09FZ897D2mpt8GVtxRh&#10;jWS7qEJjbnBlFejy2U3XhtJNRanWQZf6WKEThQVUvFRamuutgbCy4wUYN3k4mra/kgDR3FD+Tl5H&#10;ZbjJ4zWRaZ7ojFmTDXgeeOgOnmcZwvwtmjnh3rgGaY8+gENP34/DS96EN3kfinl9g4RYZQBKLWqq&#10;nFxhpcYKqttB196AUKPCvG/ctu6dFCDPM+JEctp+7N69jsrJZ6x7r47mPB5f9BxCvx1HdlBxfzEA&#10;clvqL64AZQJfHIYKhZEJgJrBo7WcvbzHcnutVd4UGsN7HoOfyoDCYeQOFtBUZsL8fKEGOgqLaALF&#10;SZCcNAGiPAZAL6HyG8FFj6XgMQLwJjMCHA5PJUiXEoBhguc41Zbc3srHsFzUUwDIv+MAlCv89wBo&#10;DXZQ2RkA/m0FaNRrTPXFIWieeS2sLDfFCHPby/ttZ5mV6tO21LGVEIKNDRsym9Pxh7jB/zIA419+&#10;4sRvpiI7WVnM+h2EjM2RZ/r70rLTkOPItQKf6TapL9BSYQLhX8PPAmAMbgKZwMX91XenkWC10h7j&#10;CrOwSg0a42vcTwBU/+DfB6COp34VVmQDQL7GffPofhUq+0zYSVgpVKcQHTcmI+GzI6j6URYGb9zF&#10;CkTF5ovwOFRhgq6+RyDVVDQCUR23CoT2sjJrhFcDHCamSwokpkbMzBFWPC1vqely4TCfTSxgrPXX&#10;s+IIqYjcPI5i/6wsI5pofxKAR7MzUK9xfVza7DI8/eLj2L53M91bj8nvpkWrTV5Aj7Ugetxy6ZZq&#10;7nCwJB9zb5ttko7u5ufUeas+NreLUPPa2VDZ+Rup1vmsbZ/vVwQ86xHwHiX8CHyXXGCbgZ9GfuMg&#10;9HI7yOvpS0/GgQ9ex+7H7sD252/Hrq9ehysnk25cECUs4GvWrDB9f6+8uxhRlqFcNiB2KjjFO1qz&#10;KgironxsJchrnX82atY6Exs2/MDTPG6ucdSWiOwPn0LOs7fj0NuPIjlxHd1Kwi9SWQFqwIX3hYAz&#10;jRLhFzINkAVAjdibEXwNRlFZaQBEAFQsoabMhSN+U7a/+vIv5lxbXNcaKW6qXp6/1gCuCIM5zSqv&#10;FifLM2AUIHkf+V0uqjsfv8/HRk+jwFoyMsT7qfuvJAgGhmoEaVr9LT5AICDIDEQIDPWdxdWT1F+h&#10;XErFklLJhYsiJhSmqIgNScErKAqpD3A6/OEFbFjW8XWpP8LPANACk6CkUdmCQg16yPW1Yvr0t5Is&#10;mCwvv6cEY1ZkYgd5HKq+glI9S81ZLrr6Fc2Ir5nDfBJ65vxjZiDI36klMfSb9Jv1GyUcbBRBNjaq&#10;Wsta3QRKh6ZsQOqz94f9JuLEjD/8izD8bytAdaArm7M1mkv/3Wk37m4m4ZdlJ1QIHSfN5Sak+ByH&#10;XtwEu3jf3CkWg1iF68r9zKLnMQCq491tAGgpQGP8nAFm7LOVLQ7B0wEo18/GyhH1ZiFHLjxdjnJW&#10;xseSnEj46CBd4UxM33qQF56F1csCrA5afa++y7jSPBbB4qWC8VYCYICFPu5exU1AFEgFubDAFwNg&#10;iKovyAqgbCCaV6yRX7m/RgGqMsXgJ5MaTLM7cN+Tj2PLvj0mkaafBcbG88jhuSkfYLYWSSeUtSD6&#10;KRBUiA5/oz3gwMjYYkVffPYXFLLCHy+L4tgxNgSlVCb6fYSc05PO65MOH1W911UIzbd1+wgCNxsj&#10;vl8BQD7LdQ7yXviTDyHljSeR/fAs5Lx4O1KXvw+/LQ9RXo8AlWLbts3RoWt7OPmdLlZwxdEJgEok&#10;ILBk8V7kEmD5ZQW478HbjPrq1qUtlWgqin87hkChB4nfvIEdVJGZzz7Oc6N3UawpiIKfZqC4eX2l&#10;BnlfWEGUNcZrgKgAdMs1dslFjvpReqzY3H9NjTvG/8poWoLz+LEifP3NJ7j0snqoXqM6Pv7uC+Tz&#10;OruUkZum+D8r3dXJkJe4/U0AErz/DACldiIGgIVGEccBqG1r8EDRA9azpQzjAOTxCB2z5kf0ExQE&#10;ZlMFTuI1eY6gSSNoWGc1MCFAGZUmKFHpEZoVJvjxdW2fDLkRVGmVQBjvHxQcLdVIoPKzlhq0lF8c&#10;enEzM1YEvBj4DMR5Usa15++v/Lv0vsSDjfXUpnpOJahBQ/ULSkW7w2q4/Cgr11Ly/9rjXwagFi3X&#10;1CLj8iqbM2Em+GXnEiR52chz5BgJ6yJoNPvD4ya8BEGBL6a8LHUXU3tx8MWN+xlwCWbapptyKgAt&#10;VehloY5DzyhH7S81GHOJzd+CIP+uAKDcVQNAfT/Pn8f0BbJZCYt5vkEc9+dityOM+l8eQMLHR/HI&#10;jmzjligQ1YS46PzNeeq8WckIF5Nyn+CzAqIJQlaAUwAYpgLkDdS84aCSJBizgqHNxHhWJs0nNrM/&#10;WMFMaqWYxeGXx3PL1lxJQtrNgiSAaM0PrQGS6Vb2Z7q8PlZOHysjoXLyczEjAAVItwpPwIe77rrT&#10;pKBq2vhSTBg3nO7m7fhsyfsIEaZRTQ90pcDPe+bnvfO7CRhvJq+hTEpe8DupAO1+KkLel2M0+5K3&#10;sHlSb/w6ZwzsP31Ht96LIuLlvgdvN0D7ccNPKFBMXaXfKBNYMqkCs3h/3BqYCToxcsxg85mB/bvx&#10;vNw4UX4M+c48hA7vQsSWakAX9vLa8z0DQHoJpg8wNrrr5rXX4IdGqzU6r7AqjSwq/OPVt19A62ua&#10;osv17Yyr/e57r+PV157DqNFDzHeefUFNfPDVX+A/Vmq5svQUtLzl6dATDCurwtMBaOf9dVCF/jUA&#10;I/81AAm3OAAN/CoBogIW/JxcRw0UxAFYSPUWLXgP+cHJtJksYx8QVC5CRgpQasyCk7ateEJLqVlx&#10;hYKVlGUlANKMKx6DYNwKdRx9F1+3FGXc4gC0YKrjaaBDUDPLZZpz5OvGYgCUcTv+2+JmucMek0RB&#10;wDNJR9gw+ArzeV31t/qDJQRPjkf8o49/GYBKOulwKT7MGs11uGwEXyZdXyufn0CnCqFpSFJa6s9z&#10;seJoyptGhuPQskJFTv5tXhNcBK2/AUC5v4KmyQQtAGrRc/UtCoj8TMWAiIGU1IoFROv4pwLQmLY1&#10;J9FTxL9VUTKpWI5hxvoUJHzwK97cpRFgKjefl4pDn+N5mN/E41UCoJSfiQs0RpeYCsRaocwCoBX+&#10;YgEwRIsY+PFmcn8LgJpPrKzPUm+U/1JxNIEvbgJYjqDHyiz4KeW9tjP5ehb3jas/a//TAEjTYEgW&#10;IaBFrMNsqX9a+wtmzZmFHn26o2P3djinbk08+OA9OFbC8wzIHVbsXy7hlw2/Bkk8Ofz9NNNfGAeg&#10;g/eU19xH95ENSmnWYbjWfQfvtnUo8dnAKoQPl3xo0mnd96cHEGbj6TBAEfhi7j2VnyyXliMjhAOs&#10;YEcz0tCBClBAmjFuFLy2HJPwxVdE6BRZgLPKAMHH8hDgdkAQNOWE7/E6mFF3lp8QK1JxWT6KyoJ4&#10;+pmHTIBz1TM1E8Wa5xu3KjUS0GdoH/y4aS3COIEs3vuMsFxcAe2vVZ8AmE1wV37NAFD7U9Fb/bgB&#10;OMNBeAm9vwKgPACBj5Vd6kamPi8DOJrgp78NAGOAsPrM4gCUFUEp1QwADVQEuQ9YxqayvN3F42zh&#10;3zomXxdwCLOKfj9ZgUxKT+4v3+dxTHA1QWbUHZ9Ph58UoV7T5y3o6XiW6xt/ttxrwTX+vQQrz09W&#10;RIjJtG3AGLM4+PTbBEUzRZDlVbHEGmD1sLxLPWvwSHGUWjS+vFIuwX/GHf6HAXhytJcSmjdIqk9A&#10;k9nZIsvtVb+f4v0s2AkQUoYnTTA0c371IwTBGORON8Ezvl0ZgMYNJszM33zdqEmzn1UBTJ9eHGqV&#10;rGK/CgCqYvB4eo9A0JrCOn7QHeY+eSywuay4x/BZbhANP9mIT7dTcWjEjgpDOQQ1m8QaxBEArb81&#10;MuyjQqiIE2QlsIJzY32ABoaqjGGEgyysoSIDQbnC6hfUdC0fVYD6ER2EWN7fAiBVnAAnhWet/ibV&#10;R7AZuGkdEMvV/T345cpN5m/P4vlk07TtU8tMly9QFED0eAHeX2otnP7EUw+j7Df1OdF1i4FObrHL&#10;m8Prmc3rwOeKwRAH1WUe4cVngYfXVYHUhccLyapivPfRYnPMKdOnoIDwc/J3WoCwABiHnzH+Rq1w&#10;J0WVo2tVdgyJSQdxdZf25hhdOrfG3n07WBKpBIsiZnDEhEipAQvJNOdXy6oq6wvdXl5PLUT12/Fj&#10;KC8vwtYd6zByvLUaXVe64kcOH8T2X7fho8/fwfNvvIj3vnwPW3j8YCndbbpWWVQY2VQY2QIgQaZB&#10;mgrw6RxjwD4dgFZafMGS8JPxdzq4jwEglaDJ+ycXmH8HlByBKs5kBzIVO2TS4EcKtf5HDIKs7FqQ&#10;3PQL5vO+cD8tlB6W20h4Si2GCTXBTymmCgojVHur2CAtQCTyIhUv3ceC3/i6lBnfq4CVwEQzAKQJ&#10;nvweywRAC256NvGF6hcU+AhAPcusub6yk8fUwExlAJoAbp0XgWaUn1Tg3wGg4GfBX3/rN6tu+WEn&#10;dxRdomVSzXWj+XhdQ7weZbE0Wv8jANRDef2CGvCgmnIqno8nkqcwF4JPyk+ZfqUGBRY9C4S/B0Cp&#10;BQM5A5HfN8tdtQBWMTAi6End6dkoMG7TRYvvr+Np6pwJfeD+cQD+faOKkAKkKVTF9EdKRfDzqbzo&#10;837ahy+3pLEFLuI5sHJJaei8+FsC2qYaNLnNCDqN+oYIpghN7pZZt9jAlmqGfyu+S0sGetXis2IG&#10;WFFCdKk0rU6zALy8th5WHCc/r7AXDWZYS2CeNGvZSwt6v2cGgLH9/gqCginfz+NvzuV559Kdz+X5&#10;5bAxyOZvyj9RjmU/LTNwqEq7cd5kZKYfxQmCLJ9A8ynVvduCn1GAVP1eF4FnMt3YeC15P3gdwiz0&#10;ZSfKkHR4D+bNnGQSMMy//Wbk5tNrKCBEeG5Sf1rH+BT40eLnbsFFaxvzWpYW41DGEfToe705t3r1&#10;z8czTz8ChciUlRFuKEXpMS27GEZBWQFKj5dD/5VAs2YcSEpNxAd/+QDjxk1CjbOtAHHZFa0aY+uB&#10;XaZsFx87gXB5KQL8rX5Wble4xEA6l4DN5T2rDDdleom7vXEAyireq/S+jqF+XJMUgapXLrDmAivr&#10;s6bEaQ2QIIGnrNGh6DG6dYV071ih6apKEQYIQZMei88+KTPCTq6yQ6ns2ZCUEK5mhJQgCfK6C4Sa&#10;YaGcieH8DSyHDxI+K9jAlfHvMoKH8ORxDPgMqAQfAUmQsqyiz45A/SsA0oxLfErSBAU7n+4CSwVa&#10;AKys6swIdwyCcTOB0LH34/uqr0+/S8pYa2NHovpthawnIdhZ723ki1PihfVGDYk8KHUllLHB1LIb&#10;EmyV7W89/gkA/mYqscNAjiBzscW3WYMd2bmCX14FVIziMhYDH/c32xoN5skbF5j7GcDFgHe6VQag&#10;zAyW8LW4K1vxeuVj/AsAlCut1kSw0jrDljvshyNoR4SFem2GE1sOp1OtaVFnNxwBJysvLz63bVQH&#10;Lro2IY8f+VSWYcJEIRYeVgA3PxukijMLs0ulRHmjilkBCvheJEJjoednA1SNpt+Qx9cgimZ6OGKq&#10;T0rO6gOM/R2Hw2nQq2x/H4A0uvB5VMx5hFauW8tm+pHpCbNyavGeMPoO7GXg0OzyhqhJV7BRgzp4&#10;nrBJTz3EwkVXo1z54wIsqD5WFrqUVCilrEgnCI/fCKGQPwcbt6zDjXNnod65Z6JZk0vwyWcfIfLb&#10;cdhY2LN5XQQ+O8/HzvL0VwDka5YCjIOFvynI61pcxvP304V+EGeeY7msl1/cgICdjr+8/ybWrl2B&#10;Hdu3YsuWrVi+fDnefOMt3HXHrejf5zrUO6+22f88/p5pY6/EZ+9Nx8I515ssOmecVxN/WvQS3fJj&#10;CNG0vKjOzyw6RXBZmV7+BQDyPfVpWgBkpeWzWSpTii8GQE2JC3M7n69rmQR/fjmipYUoUYNTrmQF&#10;mhpp7eeiovITDoXcVxnJ86ikC8JlKGN5CWjGBGHlF3QIjELjThOkhRsJh8VU8Rn8u4zvsYGgGpZi&#10;k4trQCPw8LhW/5/lAscBKEDGlaLpG9Q+Unx/BcDT4WeB9XcBSJNbewoAjcqLvxc7L14nqV4pYjMi&#10;rlhAGff1q/uN4iPPSe+TAsjHuqQ1VCQgTFcS70P88YcB8PjxE7DZcgm6HPridBOduUb5KeGB+v6c&#10;mjkQg8pJAFYyKUK+Fweg2TcOrt8xgU1ZMQz4Ysc1gCMAjQrk32bw5BQA8ru5v9uAzIKjeV/fp+34&#10;cSqZeZ+fMYusG+O+Af2GKFwaUPAeRLbnKNWbXGS6ES4nnwVous0+gowur2IDFaxszf3Mh0f9OlEW&#10;AtPistXkDYnabMg+tB2+7CREI0VwEIIWANl6EXxKpCD1p/5DhasIZhbELItDLZeVU89x4MkEvTj4&#10;TgKQ78nlrWTZtCyqXCk+4w5z3xztSzc8WFKGm2+5CecQFHMH9cXWLz7Euk8/wPAuHYwabFD3PCqo&#10;EXjlpafw449fYuu21diy9SesWbMcS5Z+jBcWPYObbpmO7je0Q40a1dDoogZ44OmHcVAhNcdLYee1&#10;dLmpgryn9vmdbr8PQJovHy65iGVFWLdjPW68+UZc1OhkEoe6tc/Dheedi/PPJOjOoOmcqyagXcNz&#10;MKH3ZVj8+PXYtWoyAknTUZg5G5HUx7HsnTloc8m55vMjJwzDodwkA2rF7eUZOMfB9/cBmM19ZZUB&#10;aLZPAWBsreBKAJQCVByoAp2VKVrzZb27NyHv508ROLIN+a4cKj6WD+7np/pR5uQIIRZiOSugWgwU&#10;nCAUy/haERVgARtYlTnChaDQdMlI/kEqwc2EisBIUFFtFvIamjT6bLjiYSdyNU8FlwUy9TcqzEYw&#10;VEZn9feZPr9K4DsVfifBFzcLpgSYjmX6Aa1zlBmXl+ctAMo0Chw34wIbAEZ4ftqfdYqmOEA1AJ4w&#10;G1FyII+eh9YT17Kj1vKjVveTBln+kcc/0QeozBy8mQaAuUYBCoJSgBYEs4xrLNhZ7u/fB6Bei4Ou&#10;AmCVTK//8wDk+3GQaf/TjmcGTmLHirvV5j29zs9YqtTD7/Vym6rDmwJf2rs8d7aket8T4nHp8hKS&#10;9qA+TxfGT5eEBT7AFlULTYfovuTzpvgO7UbW5hU48sWbOPLUvUibNwW7RvdG8tJ3EGbrafoJw/w+&#10;VgwTlEvV6SEYNHhyOgAtoMWM+0ilxOEn+0cBqKUyM/m7sqlytU+Oh4WIFS+C43jgsfsNCF6442YE&#10;dq2FY/0PsK9fg7wNK/HNG89h5qhBaHZRPdSqSrhQOdVVqqhqCTiXdjbtzBiIZA898iBsvBeBE8eQ&#10;S3cr3QBMMV1sJPS7DOSs31YZepUtDkCpKAv6hIq6BggjH1VSuLwYyenJ+G75UjO9TwlVWzathrvn&#10;dcA7zw7FN++NxYZvJyDt15sQOHoL8jNmIZwywVg0fQ58hxegIOMxZO57FLfNuNacd5OWl2Hd3s0o&#10;Znl3hPItAFJtWPGJOh8LhH8bgPy7EgBlcQAqI4wBoGAXA2CA26rgSpXvKQyiiB5C+nMP4kC/Vtg9&#10;uS8Offkeivhb1U8boULU4vvOQqqdSBDHuB1RlxTrZakCmwlJlUG5iVp7JkggedyqQ0FEirTQfpn5&#10;vAmrKRGsCC6BKAZArTYngFkDLdo+HYCxecJ/F4Cnwk9m+gDNs9Qk99ccYOPSWt8dV32VAagg8Aol&#10;SDPnFwOilgzwmsWkqILpVeayrqlf0ERYmGtbgDyHG7m5uRa4/ovHP9UHqIfWU1WnuJPwc/HLbY4c&#10;E/qSnZOFvDyluHIQKoKPtVKbAV0MOgKf5ggb2PwN8FVY7DOyimPw2cCP7xugxazy5wwUBTRuW7DU&#10;6/o+TTKnaxw75kkAxs5F/VfqV+Q+GtkNBgh4xzL4DjyAgGsDoUp3l1DJjFBBEVz2sINS24sCuxOR&#10;lH1wb/sReV9/iLRXHsehW2fhyOhBODqwKw4P6YLkoZ2QMbw9Uoa1QdrLj7HgsfWPaHYI3W22ZE7F&#10;q/H4mgfqpstrgoINxH4HgAJIDHx/3yy1Z4zAs2aDeJFFFziHrrlGj52sfB62prfee6cBwIOzpsC1&#10;+Rdk/7Qc2Su/Q8b33yBn9QqC8Cc4t6xF0upvsP6jxfj21afwGdXdR0/ch89feBjfvfE01n/2Dp6+&#10;/xZznBcXv2wCErIJrAxdM0JC8X1Sm0ZxVrK/BUBjBjyCDo0QlSozXQIBgoXbRSeKqPgd6Na9Ky5t&#10;cBY2LJuAwqw7EU27CZG0GQgkj2VDNAH+A9NQmDIT4UOTsXPNJLz06ECM6H4Z+ndsgAXT2+D7j+bi&#10;w9cmoeGlNXB23Qvw56VfIIxSOAipvJAH2eoH5Hnag2xIQloHRHDTOZ08/woFGINi/D2r/88yh7o4&#10;1GmfHzQuW4Agk2Lx829BroDlIefW2fB2vxKHR7RF5tJ3ET0WNSFPBWFlRylkxbcUlS9pL1IISMfa&#10;ZVSLewmQYAyABBHVXrTkBPam2fHVxiSEy46jKHyCUCkjGKkQCRG5uho4UFk0LqqB3anwMjDUdjEB&#10;yP3NqC/d4JPAs8yCmwW7uFU+jqzidYJO8MsXqGOQ0/cbSOpvnpNibjXQqvc0EBTh+Qp+IYIxyN+v&#10;rgAnr1WuBmA1lZXb2l8Nio+NjAaJyuI5BP+Lxz/VBxjP+FzEi6iMIeoEVzCs+v/y6B7n5mabZy1m&#10;ZPL8CUKVAOj87wKQrwtq8c/Gtytb/PPmb35GMFQ/nIKfFRZR+bgyEz6jz+lvQkGB0E66wMHwHtgz&#10;HoDz6Fz+nh0EI10Vfp8yo0QIkPycDBwlCHbfNhX7Zw3FvnE9kDK0M3L6tkFm75bI7t0BWf2uQ/qw&#10;G5Axqjuyx3RD1ohrcfTeeXR97SzIvOk8lo+VS+l+KgDICqQ06hWAqLRtjHD7RwEoyGndVQVI5/Lv&#10;XLm8MQuw4CqxwLSZUwy0nr5tNgLbN8D24zLk/fAtbCu+Re6Kb5D7/bfI4d+5P/K11cvhXrsSvg0/&#10;wb9hDbzrVsG9biVcG76Ha+MK5G37Cd06tkTNerWwPzsFoWPHkcbfJAWYRUDovE75LTKB429ZTHnJ&#10;Bc4JWYowm0owR/GWRWUmY0j/wf3N+Y8ZchUKsu8h7IbDs3cwnPsGwX1oBKLZE+FJmYsV74/CtD4X&#10;o6GmD3L/C6la659tpQprxO3nHu6HjVueRNe2F5vXHlv0KPy/0e0uzkcmgZtLc6jS8X5ZatCy0wGo&#10;6XE6b70utXpyEERTGy0AKvGnGb0UAFnZtba07kcwj97UjKGwDWmOw+M6w7ZhBYInCuAiHEyeSKqb&#10;aKgIBccJ55Wf4Uj/q5E8pCW2PXsLlZL6mKmMTTq1UkQJvZ05bkx5/XscdjpwjCpQ608H6frm87uj&#10;fFZ2c4ElDiFBsDK0KgAoaPJZALTCZ04zud6xoGpLQVpWcRx+Pr6Up57lBhulWhmABJuedU5mxJtm&#10;HUcQtBSg3F8NCLmDyhqjwVTFeypfpJVVW26wUuvHe/z+Xt9f/PEPAvAk/OKPIo1KUTWZRJgexQPa&#10;jRqUK6ypcIJWfEQ4bsr4/I8AMA6veMBxHICVp7n9nhKMvxd/3fpefobgs+yvFWDF56QavUEa3dwQ&#10;j+H+Gt6ksbClzYTHlQi/vwBBSu68sJMWQqEtC0kzRuNIz6uQM7w70sf2RMaEa5E1sh2yB7VDzoAu&#10;yBx8A1LH9EP6iN5wDO7Bgn0ttt88AM60HfAVHoMrrPAYL1wmlk1R7Zri87ddYPNazE6C7vdNYTGZ&#10;MfDI9dXnM300upPBY+XYdyQRna/tjEbnnYPPnroP/s0/wLVqGeyEXt73XxN4tJXfIJvPOdr+4WuC&#10;8RvYCETbD9/xWbaMrxOQPy7hfp8Thj9i1fuLUO+8s3Fd7x7IpCfgZkucwe/OlhtrXNnTTOD4G1YZ&#10;NLIsNg6Z/iicrHQOuqbDRo3ApZfXwYUXnI+FM1ugMHsuAdgLnsRh8KfMgOPIAix5YxBGXH8RahNq&#10;59J179f1Kjx/fzdsWjIBe36+G8NGtDTAO4sQfO+FIQgffQq3zuxqXpt920K6W2wo6BPn+YupNqy+&#10;wcrnFAegAR7vnYK7zWu89r8HQA1+eSJ+C4A0BUArQWy4pATBA1uQOeoapI9pirTJ/eFPSqR6I9Si&#10;VH50Hc0i6YRgYVkB/G88h/T+bZE+vAPS6XUUlhfDX1JAlUSlGClFAa/75jwfuj73E17esBXHy8uM&#10;OlTeQakljRSb47ER0bPJxlIJSHEgGpBRtWmwwri/tNMBGOF7lcEXtwooCoD6OwZE42oLgDyH+Hda&#10;IS/5JhmCMQM8glDvcVv7CIoa4HRoyibZoLnSahQ08KHfpWOf+AegV/nxTwDw1AOX8Mc5CTrNynAq&#10;g4iPJ+W1Ic+eZUaHFR4TB6AAZoDIk1YYjMAWh1UFgGLgqnitMqRiVjnxQRyAf9cMOPkZ4/rKtG0B&#10;sAKE3MckWzAQVFJPub8H4Uh/Cr6jw2FPuxFu5x5+P90Ahw8+uswOukL5UQ9SnroXhwe1R/r43sgc&#10;3RdphGAK1V7yyK44OrYzUun2unp1hLNLOxzt3RYHh3fGnrF94N70E29oOcGnCfm8PgIgb6ZHI82q&#10;RFRrUnAChABYGWxxAJ4EoaXostW3V8nk9mbyPAWeLA/39RCsBYXw4Tg+p7q7pMEF6Nj4Imz45G2E&#10;tq9D3o/fGPjJcgm6bP6dFXuW+sshAHN/+IqKcClyvtfzV8jhcbL5WtbKL7jfl8jg/oHEjXjj8fsM&#10;QIaMHAVfcRmchSVm9Pd0wP1XJsDEVaAGQxTw7WAlDhAKk+eMQdt2F2LH9sXo2uFy3DatGYqy5iB4&#10;dAIimQ9g80/TMWnYxWYwpHZCVYzr1wRffz6C93U+SrNHozR5MIpT5yFp18MYMqi1Od8+bc+Fd/8M&#10;FGY+hsVPjkGdWgkYOoplgPAKl4EAjPK8TsJPdjoAK6B+OgCNgrRG/+MAFPw0NdLL17QqW/jnr5DW&#10;vxmSxjSB7eYZiLD+BKlAoxHeN967MBteuX9FhSwjj9/OBpb7jmoN50eLUXziBGEtiBAuEapEAvXn&#10;7CCuem0bev95NTJ4PgVlpcb9jGjARX2/3FboSJgQib8u2MStAoKEj/roTrq/cZBZZim43zczyEFA&#10;WoMhMdNgCAGYr4EQvi+4mZAXmuCn2EejAAlqwVkusTKMq5/PThGi3AKaYKDMOcGwRsGtRZaK+Zv1&#10;+EeUX/zxT/cBxh8njh+HgwDMzcswgahuwk8zARTyIvgpNCbPnmP+rgAgrWIU+DToVTYB0Kg9meBH&#10;xfiPuM0WTAVJ7UfTcYzqE/jiJtDFVCVNyTs9fp6TRn+pAAO8uEHXCtiTZsGTPBT21AV08TcRUGzJ&#10;nBrxpcvKVihczML/3htI694BGWOvpQqkizvwWuT16gBnj1bIGdIOaYOvRtroXsi5dRayF/0Jecs+&#10;gH3vOkIpG7ksxFZmabrlPJ4ylngJQE8oyorGCiSLqaQKABJ0et2oQgVDx/b7PQDK3bUTfAqoznPT&#10;Zc8vRw7hveDeO3EG1c60AT2QseY7eDb/hJyVywiw5VR4VHWEmlzgrO8JP5peM6ZtKcPvlxCGnxOC&#10;S+gic1+CMHvlp8hQ+q3NP2Pv6k8wcfhAnE21Vevs6nSxZ8PNSuktOWa5wQRItmIP6RobRSh4UKEq&#10;TMeKfdTvtmBn+gy1v2DDv11UDMqgMvOm6WjWvCYO7HkdHufb6NS8NmaPaQX47kf6xpl4+ObrcdH5&#10;Zxj4zaKL+PPn4+FNvhXB9KlwH+hLF7k/3PuoxPcPhO/INNj23YlevZqiFoG3bfVIhJOnojjjFmz5&#10;cSYubVQd1/elkqd3E2aZt2aq8NwEPipSC4A8f56nYGdUIF8zQDxFAYZZbqxMMF4CUKEbWjta7ptH&#10;FbysBN6PX0Ny78ZIHnEV8h69i6qJrr7WPaECdPN35/N46sMr8NuQdds0uAe0wMEJXeBbswL5x3+D&#10;h+DQ8pKCWVFZMdakBnD+4h1o8toWvL9jJ0qOaa0ZAk2DHwZ63FcjxHotBkQTQ2jMAqCBoL6brxlw&#10;ab5vHHwxM+pQxmNVDm6Oh7hoRNakyTf9iJoCR0ATgBX76Hj8Hqk9BXGbQQ+p1IiSH2ib8GOZ0cCm&#10;JlFoZpVZToDXUOsqa45wntOJsjJrTrAWY/tHH/8yAPU4ceI4MrOSDQQDUjLKIELwOFzOigzQUoRx&#10;CCojjABolJdA9DsQi5sFMwuEgp+xf+AzCmY2Ac0a3PCcOvBxisU/QwA6CUDlsvN4KLn9OfBlvgXn&#10;0VEIHhkFx9HbkedaxRsQgs+bz0IdpDtMU5Q+XcDkazoh5bqWyOrTBYcmD8Dumwdh/2i6wD3bIaVn&#10;dyQRfPlFNhaeYpRpIfTCEFWMJuTLJQ/xWS63pvnJNP+VrpLgpjm/hFi8zy4OP8v4vkZUCbfc2IBG&#10;HHxWQgTLdAwH4VJ8vBx7D+5D126Wa/f0rXPh3PoznOtXEl7fEIByY78jBL81fX5yawXAHJpN/X9U&#10;dnl8PW85objiS4KRim+FFOAyowyzVn0B9/aN+PHNl9C8QR1cRWh89+k9eOoRq39xxo2EYHEYSsCf&#10;F5VLrgBsgcNSuHk8VzuVrEJl4vBTAHRuIMLfJLeXjQ4ra+hYGe57yFKXH703GQWBN2HLfQnDe16F&#10;nh0vwXuLRqNL07NxFt+/ofn5WPL2IHjTpiGSMRS+xCHw7R4L756RyNs7DTmJM5DL1xz7r0FJznTc&#10;Nv8GArsqNv8yFcHUYfDu649Q6hzsWTsPbZqdgytbNseulAMo4G/QmiBZhKA10MHrzMqphsoAkEov&#10;7gbHVaGZ68x7rZyAUntSL1KAflbuYCRAFUM3riQM9zP3IavvFTg6tBVsrz0F/3G5rIRCsAAeuoNR&#10;AiFUTIWXexTZk4bA078V9s7shfDO7YgQgOpXVjo3Kcby0hL8dNSJBot2oPWrBzHy02Us50ECqMAE&#10;TCumTqEyYSlL0xdoAdBSg38NQANB/S1YxeykorNc5L9lcfCdBKAFxvj78eNYbnAMhEb9yZTowm/C&#10;7MQQzf0ORdV3anUhmMXlCcDjbJzij3+LArS+5Dd+cRkhmAIbVZ9cSQFQK8DJ/VV/oNzheJ+gIbjc&#10;TT7HAVjZnY1vV37tFNUn1XYawOL7nNxPSpHQ47O1rWdLgcbN/K3v4Dk6qFq1KpWHsJQL7Pfvg/vo&#10;vfAnD0PgyAS4Dy+Aw7mMCk2JEMJUikEECSAnC7I3aSf2P3sPct5/HpFV3Cd5P8JZ+3F47kQk9WlP&#10;oxv82H0IFbEyFxQj5GPBIWTzqczChJNbblKY6kCBneoLZMVw0SUySkgBy4Sb5gQbFXeaGSWoZ4Ix&#10;k7/XwI8QURhMDoGRQcjkELae8ny8+u5rqF2vDlXROfj46Ufg3roWttUr6PZ+h9xVhF8MgDmnA5DP&#10;UoMCoPr8BMAcAjCLbnCmoPjTt/BsWoXwjvX49PGHUav6mRje5yLk7bkXtiMvoFuniwmVGgZYrdpf&#10;hdfef9sEgYdYOQ34fGxQlF2F19NAj8BQIgS5axlsGLIIwCwCUAG+nkgQsxZaa/eef24C1qy6DX7P&#10;cyz8b+PmhdejGl+vklAFdatWw2NzuyBr203Ip7vrOTgUrv29qfoGwbNnFFz7hlP5DSH8BsGWOBgF&#10;aeOwa/sMXNnoHPRtWRe5B26E8zDd3sTR3G8E1eBkJG25GwO6t0TjZg3xy+4tCLPoZ7MhzAy5qQSl&#10;/mLAi0Nd23y/MgC1mP3pAFRuQAFQ/XqhgAPZd8yArV8LJA1oC9vS9+FBORUOIRDON2nOInSZI1KK&#10;h7bCNrArXAPbYN/CUShMOmLWK5F7HKGqjBKoxwpP4IujOWixaC16vHIEdd5djmWJGUBpKd1pJRNQ&#10;SEnYzDbRdDy5oybYmC7x6QpQ2/EBksp9fPH3NXorhXg68CpvVzYDvUoAjB/H9PPpfPh9gp++VwOD&#10;YolMo71hloNgmMbvMzF/vMYnYoovDr5/CwAFv/jjGCGYknqELrGNLqfWALEGQDRdzuoTzKYqJMGp&#10;skyCBL5nzeE9CaMKKFUyvWbgVmnf3wOg7OT+gh7VlUahBb8YAE837a/J1Xl+TbDm/sp4EsjjOX8L&#10;Z9IE+FOHwJU6itsz4LOxoivuT4MkhEuQ+5tpfgE7C6cd/tKw6bsIRkrMJHfbXXcjqV9HJLMgp82d&#10;gOLcLBPI6qByyGahz9XaGFRmQR5L8WEOEwoToBIMEooEIr/HmrHhh039d1J/NDOTo0IFWq9L6QmA&#10;mQReFgGYyf0FwHBpGZ+9mH3frQYa7S5qiK2fEUC/UvWt+pKwW0oA0qWNATCXABQQpfQEwGyaAaCU&#10;H2FoFwD5nL38C2T9RHf319VI/WkpPn/yQdw/ejguJHy6XdMQ9sxnkLbjDrRvUh3drr4aB/fsxOLX&#10;nkaDC+uZ8+javRs2bv0VpSw+7lARf0PYnLdxj+niCYDazlA5YiFXTF5SWhIGD7Hm79ZrWMc833Rz&#10;LxSXfoolX85Fo4us9Yab1D0LSxaNRX7WLfCm9IPrQD84946njYWTsMuj2aj6/HtuQHAXldOhifAc&#10;ehCjR1rzjJ+8rTuiWdMJvmGwH+rD5wHw7hqHQBJhmHILpk/ugJp1amL5mlUo43nlEmQ5vF95gaiB&#10;XUVfIH+HgaCM8JP7KwXoogss1aIQKIEwpC6QAgG+CNHsZBxYMAy2Xq2QdUNHZGxZjuCx41DMoLIF&#10;WVPooigg6ILrvkLmsJZwDGqBI3fOQMRnQ7iY7i0hpn0FwPKiE3g7KRctX1mNa18/hOp/3oQ7lu9B&#10;YflxgiUIH4HjMyvn0a1mo2TCUk4DoFF9NG3HBzH+FgB/D3Z/C4CC3+kA1HdJARr4xb5Tc38tMUXP&#10;jipbo+Va8U/nr/jJXDvd3vj833/x8d8GYJy2x+ieZGamw+UmsFi5raDo+JS5bKrBbNgJQbNWCFWY&#10;QmXiIIrD63RAyU5RgLRT1d6p+1rvy+31GzfYZHxRH2ClfeNmtSqCH43Q0DFD/qPIzVlEBTgSgZQJ&#10;sGcMgitpCoJZVHcBrwmE1rKX6pfU9Dmvj6243DPeKCVE8HmjcPPmON9+Eak9r4Z94LU4MGsogkcT&#10;CcZiQlQjvTwfwtTPzygxp1owBUKbhKqsEOoXdFIR2dwWADV/N94HGA94VhYYE88nE/T4m9P4O9M1&#10;2kvVpAQCP2/ejA7XXG0q9rQ+1+PwNx/Bs/FHurlLCLgvzSBGngY3VlHV/Ug19zcBKPeXCnAFX1/x&#10;DZxrvoNzwzK888CtaH/pJWatYX3HxbWrYe+Gm3B4z13o0OYC9LqhB68zNQxJV1zkQU7WIYLwZbRq&#10;dRXOPKs6/vTUYwRgCBFWSPUJZvJemT4/qlr19Wle8uGMJDz42EM4v3YtNL6kEVbQ7d67fzcuv7w5&#10;atU+A6MGt0bjc86i8kvA0F6Nse2n4QTYRLq7Y+HeTwAm9oLnAOG1dxxhNgr2g0Po+o6Eb08fFBwc&#10;S0DejWmj25rPX920Ng5unI/A0eF0f4dRNdIS+3J7ENx7e8F/eCi8qffgnoXd0KD+OfhkySfGHc4L&#10;FdMVtgAYt78FQKMAYwA007cIHs37DRcVI3x4Nw6O7QpHn3ZIGnoDHIe2IFJy3ExPDIUjVIyCYD4K&#10;NGVv6btIHXEFsga3ROYT9yFf3QtaN4Pw0txZubInSsrx2j4CcNEmtHh7Hy5/Zyf6vb8Ju1wBnCh2&#10;w19QBI8GTfKVSIDP/KxGZfXZeIB0HIAGSDHoydRPZ/oA+SyTC/x7oPtHAaiQnNMBqMxJcU9S8DNr&#10;6BCAkXwq5qgP2eSJWS9Y+Dmpxf7px3+rD/DkwzqDUp5QWloa1Z2lvEymEAIv15mHrAp3OJfvOQgs&#10;wkruciXQxZVeBSBjUIvvc/q+8QQIApJUodJT6aIJfCbmT6Y+QLnC/C5zvJjFj+XkBTZr9RIgPs8G&#10;2I/eAU/yCLqzk+FOofuUPBHe7C+gtSIUIuNnBTVpt3hTrGNTqei7zW+me8fC5CdgDvW9DvZ+HXBw&#10;VFc4f92IEKHk4M3TymRmuVC6Tk4pgZAFQgPAAIHKyuMgVAU/o/yk9Pi3mcpGyJrAZgIvi78ni98v&#10;BWijes3SbyyiQigrxXt//hDnnm+poptHDYVt3Q9wr1tOoBF6Gsgg2OJmYvwqWR6VXg7d28yVXxGW&#10;X3Fbgx1UHCu+g2v1D0Ypzh/Rxxz7iuZ1cf99482i6g3rn4UP3hqOTi2s2Lp5N81Gbm4GykpV6AOs&#10;nHZuR+FypWPGzLFmn94D+2Ln0b0IE3ZKGqps15oDqyDnxe++hQYN65lpdQtunoGM9KMqYbQSTJgy&#10;w3xe1qBKNTwyrw1y9y5ANG08YdUd7j0D4aDqs+0fSeVHFUgYuveOofs7EfZ9IxE6OhuOxNtx0yRL&#10;+TU4pypWfDwakbQ5cO/rBe+eIXDsmw3nAfUdduXxJsK9cxI8hwchlPUUJg1vhSrVquDT75aghEVf&#10;8X8KO4oHP59iMffX5o/ATWXmIfg8Uc0N17Q4VnhW6oKSE/CvX4Wkwe2QPbAVDkwdikBeCgLFxSZW&#10;UMskaH8f4VDMOuZ551lkDW2KzMEdkMvGtvBYEUEmeOl4FsTKyo7jya2H0fTljWjy1n4CcAtavfIT&#10;Pvv1II6V87sLiwhfllcBR8pPLifBoyBiMxjCYxkICnh8jlscggKgARyPU3jaoId5XaATJCtMwdIy&#10;3mMDPEGWbjZBrNkpFnCtfkBl8FacnxZLl0hRrKx+v7oDVN+VDShMj8k8/hvw0+MPAuDJR0lJMbKy&#10;0qmUBCipLMX+eVlJHchihdC8YalCwadCkQmGlVSd6aurBKnT7W8B0DKCNwbBkwCMwfV3jmWleeJ7&#10;PkLI9g0L+Rh4UocTglPZ4lMBpoyHK/Mj+IM2KA+ZX+qSsBRsNXNEatPJ73QGeCzCUYubF+7aiMRh&#10;3enONMPBwW2RSbdRmTTk5uoY8bUorJHfk1PgpAbVL+iMA5DHNkkM+Jk4AC0I0uXlb7QUoVSgl+Ao&#10;xe4DezBx4iSjaOpUScDiB++Afesa5K4R9D5HnsJYTDjLqdCrbFKAUoRZK5cSfkthk1Jc/jVsPy3D&#10;0bVfYHD3zgYao6lADmy9H5MJ+SubXISl33yA9wmtGdPGo4XWK+E+NWpUx9Rpo7B+/Y8oLla6IoU/&#10;aI2LfCz9+mPUufBsVCc83/jwLRT8pi6CPLz29iJc1vRynF2rJm67Yz5SkvfjRHmQnkYhK0Yu7n3o&#10;JpxZ40xz/DZNzsXS94bS5Z1OV3YkQTUO3r2j4aZysyUOostLkB3oSfD1h2/3NLqzM5GfPAnJ+27H&#10;8EHWer8X1z4bn781BPnZM+Hd3weuvRodHk749Yb7wEB49k7ia2Ng2zcc7oOjEE67DXNGtTWf1Xos&#10;i999w7jpNmWMMS5wJfUXNw2QsHHzRAoJP4FPgdAsb1R1YfVn0Y1zffEBDvdthqOjWiHp5unID7oQ&#10;Kiym+gta4TJ0hZUEtJDfY3/sDiQPbIK0oZ3h//ozFJ9QjB/hJJgZJVfIeggsXLcLF7/yCy6hArzk&#10;re1o+dImzPtmLQKlWp5T0+NC3FczUTQoQhjlE0YxAIb5nQLU6QCMJ2j9RwAo8EVisYDWPGHZ6QDU&#10;lDzuy2MqQNrP36cAZ4c4EPLyXPi7zRxqqluemzzM5JQjFmz+gMcfCsC4O6xcZBmZyYSFpcgcHi/N&#10;YwZDrJyBVIKaMWKmzQkiVoyfCXuRipObrH7C3wMWTZ8xQJMJhjEAWinq4zCUi0r4mWNq/5OAPdXU&#10;N2mHll4MZLyNQDLdprQRBCArTMoAAnAMnKlv0L3NMnCyRpkJMH2Wx1WCVBe/U5XXQ3fVG6LiyUrF&#10;vjmDkNPjciT3uwoH3nsGRSr4VHdmnQq2aGb5Q21TEQqASoTgZgVy8XWF2tgEQB7bQJCm55wYADO5&#10;ncZrmk3l6mBBdRbn4y9ff4pLrrzMVMwW9evim+cfg1fwk4u7fAnBtpSAE/xOU4Aa7KCd8hoVYJaU&#10;HwGYt2IpsnkM56blmDfOys48svsVyDn0EOaNbYyaCVRPhOsJsJUvo5tSTFc8OxGffvYmRo4caObo&#10;6jPDh/fHt8uW8Dd7cOw3KbnfsGPnJnS/rpN5f/DwAeje81qcRWhOmDQa23dvRklZPkqKwgRgPnbt&#10;2YI+A/pa4KEN7XYx9v4yC+H0WQTUUCo+qnWaW4Mc++jumv6+QXDsH0IXeDDfG4nC1OlI37wQA/s1&#10;N8do2uAsrPzLCBRlzoNn3wiCUq6vXOXRdH3l/g5G7v5pVJLD+fnrUZQ6B9/8eRjOPCMBvXpfhdtu&#10;7IGzz6qKV95ZDAVg+ItKYordAp+WWjCJH3Q/dY8jBazImq4lALKssHKHaP7yYjgWPYWMPlciaVQb&#10;ZD1+P+FBYBIScpWV8Vjr7ijhadSeg5T545Ex8Cqkj7wBkU2bEDpxjKAgbIyaE1R4LwqOY8KKX3Hp&#10;S7+gzjs7cOHbe3Dloh3o/v5Keg08ZulvKOB5aDEzrwEgARQ9OU9XADR9f4ReRb9cDHynAJDfJQia&#10;mRyEsAAYd3V/H4AaXIkBkK62BUBLASquz8zEIjM8cnt5jbQolEkazMajiFsa73QAAN0nSURBVF5U&#10;xeNfGPD4vccfrgDjj3xe2IwMQjDo5Q+yAGgtkJ6FHCrB7OwsOOxUVQKeUVMn7R8FoLEYAE2afPNs&#10;mQGi3jvFYvtXmNSi1vhwI+o7DF8qoZHSjwpwJDxJE+FPHks3mABMeRh+TxrBRJXGz1ijzAIg5Tl/&#10;lz7vCPG3EFoeKrUCgi3lgVnI6HoZ0vo3R+LDC1DIzwSDvMlUpWECTPkCNQfYGSIACUY33SSpQxMQ&#10;TRURD4VRP5+ZxiYA8lzjbnAGtz3FGk314abbbq4AQ/9r2mD7kg/h37IaNio+mwBHBWcFMtPoApvR&#10;398BYPz1OACzflwK1/of4N+/EZ++8BBhl4C+bevDdehePHZrd/N9rxDupceLeH/tdFuyWYCz6co7&#10;TdxXYUEYiYm/4uGH78JFjaxBkOYtm+DlRU/z3ueZclJSGMCzzz5WAcoRQwbw1d9MYoBQ2Gfc5rfe&#10;XIS6F9Y179eqkYD7F3Yl3OYgzHvk2kPFt2cUATgMzj3D+DyCNpKvTyG0JhFevZGb2BvhzJnYu2Y8&#10;urW1zqNH+7rYtnw6itNvhDdxFF3k8YQlnxNHw6V+w30T+HkeN7E/jzECwcMTkLrlJrRqWgfn1zsT&#10;27fNBaJvY+HM/ibT9U133oK9R5MQLj1BAFrhPIKeSfnFe2RjhfZSxXmp6JQYVzFsSozq5TUqzKcL&#10;/chC5PZsjLS+LZH5/pt0a0uNy+ulSjKQpHKOFB1DKHEnDk/pA9sAehfT+yKSlEwFeZz7WDNFBK4i&#10;upXuYBF6fbYVDV7fhgZvbiEAd+CS1/eg2cursTUpA/nHfkOU11eDJvJaNKMiQiVWAUAqLiVcNQCM&#10;wa+yCW6VAahtAbDyaPBfA5B/VwKgyUNYWEYIFtPNtxYbE/xUB/Sb1ednZqoQfmXl8di+k8AT/P4j&#10;ARg/KT/BcDT5EBWPD3YCQwBU6nyTQCE7E3m2HPO3gGdGhgUowqsyAAUa9Rf+PQCa1Pj8LiuhAZ/5&#10;mjlepc+Yxbx5/MqglTnp+ioBQtSzgbC7nTaCri8BmDwaviS6VimsBMkLEXQn8XsKeGzCVd9pzldp&#10;9Hm+AQIwSKC6eR48d91o57P3If0auinDOuDojLGIZFFBFhXDRbdXANTUNyVYMMP8vMmCnlmpzAAw&#10;TADSlSL88ghOk7yU0BMAs6j8cnW+x8qxOzkJvQZac2E1GHHb6KEmINm3YTWhJvVG5ad4PW4LZmZ6&#10;G2FXGYAKdpZZ8331ura/RgZd4Nyfv8W6d1/GqvdewXVtm6EuK/q2r+bj5+XzzHcOGTUcgRIN/uTC&#10;6dJaITZ4zepymbRsc38ikQBK6P5mZSXh1VefRatWzcxnL7+0AV5+4Qk2IHZTVrbvXI9OHdrgrOpV&#10;sOI7LUpOFy0/iIcfusfsL6t7VgJefKAPgml3wX+kN1XbdfDs70+FR1d3L5VfTAU69wym6zrADITk&#10;HRyCUN6dWPPVFLRvUsscZ0Kvy5Cz/mYUpM2jqzsIzkQqx/0jqfjG8Hh0o/ePJjTHUEUOQ2BvDzYA&#10;4xBIexyzJ1lLZL70dH+UBm9DyPMAFtzUu+L8rmrbBlsTExFl8TdxgbzHNt5fe4AigErfqy4QAVBu&#10;XYTKS0HQhEkJ60Xa7ROR26cxUge0Rc5P36HwODW14ESo+bUgvxKclp2Ad90PODL8Gjj6X4Xdd49F&#10;1OGg6jrGYxZCGZIVK1hCoGS4A2j3l19R4+29aLd4K654Yw8uXXwIF7y8Hm/+ugv0mgk2jQITRgSg&#10;AqiVTToOQPUBmjg8qb+4AoyrwBgApfoEOqm+uJlZG/G/BT4CUPueBKDcaLm/Un86hmanRE1dlLeo&#10;ub0Guqbvk+4/GwmtO2IeJtzlZJDzfxd+evyPKcD4Q4A6mnLQSmJIQFijr07YnDnIyk1HNk1AjKez&#10;N+qNMBMArb5Bqw/PAuGpUDPZoGPQjANQANJ3nr6vMR6j4jsMAHkuXvXpuRGw/wCXmf0xEL7k8TRB&#10;cCoV4UgCcC7f30M1SzgRRuazOpaM369cgjqmVk+TIgzQJXV+9hoOdW2OnCGdcHBMP+Tu+ZUuUjl/&#10;WwQ5LNCZVDjhYBQFLKiukNxjqoKAgqKpBKUAuW2TcubxTQZcQi/bzb8JxwhL79eEVdOmV5iKd2XD&#10;C/DuY3fDTfA51/xgxfTFAHeKwpN9b83lteL7rHi/zBVfm1FfBUKbEWHtv245Dn79MdpfWKtipHfu&#10;lE7IOvIcrrysDppd1QTZdPULqDw8bt4/Tw6vu9YU1rohMoJQ3QsuZZG2U/F6CcIIAoFc/MjvGjVq&#10;BKpWSUC9erXx3MtPsliXEHhuTJ4yGrXOOxPrNvyAO+6yssuckVAFLRucjY8XDyL8FlCx0VXd043u&#10;bl+qNrm/w2Gnu6oECIKhk9t2wfHwYITS7sFHr47BpefVNH2jd87vDPfB+xBNmkOlNxDuA4Op+qj8&#10;CDnX/rFwEn5eudD7xvLYI+HjMYtS78Kbz4805zJzalO6oQuA4B344s/jzLW5aVJXjB9iwfGyFpdg&#10;Fxv9yHHAzA4hBB1Uf1rgW9PgvAppiWhQQyPCEQSpgArTDiF1Um9k92uCw6M6wLt2Ga8GED7+GxuY&#10;coJKSyiUoOgYAbjkz0gZ0A6u6y/H0Qfn85qFkR8poxurBdcJD5aPYpaznVlONH1rC85/6xDavrEF&#10;9RbvQ8M3DqDWyxuxYNkvKCtU9ukik5PQqD8zK4SAE/xMfyLLpwBIM65wzMzIsAAYMwM5vhZ/XbCs&#10;/Hd8H2tNEGsWiZk7rDnEBKDWa1Z8sBY90tRQhbfkE8whNpyKVSwuKyX3TkLvj378jwIwTujcvCyk&#10;pKUYdaNZIlZKfbtxh9UnqGlzGu35pwCopTj5HE+vHwegYBafMxy3is/o79h3WCO5fI37BoL8XO4X&#10;cB4V9PrCnzQV/pSxVH/TqQZHE4Az4bGtMf1XJg2/lKQ5ts5LsY08X+UI9DtNyvxIOB/uzd/j4MAu&#10;yB3QComDr0Heqm9RwvtYrHAFun1Br437UkGqP0ijv7w2Mi2spDTfzpAbuTw/qT8blaDcqUBpKexU&#10;Ek+++DTOqnGmqdAjOnfEtg/eRHDLWitUZXm8Py/mzv4TAFQgdOaPy6gSv4Nrwwp8+uTjVGQJaNqu&#10;LqrVqI5O7Rtj+BANAFTF0qWfoPy4lsok4HhNvFSB8cXVK8wXe81tMxBU9qBw2MWCUYLSkijdyI24&#10;6aYbcfa5NTFm/AgcTdqLE78VY9CQvjiT35dQvTqq1qhpMjc/c+8gHPM/DMdBKry9/eHaPRQ2ur32&#10;fcPh2aM+ukGwm7/p/vI5kDwGriM34ZnbbsD5vE4X1jgDzz7Uw6TJ8h2hayzVR8i59k0i/CYQggLg&#10;KANAj45BsDoJxMKMO/HT5zNR6+wEdLnuYuRlTUW5dwLyjj6JNk0aoj3B7N1/J9J3PYYuLS80EOw7&#10;iMqTwHez0itMye73W8qPis8XJqjMaLAm8RMABGDx4T3IG9wT9t5XIm1QS2TfRWW6/gd6IIkocOSh&#10;jDAoLy3jteHnnn8A6X2aw9n1MqQ8/yAKWSYikVITKO3lfmE2pkUsaCsO29Dw1U10fffjsne24UwC&#10;sP4bu1Dr9U0Y8JdVBI5mhFggVqC1CYWR2/tfAlAurAW2OBB/D4yn/k0gmtAaSz0KgFKEymuouqPp&#10;bepf9/J9JTuNUCCE2VgUlSja8tTHH6H6Kj/+xxUgT9lYKUleVEwXkDJXABTwlFBV8NPIcDxYWnA6&#10;GQbz1wCsABv3MaPFMUVpKUiCjM8+uanx/WKfOxWAAqbMAmAwmANfzhusMH1Z6PrDf3QafKl0h9Km&#10;wpcyGq6j0+HM+cKsE+L10o2pAKye2XIZABKEvImas6iVt0JZB5A4oR+yBjTDod6t4Xj+cQRSdyJj&#10;xcfIfv5RHLlpPnZ/9Cb8hf4YAK2YwAAVokaJHYRyngBINat1InzFRfj0u6/Q4RordKPhGdXwwq3z&#10;kbP5J9hZWbLluq74xgAtgyDT33HIxQFo3N8YAM3ftFMUIC3TuMFfw7n5O9w4YhjOu7Qm3lp9C25/&#10;bjCqEQL67v59+lJl8JwCiqPM5TVUX65AKNUXg57PAqABo9uCoJLKZuckYcKEkejYoS0GDeqJOXMn&#10;o9HFVr+coD7vppl4TMkUqvK7CD69LmtxcS2s+WQMwpmEHYHn2zGOyq8zrT+8e+ny7ulrXF934kgU&#10;Z8xH4qppGN7NSm3VqM45+PqjUYjm3owA1Z0JdN4/HG6N8O5TjOAAAm8EjzuT8JxKMLLRo+sb5nF2&#10;/3wLrrzwTDS96AIc2PUIyvwzEcxbiOHDmuE8uuvrPx2NKBvLYNpCrPjwRlwgcPM7J8yeaqbuOQg9&#10;J93ggOn30wAIoUMAGhCGlOyUAEs7jJThg5DX9yo4BjVDZt/2SBx+LfaN7YHEW0Zj/5NzkPjOIzj0&#10;lz8haVx32Ae0RGqvpkj75HWqwt+omrScQWywRF5F2W945ddMnPvCZlz82nZc+M5OVH/jCC5avBnn&#10;Ld6EZm/+gn05QRSUKo1UAbRIv/rc4vOIK9zfOAAFRkHRAPKkEjwJRUvxmbCXCuidhKA14ntSFcqN&#10;9vN6qC5q+qwW0RIgpXS13onyFJaUnJrPT+CL2x/5+DcA8NSHUmsrREXQ0kwRQTAnL4MgzISW0zQw&#10;EwR/B4CVBzGMG2qM+xrVaAFNCvB0F7gChvpsBfys/d1soQP+NLgzn4Dv6EAEkkbCm6QYQFaQlEkI&#10;HB1FxTAFjqw3WIGpUv3qu7PORzGAJoegApsLQywcbNmiXoQdrOy/bsDRyYORxlY9r0dHZPbvh8Mj&#10;++FQ3444PKgdkq/riO3334wIoe2OaEqPRog1ikwQUu1pfWInzy3IQr1+ywYMGzMS1aolmClfk6+/&#10;Dhv//CY8v65H1tofkL5S4LJglr6SRjc22yQusCCYw21BUPCLWxyAcfDJ9HlZ3g/LkLH+W1zXsgWu&#10;6noR3t54I97fNgWznuiLKmdWResWV8KlRLB05dy++CpxhNxpFl9JzlKANl4fPw4c3oFqVJWCxM23&#10;3IhpU8ejT5/r0a59CzRoWAdVCL1qMfDVrH4G2ra4Cn37djOvX3VhdWz9tidCKTPg2T2MSq0VVeB4&#10;ZBFetr0jEThA6FD1fbqoL5pdcY45Ru8uDbD16+koTp6FQGJ/OKT6BD9CTorPlTiYrw2k2zySAJ1I&#10;AE6gwhyD/LThOLhhLtpeeRGaXVYLv66biyLPXJR578Sf7u9njv3GUwNQlnoLYUmQJvY17vlDNw00&#10;SwhUq1kNny5bgvzjZbyvPkKGZYWQ0brPylpsgpvpDvvz6RGwwT56yxyk9rkY9iFNYGP5yB7cnqBr&#10;wwa0LVL6t0Fqz1ZI7tsauf3p/tKr2DG2LXI2fI3CshNmSpi/wBo4iBKqodLjmPH9XiS8uBWXL9qE&#10;Wu/swRmL03DV4g24cPEW1H11C34+5ETpMc0CIfRoml+rvkDjClcGoEaDjYuskWG+rr/5ehxocajF&#10;gScgnv63tZ9eVyJWjThH4GLddbHuyhOLRAN0e9XXqDVQ6OrT7T9xwhJO8cf/MwDUQ9lljetIwMVB&#10;aLnDyiCjZTUJJ5/XxPxYQcx0sWRSdgZ6lpKrMMLMrAFCEJpwmr8LwJj7G4OgWyEBvkQ40++i8htO&#10;93ccXV+5v6wkaZMJwLHwHyYAM56mUsugVA+ZPj+f34Ggx4uQm+Ci+5u1/QfkvfU8Dj1xGw7MZKs9&#10;rBuODrwatt7tYO/RCfYbusLW/RqkD+5oskPnXdcBuyeMRig1mZUgTAjTRQpouhQh6A/B72PBKSrB&#10;yp9/wHkXWEHN7S6qj788+gBs61fDt1EhLssJLqu/zwAsBrHs5V/D9fNKeNethmfNj7Ct/J4uuKX6&#10;TkJwGaG4HFlSiwKmOY7cZYJz1TIcXvUJmta7GN3HXoU3tk/EMz8Nwpvbbkb/qVbYyovPPW3Kp3UN&#10;Y6rPY4HPq2ezlCZfN8a/eY+9dPsLCrQguzU97623XouViN94bZ04mrwH27ZvwI88h6Wff4j1a1bC&#10;ZctDeXkhnn/xWfOZgR3rE1jT4D3cg6AaBNu+Mcg+0AehNKr07XfgpvHtzH4JNROwcH5n5O2cipIj&#10;bMR2D4Jv73A4Eqn0CEDv3lEm9MVBBejaOxHeff1gT7yWbvRAKrL5SFk/CldfVQPn1zkLqzZNB/zT&#10;UO6fi9dfHIhaPP7jd7dEfuZUHmcy3W4FWQ+G98ho5B54CD06XmLOoc+IwQhqxTTF/YVDZmqfjypQ&#10;MX0CiQJ7FRxdUFYO25fvY9e1jZDb7XJkDLwGWUPawzGkHWHYCXkDaP24TfjZBivRbnPsXzgIhVmJ&#10;CJUcJ/wEDy/d2WIUEjiZPGb3j3ah5qLtaPTGDpz3BgH4Bl1gqr86b/1K13gLPtmWjKJS5QPkZwnA&#10;k6uvxWGn12WEHd9TggWTQEEuM3+HFWpDyBl32VKCFYpR0JPLSzPKkedn5f4j4NQH6lPiYdVZ1h9C&#10;O1zAhp7nH+Z2CeF38vHHwu73Hv8rABTFNVzudmm0VqYRYrtRgZYSlKoQpNhq8n2TskrPUoNyPysB&#10;0Izsql+Or1kLlWv/vwdAK1awAoBUdF7fFpP3z580EN7k4fCkKg6QFYUAFBADRychN/k+fv8BuqcR&#10;E6jsJwClNjVw4YnYse6hhdhPty65x9XI7N4Omf3aI31gJ2QO7ICkYbRRVyNt+DU4NKEjUka1Rlrf&#10;NtgzqQ88iVvgKaErFFRcoJ/nFDTn5OFxi04cw+NPPmwq04TeN2DP53+x+vrWfG8NdMQGO+Jm1Bvh&#10;lrZ8KVa9/AxWvvI81n3wOrK+/ByOtSsR2bgKfoIxa9X3hOVSKr3PqBI/Qe6Pn5r5wBk8RvaKb2Ff&#10;+SMOLfsYF19QF/0XtMUbv07H86uH4eW1g/HS15NR/5LaaFC/AbZs/YV3swyFVL9arN4jEJ6yaLrl&#10;EmtwJMBGQuq4tCyK0tJ8vP76S2jQ4EL0H9AX773/NlLTjrKShE2nfmFxGAUlAXNcKacgFXZ+YQT3&#10;PXo7zk6ohs9f6YBIBhXbznnwHaA7njoLaz8ciR5tG5lrdcFFNfHmS0OoFG9C8GhPKrReBOVswm0G&#10;oTnODHrI5XUIgASYcz8htp/7JHZHJHMWEtfOQbur6uCy88/FxhWTkR8ahLLgXLz7xkiz9sndk9og&#10;fPgWKkoeh+63Y+8QuPfw+PuHwpM5CKuXTMclF9ZCrXr1sWn3bv7mYrijBCBBotFfZS4OUk0pFEa5&#10;Ab1FEZR47bC98wb2jBuKw/2vw9FerXCkZxPk9GqCvO4Xw9Hjcrh6tYCzVzsk9msD28fPo4yKOph/&#10;zITIhKKsD9FylFBl7bGH0Jqqr/binahD+NVevAtnEXznvLkZ57/5Ky59ZSNeXb/PrECnlFOCUqhC&#10;4Z1mAhrPO59wVbyelazU2jfCz1k5+yxTaq84AAVRq98vphIJS404KyRIIXGqexrl1fzlQH6A5kNR&#10;cZHgYEHi3/T4XwFg/GEgqD40mobA1TeYa9MaIxnmWX121oCGQMdnowAFMIKRz3EAGsUot9nA0ILd&#10;PwpAMwvDtxn21NlUgP2p/IbCR/fHlzqSAJxEd3gMXWO27Enz6fatpasagMtLl4PnYlaQ47mEoy6k&#10;Pfswkto2R3r/9shiq50++Gpk9SX02GqnDmmDtBF0a+jKZPVthczezZDWtRl2dmtJ6HwGf/lxaBF1&#10;ZaL2KSwn4EOecgSy5TycuBvvPfMocggwL5WfCWFZSfUm43aF+yoXeMXXpn8vffW3GNSxBaqzsjY8&#10;70xcSwU5qk1bvHDTLOz87B2652vh2rwaGSYs5kvkrfiM4PwG9h9XwLV+Od//Gak/f4dLGl2Afre1&#10;x+Kds/H0z0Px1E/d8P7WWzD/kekGNEpM8OADt2Pn7tVUq8V0qcro4oTZOFC9s9FSglxB0OuzweXK&#10;QuLBbVj987dY+s1HePf9V3F5YwtYsltun82KyIaF19XBz+UF8+D0SU2qHOSiuKwIS1a+b/ad3qcR&#10;ggdvRTRlPpyHR+Cx+V1Qp8ZZ5r0brq2P3csnouzoTATo1ipA2r5vFGz7xxOCAtYI+BTvRzfXQXPv&#10;HU0QDof9wAiUZs3Hyk9GofEl56JOg6pY/+NkKr+pOOGcjcWvDzVptuaPbc5GciEV4wJ4dqrPcCSP&#10;P5hgHW9AaDvQDflZd+CVh0aY83n13TegRE2ufD8hGAMgIS8l6CUk/BH+ZlZ+rfVRXHgCBVnpyP/1&#10;B4S++hB5bzyDww/NwoEbB+DgmM7YP6AjEgfcgMznH0QgnAYnAZZNxaSlDcJhm3GtT7ChWHHQjvOe&#10;X4+zXtuBmrQai7ZSAW7BuW9uwvmLt6P+ixvx6OrtCBHMUUGOIDMKsDL44hYDoJKsKnVWZQBKIcah&#10;VxmAZtvAMeYK8zMCrSPgRzq9Jy0tEA6re4cNQX6RSXOvYOtjx/7nRnv/1uN/FYBSgmotpOqsleKs&#10;wZGKhKo2usMKdTHvE2YxpWepQAHQmpJWGYAVfYSVIBgH4KlZpgUvuuA+FkbPr3CkzjcusIDnTyX0&#10;FACdNoWFndvJg2FLmgBXzhIEgqzMWglO84J5HiFvAEUFrPR/fhOHOrfE4RFtkE73JZNuTEZfWo92&#10;yOvaFlnXtEVq13bI6HctUib0x9HbpiL5qdvh2LmRBUkDCmwAlCLfrxkhfthDNLrDQRaW7N2bjYtq&#10;o8ub89MKurMrkE03NWdlJQDSfVWKKsX0ac2O1x+9y0zVOuOs6rik66U4v/m5ZmCh4dk1cN/g/tj9&#10;zivwbfkJuWtXIW/1MrrLPyN9+XJsfO9VLHv1CXz6zCO49Lza6Ny3Cd7dMwt/2nI9Xto2CE8tmYWO&#10;va2BGI0G67l27RoYOGwgnnvpT9i+azXPORvlx1hxCjz8bW6kJu/HDd07oe6F56Fnz8649dbZWLBg&#10;Kh588HY8+fRD+OqbvyAr5zDVtJ3AU7pzGytLLpV2XgyiWoDKhzRXIq5qdjlann8WcvfejH3rp2Nw&#10;z4vMOVSjMpw0ujU8R25HsRquA0PhPaTAZrm4VPR7hsO9ayTcmvGRyPf2DYNn7zACqx98R4aiKOk2&#10;fP7aAJMFul5dKr8fp6MwPAcFgZux6LERpjG5aUxjBA7cDDfhmnvwGoKvP+w7b6SyHEfXujdBOgzO&#10;XdMI5ylIWr8AvXo0xY79e+jWHTMxf75Y35+PalBr/XqlqrSqGgGgoGdnAd+jCgoTbMrofKygBKVs&#10;YAtz0hHctQk5G7+H4+AWFETy4CsJIxqIID9QQpAEkR/OIQCjKCspwONrkpDwzFpUfX0Hqr22HdVe&#10;3Yoar23Fua9vRo3Xd6LWi1txx7KtBGAZwURQ0eTahjQaLDVIiwMw7q4LgAKf1hTRs3GVTwOgZYQa&#10;3X0dQwpQAFQdV5eWna6vjQJC2WeiCnLm/kFeg4KSMpNb9N/g8f7V438VgHqc+O24ifnRCK5JkkDI&#10;aTRYI8Myu4OVgNBzKWTFb+d+Du6nfaUIrZRXcQCqb08jShUANK5zDIp6/a8ASPfbT/fNsxXOlHkE&#10;4AgCcBzhN4HQmwhX6lS6wmMIwUGwJ1NNZL7Gyp3JiplvcgNq2U7lB3TSrfNt+AF7buhE16UpMrpd&#10;gSPdm+PA9S2xfxjdmQWTkPTiA8igWxnevQXRzKMI8fdEC9j687crs4xcYGWEVhiMkiLIBXbybwWG&#10;5u7fiYzvviEACb7VK6y+P0IrRxD8kUY4Cnwa/JAS9K4kJH9ahmtaNzYQ7PHGeAzdtgAj3h6NFkOt&#10;aWAX0x4YNQiHf/oIh9d8igdmTkWriy6li2eNYsqqJJyBs2tWx5gF7fDmtkm4653BOLuuNQ+3UaOz&#10;0ap5bZxfy4Jg3M4+uwrat2qGhwi3bdt/QmGBmzc5ijtvmWXeXzBvTuzO/4Zj5fkoKY3Q9QlbCXWp&#10;9DxeudCxvkOfsgfxvhOAcoULThSiR8/rUYPHmT3lSrS6xOobTeA5V69yBjq0aoilb0ntzUfqtpuQ&#10;uWUeokduQUnajQgdGAfvTiq0xMHIPTAc4eSZKEpfCHvaXOQlLsSLc24w4TZ1m1TF9pWzgeC9iHjm&#10;4867rzHfsXByc4SOTEXg4FTk7Z3A7+gF576BcO2eSPVHFan5w/vGErTT6Q4PgmPPTBzc/wFCVE2R&#10;EJWeRnwJQIFP84EFqzDVcmZKIvyuHBQfK4S/yM/yQCgE6RFQGSm0JRAtQaCgFKHiYygsPYaiIvUp&#10;KnxFQcxUUppdpNkSYSeBWgR3URFGfrYPCS9vRcJrvyJh0TZUW0T3d9F2nLdoM6ov3oMzXvgVC7/e&#10;giDVozXAIQAq9o4A03kZIwAJRAFQ6xCrkdY5K0wlrhYFwFPhZ1llF1h/q446XKyPfrq6oTDyaRG5&#10;vzxGYVE5GaDyIAD++wn4vw5APY4fP86LLVfUCmSWstOsEfUF5toykeekOyS1FiTQCA7tZ40Mq4/Q&#10;coXjADRgU6UxMFVsIffna6eb2ceAVW7XBrhYIQJHBxF8w+kGK4X6xJiNNxB0Jo+DLe1WhHypPIdS&#10;fk5zgnVTg3DTvfEd2UY3ZRQyxw5Cxv1zkf7WU/Au+wyBPZsQtqehMOJly65QAxaSQCHhqyUdC+Fk&#10;i6g1QQI6nmaHaDSYUJW5eU00XSqQm4VUqT9CTwDMWU0ACn40M4BBswZC+Mxt5fkLbFyNV2+fbypv&#10;01uuRtt9k3HljtHovnk2ur8+Bo2ut4Kor77qErRraqmo2oRXv15NMHTklWjZ/jJUq27BsNoZCWjR&#10;riFqnFsNvXteji8/HY8Du+9BeupsbN88H3fcNBhnVquKKoRt/ToNcPP8WzF6wmB07toevXp1xd13&#10;zsM7bz2PJo2t75l34wwcOrjLZIqJRpVKjKpagyi8Xy71G2ogRYMmVINaeKuYqqOsOIoPvngfFzao&#10;h6pVrSSrshpnVUPd+mfH/q6OujXOQOeW9dG2aW10anoeRnS+DK/e0QXZ2ybDlzaWru5Ius63Yvvy&#10;2Xjmnn4YN+AKdOlaD2eezXO/sCY2CX6ld8HjmIe757U3yu/eBT3gPjKN8BtF2CnOcAQhN55GN3rf&#10;UKq/oVY4zV652HKrh1ChEr7RvfAXl5rR3lCICipMEBIe/pBiQQtQ6EzGzoXTseUOHmvDNyjN9xJy&#10;ZQgFS1mmwnAUBmjcX2orWIjCYBEKCdN8wZQgdRYF4SoIGfdaMyY0yLCPnknzNwi/V7Yb+FV5dRvO&#10;4HONRTtw9qJNqLp4B6o+uwNzv9wMLfhkRoAJooBi7wQvM/WM0DNzcOUCW0AMxQZKNHDzV+6y9lG5&#10;5rOAavIKxl4z3hsbMOW/9PPYAZ5rxExxi6CgoDg22vu/9/hfB2B8WPuY8pwRBFJplqrT4Ig1dziL&#10;SjDbkU0JbTchKKavT25tbL+TAIwpu98BoJ5PNwNADWgYAM6iAhxC4NFdSqFaSJ4QMwFwghkZzkma&#10;Bp9jGwtwEQHIY6qvSy4rjxFy2eA/kIiCzDS2fLzJRVEU52sd1lK6PyxAdJXtBLgrqHyFUgOlCND9&#10;0ayRINVfkL9FOQfdYc0HVoYY/rYwVSHd4KiyvmzdgjQNchCE9tj6HZmrvqXqW0L39wvC70vkLf8S&#10;9hVLkLZyCV3bZdjxzUe4qFEDnNvyHLRaNxFnbhuIalsGoN62sRiy9la0p6seB0mbK+tg40/zWDhv&#10;p2t1E6/HU1j+7a3odO1VFfvMmNQWEe+tOFY6HAXeKch3TUBxaDiOFzyGOdOuM/vUb1DXJDAtxQkc&#10;Tk/Gc4teROsObay4vthxZNWrVcFjjz7C+5uO0uNRY0XFIeQX0Qq1wE0Ux44Xo5DqeuPWdRgzcpj1&#10;WSq9amdZyq9bl8b47tv5OJh0Kx79U09Ury41WhV1mp2LOS/2wvSn++KCKxuYfYf3uAipu+fht5yH&#10;8cMro3Hp+dWQQLCfeZ4CrnVO1XDlhefgl89vonu7EONHX2oCqD96aTwCmTPgOdSPao8ApAutkBm3&#10;mYOs/sMRRv25FUcoF5jbuQSgK2URgUSQ58tF1eI9VPWEQqlX4S/5sCMA18eLkMNrk9GjPbYM645d&#10;r9wHf/IuHC8tRpGSBAStvjTNHMkrKoC9UCPIfkRDcjGlzuhKss5oIMVBtVVaWIbPD2XhrBfXocor&#10;Owm/X1GV6q8qAViVIKwqKL61kQDchjmf7KbizEdUkBOgNRor15fnKbdW51sBtxgAFSxtua0W+Iwb&#10;XAl2es+oRZ6LBnqUJclkdWH9DLBMB7QWilQrYVtUwhJC+P0viL5THv8RCjD+OHasnBAMEU6Wayug&#10;OQmW7LwMZNoyCMEcaFU5ucRxuJ3sE5QJhicBqOfTVV/l1wwAfZTl3vUssARg0nB4U0Yb2PkIQR+f&#10;vQqJIQTNlDgqQ2f2pyx8PD4B6KZKc9CUIzDoCSG7uBAOFghleLYTgh6T7TlCdUOIOdkCeqnyWEh8&#10;JSHCdDvSV3wC146NKAk64Cz2I5eteZBALXARiLoGER9cmhMZoiuUmWNUoFZos6/83qzfm7XyG2QQ&#10;dpk/fkEFqJXZliL7p+/g+GU5Auu+R3jPekzu3RdVqcw6/GUIWm0ejws2DEHCup7osGUWeixUXr8q&#10;aFi/BravnYrj+ZPgc/aE1z4UQdcIlEQWwJZ6H26d3Q5jB7WFM/N+RP2D4Xa1hj9vBEK2sfDbb0Bh&#10;YAzWr52OmucQJnQjP/uOrl85eC1YWcrLTF/m+q3b8OGnH+G1d1/BA4/fi2u6WGm1atc+DzNmTsS7&#10;7y3C+l9+wO7dG7Fz53r8+MNSPPHE/ejdrxsua3YJJkweh5nTJ+GsGlR//A71r9ky7sLxoqkoCI5H&#10;Uf6jmDbRSgA7eGZbfJsyHx8fmok3NixAy27KklMFA6+9HLcOaYPadaui/qyrMfizKZi2dDpGPj8I&#10;V7SsR7VXBeedWx1XXFgD113RAD98PhXh7ElwJl4H965J8OyeRpVHb0BKb4+U4CgCkEboefYPog2F&#10;jXBM2zcLAccWuq75cNMtDbEh81HpZpaEjYvrL6OaStuJw5N6I6X/lcjr39ZaU6ZnZ2ybOhipH70O&#10;nzvXZD9RqigB0xcppvtI4Gi6GI8XIKy0Ilp+0Mf3/XAXsMEtOoYFq3Yh4blfUO2V3QTgdlQhAGUJ&#10;r21Dwqu7kfD2Opzx/DbM/XAfG19NoyOwFAgt91fHFPxOAaCl7OQCx//+vQETBS9rGptMCR/sFCp5&#10;rF9OigR5MVr6U6O9XtaLwpICHK8g30kC/tExfv/I4z8KgHocUxrwIFtLAsCMJLqdsDsJQXsu0vNy&#10;kO2iO0w32OWnu0RF6OGz6fOrAKBlJwEppaftk39XAFF9gAo29q6DM2UGfEkjCDorDtCbPNKYL3U0&#10;XacxbJnp9tAVtmc8S3f1EJTQ1BWMwh5yEVZ2RN122MI8Fyq8EKGqWD5PIAIbC5hWETNzfcsLUGzP&#10;QM7bL2HbmD7Y0acDto/siUMvPIKILwuOsgKqwEIei8Cjy+AiAB1sNd3q5Oaxcjf/grTlXyBz9ffI&#10;MnF9dHkJway1y+HY/BOcG39G+srlSPzmE2z9y2tY8c4TGHh1RxM83fyJjmi5Y6IB4HkbBqLb2nlo&#10;eLU1CrtgQUeURafT1ab7lkvg2/oSbP3hyx2KAsdU5HsXEHq3IewZCH8uFXHebHgdVMsOVvq84VS3&#10;A3E0aQouMqnpz8AX3/0Z4fJjyOZvyFTHNxuJIBVNuOw4gifoJoHuP93Bjz/9Ev0G9UeDS+vh3PNr&#10;4OKLL0TTZo1wWZN6qFvvPDRpdhnmLpyDrft38xNAWmYK6teva1a1W71iGlAyFhFbFwTtPVFecA8+&#10;fNNy+fuNvwrLk2bgq4Oz8EvW3Vj06WzUrFnTvJdwVgK6PDMSzfctRIPdY9FpxzB03DMZPVfMQKMW&#10;9XEmIVi3zhnYtXIWCrJmEm4DYNst6FngU3+fc99wOPZQCZq+v9GwU/2Zleb2jEL27imwJb2M/LAX&#10;TsLLpVRTdGeDher3EljyCesCuB97EkfbNEXmyNbIGtES9j7t4OrWETlUg0d6tMWueVPZmH2N/FI3&#10;oseKCDrCL2CpPplmUmiZyBDritbH9VM1ZwZK0PrDtUh4frOlAOn2JlAFGggaAPLvtzagxvO/4tbP&#10;9yFYYsX4mXRTUUGKx4rZ7wIwphANAKX8BD6+JlNYT4D7ae0WG+tVNutbnvp1+bfJfEMxoL5PNehl&#10;FDp6/Pabxsc18muB7/8DYOxRUkq3gTfVBEvTDXb7ncgj+DIJwExllnZmU14r23TczbVcYAM+mhk0&#10;kRLkjbDCYghBDYjE1GEFBAlNr1fZYDbAnTQbPrm/SRP5zEpOxafEqN7UUfDLUoZTEQ5DbuotPN42&#10;go4tnQYs6P7ag1SqdF/L7B7k85yV4irk0XxfzZRghc/PR2HUA9e2ldh123Qkd9PIMAs+AZjZtzX2&#10;stAfeuFBRPw2ePKLeex8Mx/YTtWgsBv1EZrVr9IOIXnlV0j9SWEv38D+84/wbV5LZbgEf3nqHszr&#10;2x83XHoFrjjvXNSrVs3ErCVUsQYtGt7VGlfsGod6mwbg8k3Dcf2SiTi33lkGjh9+1A/FhQPgy54K&#10;b/YseBxd4c3rh7BrDGE+mddoKu/HeCo9ur62hQjmzofXdQPcjn7wEpYFgWHYvn0mFeAZOK/Whdix&#10;Zzt8xaXI4T3J4LVWFhu/1EspEDxORVNejAKW/VIWfF9hCCn2POxJPoDtB3YRdjuwdd9O7D50EDlu&#10;j0kv5c4/Bld5OdZs3ogzzzoLza6og9zMG1Ho64tgzmD4HN1QXDAVby0eZX7ruQ1qouvYSzFqYU/M&#10;vm8AFjzUA/XrnIM6552BVm8MQZc983HRxuGouXkQzttK2zIcXfbOxfBXB6HOmVXQ7NJzkbxzLAJH&#10;+sC9czKcu6n89yveT9AjCE38oEzqz5o/bE8cAO/u4XDuuh1+1ybjXjqjxcYVzGcZDft9Blx5RVrp&#10;LYS0j97E7r7XIqNTY6QPbIbMIa2QNrQNcvq1hqdHM2T1uBKJAztj/59u5fdsQuiYptDRHWa5CASp&#10;Agk/uZVm0CzkR6Q8jNVpAZz18hpUfWEv1d9OAo8ur1Qg3d8qrwmIhOA763HWc1txz5JEhEsEMh5X&#10;yTgiyroc4jNhpX5nmgZHjFtrTEqPMDTGbcHQgJHvEW76bUrzpdUVc1kvc4Osg1R8vgKlAOMzj+fl&#10;/j4CVCLH8n3j9r/3+I8D4G+xi1JWWopgQB3kMbVHs9Ed1pzhbM0ddiqDjGB2UvXFAah1R5yCX0CA&#10;IxzVXyiLAVDQNOD0EoRSmoG98B95gPAbCjfVnz+J7k6K5gKPgpfqz6jAlFG0IchLngK37UeqQM3d&#10;DcBPBZnHgphNtRZ2K+2RtiOEYABhfn9JYQSRnKM4tPhxHOxzLa01Uoe0Rjpdypz+HZAxpDky+rbA&#10;/h5XI+Odt+kelMKlaVI8jieswRG2oIJg2MPWnjDZug553y1FkOBLXPMt3rh7Ia6/oqmlbmQ1E3D2&#10;pTVxAStxrcZn4fyLauBcuriXPdEFF22bgAs2DsWVm0aj+1+G44ya1VCTiuf7ZcNRkj+CCpCuf85E&#10;uJzdCPDxSE2cgKWfXI03n78Cb7/UEj99MQXB7BEIB6+H2z4QgbwZVIo9UZY/B+++ZWVLGTB4EEqP&#10;/QYnC3wOr30eXbZwWQnVWzrefv9dTJk1mzYPTzz9JvYnHUD4twLYqCacVMpyF12F5bQyBMtOmKUe&#10;w2XlhEmhWYTorQ8+NN9xw3WNqUjnI+ztRxhPg985ApHIJMyY2uTkdaBVO/PktvoGrxrXDs0PLESd&#10;jSNw1YZRuHTDBDTYMB6XbBqDJlsnYtTG+bi0ZX1cUqs6DqzjfT9CVbdzEtx7+8IkRzAK0OoDNH2B&#10;GgzRc+Jo5B6kS7xzGDyHFlNJ+eEs4P0vKkM08Vf8evsY7Fr8CNyEvRIgKGGBp5z3l++l3TYfO3o3&#10;R0r3y+HqcRXyBrRDGstG5sArkdunJbKvaYPNYwYjc+9PyC9hY6rQKEFQHoW6ixQpEA2g8HgBnth4&#10;GAlPrkWNFw+iqtReDIAJ6v9btBPVqAYT3t6GM57dhge+3o/8Yg2ARAkoQo8AVIJWrVusFesEPQU5&#10;G3dYzzQpQylCTYE0yi+2j5Sj0tYrc1EePaE8ChanGu8CgZVuv9Qlt4sobCpw97/d+Rd7/AcqQCGQ&#10;F4f/a8Q0DkAnWxUnL7DDabf6BGlKrV+h/KT0YgDU3GCToIDb/xUAdWxPYD+CRx+HK2kg3GnDCMDJ&#10;8CTTFTTxgOMIQLrEqRoYYSHntiv9NYR9dMXZ8pl5wV5B1IsAv0vZooOeCKV/hIqJ0P7lLzg4axj2&#10;9abau74tMvq3Q8pg2sBrkN6zKw53Iwz7tUXu9S2xZ2QPeHZtQAEhGCD8vQEX3WqNDAf5fVYnsicn&#10;DZmrVuKD++9Ax8utyf5n1K+GZuOaofOj3dD/z4Mx5uspGPLtDHT4bgyu+2o0+n81AZf9NBj11lHt&#10;bOiDhhsHofe3VICNzjPzVj/9eALKwrcgYO9GsPWg8puLfVsm45G76uH2GU3w4LTmeGBaJ9w2tRXe&#10;fqUB8uwT+FsnIWQbh6hjANxZt6IblYzOpWnrK7Bq7WoUHTtGhVHGSh/GM6//CfUb1bfeb3oezj/f&#10;Cp1peElDfPTNlwj9doLushZMZ+UuKaFSLMXBlGT8tO5nrNmwGpt2rsfmXVsxcNRw87nruzSEzTaF&#10;12QE/LYxVNpjcHT/LWjftBZ6d78CTz42EKuW34jdO8bgm6+momN7ayDnipltcMnOabjs55FoTfjV&#10;3jKNingKWmwYi1pUxVfvuBktBrdGg3MScOCXcfAfHcD7MYEA7G8NcAiAJuO0IEj47dWUOuUSHAWb&#10;RoF338hz+RXRyHGqIlb+43z+9gvsvKYZDr/9DMLHSggOusJUcM78CIrz6QraHXD88hn2LByNA92a&#10;IvWGpmb+b+qgNjgytj1sPagMu7XH4UduQlHISfVYQCipH1AqjfVDgFJoDb+vz+c/I4Fwq/7qXgO9&#10;CgC+QgC+th3VF1MVLjqAhGe24KFVe1BcWkx48bNUbgqm9rO+aREmAVC5BeUGm4zUfN1YDIYaFNHU&#10;PrMPzaS6Y93KpUCxyWNjw+3RynM8L/V5hvlcykYw/rAkzn/G4z/SBY5fHK0vkufI5s0lzAgaJwEj&#10;0NkJviybMshkmZhBC4AxNzgGPynAvwXAOAQFQK1X4g7tQyjlITiSB8BBAAaO0gVO0uCHBUC/RoVT&#10;JvBvPpvlMukGun4laIv5HZT3JhO0Dw6eo1aJ0+CIL+pE6l9exc7BXeBsT3e3XzscGdkc2X2vgq17&#10;c+zv3h4Hpo1FyiO3Ye+IboRjMxygS7zz4fls4XPMGq9hj4cVSvkCAwjxmJoBEy7Nxw8/fG7CMxLq&#10;VMEVs1pjwJLR6LNpPJptG4nLN45Di7WTqW7GofqGEai1ZRQuY+Vusm4g2qztj3obeuK89YMw7Ndb&#10;0bh3CwOGRx7ritLwTQRaN6qp/rBlTCNELsWdszrg2cnDsGhMR7w//ko8MrcZ7r6zB9YvH4so3WGv&#10;sysKqRQPbJmF0YNbonlTq0+xes2z8NTLz+FIZhLm3nqjea02VdWrL1FJe1/A3t23ol1bK3VUo8aX&#10;4kB2slF43vIoNhzYgNl3zEaDJtZ82lOMiu7Mc6qjXdNzkHRoNAqDU+j+DqKKvxZJB0dgzbdUqO5b&#10;UVI6AYXRoSiItAeO34Ivv1iIalWr4NxO56HlL5PRatMkXMHrdObm8bQxaL1+DOqsG4amO+eh9dRO&#10;aFI3AUfWjoT3iABIBbivL+GnbNPKEqP8g5pPrEEQZaYZYtYhyd41nR7DR4jkOxEJFFPlERLHiuB5&#10;8QEkd24K54bvkV9+zOpno2JzRAmJoNdMJ9Nc4FJHJtI/eBb7hnbG0WuaEHxtkTK8PdLpFmf3aoPD&#10;N41F2JZLJVViACUAKouyP+ylksvHT0ke1Fm0moDbjmqLthq396QC1CAIX3vzV1R96SgSnvsZz/+a&#10;iHI2UAqAdkv9aToa3VwdW2ZWrTPKkM8CmYHdSSWogQ5BU2scK19lrttm1J9Z9EtudAyoZqAmP5+V&#10;+oTp4/vf6Of7e4//XADGrlNBUb4JgfGGCCrCKj7YkefMNe6wpszFIeijClMoidYeVtxgZRfYPBOK&#10;ZvSX8HMpUwlhqtXyPaFkhNOeh4MusCNtCAJJ4wjA0QQeXWCacssJgGaFuNSBcKaw4Od9QpVWDJ+f&#10;BYZgkitscgt66f6UsGDs24wjPbrg0OAWyOrTDjl92yBpeBukd2+Jgz06I/n5RxBI241jRR44lr+L&#10;fT1awNGjPZL6d8LBJW8gWkb1EGTryeN7WKjyWNA1Q6S4IB/Jyfsw+O4haPvpUHT9dRKabRmKs9b3&#10;QY1f+LxmChqsHYdWhFzHLePRfMtEvj8ejbYOR63to1F3/xwCch5aPNQVja6oiSsuroe7b2qPfNcc&#10;BG0jqV6H4/C+qbjplma468Zr8NaYxlhzbT1sbVkbH85si/seHITPn2+PIjevjWMEfLaB8Lm6I+if&#10;QyV4F5576nqcdeYZSKhaDQ2vPM+Aq0PzOti1bTLKCuYjapuL3wpvxFefTkYV7qPwmObXNsOLi1/B&#10;3HnzcEEDa93fhg2qYPL41vjTo33w5qKxeOHpYWhzdSNUoyvb5OwzsXnFCJSHpiGcN4duOMHq7onC&#10;0ESE3JPgd4+Ezz4GIdcQFIUnY90vM1HrrFo4p0NdXLppBs6hMmy4fjharhuPCzePQIvNY3Eltztt&#10;n4fLRjVFR16X7F9Hwn24L9y7plkusAHgWJqyTw+jIhzF55FwyB3eNQyZe+6nG5hKWBTQPc2HqyiE&#10;KMva0VtG4MC4axDKTkKILqc1UJBP6FimbZdCTAqKUFYcQsHBzUh68Q6kdCP4el6F1KHNcKRvc+xZ&#10;MI73hnBVzjy6lEF1LYR8yI84ECwrxOxldH+fIeBe3oY6L21DNYW8VACQMFy0hRDchBrPH8D5BOWS&#10;o2k4UVhKWNGLoWchN1rnVhmAcQv8DgA12KHP2Skqsp05yPUSfjwf7S84SpUqq5FNa/cS8H/1+A/h&#10;4H8kAE9/SKoH2NIIckqeYMX+0T10KJVWljFllPEZBSbAKcTFAqWxmAI0iy9JIep99f+ZOL4Cfi4X&#10;kex34Dg8hgAcDp/c36QxMRvLv6n80kbDnTIeAZo/eThy0/9EKOewsLOABOmuKpuL10cA8uYXheHc&#10;uIygo/Ib2ALJw9rhKBVgcrsW2HnTaGRt/Q7hQjfyC9TyhlEazMWRe6YjtctVsPdoiQMThiJ86ADc&#10;JwqRRVdCQdJ+wt8kTCDgo0VBfGv/Ho1+GoMLqfbqbRyLczf0R/M1gzFw7RR02jAVrVeMQ69Fg9D2&#10;rk50/VrjiilX4LLpTdD89p64dGQrJDRMwHN0mTOOzkJOen8TzhLKHYSQfSxsyQ/gtnuuwY1zLsbb&#10;U+tjxXUNsa5dc3x6V2/cdstlWL64CaKeCXQ/ZyBgG8B70hQ+Zw9E3X1wvHQe7r7jOlQ/ozqq1D4D&#10;dS9NwI9fjcOJEiokdwcEcvugODAUm39egCsur43eA65E42bnGBBWP/9M1L+oOu69oyf275qDwsCD&#10;KMu/GaXR+1FedicOJC7AtDGdcHndc/Hhu31QWDCT8O1NcE/nucyE29mT5zGO33EXf89YnldnlBcs&#10;wLcf3ohzeD6XDm6Mhjtn4Owtw3D5+hG4cv1oNN48Ci02jUazjePRY+2NqHXDBZg+5gqTcsu3bwh8&#10;u6fCs2cwgceGb088/EXxftoWBEfBvovueM5n8BbSnYwW0u2jsisMovDIXuyccDVS7h9Nt5iqiare&#10;w/vtoVsYDBCGNJ/68ai0nAShBggKCMnyIjcyb5uD1K7NkTLoKqR0boLs++9AtDBqRm2lrtQ4anS1&#10;oMCLJH8JWrxOwL2wC9Ve3IazaQqBiQPQhMNIBb6+CbVe2I8rFv+CzTkuXlslaFCqfh6P5+GND4LE&#10;IOaNjeAKeBrMiQNRys7Nc8j1W8rPRjHhVLJgQlSjvgaYoSCyc3NQrOXp/oMf/ycAqIfyhWmBJV/I&#10;Q1fYTohJ9TlMan2TT5AmCFpursDHG8Jnjf6ePidYoTVm+pz670zfXRiFthVwJo2HI4WFntDTHGCj&#10;AFOoLlJHm9FgT+p4BFMnIkhA2pJugdf1E1thDYYo5IVwosL0U615SgnDPb/gSJ+OSB3cGrk9OhKA&#10;3ZH+/OPIzzqAcHmBNe+Tn3GEImz9Waj3/IwdI7shvWdbZHRrh4OP3gZvGY+nCH262RH+FkeU5x7y&#10;I0y32FbuxsK9z6L6ynFI2DABZ2wYiqu3jkevL/ujycyr0KLdxbj0slo4q2t9XLKgB+oNuBxNxzfF&#10;JZ0bm0V9ZkxrwkJ/FwroRoY8fRGw90AwbziCuaNQ4pqIVd/3wKRJDXHP+C54ZVZ3/Pmmvrh/9nW4&#10;4566yNjfH45gf7gcVIy5M+FxDCYIx1HlDEBpZBZ++WkhGtQ7B2ddcD7ufaY5VetERHLGw52nEJrB&#10;CDr6ICt1DA7s4+ueB5GS8gQmL+iKaoTypc2rYNXKWbzjCxB0jUXAqZHmCXC7+iKUz/P03YF9u29B&#10;ctoIhKL9EAny2TOM+/E950AeexjCDjZajl4IhXvyN92FyeOa4YzLFf7SC81+nYLmBN+VBF4TWlM2&#10;Hg2pAq/YPA59v5yCOh3OwJIP+vA+T4Jr11iqv7F0f8dCmaftZiR4AuxygRN7wUcQZu/m+6mLURTN&#10;hju/1CQ80MyMKBvB6IYVWD/temQtpaIvPm6AonV+NSMiHIiy8YzApsESpT8LaDAoSpe4FEV8LXPe&#10;DNjatzADZnv6toVtzZcoKlcfIgEr95KAEkg1j/bDXS7UfGwNqry8mcpvExJe2U/Ft8sCIJVglZf1&#10;TAC+sRl1nt2P699ai4P0LIoIVJegRVdaLrUAGIefJ8TGmc9yg+OusP42I8U0G+thls+OHMLPrcQd&#10;PCeXXGn+PtWFXFseysp/R/n9hz3+rQD8l/3/2HSZ4yfK4SL0PJpRoUnyJhTGTghmIys3zfQJKmzG&#10;Ghihu0zYVcAv9lxhfE8JUb2BHLoW+XQBt7IgU0WkDDKrwfkIPgU/e6j29KyAaA2EKFO0nyrQc3Q2&#10;fFkv083hObDwehVPyHPT2hcKgi6wJSNj5hhkXNcCOd064MC8cSilixQpobvjKmKljZgYvzzTmufj&#10;N26nf/o89t3QDM4ejbF9dHukrf0a5SXFyPeEYQ+7qRKcJmlqwKdYrRAO+RNxwy+jcOmqfrh27XS0&#10;e3Mw6vZphAs6NsRFrRrgyu5N0Ojhvmj4QHc0ntsO9f/UH+f0b4YWrath/Q+jCSu69LapVE/T6MoK&#10;ThMJtaEEydUIE4KKtXv8zuZ48LZL8PijV+LtV9riUOI0FLtnI8fXAx5XV7qgg6i6usOfNwqhnBtQ&#10;WjAJy76fjgYXV8XAYZcinTAK+XohkikAshEhqPx5w+B39kGBbwQirusRDY+Aw/cUhs9ojQsvrYnx&#10;Y+ohL2cI8n1sbAQynlfQPpyfGYZoYAqKQ7N4X0YgZ+Mc5Px6E13xobwPw/j9t/J8ZiDkvI73YgSi&#10;+U/hpWf6oVEzgvXGlrh882Q03TAK16wbh1pbRqPlhmlotHEqziYQu2ybiQ5P9UHrTrVw+OeFKMyd&#10;Bs+RwbAn9qWbSwDunQabwl9oLmWh3n8t3DtHIO/AXYiGEnk/8mmaL8uGLRI1LmqBIx2RpAModDr4&#10;Or0DuogBwkYjuCE2mnq2adaQn40gPZFcQrOkiBDc9iN2jeyArD7NkHr9Fdh70yRei2wrhX24mJ4H&#10;3egCPxsAHquwDOO/2I2EJzeg5ss/4fxX11EFJiLhZYW9bEfVRTtQhRCs9so2nPfSRpzxzG5M+ngD&#10;G25rCpz6/wQ7hb1UwI7npdeM2qPFlZ/UoeCnIOdsCpAc1h9HiPAj9LTeiRZ9FySzc3Oh6XT/Fx7/&#10;FgAqqakCKP/VRxybAmhpaQkiuthUemYgwwxoOJFnlyusBApyh/U6IRgDoODnlUkBxgCo96zkCE4z&#10;QyMS2A9n5gNwHx1Kl3ckASjoVQKg6f8jBNPpIqdrcGQy97sdAfcutnwhutL5hJ/HJDa1hyNmqUPb&#10;1+/iyLUtkD6wPXZM6Ia8dV8gUl7E1rPU7KfYMGdE4S0hFLFlL3Qn4cCNg5HV9XIks+XffeMYuqWp&#10;ZoFsgVIFU/GRmi8c8EWpOqL4zrYcbX6ZiGs+HIAG3eqiZYeWaN6jPbp0vBRXTCJQHroO9eY2wUVP&#10;9UCTiZ3RtH09jB9fl27ujcj3DiTEOlEtXU8oETB5E+AhaDyubnA5h1MZ3w5X9iSkJg5HTtpsqrXJ&#10;KHATQllURo5xdD17I5pHEDq7EaBjUOQZRRU8B1Nvb4uGrRKw8vvhOBYZjXznEMJuDvLDvfibb+Dn&#10;5hNog/g8Bl7nCLqxXQjjufjl53lofnU9dO56DjZv7IWCwC2Eax94c27kOU5EyDse6QfuwduLR+K2&#10;h67AbY81xb23NsbbT16M7KRZbMQe5W+YQqgOgd9xO557YQDaXXMOmlAF3/DCGFy2bx7OWTcEzdaN&#10;RJUtg3H5Os2MmYZz10/A1YTjFQ9dgybXn4eZVL6fvd0L2b/ymMl0genuKmWWYw+vzV56CPt7c3sg&#10;cqlEQ46VZpTTHyqxukPYkIUVHsX7ZC8sgrMUVE0lBKKX+/i5T5jb1iCG0n+FAwGWnwLuT/e4mG6z&#10;KxtJt83D4V5XIKdPW+wb0B627z43iRCc9AYCoWJ+nuDKd5tBwrXpPlzw8mokvLQLZz/3C2ov2oLq&#10;L+9G1Re3Enw0MwvkV1RbtA11Xt6IhOf24KGVu3G8qIhQo5rkuQjEJukBz0nnJfdVgfsaHTZrmRjl&#10;Z4XI2Cku5PbKnCzv6huUC+/JtzLa2FxOnpfl9p7QYkYSParA/2GDH/HHvwWASmSqfGB/1OP48RNs&#10;YTQqqonWFgDdBGGOLdNklc7J1bKMVEvqKxTslFLLJE+wXOAKAPJ9zQTRYEkwnAJv9ptUdoQfoae4&#10;PzMtTjNCjBrUDBEqmLRh8GbQ0gjHlClUNZ+z5bPDTndGmWF8hJOLilAuSqHjEPbNG4ojPa5Eyg3N&#10;sfum8Siwp8NTUk53NkQFyFaWroSfn/GE81GgleLWfIW9dHmSBrZBcu/2yHn/VQRPqLCGWSjDLIxs&#10;jU1wtGDopXsZwFOpH+CSD3qhY7f66Ni9GVoNaYfhnZvh/GktceHNV6Pv0JZodM/VuGjCVWh3QwOM&#10;Wngp3LnzEfYQLva+dBPH0OjO2gfCb+9D2FwDv2cMnI5pVIMaGBnABoTXwbi5PVFon4LCwK0o9PJv&#10;up9BP93m0BxEnQ/h2Vf74rJrquGhFzsiGlyAMvc0pB6YiBXfD8N3X3XA7l/7ImK/hQBvz/tyHb9/&#10;Ib9zGMqdPQixO9FnQmN0v+ECbNk8FPn8vM8xhC72RF6jKdh9cDQeuacFHp/RCy9P7Yw3x1+BP83v&#10;iZunt8V7r7bh72GjRAgX+wnTHwZiyLB66NanPppefyGunNIBzZaOxBk7x6Hx+mGovXEgLlw7AvXX&#10;T8L5m0fRHR6Mnj/PxXUfj0Xb25vjij41MGJsA6z9ahSiR+fAl9gfzj2DTCZp5/6hdH0JxuylCBay&#10;7IXKaMeMOlf/nwYnBBZH4TF4i1n+2bgJLB4C0B1VwLAVEOxnmSnwhpGtvkPWj7LSMNwrPsaR6zsg&#10;ve9VSLq+JbbfNYUNSx4VX7lRWRpgCVOd+cM+FBCKN/94kOpvHaq+sAvVn6HCe/lXVHk1BkADQc0C&#10;2YGqb+3AGYs2osqzv+L9XSkoppDwRIoMtEMsS2YBcp6z+gINAGPwMyEyUnZye1nfcljf8gg/RVoo&#10;9k9K0cz2IPxynU4UEKzxR8Wo7/+/A/B/4nHsWBklvAVBs+av5DhluXIJauF1m1Lrx0BnubzqD6Rp&#10;O/a6NQpM1zIg14Sy3f4l3EmjCMARCNDl9aVOMK6wcgNqEMQoQLrA1rZmi4yDPflBFvwDVHI+E6/n&#10;C2rkOUr1FKJbG4B92btI7NwY7h6tkdinPdL/sghFmvKmljYGMgUNO1nQXGxNC2lHX7odae2awNaz&#10;DfaP7gPngS3ILy0kAOmqEHoqoOoPdbNCSRHmFtjwp12L0eulEWg5sTmajmqOa0d0wAW3d0ajZwej&#10;3cIb0ODRzmhx/7VoM7olrpt6GX7dOgplhZMJIVZqV3equE4ETS+6jtOpYCbCk74QAXtvKrT2COcM&#10;Jfyup8obhgLXGPy8ui/e/8sNOLxnHFzpU5FzeAaWfTUAs26m6rz+AtzxeFv4/Avgts/DV293x2Pz&#10;2+D+6a1xx+zGuHluHXy5uAsiXs0jHk/wEiTOwTjhvQG799yOTkPaYuzoK5CSMQRhnkswZybhezUC&#10;nnvw1nuDcNvMdvjz5G5Yef0l+Pma2vjLuCvx0G29cO/8Bti9vgOhOwH5PK4tdRqOptyKvQdm4eU/&#10;D0Lr0ZfikllXoPFXI9Bkyxiqv1G4cN0kNNwwHo3WD8RFsnVjccXWCbh262QMXnYj2i+8Hv0HXIIV&#10;7/VHSAuo7x8B765xyNo9GXmpi1FICGm9XjfB4QmpkVIwsYKgeX9ZHgrCDp5/KsqLqdqo4jW1UQku&#10;NHXNy2fN4Ahx2yP4FJWgLCsLR2eNQXbXxnR/W2DXgM5wbvwO+fQaNFtDEFX8oEJfNJ1utyOKhq+u&#10;QcJTWwm8LUh4fhOqvETgaR7wy3R9uZ0gUx/g63SHX9+K815Zhc0ZDuTz+zyCMI8VYrlS2E4cgFJ8&#10;Bnx6Vp8elaedIiHbrT4/h1F+Xp67VKLAGKC3czQtyfRp6/Hb/3KGl3/m8X8WgGpWjh8vN26EprS5&#10;5AoTgk6PHbmEXxYhmMNnO29aPCj6rwZENBrMzyibi58uStizGs6UafCnDEU4dRQChFyAwAtQ7fkJ&#10;PV/6OPjSCIdUusPcL5ykvsCpcLu+Z8vvo9tNAAbUBykwq/+Ero4vBYm3DUNa98uQ3bsV9o6j63dg&#10;l1khL+iPQmt/uKgafGE3NLskXHScx96OxOE9kNqbKqBvKxx9/HYUsaKpn8mvkW4WzKDUBCtEDgtt&#10;UTCCpFAK+vx6H/q8NRhd53XANSNaouPo5uh8Sw9c8vhAVHmiC669vw96Th+Ea0ZfjXtuaYIj+6jw&#10;XHejKDCVCm4U1ch8ZB26BX9e0g3zb22NDRsv4XW5AYHcmcbdDTsGIN8/G8+/0R3tBl6AMdMuwcJb&#10;mmLynDa4unc9XDvgbPzplX7IyaO7HJiFjz/shjsInreGXo2ve1+Ndwire2c3x6M8tjNpBI7bxyJk&#10;6wqnW/2Rt+Kl98ajxYCmePKpLqzwI6k+JyCcN51qtCvsaXfisUeb4QHC9MOxHbDy2quwoU0LrOh9&#10;ER67vTdun9MS337cGVH/GETtAxB28rd5p6AgOBIF+Y/goTcnoO2wZrj6setw3raRaEC396INc1B3&#10;42g03jAYV20YQxU4kjAcwdf6oc22KRiz/D4MmHQDxoy6DN98Po5KcDz828bBduhxKrlM3gOw4Qxy&#10;mzAgxNSfJoVnixbCfpz3d8PXWHf7CKQt/YDX1ovgb0UEBpUh93GqS0NhJLyvkUApCspKkPPZh1R9&#10;bZHV/zIc6dUUR2+dj+KgG/aiMPLZSOcHuX9hlECKEKrH8ciGdMJvFaq+tIGqbz0SXtxmXGEzDe4V&#10;TYXbQfgRgC9SAQqEVIPXfLCWnhEhXFDC8iN33G3KkgCowGdBVgC0VB29Dp6n+vxyvQ5kufLMtpcK&#10;18T7qRxS+eU48tjw+6xaKdX3/wHw3/eQEtQNtEJkCEBCTdHoWfYcZOSmI8tJCCo0hu8b6MUVoYEg&#10;n312M2rlIbQigYNwZzxm3N5g6mD4U1kJUyYTflSFqSOs5/SxdIMVFsPKmzwK/qSRyEt7hi5dGq3A&#10;9D26CVwHC5Yj4EVBlK7C9m+xt397pPRuiZQe7bH/8buQX8yCpv4cKsVIwEm42flMRecvRP6xYti+&#10;eAdZHa5Edr8W2Dn0WjjWrkIhXWc3K5pcJy2w7Sf4PIEwnHSjowVerPduwZDV89H7q4kY+uJQ3LDg&#10;anSZ0wEt7uqOMx+5Gm3v7o5rb+yHqyZdg+uHX4rBMxvhtodb4sOPBuL778dg0eLumDXnEnQbVwdX&#10;j2qJ599uQpU9Dx77LPic/akA+6PAcyve+XQ22o24Bl0m90FrqrE2kzvinmcGYveOWSj3TUCJbwSO&#10;7p+L229uiUcmtMeXvS7DpuYXYlWH8/HKzM6441aqmwNtCd4bEHF3pcp4CqtWzkWvCa3Qe1YT7No5&#10;mRVyGBXicJNxJuDph9yjt+GBO1vjTwva4cuxLbCy48XY1rQ1fu7aAs/fPRy3zWuLzz/phqhiAZXR&#10;xjmeynYcAToQRaEb8c2Gm9BrdDu0va0VLv9lFDpsnIJm6yajPpVgo00j0WT9GLRaNxpN1o2jKpxM&#10;QI5Hly3jMGZJP3Se0gYjJ7bG5pVsGA//CQW+X2EvLiEslEWF0CMoFALiIhAU1mJSRLFMZt00BSnX&#10;NcLB69vgwILpsG1cCc8JKv0T9F6oGN10jfMKilCcX4JI6j7snTYMyX2bI7f3pdgx5lr4tqxDmPfc&#10;SZVVTIBGWUZdhO2xsAsZnjCav70ZCS9Q7b2mrC+bTLqrKhr8eGUXYUcQLlIYDN3gl7cZq/7cFtyz&#10;IhHHihRCw7KqvIJs+JVdJqhyxfPXYIhUnQAo11dz3LNiyk9JDqQIjXrls8JdXDyvwqICUxcrXN7/&#10;Q4//uwCsdJ3L2XoG2AIpPlDzgDUsb+cNy7ZlIcOeYQI1BTxfrB+wMgCVhNOEw1Cxhf0OBHK0QDoV&#10;T/owQm8c/MkLaFPoBnOb0JMJft40AlFucsoo2LRMo/MHhLW+L91fN5Wg+gMV6R/02ygTQkh5+hHs&#10;vqYpcvuz8g/vhJwNP8J/7LiZTlfo9SGv0EegqZM8AgfVYdSTiezZ45Ha/UokD2iPA3fOIiA9bHFL&#10;qAL5G6I8NoGpyfByoz18rSQ/iG9yN6DZsik4+5fhuHTNOLT+Zhw6fTIJLT4djWs+Go6un4zBtbTe&#10;f+qPZrM7oPWUK9F10lXoO70VOo1vjnazuqD3wsEYOu063PtQa7gdNyFqG4qgvTsV2QB48+bgjif7&#10;oNMEKsoZA9BmZlfc/RIrq+8eKpTxVF+9EfX2QeL2uSaN1pMzOmHJwIuwqtXl+LZrOzw/vSceWNgW&#10;ybx2YbrJTuccfLhyNsbPboMuPOa9r/YkYBZQmfaBX7M88ibD55pAGN6Ol56iqzutJT6d0R7f9bkA&#10;P3Q5D98Ob4t7bu+Oe2++Ent2jKNCnUql2of3YwIBSHfYNgglgZlYun4OevBcO95/LZqunYxrpADX&#10;D0KttVR8BN8l60ai2doJaLx2DBr/Mh4X/jIWNdaPRKtNM9H/7QnoMbkNHn5hBAqD+xEtJOyiZcgP&#10;5RsIegk/JRNwq5+Wiil6gg3Tik+Q1b05svtfBc+1HZF0XRtsH34tUp9/BPlHD5nBPG9pGXyFBSYX&#10;4pE3nkVaK+7frxn2DKI6f/VulBQQqNESo7QUKuMNFcCX70Z5QSHuWq8pbT9R7e1BNWV+obqr+tIW&#10;GoFHFRgHYJVFm40lLNqB+k/9gBW7Uk3fYZAeh4/Hc5m+ZQvcAUJNo72CnLK2CH65rCfZNDsVqABv&#10;kvTytyoYO9Om0V6rb//EiWP/5+Cnx/95BRh/lJSWmtbLpaltmvUht9jtRo6SJ5g+QaVZtwY+LAhq&#10;20NXlQUhqJRadDE9AYTdO+FMnwVvel94qfq8KVNN8LP6BP1UfkqN5aNLrNjAYLJeH0K3eQQcaU8g&#10;FEihS0tACYAaFGFL6Q3moYita1HSPuwZ0Rdp11+BZCrBQ7NZsb1Z8JQozVEQmUUBOLm/KxolSIvh&#10;Awvnj4vpEl2F7L4dsH1QV6Rv/AFFReWEHgEeJgypADXoooQJ1qJKQVaaAnyftRqNl49Cwg/Xoeaa&#10;QWiwciKarqGqWTMK1VYORq1fRuPa1dPR5+Px6PTKIHR5sjd6PzUA1y0eic5fzkLPr+YRgr0waUo7&#10;fP/LRJQVjUehrz1K86fjhzVj0GliM3Sa2wtD5vTDkGlXY+mSXjgWnUqleD0ctsm8vr3hyJ6PJ+7r&#10;iLvHXonFk+j+DuuMZ8c0xj0TG+C7j7vSJRyFMuft+PI7uuxzmmDQ3D64fnZPLPqsB34rWICgg9fa&#10;OQS+vJnw22YR9mNwOHEKHr2tHf406VosmtIW701qQ8C2weRbL8Lqr/pSJc3gvR+LqGO46V/0EoL5&#10;nrFUmk/ijnfG4voFvXHtA/3Q7LupuGHNLFy+diwu/nkMLuJvumDNaNTm9an/ywg02NAXddcOxpmr&#10;5uCsn+7GgO+nY86zw7AxcRvCpYQbFZ8/KBVHFU43VlPSzHKXvB/K9OzK3o9D4/ohp/vlODKmKdL7&#10;tkBG7zbI6HEFEnu3wp7Rg5D24VsoDNjZkBchuv0XJA7tA1f7Vsju2Rxrb+yKSNJORIqVPiqf5ZqA&#10;5Xe5g1GUFeRin6MQ9d6ki/v8L6hGF7fqS1J4vxJ8W+juEnYvEoRSfa9t4/tyj7dy353o/PoqZGg9&#10;m6JjCIfV7aLj06XW8Y3rq0BuqT+68f4AVZ/LwM/GBtrN3+ZiA6/BG2WzSU5PpXjwWpXPgO//Hvz0&#10;+H8GgHoUlRA+UkNm9JfuLmGoaXImrT5dYofTZik+vc+bp8QFmlnhC7oIoygtQjcjGc6Mu+BMHkB3&#10;l4ondSgCaYMIP60WN4p/UwmmEoZKjsC/PWm9+V5/uI9OZIX7jpWgAH4eR+pPHd4a+dN2cdQHx7IP&#10;cLBzW+R0aY+9w9oj553nWaBZiQjLUCCfrbxysEUBZUOxJSPzsVuQQtc5s18nJHdtjV2vPcr9+Rv9&#10;VLgstEG24BrFC2oUmS10kIVWoTX5JV58n74SF381AgmrrkPD7wfgshXDUXX1UCSsHIZqPwxH/RWj&#10;cOWq8ai9ajTqrB6NRqvG4sIfR+Ec7tfqp8no9cww9KJimkXF9OMaKtFDcwm/uRhzVyd0urk3ejww&#10;DP1u7Y++C/rj0Zc6siGZw8ZjIHy5rMj2Hgi5JuPApil46s6WuGfeVbhrQWM892BbbP1uDKJ5I/n+&#10;9Yi6FuLFDweg4419MfzmYehz2yBMfqwD9h8ZZbK7FHgmU8ERaDmzEbLfQIU5Eju33YQHFnTCgwub&#10;4Zl7WuP5J67B0tXjEXHdiahzDJzuMQjblNh1PHzuKQTyXHz21TT0vXsA+t8/BJ0fHYBzX+iJ5u+M&#10;QJNPh+LyZUPRePVY1F47EWetHoHzfxmHMzZMxFUEY7OVI1Dl+1EY8ONCbM/cQuVUDkcBG0yFulB5&#10;ayBKM5SCsQEKxf5FSgvh2vgzdvS7AYeua4LM6xvy/rWAvVcH5NC9TR/YHDk3tCIIu2DvHdOR+/lL&#10;SJs9GjmdmuHo4HbY268t0t59CYXFBClh5FXAdNCaehYM2ehuRnDnhjQkPLEDNV74BVVfXI+qL+xE&#10;tRcFQEKPEKzy0maCbyvNCoL+/7X3FvByVWf3f4yWlxYokBAn7u5uEJIQQgiaYEXaQo2WUi8UCwQi&#10;uASHFooUd00Icb257nPH3e1aEtZ/rX3uJIHyvr+2f2iBzP7c/Zm5Z/zMnO9Zaz/Pfnbr5ZvRaula&#10;/PrVnfxpNdBS7+G+DBhl6Y+rGoxsLV+LalAzPDxRws8fNPBz8BjyEozW/ZTjGIPD4+DvLmKOua+j&#10;7T24faMAqJbNZs3c3Nw0OE2N0wwRAVARYrcpoyXLG0YoTDlPcGgKXUirw4WTVGNuwudxeMovJdzO&#10;RKT8PEQrqPoqBT9FgS3bqzFBD22yr2o+4uWn836nwFF1DV+vgkBNEUhBwtWyqAHleiUTaIj5Uf6L&#10;i1A0qgeKzhyL7QtOhq9wIwKfZPhjTBt1sSfpRvVHL6Hs+xciPmIsKs8Yh6pTxsA9rDc2X/tj1POH&#10;KOA5eECEqQgifO4YP0eUZ2fViAvyh12XDqOJSuQl23vo9NJ8tHp5DA575US0feUUHP7a6fj2izyw&#10;X5iPdq/Ox+GvzKNSnINWr5yMo16chxNePA0dnjsLY549H9PvOAnjfj4Rp/xkFs7+5WxM+ekUjLtm&#10;Js5+/EeYvXwhRlw3H0OvWYJZvxuPJ1+ejZT/R9gbPs0USIgGlyCVoMUlvHZtOcskULu8i2md5lAh&#10;ch+6FyMRvABL/3IuxhBOv1g5HxcuvwAzr5qBH189Efc/NB1vvzEFFeUjEQnOQ8Q9AzElbQcuR1Xl&#10;91FWRnhQZUYcPzTKL+6dy9vnIKLEawetMJVgcfHF+MktczH3F6fixD+civ63noojbpmGo1afjFF/&#10;PxejXjgTg5+ci4l38P+XLsK3aX9bvTsH7d46lyeGBYTjTMx8/Xy8HtyCSLOWtuTJVQErnmQjSgBO&#10;Box6UnXmuNbuoPqWrayn+4iXb0PRrb9CFcG2fWZfOMf1h2PqCFTOHozq6VT1Uwahlra4aPJA7J7d&#10;F74pvVF2cn8UXHEWmh38DWYa4OHr+QmjCH9PwXgImYwL79iT6HDn2+hw83ocqaIHtLxtNPVNwY5V&#10;KoDATvi1IfgOExRpkbUGyJG3vIv3ytxozkbhSjYjqd88QR5StWl+HhPxJXCd3F5nlF8ADooEDxWf&#10;l4pQQzXKBXT5PEjzs6p93eGn9o0BIL8KI8UVgUqlZA35Q+WXqaKpIVpGLbzu9DgtJUhVqMoqSlZV&#10;ZWeNAcoOB1S4k+owHdoAT82v2ZUPeCatrirCKP2Fqk/T4kxu4CL4KxdA1aOjpdYC6t4KWme3SuZr&#10;mh4tBSEb5XNHQgnY+J7qaWcSG17DlkWzUHsiwTZtHAr/9BtE6yNobNiDiKsMlSuvRcHCaaicMxpB&#10;3efMMaiePxp1I/pg09KrkEnVm8FqNw9EpVMo+qb8M/M5pDrZ7bxN2fmajvWa9yP0o+pq9cw0tHvx&#10;ZHzr5floS9XTimBs++qpOOzleWjzKiH4JuFIIHb4+6lo+8Jp+M4Lp2L4Cwsw+YF5GLLqRAxYORO9&#10;Vs/E+OfPwoJHF2P4H0/GCX+ei2nXnYO5v12Ehb8ahesemIM3t12EHZU/wdaii/DB+qnwehbTPl9K&#10;tafZHEvgcl5GBXEBol5aW8dPcfndCzBm6Qzc+fK5+MUTP8aJv16I3/L/V945Czt3ngcXYRbyXMa+&#10;CGGnav9pOtwkwvNURP3nwh/gd+SfQ8tMAHpnm0h1xMPbQgtR6/gxzrt1Fsb/dg7mXX8ahtLG9n7o&#10;LIx+8RIMefM89HjtDAx87RyMffQMjL53IYYQ/N3ePgftXuf+eeFknP7WldgZ2mIKcijo5CUsEjzR&#10;mDw5wkPRWEEhk0rBV1uNRDiGdMwKWgRUbLSev6sPXkbRJeegdHBP1Izrg+IFA1E8tzeqZvSmEqQy&#10;nD4AxQv7wj2tDyrGD4Hj9ScRoy2O8uSm6XEKOChfNE4AJbJpnPGqxv7ewfHLNuCIO3aizaottMCq&#10;AE0Yau2PVRvxrVVb0eaObWjL7e1WbkW7m9Zh2gNrTW3GdJKKLpnm8/M3ws+hfEXVF9SMDxedkC3g&#10;RK1RfhF4eJumaqo+paLXtXYbVD/TOuD+82v4fhntm6UAdTbS37590PqkShnxm3p/SnXR+iKaMeKA&#10;g12zRVQ5xmOgoalzLRFinxQVAem+lyrQWhQpXHEGLe9pxvJqwXRtM4slaaaIkqSVO1h2LiJlFxCC&#10;V1OlrOcPLM7n1wCz0yhNFw+YcCIAxFKoeeRB7Jg+CM5ZVACnjEP1PdfC8/cHUHH5WXDOGAPnqWNR&#10;vWQ8Ks8eD9tpI1E9eTB2zJ0K/5pXEG/Iwkll4OZBYfLJNPeYXZFgJXSHaI+TAT/P3Jo6F6FljmNL&#10;aD0mvfp9tHpiPNXgTAKPio9qr83f56P183PQ9rk5VITz0Prvc01v9coU3m8WvvXMAvT621y0f24m&#10;vvvcDBzxwlx0eu4CzLjtHILvTHS97iSMumE2pl5/JqZftwRT/kDb/McZOPWmiVjw54k4/Xd98fe3&#10;T0cq9lMkPJPhr5iO2l3z4fMNRTYzD2s+PBtTfj8RU+45Dw+8cwUuuOd8TPvVWXhn3QX8nJcgHqAV&#10;ds6jBf6hCYoE3bMRc55HO3weQq6FSLnno8FPpem+jHC9lJC8FH4FP/ynsJ9IaPwat7/wQ4y/cgbm&#10;33QGJq48HX3vPR1Tn/0hej53Hg5//lR8myeDI98+FzOevwRz7joNnf+2iCeL2Vj84bUoiVSisT5J&#10;gGe5rzU2GyXkFD1VFRcCiiejBtri4Ecv4t3LpqPkkZuwr0FpKmn4CRtPJopYs5R/HRwvPIDNCyej&#10;eGQ3BEd0g4vwK54/EHUn9oFranfspl0u+v3PkOH35s7qZJZALFRvTuSulN8sePRRmYf2/RUCkLb2&#10;1h1ot4KgU7FTgk4BEFnfw26jMly+FYc9sIa3rce3b6pAu+vewqotZUgrn1C1+nhyVJXm3Lifuoe/&#10;m1pVXWd3aoIBlZ/A51WgJ001GghwHyjPzxxgX3vll2vfOAuca5qGkyAAQlE/tIKbj1+qqr8IfCqh&#10;JRAqUmxSZGhnVEcwSNnvC/DMR6BEg+8iVPwLo+6ChF5IVWJMbUBeUu1pdoiPNthXeSqvK2XmVIRp&#10;l93l30ed7Q7EYjaeXXWw6D2EkAz6aFeD8NXXIxaoQunFC1ExoS9KzhqH0tMmoHzRVFSdPgXOMybB&#10;du54OBeNhvPE4aYsevHPLkJk3ZvIJLy00n5aGP5weUDGwnHCm0pE45j8bPoc4Zgsvc7usmoahwwh&#10;m4ygJFGOs975DVo9Phatnp+Iw54/EYe9cAraPDcXbZ8h+J4mBAk7C4aT0eaVWfx/Pr79V/5PALb6&#10;+wy0+9up6PyX72P8ssWYcvNpGLT8FPRbuQhDlp2BITcuwKRbzsSMW87C2NVnYsSdl2HyDRfg0hsm&#10;YPvWM5GNX4qgax7CdZOQjlyAdaU/xQ9XTsLo6+dg8vJL8auHzsOcZedg1vWnYsu2C7j/qBi9MxHz&#10;TCLweNLxnYSAlychqsi482Iqvp/A5/whdhWchrDndEJ/NiL+KfAH5/D+pyLjmI1s6Co8+NqVOJn2&#10;96SbaXdvnou+dy3AxAcXY8TfLsR3nj0d//PS6QT+fPR94RyMeeRMtH9wAa76+E7Y6l3I0NKmI1RA&#10;ySRPOgQBlZJKWNmU/JzJoKk+C8+7b6Lo9Imwje+MTXNHoOhvTyCdyiITTSOrFKdgmOe8OFKN7CUb&#10;4PrzVSifNBhF47ujaF4fntx6Y/vYLtj004WI1eymlW4wAQ8ffzvK8/TRTaT4O3bFmnDak2vQ6vq3&#10;0HoZ1Z2CH3esRasVm9Bq+VqTCN36trW0vetx+K2b0W7V21SD76D1TR/zu3gPlf444rLU+n3ouCAE&#10;TbSXQsFBp2Kj6rN53XDTCamogV8qlqo3nK5Hld3F78OK9hqn9Q1q31gAqmnRlSS/dCU5W8nQVtTX&#10;BEY8DtRpXFBFHKmcBECVs/LRAnuidp7pyxGpvhuhEkV9ZxOCAuASdk2Ls5Sgj9u8Al/lPP5/Mu9D&#10;IFadiVrNH/W9jgh/SIGwkpepBEJeRAI8y2ZDSNVHkX3zJRTPorWdPRx1iyag8iyCb9EMuBdMg/u0&#10;Mag8mQfJaSfB/shqpAN2hJsSVAIW4KJRzSHlgaWxTqUnCOBUClKCmhmiYgnKyg9QTTj4A1cET4tV&#10;2xo8+O322/Ht1ePQ6qlxaPv8NIJvCkE3Ha3+NpOXs9H22blo8+wMtHlmOlo/OxutniMI1f9+Io74&#10;22nod99idCf8jvnjVAy97XSMuXUJht9yLjpcNwtdb1+AroTfEX/h7QRlXyq76X86ET+gInzwlXn4&#10;aNuF2LLxfDzwt0tw4o0XYPC1izBx2VmYsXQJ5lx3OqYtPQezb5qLDzefg4bQDwi/uXD7zobPS4Xn&#10;vIhqkCqbKtAXPAPJ+BV49vU5OO+60dhSvAT1ycVUgjORcC0xEeSUdyFPaL/B7x87DzNvPAujVpyD&#10;7944Hd1vORknPnA+Jv/1EnT622Ic88KZOIyfrdXT09DziXPxUMHLptxYKq2gVIKqR5FSwULFDFSc&#10;NkM7qAXdeaJ86QlsO3UaXON7IjCqJzbPGokdD9+DIC2zM0t4RGNIhhQdzvK7q4eP6rAhw9/g5ldR&#10;fPX3sWv6aGxfMAO7ll+NdNU21KcbqdybeOLKELRpuFNKrfGiuaERqzbVodVNFvxaUeW1WfUB2t7+&#10;IZXfRrRa9jFa3aJ5vh9Zt6ks1lLNCuG25S/hurd3A6lmvh+6EP0+CHJ15fm5+Pup9Xqo/OiOCD/N&#10;ZlK6i2x8KJvhbS5U0t7v3acFjHRM5QH4tWrKT4pTAZmoLAEo0MkOS/3ZVU/Q64RLEFQ6DIHi0xlQ&#10;MFQJejMzREUP5tLyam4wDyoVRy0/i9fPhK/iLHZVh1FO4CnwmyjxmbTFi+Cu+TMSkd2IhutpI2K0&#10;rFrXREowwAMrTFUWguORVdg1cyxcc0bDO3ckXKdMgmPuDJTPnoLSa36C0I4P0cADMZXgc8RpuxRp&#10;JNi0brCHB6RPqQz8AQcFOwPAoJlNElFuIBViKJpBgmfwcJoHlCqO8MCKNEdxX/Xf0e+pxWj1ANXg&#10;X0fRBk+iKpxqgfBZwuCZWWj71HS0+SsByct2fyEMCcgjCbb+9yxG11sIwtsWYcrK8zD5JgLw1sXo&#10;dcc5OPqhM9D2ifl8zmlo99BsdHjsLAxdvQTjVpyOCQTPnBUzMW/5iRhy3VTC7xRMvm4xJq9cjEnL&#10;z8TEFbTWK87D7Ovm4y4q01TwJ0iYqXjzCLT5SDkWIOmYY+Yvx2mp39z+Kyy8bQ6m3HI6rn/8VHgc&#10;l6I5RvDREicCtN3hn+KNjy/HWTfNwbxlF2Dq3RdiyL0E4T1UqHediSn3L8bgJxajHYF/xBMzMO35&#10;S/E3x/vINCbMuheanmgpME1XC1L9WXlwKvS5h/vc/pc7sW3eCNgm9EL1lOHYOHciXE+vxl4FohIC&#10;GNVWkifepE5E/O74XWhlNE3fTGUjaAy4Ed21E7HSYnxC9Z7KpPgb0X0aTDaAKqsY9c7t630x9Lj7&#10;dVPwtO1yVXl5H61vf9ea+nbresKP/WbC75Z13LYebZUHuGwnr29A93tfxTYHbbjyCRXIINBDSmfh&#10;pVu2l7/9Gi09G6BTivJkyfv4EgkE+LurdDpQXlPJo0i295sFvlz7ZgPQfGefmDJaUk4a8zMApOJT&#10;wvR+CLK7TVVp3k4FqHQYr8Z6EjUI2m+Hr5AQpO31V02FyuQHy843MBT8fMYWn4FIuSLCZ9EGn4N4&#10;Ca1w5WL4HE8hHuSPStWiY0rLCZnIsIcHlSrw7on5UfrAUmyfPQx1E7pj19wh2PTD01H3zGo0Bp2I&#10;NdVTbVCFhBTkUNqFgioCoApoRuGJKZItC0yloDzAaMAESLSinIothHxOeNe+A1/RVqoaPldItiaC&#10;SFMSRdEynPn+1Wi1ejht8TgCjqrvSYLu0clo/QTB95epaPUXXue2Nk9OoUKaju89vAAD71yMgXcs&#10;weA7zyHYzsGEW89Bj1Wn4dsPzEObx2ihnzwJrZ+ZwutUjQ+dhMMfPBXdHrkIve7+Efre8SN0pE1u&#10;fd0kdL9+JhasuhhDCc5v3TAdR94yD6NuX4L5yy/A4hUzsGH3edgTXYwG/3wkfQt5IjmD8FhMZf0j&#10;vPrhmTh91ZkE58WYfP+ZGE0o//TpRdi6/XKq8V/C7b4SH+y8GpesmoOpKwjX+y7CwMfOxbAnz8Os&#10;xy/B6IfORY/HFhHYc9DxwVPw249XwpaxI92oUvYCj5QfLSiVnqa3heJKGUlS2TVib8IH++obsW3a&#10;EDgn9IdtajdsXDQWjhdWYw+tcSzRwO9JwNP8YJ5ECbE4v694mI/n9xQ0UeQQ/KkGeJr2wV9fj3Qo&#10;ye8zDVtW6VAqj+WBK+mHplfWx5px0TNUeTe+ZqK9be7cgNb3vEX7+wFa37IDbW7dSFXI2wm/1jev&#10;Q5ubtfA5ld9tm/mYt7DsjSI0pZvgzvB3aMpfWd3D9yfbW0v4CYIefm6B2idA0sIr98/ucvHY2Wct&#10;YL5XEDRH1TeqfeMVYK41NzebQVxTsJQQlBVWKS2tOazosMYF3V5CUICMEo60An4CIxHcCG/5zwm+&#10;2bS5JxrwhUovpBVWJFjjf7mxQY0L0qKVs5fyQOV1T/mvEPF9xIOBPzjCNayFlOI+UzghHI4gybNt&#10;g9Tmmuexa8UvUHTPDYgVbEI6S6VH66qDTjNDdMBo7qjGaxTxTRKq6WCSUKCijfJz8KCRepUF1u0q&#10;mhBr5A/89afw9oRhKLjwFCTqChCjlZJlVuEFVedxN7hxd9lzGPLU+Wh1zxi0emg82jxC2D3G/vgk&#10;gnAS2jxOCD42kdum47j7F2D47eejP0E1cNViDCMAe911Oo566DS0epAA5X3aPjkNrZ4QPHn9UV4+&#10;OButHz4VQx46E+PvXYRjCb7Wt8xBpwcuQoc/z0ev+5fgW3cvoIKZiU5L5+FEgnLMbT/CJfdMxcfb&#10;zoGz7kpUOK/EtsoL8Mq6C3Dlk5diwqqLMOyeMzD7vvMwf/VPcNKDV2LOXedi4V3zcfHDF+GnVJ6n&#10;33UaRtPqdnn8Ihz1+CICfTa+/fQ8dPqr3u88tLtvJmY+92O8UrsGgYYI4sbyxk06kcpOqeJygtY1&#10;FFMeHvdXivY1aEfxXb+n1e2HWiW0T++N7edMQvD9pwgZK9UpRuileQL18zu3Zfgb4nOlIkljhVW8&#10;QhWYNSSjeeAhRXkJHhMw46WCEmbJS830oWOINzXimbXlOPraV9FqxRa0JeBa3UbgrSTsNO+XCq/1&#10;bR8TjLS9tMZtlm1i/xDHLKU6XPERRt+3GX53Ahn+duxpQpZA9yaTcPP7rw14qfy0ZKmP0OMJlND3&#10;yRrLevuC8HgDB+zuN1P8mXZIADD3RTY2NRkAKvnZyhPkDy3ohZfqz6nAiMsBL1WhJ+Iw83j9PiVG&#10;2xD23AN3+VTESi5FsGoc/JUzCb3vE3JUgwJg5RkEoCrHLKECFAxlhc+Fn6D0V9/Gs3oZDwie9fXD&#10;JgAFtKgZG0wRcGE0aDpUJot0fRaxTIJ2S1PilGAbscb0FEghNEMJgpsA0/ojCSq/mBnT9FIRUl0S&#10;hPps6XgWqXogyo/c5LWh8hdLsKvHd7B76RVIN/EgTO2DL9TA+0tNhmj5GlCasuHKtbfg8LvHo9X9&#10;A02gpA3h1Xb1FBy2eiKvE4CPzsQxqxdi5J0XYujK8zH4jgsNvI584BRa6RPR5mGC7TECT8B8lEqS&#10;19s8RogSim0enI5ODy3AoEeWoOcdZ+N/7jwLh99/Dlr9fhK+e8dCHPvEBTjm0fPQ+d5zMOy+S9Dv&#10;7svR7aH5mHLvDFzxwKlY8vjJmHzvElruSzDzXr6H+8/m/c/A4U+ch2MeW4KRj8zG2Q9NJgzPR49H&#10;/og+j1yOHg+dh8MfO4/v53S0euQkWnJa+ydmsU/AsY/Nw4rNj8KZ9SHdLNWn/D0qNJ6QgtEkvyNa&#10;VQIsTkC5eaIINzTzROVC8YqfYfu0PrCP6YnaUZ2w/oJxCG18DfUN++BINVNBJfm9OGkh/XyeOOoD&#10;SjdJw6fk6IwFnnAkhmwwTNgqICHwWWk1GpNTvUAtdenWHHFa8Y9dcQykzdVKb1J0bWRxNc4ny7uM&#10;anD5WoLwQ9pgAXEH2lINtlu6Foff/CHv/zIe2GTD3kyDseE+WnAFczx8HaW5VHs9qCP8PMoeoJsI&#10;0trH6pMUA26UV1ZYx4wOm28w/NQOGQWYa43NFgQFGFNKSxVh2I0SdDtMnqA7YLMixwSgpsclIqXw&#10;1/wGwfJJhN0Mgm8h7TABZ8b8lBYj66sAiRUkCVUu4G0qqnoa1eClCNU+TgjSWmsNCKoBqYwY7ZDG&#10;ZBTQiKgrxYI9yu1hzS7QTA9BirAM8bqqxYTiHv6QVWghCB+tlS8mO5NFNJ1GKptCMp2F37UdpS+s&#10;RN1fH8SejAfN4TrsXHg2Ph52AlwvPYDk3r3mfUSjTriTfD4+d4YHf6whanIGF7z9Gxx2J0F492Da&#10;49Fodd8EtJMtfmQmjiCMBlB1Db3nQnS+ezEOX03l9wAB98A0tFnN+zxIUD5M6D1M9fcQbbTA+chY&#10;tLt/grHDxzx2PgY+/EN0ffRiHHb7XLS6dhKOve9cdKRFPnzlaTh65SL0fPhidHyYtz0+C//zwLno&#10;cOe5OPK+WQTYXHxn9Twc/8gcfOdhguyRuWj3yAy0fnwK2j5yFo5//DTCbw6OeHwBDn9kPg4jQFs/&#10;dDLfB2H8EN/H3RPQno//yfrl+DC8G8mGFD83T0IElWbiaIqX7K7G/FTnzq99G8+YtKOEtwwF1/wI&#10;26f3h3tyX8KvJwqWnIr49g/RzOdRMVRnotGouJh+N4kwXFRc0Wg96hMZBGqL+BurRYBQU0JxUvN6&#10;CR03Fb0pSSUAmt8Bf5f6zvmdxvn9LnmSsLtpN761apOBWutlBOAt3EYl2JoQbH0rt932PtresoaX&#10;GwlAqsFbtqHV0o1Y9Nc3jf0OJ/YZxa/fu5u/LY31VRNydYEAt2v6pZ+fm+6B1x0+hyktt2evStl/&#10;/ZOc/5l2aAGw5QvNZvmjDCgthV88laAAqEoyLq8Tdodlh71BJwJBHgh+/liD/GETDs7qExEoXUSo&#10;XUAVeIpVHNUERmR/aXtVNbpc9QMFSF2ejHj5QnhLf4Ww632kYj5aXx4wYQJICdKEm4+KQwed5vYq&#10;NSFX8NRU6TUHhSoMUx2wB/i/FGA0RPuc4mfYR+XSGESsugDhN59D9fV/wOYlU7FpZmdsmtgDG1f8&#10;GhkqkvSOQmyfOgWbpg+Hf8ub8O+hgqT6TfEgCPA9KKhiIpZUC3HC9PmydzH17z9E67sIwluHoNUd&#10;Q9H63sk47MG5OPqRhTjqnnm8bTahQtV3/yS0vY/Qu0/qcQKhOYlQnEIoTmYfj9YPjEMbbX+Qj189&#10;DZ0eOx09H7kAPe/7PjrcQbjdtQhH3L0I/7P6LLRdNhfdeNthhGrre2ehzb200w+yC7APUlHy8VJz&#10;bQi/1o9MxuH3DUe7B7j9EarJxxZS3dGGPzoB336Adt7Al69750j8z93Tceab1+Ilz3pkG9LYGyes&#10;+HmVoqTAhip6h3jyMeCjWtI4nJfbgo0ppNxVKP3Nj1E0ugeqZ/RDweTOKLx4NtJFW5BRsVNVgqaq&#10;i4WD5nvza1ocv1MVOI3wZBMt34wt3z8du2/4LZppawNZqUz2hCypVKcKkPIEx8dq+CLG95Np3oN7&#10;PyjFkX9+Ba1WbcZ3bl2Dw9nb3LqJEKQaJAhbSxUuW8Pv5wPuNyrB29ahreYB37YJHakKt1Y50Fgf&#10;IvTA343mpjtQ5/eZaG+dX5kOGvNTHUr+/pUmVV2J6roqc3wcEtKvpR1yCjB3VkuneYanFVDOnAAo&#10;EMr+Otwe2ARBTy08qnwb4MEQ9PAHXoeA/Wm4y05FrHSuZXVNZFgVpLV0ppKmCUKz7Rz4qBBDVfMR&#10;qyIAy8+Ht/I6JEMfmuoZgUiWP3aCTCqU4DMAoipUeXSz6n+UB48idVQHOkgVEXSn6+Gs34NgU5pK&#10;jwdLbSmcLzyEsmsvw6YlU7B5eh+UjP0eqkd2QeWkEahS2a1Rg7Dz3JOQ2PV3+N/7G96/+Gy4Xn2M&#10;0IzQjjUhrgRfvo6CMh6+TiSUQj17Y6qBrxfD87VrcM7rv8X37qW1vX4oWq0Yi1ZUdq3u5//3U+Xx&#10;svW9BB97W/Y2VIutHhAACZ/7J5rb2tzTcv0ePlbX75mKo++dh6GP0Uo/cRmOWnEqWt84iyrwfHR9&#10;8Hx0fvhcqk4C9D5Cj8/f5r6TCNnJaHcvlSYtseDaTu9nNV/7oVloLVv7JMFHVdjmnploc9cUvsYI&#10;gm8Yut43Bz97exk+cm4z07ey3IcB5bgpes7PG+Nnl931JKTIaXXZXak07ISUD0mkizeh/MKzUTKm&#10;N5xju2HX5BOw8ZfnIVlRgERTA7872lvzHfoJPX6PVHfeRD08yRTSTfWIbfkIBefPR/XwE7B+yhAU&#10;3nEjkrTHoQS/Q50EBUL2mMYDdXLj95Cpb8SLhXYce93HVHKb0fr2V9HuVqq9VdvQZoXq+tH+3sbb&#10;TOCD4KP9bXWbLLKuv8/v6UX8mfBsaNyLAGEeijTAz99VbcCOOp8HTp70/HxNJXNraQWVvnJSFVbW&#10;1qKxqdFw74Dw++aD8JAD4MFN65QoMVrZ9kYFUhWplmC124ZaVw2VYA18WvuA21RNOhreBY/tN/CX&#10;nsIz+3xCb55lf0vOQ7RkMUGo9UQWsC+mQiQAVU9QpbMqzoS//AJ4q1ZSeVWZg8+nlBWqr0hUY3j8&#10;8fPHGOc2UxOQB6KikFHND6bSS2VppZJUhLadcL/1V5TffBV2nTkZu8afgGICr2ZCb1RN6ImKaT1Q&#10;O3kAaiYPQ/WUAXCN6YXSYV2w5fThcD65As3+atSn9FopuGT/CADNJZYNdkuF8n05edBUp5RMHQV4&#10;v0w6ig+92/CbD+/E8PvPRpultMVLaY9XDTfqqu1dYwgego6way0A3jsRbe+exG2TCSIqw7vGofUd&#10;vP12QpDbWxNsrW6fivZ3zEOvh5egw2NL8N07F6LTw+ej25MX48j7T0PrO2mnCUtzeTeBRoXZ7p4p&#10;BKrAy21Uo+34PG3vImzvIlj1unePQ6uVo2gXp2Hyk9/HH9ffg49odRNNSTSmszDLPnLfKnHcS2jp&#10;xKI51V7Cz8MTjEqZaX+4UwnEszGkd2/B9svOxe7R/eCY2AcFEzpi188Wo7GqmLcTpEapS/WpKzKv&#10;WTlatKjRKpqw8yNsO3c6aoZROU7sjY1TeYJa/jvubxcVF211MI2E0q5iCmbV82Sk5Q0S2OGIod+q&#10;l9HqujVUdFvRZuX7aENV1+bWHVR7iu5+bI35CX4aC6QlbrP8PbRZRSje+A5OfPAd1MT5fIkUv9ME&#10;gnQLbq8HVV47nFR/gqFmmfj5GwtQqXpDtOJeH/ZSrR6K7ZAFYE4Jxvnjl/010WGqQA8hqEWe61RV&#10;2l5tldf3UR0G9SOvpP1cA1fFT+Avm0OwTacNnk8Inolg2enwt0SFIxoHrFBJffVFxhKHaI0DJZcj&#10;UPsgLU81DyDNElF6hdQD1QiVn9ItFJiI8kCKZhvQGI4hVVQM+2vPo+z6X6JwyURsn9EXRRP6wDu8&#10;I5wju6Jw5iCUTx0Ex/CeqBzfE6U82Gr7d8H2cV1RPLELqsf3ReWoPtg2vje23fsrWh5FGjP8vB4e&#10;fIocK2+Q6i+sIIqPB6XShLQQO1WmiiwE40gmG5FobiAYnfh72Vu44o3r0P/eBQQhIXhDHx6EA9Bq&#10;ORXiqpG0y2MJPcJL/U72Oybw4JyAtisIvzv0/0QDw1bLx6EdQXjYXXPwvUfPQfu/XISjHl2C1itp&#10;f1cJmuwrqSx5X4GuNZVjK9rd1vfxOe4jXFcSeMsJ49tG4cibJ2HywxfiF2tvx/PVa+HIECbZDNIp&#10;lXrSEIPG2qwlCHSy0VCCAGite8HvX/veDDNwX2STyNoKsPuc01EypI+Zs7tjQg/suvpHqK8rQzKT&#10;MPbYVEzm/tNYrmysyp9FCJ7Ghnp433kWa8+Zhkoqx+px/bBl9gBUrb4ejRG6CEJO4JHyi/Iko3Sl&#10;mmwAWb4Xh78BJz5ByN30Og677T2qv3VoZyC31prqtpKWVyXvqQjb3fI+TPWXm9ei3fXvEI7r0O+O&#10;D7HdFuEJ07L3LsLZ6XXD4XUYBeijStVJzsvPGaAK9Wksktf3tai8Q2HM77PtkFaAuRbRNLKg1wwU&#10;a9F0rROi5GibywabVppzObndwfsQThEHIt6n4Si7mNZ2FgKVcwi5+VR8p8JTdTatrlUzUAnRWkJT&#10;KlALq4epEKNUhu6Kn8Ljfo3iSgefUlw0cC77ywOIasBPheZq8KFkzasovepy7DxrEjYvHIICWqiq&#10;KYNQN2U46saNQdXEgaid0Avlk9nHd0PZsM7YPqoDPp7ZFWXnz0Plit+j+ORhPAh7oGzsAJSO644N&#10;Zw2Et7rGTG+y8gYJYcFWSdIqDcb9oPEvJWrHeHCqSKwmxCvnUOopy4O2IVOPZGM9SpIOPFz9On7w&#10;zrWY9Mi5OPI2WuHrqQyvG2gpxJsJxJtpRW8bbQFtFZXailE8aKkabx9FxTiGUONjbiMMV0yjwpuD&#10;Ix5aQFBOpuoZQ5iyr9RtBN2tBO0t6nrOQbwcieNXzMK0v1yOqz6+Hy/VrIc97UODxveSGSSVM6ng&#10;Ag9uRVv1eRRQstZS0fIHGu/T2B8hTyCECXxPnKo3GcceXpav+B22j+4C96ju2DqjBwr/dBmyHgcS&#10;qSzc/L7cfIxy/EJUzSpZZU+pzH2U8IvC+eHfse6UsagY1xd1o3tg04mD4XpwKZpiQbNwkCoFRUMq&#10;MMB9q1xNuYBUEL5MMy59YadRcRrT+9ayNWi9nOrO2FwBcA33C5XfSmsMUAGPtne8RXu8Ge1+X4Yj&#10;rnke92wrRHNmH5+TSjeiai4u2L11sPscPPHx+07w/fI9B6h6Hf6AyfNTy2EvD8BDsO3bt5df/F6q&#10;Hf5ACD8pQVNMNajZIl7UumtNN8nS/oyBYCxcirDnMbhLz6WqOx2xMqq+MirByvMQ0MwRlc6qWIQA&#10;VZ8qR2sBpbACJFVzTHTYXX4tIv41SNCmqIhmRLaXB2sykrFUScoH/7Y12PaDM7Bz+LHw0t5WTh2O&#10;4tOGo+rE4XCNHotdJw/C9oW94RnZHc5Jw1B6+Vlw3b8Cni1vEFQ2fOK0oeTUqagYeiQqqRjLxvXA&#10;1vPHIGCv4wGXMmCLhBSVpk0yligOP4EX4HZBQgEi5RaGlWitA4pdKTnqJnpNq6hV7LKKbKYD2ODe&#10;had2v4ZrP7gb5734O0x46AJ0XzEX376e9vSPQ9DqGqrE3/dm78X/qRr/1Bet/tzf6gLnn9mv6cdL&#10;Au463vf6IWh73VgccdNE9Lz7FJz02A9w6Ws34I8bHsCjla/j40ABXEk3MlRsGao9LekoqKkrTUiL&#10;+riTtPeajijI6TapX16az2HUl7YL+CE4aPujBGhm/QbsmjUKRTOOg3t0N2ycOBSBze8hvfcTSznx&#10;u/Ly+ZQbqJOFGUOkJW5IhWF/6k6sP2U0ysf1hG1MH14fisrnH8KeZJLvj4pL75H7OsGTTSwSgyuR&#10;IKxT+CQJ/Pa9Qn7ut9Dmhq1ovWy9AV87grCt0mBkfWV7b1XxU01x47bbN6LtLW/QHn9IIH6EW17b&#10;gXSGUE3Vw0mo2v2En8dOCGodj4DZH4r6KvqsZSMcLoc15neIt7wCPEj+a/lOwU/dS/j5+MNxBtyo&#10;8dhQ5bajxueDKxQyMzuUGhO0r4SzeAmV3TzEyk9GtOwMgu5co/hC5WfBL2tcwesmR5BqsGIuopXz&#10;eP+L4SkjBH2bkKCSUqUR2dI4D4o41UHWl0Z9pgEpXzmKf38Fdg7rDfewXqihGime0hNFo/qiZEof&#10;1I7ui9ohA2C/5w9IN7nR3KgobhOiyQZkq2tReNIElI84CqVTe6GYimbH9ycj5vIgRvsT4msJZLJi&#10;GgzX2iJBwlAVpmXDVbhBpbVCYR6sIVo+HvAapFeSdZgnC5Xe8vG6nkdT7+pjaTQlLQuYbIzDlfZg&#10;e7gML9auw907nsONHz2Iq95ehktf/APOe/Y3OPevV+HcJ3+Bc/9yJc7921U46+lfYMlzV+P7L/we&#10;P3/9Ztzy8cN4bNcreN22EVsiVbDXB5BqziCTUUmqMFJmjVwFj5TXyfdIUAtuprYd32tO5amEu2yu&#10;thnbq/fcYoVNwVqjjDRlLYgM37vjb49j96COqOB+Lp/aG2UjB6PorlvQ1NCIoMmjC3Ff8fn42BBf&#10;V3UcG6nsKp95AJtmDoZjRGdUje2Fghkj4HnlIe6LNJ+f3wn3kV9pR0kfFbf2Ma1wPEV4N+Kh9VRw&#10;N6rKyxYqOo33EXKa2XHbGrS9jddv20ilzNtupiLUCm+3a8U3AvImXv/T8zjljQ8RTu5BAx1ETTYK&#10;W8CFWp6w63wueFQMhKrWy/ftp+vQim4urwv79u4xv/tDveUBeFDTQLDP5zWzRJQj6PHzB8uzpYs/&#10;qBpvLSrdNYShFlny0ya7+CMugtf+KFwlqhgzB5EKFUXQlLiFCFQvoD0+hQBcQPAtQlhl9UvPQ4yq&#10;MVF6thkndFf/igfDGmhBGl9UK/774UkoqZkHGG2ph2f0Rh6g7r8+gK1TBqJ0SHsUn3Eiqq65klAb&#10;gcLB3VAyqT92LpwM26OrkMhqAH8fkrRp2dId2DlzEAontkfhJNrkkSeg+IezaN+9tGIZQoNwIPRy&#10;4NM0uVCY11VhJsQDhaD3CS60jhroD8YVtJHyUbSUEJRSJlT8UlLcrpw2b5wWnrcreh2huokmkkhm&#10;MkgTzBmqjVRTExK8jGoNF8Imls0iwdvj9VlEM2lzqaBFqjlNZVmPjKqqEKpGKfM1Yir6wO/E7axD&#10;KCS1TugRZFJTRrUSeAaCfF+qdmxVOra64PfZblY34+fyUv0F+Nwqput69VlsHtUFtlE9uY97o3xi&#10;f2ydPBLlTz6E+CdUzlSbEZ4AffyeXPws6VQEtff+kVa3N+wTesA2vBs2nzEBnrXP8KSkggj1CISz&#10;Jtjhi1F9R13cz3sIvyw+qY/jsZ0F+J/lz6DVTevQZtkGtNMiRrS3yvmT9W19G/+n7W2z/F1oVbe2&#10;Kz/CUcsJxmWbqZY34/THN8PO9xOtrzdBD6/HQ/jVoSZAxxIR/CKEH/cHbbor7MPO4gKjmPPNankA&#10;trTc+MeePXvgoj0ISQm2lNY3S236Hfxh2WCjHdYiS6qcoQhaiCrHa7sd7jIqvcoTEak8Cf7K+bTC&#10;pyJYfhoBqMtTCcCzTERY5fQjvG+MAPRRGbqrb+Nr7eYBQXtNeLh5tlbJoliA0NFYXCyFRsLFtvEN&#10;OF54EInanahPBRH7+A1suPQkfDSuPVyDu6JieG8UrPgN/N5KNOwlYKq2YctJw1E+rAtqxvRF5bhe&#10;KP3ZAoT9ATPNzqzpGkkRYpYFNvAL0f4GaesIeM1VjieUqC2FJ1us2RFxqiorAKD8RJV6igcjSAQ0&#10;tiZ1KBjGCMOYmbonhRQPRs00MFVWMQngfC31KIGr+8t6umkf1T1JBWWkrAgsqVLeLxDRuJmVL6do&#10;ayik/SIFSgATYiZnUoqPl7muSjjabvImPwO9z3ZZeyUu63W1OHjSV4nC7y+ArXsHlE7riwrut/Ix&#10;vbHxxAlwvfkCmvbspbpU8nkDGr10Bnf+Dtt5Eqqi5S0e0xMbz5iOwJoX0dCg1KUM36eGGaRUeSLj&#10;/nNqkXTui72ZJF4vsuP4lW/S3m7Ct5Z+TABq3G9DCwAV7aUVVu6fAiCrPsBhKz6kQlyLo259Hd/6&#10;8yuY8JcPsTPWgIakxiZ9qOFJq87tRV3Azv+95nuyTkiamxxDeU0F4gShmsrF5VsegJ/bGqk+HI46&#10;+ANUYwqKUHV4NW846IadENRCSy7NG9ZaxBEnf2Db4bbfTjtMCJbNQ7hsITuVHy1xqOwcBMtkf09D&#10;qPp0BKqWEIqLebvGC8+gTb4M7orbaTMLqV7iVIIxuKj6NONDs0esGSQha7ZHqt5awZ8HfKKpHvXe&#10;3ai55kcoGdQNVYM6Y/O0rti6ZAH8W9Yi5t+GXTxoPT17oXJyf9RQoRRewfcViCFBVaASWmYuqoEM&#10;wUYAqkdDaTNGFa4uRsJei2R9I8J7GuBrpoqh/TTLJvJ9hngwKwfOToAJIloQXoCSslThULNKX0y5&#10;cQQVX8+v8SdCTJ8xKsUWJrR4P40xRnngWl1pKlRkmunC5zKlmXh/Fz+zmzCWmtFc2Ri7gheClono&#10;EjBWhW++b0LX3Id2VSpUt5uaiXzsPwJQ6lA5cdZwgEAfbYqhYeN72DZtAjZM6QsbVXbV+B4omtgb&#10;xROnIfThawiiCRlfCBV/+BE2T+oA57gBKJlwAracPx3xLW+Y6YWOdAI1GZ1oBG4P34cX1bEmeKNN&#10;ALe/VW5Dp5veQqsbtxJ6G3HEDe/gfwjBVsukANmXWZVelAOoIgitVm7DETe9jXaaCkcrPOOv76GY&#10;J569sT1IBkIoi9pRqqUfPFSm/C4U9NAQhab2aY1qN5VhbsxPp/pc5PdQb3kA/kPTD+MTnsHr4fFZ&#10;VaO1gJJfZbJCfrh9LjhcNjhdNfB4+IPjQWuLe3nA7oDfvgre0vPhL1XaC9VgxUlUe4sQUrCkJWk6&#10;qGCIFlVS4rRZgJ1QKr2QdnkFIuGtCCQ8cBEoqiYS4w/XRGtjHoKCICYUTdEDWmWtFSFbszfE9/Do&#10;cqw9cRCK+3dGxYj+WL9oKlw3/wSlM4by/16ooRWuPrEndv3oDCq8FJWdZqBoXRRZYI2PSeHJrlmF&#10;OBvCDmy54XKsO38BCm/8I2peeAKe3esR99lpE9NIN+9Bor4JASpJd5Lg06yWgJQb7bPgKNDJhvIA&#10;VOTRGi9TBFKWU8pNcLRAF+D/ioRK0ZltcR882p88gAXUGBVkTAqTJwGBNKxABsGpcTQFbKRsVLpM&#10;yzTGmhv43hqQpbqKUsVG+ZyKBqus1T/CzwKgnsOaA8x9wPcvC91YTyu5/hWsP2ksygZ1QeHUHqia&#10;1g21A3pi2+nTUfnUzSj/+Q9QPIn7V+t4zOqNDZfPQ7DoI6QalCYTprKVmlfBA0Gc3yctcCiaRhNP&#10;Iu9V1KDfnRvR6jra3GUvodVtL6L1Le8bW9t2+SZC0ApsaKZH61s/QptVWuCI//O2w256Eec+8Qbh&#10;l0Ym2WROGu6gC0Uhu6nqEvLru5US529WJx6+fklpCffJp9fu/RqtXf6ltjwA/48mOxzUOiGKhCqD&#10;nmpQOYNur9PkCVY561Dn88LDH5k/7EI6vhNR18NwlfyAqm82be9kgm02/BWLqPQUFVYFmXN4aZXa&#10;D/H/eMWJSGoFupJL4Kq6g4DbRJXl48Go8lXNPHuneBCpjiGh1xJ8MMUcCECP8vliCWTrCcXtr6Ho&#10;jPnY2rc9bAOoSvp1QvHUniib3Ac1k4egZHoX7L6CClWzDpLWmih+dp8+m4GgDlZaYsIjU7Ee2xcM&#10;QfnAE1Darxt2EqybZg1G4YWnoPDm36DqpScI7W200kGTTO6i1YrSPkdoa51KLRGcW9SYxgo16yWo&#10;fWQUIhWfsYR8fW4XiAQdqTdjWTWjIkxlrZw1wi0StlSqN6FisFJTtOxJWsumfYg07EWSyjBJFR5x&#10;FiO6bg3K/nYfim/9OTZfPB/lT92NxJ44PISR8t2shHO+N76eCQBx36n6srqx2+weqkZZ86a93B8v&#10;PYodXTpix5iOKJ3aFcUz+qNoQm+UDO2BiokD4JoyAsWTh2L7TxYiW/IxYk1p7guNg3K/xoNU0vqc&#10;WluDne9hX30zXi/0oeOKF9HmhndxxFJB7jnC7yW0vnk7ld22lgCIZnaosOlHaLec8CMAWy1/m2rx&#10;bfzohfV0HmHsjTfQUqdQzJNjcagGlQEl7PP1dGLgvlVV80iaJzXCX/UN8+3zWx6A/0fTmVJltFIp&#10;QogWLQdApRHU8QenGSN2gjDgc/M2D/xUiOFQLSKe56kEfwRP8Rz4zLohUoCnw195Grumy51LC6yg&#10;yCKqRJXTOtXkDfrKL4Cv+kaqnnVmmpw/rPJVPED5g1aaToRdJbAighcPrIBsZJhwiGsBnhQaKgqw&#10;++rLsLF/B9QN7Yiyid2oUvrANo4wm9oFu668AHV2qislYodVEcdKfzGLuPO5pOAymT3wv/wMto+m&#10;9aN6rB01AJXDjkfxuGNQMO5Y7BzVDbtHUAlNH4uix+81c2t9iQzVjsYQo1SpB6k9wZqAVUK1l7cr&#10;jSRM2MT4nlV6SgnYSsy1ahgSElSKitpGwoKUVr5LwpluQCjThFg9lWljPRqpZFJUOuGiAnhe+Tuc&#10;t12Hsp8vof08EQXTRqBgJN/34M4oGtUFH998GVJpHzI8URgVqHzG/YERvl9a64MBqEtNi/PxtaME&#10;ZH06APvq5SgY1B2lY7vzhNIXNbTCNRP6omzaUOwc3wsFP1+MVHUx97/SXPh9hLLcD6rd6EU6xN8F&#10;t/mSacSbUnhuRxlOWPo+Wt20E8cufRPfu+VdAvB9tF66Bm2Wbke7mz7Ct5e+jlbK+aMtbiv7u1K2&#10;eC0Ou/5NXP3yxwgmsgils9CiWO6gVca+RoEhQtEKtEjV66QTQX3jgTQXLRaWb//Y8gD8J5pAKAju&#10;rx6jxZP8Xji9DtQ4q1HLrmx7ldByUq0FwzbEvR/BW3k9AoULkCidhmDpKfCogKpSZAi/aOmZ7KcS&#10;jnMJxVN4qXxCqsLiJXzcHxEJfkBlJMur11WwRQuh+wmPIAEZpJLxU21oLnMYqUDGKLtoNoZM3Ina&#10;1bdh89i+qB7UgRDsjWoerFUn98LuP11BO09lkyC0CZxQKGVssOy0Ir5axCmezaLk5j+gqE8HFE/o&#10;gW1UfqWjTkBdn2NRNfx41IwmDEYSMEO7YuOsKbT3m8wSnA5VUuFzxmTJeD2n/DTOZ+xmlgpQeXmE&#10;oFewoT0MSBXydXW71KEit6qpFyLMkwRGI9VoY4jAryqA773nUfPwcpRe82MUXHIKtp4yBpum9MXO&#10;cZ0JJ763cXy/k45HybjjUNv/OJR2Owbvn30yQvxuQpl6Y5tzARETACLkTNHSFuWX63rfWmpAtlvz&#10;oeN7Yqi883psHfRdlI74LspGd0IRP/96nhAqb/gRmpwViPK91iX5PXH/ae1eRYidfA1XhKDnZ2qk&#10;8rtngw1HXfdXqrg3cdjNm6kACcJb3kKrW9+h8qPlvelDtFn2NtqusNb6bXvLRrResQOtlq7DcUtf&#10;w4Obi+BvTlPxErRU7DX8np2+Ojjdgh/3NV9bJxmfAlfsTc1NuR8vjN/VZb79Q8sD8J9oZszErDTH&#10;g4YqT91Ujwm4TcpBNQ+yKns1f5B22hI/HLTNSiSOhrfB71wOV8XZ8JTPIvxm0vbOp/I7G5GSJbSR&#10;Kpyq6XNzTSJ1XGDUvGHe36s1ht3vIaazORWFop9a3jNEe6gZG9ZKcMrTC9J+Ema8lOKKBxNmvYq6&#10;x29Bcc9jUTeyEwpm9kbhxI4o/POPEYs3UnFJBdJeau0QqjZZNlkmRaJjQRt2nTMDNX3ao3pMZ1SO&#10;74GykSegctFklI0bgNJhnbF7XDeUjaUSpMosuP5niGe8CKRoMaWsCDIl3Co9RXZTVWxUeSZKUGQT&#10;AaqSeqol5dTJ2rYAkBCX6mvINqKB+y+6eyPV3ROoXPUnbPv5+dhw9jRsmDEAOyZTeY3pDtuwDrCN&#10;6AzniK4oH9mRSqwDCkd1RuHQntg1fzxKfnoGqq/7GVzPPYqYzwEfAa2xvlyajGW5rXG/zwJQY3bW&#10;WisEtSq7JFLY56nhSeUabOR+2XjKOBT+7Fz4X3oETSE74rSZHlV2iaX4GTT26SL4nVR+3Cfpfdwn&#10;+3DXm8X4zjKqvZvfQNvl71DZvUXF9zqt7tvsH9D+rjXJz6ac/bId+Pb12whHWt6bX8aUB9biwwIX&#10;UvV74c8oABWGxxdCjbcONn42FTIwpdHMNDdaYCrdfILzP9/yAPwX2r5PCEFZKS2cFFBlDXbasTpX&#10;HarqalDtqIHD7zSW0kso+SO0avEa+ILvwWe7Cv7S2VSC0xAtW0ALfBGCZUsQKLuAivA8hJVIXTET&#10;YWOZtcbwRXCUXw+/4xUktLQmgeUnKEJBJTFTAQqGPPMHCQ6NNymqq/FBl6J+DTzI33kCu/t3RMXo&#10;Y1A0rS9Vy3EovOkKJJLNhLOWA7Xy+TQN0BfV9L8wAlQqiZ0fYvfogVR5fVAyuRfso3rRDveF990H&#10;UXfTVShtL5XVg0qwA2pojTeNHYyiD55Cak8KCb4XqyIKlZ/mOXM/RFNZxEp3YMNF52LbL3+Gqucf&#10;gr9wLW1sDcKJMJWWlRTcmE7AvXYddvzqB9g8azQ2j+mJ4hEdUTmiA8pHtUf5aH6WEYTuyB7Y2a8r&#10;dvfsjOLxA1FwznTYr/4+AqtXwr3xXcTsVWggEKgdUc/vrCm7z1RolurTOKMBM1WgCpMq6PFZACqI&#10;I7usIgmKiqcCSWSowpuScTTabMiWFiLFfZ8lxKNx1RMklPg8QT5fgjAPRxoQ50kFCY95nR+/tA1t&#10;r3mTyo9W92YC7+Y3aXXfRdubN7aUr/+gJeDxMWG4Dq011nftR/jOtR/gF8+9hjp+N83pT8zzBqn4&#10;6+gwajwh2LTGtdwIbbysvYJLWh1wv/LLt3+q5QH4LzYpQaWhyAprLFDjMOp1Lhuq6ypR56ilPfYQ&#10;kgEEvLStIalG2ardiDtWI1RxCXxlp8BXscBMjVN0OFR2MfuFiJQrXUaJ06ozeDrvdyE8ZT+Bz34/&#10;1WQJ1SAPSu9egk+KT+X7qTKomIKEjU8KjgeHT+OC9VSALz2IzYM7wzbqGIKsD4rHdkDJsp8hkdrD&#10;55Li09hi2Iwp+qJ8HsIw1rwH7pdWY/eAbqgggEondUP1yG7YeOokJKq2Iu7ahd1Tp6CgH23geAKJ&#10;UC0Z3AXrLj4VSW8l1VADP6dKwRN+MR9BQOA0ZeF67ylsHdodBYP7YdP0Pth18nBs+uliuF1lSEf5&#10;mKwfNc+uRMHYQSgaSNU5rjtcAzugYmAnVA04HhumHYu18wnkUyaj/McXoeLO2+B46yXEt2+gGq5F&#10;cl8CzSriuQ9IEwBSnMnyQjjXvIHaLRv5vjJUt7K9+ryCX5QqrSWgctAYoLqCJbKRfnYFFFQiSxFc&#10;M5uEFj5KWx6m2lNBA6Xq6KQje61ovQAbi4WQyTSg1BbH4sfexWFLCT9Vb77hHao8qbo1tLW0tzdv&#10;Y19Dq0vrq+KmhGFbgrHVstcx8uGX8fr2WkSS4ElJFWoC8Cb9qEs4UMrfVYmPEAy54OZryvYK2CG+&#10;X6XfyOjKseTbP9fyAPw3mmaMqG6fibaFAvBIEQZdqHXWobbOiTpeegK1VGcuQoZnaQPBGA8OJ5Lh&#10;NYg47oan9AoEShdSAZ5CW3yyKbIaKbuM4DuTXUVWF1Ehqp8GV8kP4ay4m2pps8kL9Ckth1A1qSw8&#10;ABXA8EvBEWbhAKGrFJJNH+DjkyehhAApn0jojD8OZbddjURGAOeBw4Naj4loISiCUxPo6+sTqLzp&#10;ShT2OBrlY7uwd0TpkOPw8S/PQZpKMbOvHra/3oeNXdujot8xKBx7JFUggdWtL3avvg2RT/bw/WVQ&#10;S6AJNhElPzdpDO3XKO7H1x8zxCre0L8Dis4+DQmVGtvXCEfBhyjq3w/lw3qgeEIfFE7tgoJJJ2DD&#10;D89C+bW/RfD51UitfxvpqiKEUj5kQdjt1ckIZvpaysv9vOFDOP7yCEqX/R6lly5EwWnjsXF0d+y+&#10;/BLUJwk1WnQp0zgBGCfYBD0VL80lgu/vhJkKiCpIonnSYW5TzmNunrGua1uQ6s+U1eJ3oPE3t8bg&#10;lGqSSeG1wkr0u/MdtPrz+2hz04f4n5up8m7RYuab0fo2qr1b3kPrpQTi0vd4nf/r9mtfQN8738IN&#10;62pQqeTm+iyVHeEbJ1R5cnNHPbD7bXC5PHAEgnDHtfC9wEhnwPtoOYUc9vIA/OdbHoD/ZjMpMjzj&#10;K5XE4+ePMeSHi/CpcXlR7bKj2lMDe8jBs7Q1rS4QDMFJdaGB91TIg7R/A6J1q+Gu/iFcFTPgL6P9&#10;LVMZ/dMRrFxEG3wW4XcW4ahk6UVwlWuluT8j5Hnf2Falh5ggAg+OoBZ3p/1RmkyMajTA50/QEic3&#10;v4fiH1+MLaP6oWjwESi57TeIZbAfgD4qQBUOUMRQyqWRtrTovFNQ0eM4KsbuqB3THcVDOqH4/mvN&#10;imnNtJLpiBM7LzkDZcd8ByVjj6PF7gbP8T3x3twpcG9fg/p0PewqOKoxyWQ96sMeqraFBOb3UDdW&#10;dQs7YOuYTihY8Suk01HEqVoqX3gIJcd8F1VDO6JkYj/sHt8V1X/8IdJUOQ3JNBINaYSzaSoiKrJk&#10;AM6qzah7+2lU3ncTCn71few6cw62TR6DLaP7EfidUDL8aGyddSwVahdsP202gvbdVG4EFm2iFKCK&#10;n6qYqZTdZwGofWrmNystiP8b+BnFyP1ES6v0GY0fBmJpqKCEkrWVk5hKZgikLFa+W472S19Gq1Wv&#10;Uc1tRtsbN6Ddbe+zf0QFuIb9LVrdN8yMjlZ/XkfwvYmO97yMK9/dhAJPHPWZZiQSaTjNinQ+M07r&#10;Za/hCdbmd9Jd+BENagqgVc3bn0zA4ffy5EXDn+fev9zyAPx3WssZtp4HrwbwlVLiI3h8IS+cPv5Q&#10;3VZgpNpZAwe3Kz1GScxKTtXSm0FCJ8jrkZiHP/BNCLgehrfiV1SFS+AvnY9w6Twqw5OpAk9GWDmC&#10;ZSfx+kkIlCyGp+QP8Ne9xIOunAelno9qhnD183kFwDDh56FacPKATScJtUAd6m67BmuHHoXtS69C&#10;KrPXRJJNMUyCLxyi2pE6JYyiRWuwZeoI2Hp3R+H4XqgZ3APbB/dG4K3n4NuTRY1KPsXrkd61BttH&#10;DELZwPYonXg8qkd1RlHvE7D98iVI02ra+Zyummr4G7LIVu7G1tNHYfvY47F7BtXfxM4oHdoXdS88&#10;jlh9A/YmMnC++Qg2DT4GtiEdqRK7oXh4Bzivvxrhfc3wEaKaBeJOJuFKR5BJeLD7N1dga8/jsXNo&#10;e+wYeAwKeh6NXYOPxa4J3WndO6F8zHHYNbMD3H16oGToWPg+fBGpBlVGtuYOG7DRxmp9FmODD+4C&#10;HMGo0mSyv1J3GsuT1VVU25SvIvSUM2kq6hB6fGrsdKdwySPv4Fu/exKtbngDh928Dt++cT3aUt21&#10;Xvk+2q6g1b2Viu8Ggu+P76L19a/ghLtexC/f3YFCZxxN6UZkknw+nTzoGrQOjNJ0tJpgNcFXHbDD&#10;peAM36OGK4KEuUnyDnCfZLLm95hPdfnXWx6A/1bTD836sWnGSCTqo+0k5PhDVXDE5addcdtph6tQ&#10;566FO+iBV9bVKEGqNVpmjdUFAjzQeD0ZKUc6sBVJ7/MI1t0AT+XP4Sq7GO6yM+EtP5UKcB6V4UmI&#10;VM6jKjyXcLwCzprb4fduQDZoRzhMlcCDWWouyNfXaneCsoCo2RoNCT/qnl6NwgfvRJIKShHOhJ9Q&#10;ScgCU4X5sgjtycD39F3YRkvrGNgdpZM6wNbzOOyeMx2p6t0I1qdhi2tMLIRYcxKOZddjB28vHUHF&#10;Nakzykf1wJbBfVDxwjNINTUbW67y/aE3/oqdAzuhrh/t9EQqygmdUXzSeEJ9G2KpvWiK8j4Fr2E7&#10;LW8N7Xrx1O6EFsF63qmICzipBsKeKixK4CRSaMwmULPiT9ja/TjsnD0au390Nkpu+SVsz9yBxNZ3&#10;UPXA1dgw6gSUTB6IktGDUDhsEGoeuhOZxkajlsMmQq3nE+RUZEGBjANKUNe1PRznJf+PcL+aBbSU&#10;khRTwCPATgBxezQbRzLRgKc3FWDMylfQ6rp3cdiyN6n6XsJh172Pw6/9EN+6SXl/H1LtaaW2V3DE&#10;qhcw44GPcM97VSj2pJCmIm+mLI8Rso605kXz5ETIakjCQ+DV8fus9Tl5IvWYMUfNfNFc8Qgtfa29&#10;jt9HxPwO8+3fa3kA/lvtAADVQrSg1bVl5sytCjJacN3td8PurEWto4aK0G4CJbLJKq4QNBDkWT7A&#10;A4u2UlPtogJRxIt4rJwH/jaEvK/B71gNV9VSOMt+TQt8KbxlZ8BbsoBqcCEcZefBUfJ7JGqfRSxU&#10;bVI2VMwg6OdBEiB8glFEAkHeRotM9VlP2KXdbrjMVLOQKVJgyuATCop0Rupp0a/+ESpOOA61w/pg&#10;24xO2Dr8WJT+5PvIUq3GCQ3NbPBoGh1tbrOtDLsWnYiK49ujagSV4ozeqB7UE7sXngRfzS6EGvYi&#10;kamHbfnV2NXjKNgJwXKqxR0jO2LXxbT3KZUBU8HSNDIOwoCgLel/DAr5ulWDjsX2uRMQryqktUyb&#10;/EJfgp+F9jVL9RUo3QrHW88iUbwF9dzn0WbaY6of6aDolndR3r0/XL27EoI9sIOWezvtdJYKMkwF&#10;a0WDZW2tYIasrpReDoAqUiv1F1fh0v1AVORY46RUzLLQVF7ZpkaU0LL+9rmP0P4PT9PKUtWt3Err&#10;u5PA245Wf1BlZyq+petw5I0fYMi9b+EXbxbi9XIquWSWQG7iZ8saC2vLhM0Mmqhgy88nwCmdyk7w&#10;1Xm1dm/Acg8t31eI9/Xo90NFq/G+vPL791segP9W+zQAm3gwmBqCiv7K7mq2CLuHdlgBkWpHNWrd&#10;NtoZr1mNLsDbVIE6FHQTnk4Ew5qaFjDjiX5FeNmj3JYI1yARLKJK/AgR34uIOh5EtO52hGpvNMt0&#10;+iuuJhRvRl3tc/B6tiAR40GRbOTBkjQJ2c6IZmLQcpsKL6r8kuFtlp1LBvk6VIIqMJDmZchViM3z&#10;xqCk+xGoHtYDlWO7Yt34rih/8C6zAJCmqalcvsYfE4EEMg1hhF57BAUDaGuHdkfNwK60n32wa1hH&#10;rFv2W+zJNmMPAVd56Rko6dsJFYRk8YT22D7oeFRe8weEm/XaXkI4ShUVQ9lPLsPOAUeiZGJH1Azt&#10;jB3jRsDx8etUm418TaotWkHlFEoNprVs5CdN7M1I7dmHVH29VbF5+3bYll6NsgFd+DydUTOuG6r6&#10;HYmtv7mYyleBD6UKaTyP0CPgcgUgckVhTV4glZcq22glPgW6ZIm1yLnK5mvWSpyv7fRHccfabRh4&#10;y4to9Scqvxt3mIDHYdc+iyNueAU9lr6FGavX4MzX12DZphJ8XB1FDb+TFL+bhkQ9ktyXAZ6IvEkP&#10;PCmeLJNu7l8qawEwEoWHUK+h5a312glB3o+vncv1kzVWtedcVRfzM8wD8N9ueQB+gU0167SAkiyo&#10;j6Cz5g0rOlxjus1jg4/K0E8VqPHCYMhD2PkJKHZeD/JxpgQX4RjkWV/gClGpCY4a24uH7EiG63ig&#10;VLHvoHpaR4W3gffbToDtRMnbf0e0pABNGR7MUgmKUutgU9STB5cpsEClqfJVMQIwLOASCqpHGK+p&#10;QMEff4L1C0dh49geqD7uCKwfehTc615FtIkWmZDUHOQ0319Y9RBTIULFidIrLkFBB6pAQrNwbHcU&#10;jO2CjRNGIrThPb7f3dg+ayzK+vdEBS1yGe3yhlHdYH/uCaSzDYRKCA7CTzNYqu+5DsU9jkOlxhO1&#10;tknnPih/6l5EQCUZb0Q824hswz5+NsIuzffvroR/xwe0vvehdOkvsO2y+di0YCzWT+mCmuFdUDmu&#10;I2oHnkD73Q+VzzyINC28GTM1gai0AaCUX67nAKgUIbMQPe1uLgKsFdQiWd4/44fDVoMHXvoAs+56&#10;DtMeeBsLnvgY5/9tAy5/tQDL1lXj79sqsK3Gj7pYE6IZAo+WvSFFcCYJ1iT3tXk+fqd8L2H2CJVe&#10;NKzEdNnfJByEW41PSc7s/K1oIXOVtfLG+d75nXp5IkimNLc3D70vouUB+AU3revqVVFV/lB9ssM+&#10;N5yyMi2BEZur1tgXHxWjptOpyILJGQwSgFSEiuCa/L6W4gdWkIUQI7DMOsWEoo+XXm4zsyioFhXI&#10;aCDEKp/7G15YMh8Vz9yPRo8d9fVZaMqZVJ+L78tNBWHW+whR8VFpRAm0GF/HTZUTooXeQwWZqS1A&#10;3cY34VpxPTYs/TEC9gqk+dwqMurVmrmCMQ9cLQKUyNYjvflDbB43HNuGdkXp+M4oG9sZpX26YsMv&#10;FsP5/HLsGtUPVUO6o3BiD9QM64bNJw6Hu2gjGqiGomE+J+ESJ9BCbz+D0u49UTegM7ZNJYDbd8Hu&#10;a3+B+rQTWXsh/AXv8vkeRMXyP2H7VReiYNFs7B45GLuHnICC0V1QPOJIWvHvoWzk0agccCwK+x+L&#10;jSdPgOPxe7FHNpmfV3l6KkvvV5CDAIzJ5vL1g+xSeaqPqPU6FHxwmnU+UkgkG9CQiSNcthkfE8hl&#10;lQWoCVERRur5XROU6QSVXZRQjiCTzSKVoTJlD8tyG6XJx3LfC3wRXfK7CPOko0XYlb8nS66yXpoz&#10;LMVe6Xegxm+HUy6CatQUNOX3pko4Xp584qlUyy8tD8AvouUB+CU0zdAIBKwpcx6exb1UdE6CUFa4&#10;0lFpCqpKHQYIQAuCssUtXYqQYJPqU3qLKqPkum7T2KFRmASXh93k/hGgsrqNVJi7Lz8Hb4xpj91X&#10;ngbXR88jG89Q/XwCH1WEQxFOpWwQghpzlPXTAeai2lEhU40/xZNxOPZlaCupVlKqes37B6kedR8+&#10;h2yoQCJgZgMp7MmEYHvwRmzufRTqBrWHsz+t8Kg+2DC9H5wjBqGagNo1qSt2T+iKmj4dsWPxfILc&#10;RauXIcAVTCBklHhcuh7bRg9BNe+ze2I31A7thF2zhmDnL87E1sUnYsPJg7FpZEcUqNBDjw6EnCx3&#10;D1QMpWrsfzRV5rEoIng3TxqGTZcsQN3y6xDZvY5KU1FbJYkrikv1R+BE+FlUnFVjfOomKsz/IwpM&#10;hVV7kLenlVhMq19XA+fqu/H+abNQeN8KJJoILQIxKSvNk4s3Xc/nbCCssoSoginajyE+p5KkBTu+&#10;Hi9VR1HXzbrP7Lpu5kCrE6CumKX8an12ODSMwts1tc0ERJJU8/xtqHhEvn2xLQ/AL6FpYFpVUPyK&#10;xhoIevgD9sLllx2uRQ3tsNNtN+XdjeU9GICywzxYDwDwQM9ZawNC/u/TNkLQlIengqznQdOwcQ1t&#10;6FhsH9kb604agc1XXYa6919GIupGqkGKR1PqVJSAlkxpIQSc5i2bZTEFRh68Kmiq1A+lfKRChCbt&#10;s0kKZg8REEaR8kCPqrAClVIqUI7tS2aj5MjvoLxPFxSN6oXSkb1Q3YuQGtwLmyf2hW1QZ5T3OBal&#10;y36HDB8TDyRgT6iCCRUUVZc3Rut43sko7XIUwcbnmNgBJSOPxe5h7fl87VE+8jja7ONRMrwbdg5o&#10;z94RO4f0QMGJo1F68SJUUrE6X3waka0fIxaxU7URZE1po4BVE09zlDUbxJTpIrysdUMEKyvSq8+l&#10;zxgl0LKZDDKVhbA/vBxbzp+DD8d3xcYLT0J9XSUiaSpF5RPSqmoxdEtFC660stxfSlrWIks5AJqu&#10;/czvRvAzCzLxUv8LgFq0ycXH1lH91/gcJuLrkVU3t/M74u0VtZVwuJ0tv658+yJbHoBfUDPRuIMy&#10;8DVlzkp5sbqHClBBEl3aHLWw2avgVimtFvDtV4ICoIHfPwJQa5VYCpDWmBbbyimkWqQCDBGwDh58&#10;kaYkotcvR9WxqmA8CLuGdcDHk/th6+8vhW/tC2ikGk00Ab5Mo4GgU4PrcR7IfL1kQAnMPJAJ2Ggg&#10;RCDyQBc4aN+kksJhKhx2gdDDA9OZpCrk9lQygdj7L2HdebPwxrxe2EJAVR1NS9r1e4RXJxSN6wU7&#10;t20a3Qkl7/8Nvn1pqiWqnLjmJMcQ98eQqA/B9cSdpp7hxj6HY/vA72J77yNR1OW72NH/SGwbTvU4&#10;sT92zZ+GnVcsQe3KGxB+/TlEKrZTtQapcpVT2Iy9VGI+wk+ltVRuX7DzEnRaGzhB65/R3GOqYNUu&#10;TIRVEEEzRFKINDQj3UBbXluKyicfINBPxZYJPfi+j8aWGT0Q3PgsIkoVivE+kbQZI1ShV1PpmvtI&#10;QwNKl9FsEU2bM1PvCD8Fj9SNEsx1qUdtN+rbj+qgk7bXCRvtr1ZwC1KByhpHqAxr7TUoLStG857m&#10;ll9Wvn2RLQ/AL6h9FoBqe/mj1TigwCdw+VQ3kKAzBVUdNaizVxOCDrPNlN9nF/ik6owV/gwAtc1s&#10;V9eYYUgFEXibCZroNQhFjVuF6lB+2aWoPPJolEzojCpaxYIR3fDRzKHYfsViOJ57CFF3DRVhI1LZ&#10;RjODwamKJjwgI1SBgYheWzBUzpzmzFpFA6xFlJQ8zPtS7agAQ4zqTavCxVJhpMO1iOxcA9+zj8H5&#10;26uw+5yZWDu5K9b1ppLrcDi2TemPaNEOhNIESZTvl+pJ45cevq4m8zeE7Qi/9xx23Xg1dl9yPmp+&#10;cCmcv/kV3Petgu/lpxDZ9jEy9lrUEzz1mRSy9UnCzwoSmMXN+T6spTB5UqDq09halGoq0aJqZXt1&#10;H3sqBRehF0+kuQ8yJqgS2bYeFXfcig1nz8K2MT1Rzf1VMas/to3n5YN/xp6sNXbn437S2J5VgEDw&#10;o6Lm/tG0OqXQWHUGCT91KrycCjSLNPE9Sg0Kfhrzc3E/VwecKKfyq+GlhzAUFFWqK5yIw8XfidNl&#10;5+8qv37Hl9XyAPySW3NzE1yCXIDw08B2CxCd3GZXRWlXLZwaE5Rd5tlfY1ValEhjfP4IlSH7wQDU&#10;rBITNeZzBQnMEMFqIsm83Yw9BuPwNqaQLNuGXVPHmWBAhaK6o7qjgvaxeEBXKpte2HDhHNQ8sByR&#10;wvVIpKKINzcjmWpAnAd0hO9DIJSNs5bIVNBEKlAwlDVTJDVC1RNCIsCDm7dLZUUjgko9Is0NiDXF&#10;kHVVIvbO67DdswzbfnQWtv7qYjQ4PciEs1SZfP/8bGGqWS007iUQIlSVscYYGrIxNPPzZxNBxPk8&#10;9fw82axWZGNPSX1l4SLoXbx/WFad+0yrutmzYbhSiqzycdwXen+ypYrqqriBM004puNIZhqQbFTZ&#10;/Gp41r2Giut/i6LpU1Darw9qB3dG9YzeKDmxH2y9u2HDrxcjESkhRKXk+B1oLE/2mf8rXUYKWWu2&#10;KLncyi20xvqkEC21p/sRakYVKhpPOOvkwc9b5Xejkpa32ixfSeVn8vz4eRT15UlNQxT59uW2PAC/&#10;xJZThE1NDVR6dsJJ+X9+yw7LsvIMX+OoNkVVNYVO9fzMGiQEmmAo+KlU1QEAWnZa1jpnlw0QqdZU&#10;0FTKUXBU+kuGMPB88Dy2D+qN8oHfQ9mkPnD15/URvVAxugsqh7fHlpEdsXHGIOz8yXlwPP0IEpUl&#10;VENJZJuaqOjSPIAFQw3Ey5JZqSKaPiZLbGrP8f2qgKhbBzRhY6bV0V4KlMpni8RTCFFhxZoI2IyL&#10;j3XRejbw9gzsadpuQkpLTLoJhgjtqIAhcKVDESR43Zuizc4QjgkrAdusbcvPFtcyBXxfqoCjMTVV&#10;51HxWM2PTQT8iJsxOe4r/q9E46AsejaB5J4kGqNuxHd8hOq7rsOO7y/ApqnDUTqiJ6pGdUHdOMJP&#10;kewTe3D/dEfp3JOQrtqIOKFslpzk61nw05ierrNL5RllpxMEP6+JqMvi6j1FEBUwdTttrZ89ZCAX&#10;RB1PglVeF6pNqgs/l7577c9kHDaqvsrqCvPbybcvt+UB+CW2gy1xQwNtpsNuVKAgppkimjFi99D+&#10;aLaIy8Ztrhb7K/hZCtD3WQXIx+7vRiXyvjxwAlJsITfCfifCBITSZ5riVJJP3oVtvY/C7tHdaYcH&#10;oGZsX5SO643SCbR5w7ugqn9HFPXvgE3D+mLTaTNQdOOvUPfmswjWliGZzFIpAeGGegRTtL/Gngk+&#10;sptxAo+vSZtsxtioXFTUVCWw0lSF9X4FAcKoI8Q0k0PLaCoVJBzJEAJUY8kYkkHZdT02how/DpX7&#10;8hEQZhEl3j9BGGqFOtXm8xEeCi5EBHzuEy3EpJkQprKzAXSM9yXo2P2EiJcWOVbfjHT9HqSjvG/J&#10;BtifugfFV1yIzbMmYNewXqgc2A22ob1QO6YHSqf3QOHME1B4ci8UT+yOzTNGwbnmJezh504EqXD5&#10;nj0K2iQJKb4/AVCzQ1T1xowH8jMo11LXDQDZBXQB0Fhede4/Dx+jhcur9b3zpOfWd9eiYlU9Wra3&#10;uraKJ818Xb//RMsD8Etsnx0X1LxhLbcpyHmp5kwtwRYI5pKlVWXaJxts7DDBZ8bjDgDQ9JwCNOqP&#10;ByEPIgEhECZA+ZxJH6FBOPh5oNZnAnDeeA029D8e26e0h210e9RQBW6bPABFk3jQT+mCUirCiv59&#10;UTSwBzaPa4+PJnZCgWrvXX0FKp5bDf/mjWi027EvkzaLnMebGhFKaZoYwUZAaQqe8uek/Nxa55eQ&#10;kGoTmKSElOohS60gjjdJiFE56b6JcILXeR8CNcbnUV6gSbEh/DQzQlPCBEQBQnNeNaan/EqBT1PS&#10;lLjsSSWNykup8kymySRtx+oJJ1cxAuveQO0dy7DrB4uxg9DbOaIPCgd3MuqucjSVsNb0mNwLJZN6&#10;o254L1SN7sfbeqJ43DB433iC8BeIVQxBUCPA+RlUTDaqQglUemZmyX4A8v//BYDGAvO6l+pVY32V&#10;/jrUaglLfZeCH2+P83YXlV9ZeZGZWZRv/5mWB+CX2D4bFFHLZjNUb1JuhAQhqLE+LbepROkaV63p&#10;gqCp0cfbwhrvawFgLjpsQZDbDQCpbtililwxDxw8KKMtSdNeMy5F6xcPovL6n2FX53YoG9ERJaMH&#10;oLpfX5SPOQGlU5Sjx8vh/VHXn4poxPEoGd8VJcM6oXBQJ2wc3wMfzRyGTefPR+FNv0Xt848hsH0N&#10;Iu5SxFWbT+t3NDQg0tCIcH0GgQytntYKJgBln5Ui4qPqCdCiCmgKDGhcTLX5tCC5Fk9XdWYpKEFD&#10;ixKpm8ACt2tsTapSiyh50im467NwNxPAzU20tI1m7ZCElg21FcK17k3U3n87yn79c+w6Zw62TuiD&#10;guGE+fCOKB/dG5Vj+5iCDGXjTkDZ2J4oV/WYKd2p+E5A9aiesA3ujW0TB8P36J1oqCfwBD3lKhJq&#10;ArUWNFflZ1WCsSrK6DYCTGN7ev/cpkIJBtQCuYYJEgp+KFASNQUNqn0OU93FRcCbVBfeL0p16fN5&#10;UF5WjEw2l+icb/+Jlgfgf7DlJq1nCME6p8McJAaAVHQa9LZTFVS5qgnBanhok1RTL6QFkPYD0FJ8&#10;OSVo/W/dZqwwu5KigwGtYUyVRcsYJwgdBEcy4YDjlz/Gtq7HoHBEZ9QM6oWaoX1QPbI7QdgRuyYR&#10;BsP6oHxoDyrFPtg5sQ8qBtEmD+D2Qd9DSd+jUdDrGOzs18nM7th6ynTs/uXlqFx1M2pfeBzezWsR&#10;KStAmtZeeX4qVKrqzMm9e5DasxfZ5k+QbdqLTGMzUg1NiLNHeHuIEFMl6ljjHkSlLgk4VTbO1jeg&#10;ifdt5vaGdBZNVHnN3E8ZWxVCu9bB9uHzKPvrnaj8w5UoX7QQ22dOwsaxA7GdSm7HoK78jN1QPIrg&#10;m9oFlVNPQOVEAY8qb3Jf9n6EoKxuLzhG9oBteFcUEIabJg2E86k70JT2UVmmuD8jJq9PC6Zr7FMK&#10;T+OgSgNSYMgKdqhb8JbiM3aXUFTRArNOR4K2l3C0B4Koob21+an8+ViV3lekOqqV73xe2Ox12Mt9&#10;lW//2ZYH4H+wHawI04SgT7CifdW4oCDopiK0eaQErXnDmjJnrLAixJorTODl4GcBkCpR1jfkNYnR&#10;UYIv4/EjwoPMTtXlo+qK8X4JbxQpqpZIzIHK636Mnb2+Q4h1RsUYAmFoV1RT7ZWN6YLiMX1QPLI/&#10;Sob0RG3f7qgdfAJ2j+mB3WO7UTV2Q+mILlSGnVEysBNKenVCeY+uKOrdDZsIkU3TBmHTSaOw/YyT&#10;UfaDC1D16ytRfcufYbt3JWoevR+2p5+A/aVn4X7tBfjeeQP+D99FcO37CH30PsLr1yK6+WMEt34E&#10;9+a34F73CtzvPAcb1WbVw3ei/NbfoezaH2P35WdiyxlTsWn6cGwf2he7T+iM8i6dUNO5M6qHUsWO&#10;64mKkSegdlA32Pn+bYOo+kb3R/l4gp6wq6TVrZyoTrhP7oPaYQQ8rXDh2M58zkGw/fVuZOoTcDUk&#10;Yaeqk/rU8phmASUDP1WGsabPqaTW5wHQBDzitP0CoSAYDxF+/F697PxeBENNvdP8bC1gpBkeOhlq&#10;+dV8+8+3PAD/i62BSieR5MGjoAcPBFliD0Fm89hRZa9CjbOW2zQNzlJ5B8PvAAS13UvlJwiqKKtl&#10;lc3UL156tMg6b08EaLnSESQzdbBf80ds6NQFZUOPReWE41E9oj+qB/dC+TBB7gRUDO4C2wCCZSgB&#10;M5ygHHICQdmD6pCqakgX2uXuKB3dA4UjuxooVgw5HmWD2qNkwLEE4lEo7Pkd7O7xXezudTR29T0O&#10;W/t2wNYBnakeO2MH+86B3bFrUA9e9kABX3dnP0KWsNpNRbpr+AnYwfexdXBnbOzfEVsGsff/HlVd&#10;exQQvEV9CeAhtK3DuqBwVBfsGnsCigixshE9UTyhN3bO6IfCSX1RNKY3FWBvVI2i4uNl9fhehCBB&#10;SOWn61rnt3wy1e6orlg7ZyyqX38SSNQTbk3wEFAqQqHFjWIxjW22AJDd1AeM/r8BaKa5EYCOoBu1&#10;Un5UeU4q8gCfzxeipabN13IGuwp3mrFhtc8ZMcm3L7nlAfhfajk1mEzG4fG4oLm8gpeXKk91A7XS&#10;XK29Gg4XlaDP2aL0DgZfzgprjrDVfaaIggVApc8oodnLA9FLGGqcTZPrI1SGe5SCs/p2fERVV9n5&#10;ewj06IWCiZ3ZqQRHWkGR4tFUd2O6onwUoUjQlY0i9AidUkKxeCQVoZakpHos47byoYQpL9W1bKZU&#10;oi7LWnq57qNOmJbRfpfystzc1pHXCU8t4k6IVvB6hVaCG94J1YM6wda/C2r6diR8+VhCuWJwd1QO&#10;pGobSEvL20tHdkLxOEKZMC4brDG8bijn81eM7kzlx/ejcl6TuI2fRTULq0b1QC17zWg+nvDcMeZ4&#10;fHTudITfewOJPfWEWANPGkrxUVUYa+zRmjbXEuBgt2r2fT4ArQCOFfAQ/Jx+D8En+FkBD2sRJQuS&#10;Dm7fvGOTmXvNX0Oefv+llgfgf7kJhIr6xXgQBYOEIJWg7LBZd9gkS9tgd9XCb2Z+KA1GnYpR9pjd&#10;2F/eJvDpupUUTQDqf9pnLaoe1IGsS/ZQSKkmSiyOIvrOU9h14gQUdzgeRaqkMrqjBTVCsFLAG9Md&#10;heO6E0pUS8O7EVQCWVezPGU5bXOuV+RgRziql5hLAqull/P/CgKwYrj12Eo9n/5v6Qas7OUqY8Xn&#10;q+RzVVIFllN5lhN6sumVui/VZ+UQKtEWtSo4l/O5SvmeSkd2p5XvhtqBnXl/dkK6gmAsHyV12B01&#10;VHzVYzrCQatcxufYwtt3XboQmdItSBJ+/kSa4JPKI8wINxPk0GVL/mOum/E/JTyb23IAFNQU/FDg&#10;g7AMh+H2e2HT9+d1mYWzNC6o1CSlBkVTMaxZ/wE2blq//zeQb/+dlgfgV6RpDCim8aFQ0IBNALRm&#10;jNjNtDkpQf1vzQMm4FryCXMAzFnhXKBEOYK6jAYiiLBrzRDVAFQxU084AxctWLIhgEj1Nuy66grs&#10;7nkcqnsda+r6VQ2l0qLdrR7cFTVDCD6Cq0zQ4+V+JUdYlRM6pQo2cFsxoSV1mIPgftUncBFQ2iYA&#10;VvL+uszdZqlG67KSsNwPQEKvnIqugna3fIiAqP95O5WeAGjeE+2r4CYAlhNoZer8v4wWvZzwq6Hq&#10;Kx/dE4XTeDm9M6on8b2N7IlNU0ah5O5r0egrQbqe+yOp6X0tgQ0CTt2s9Sv7Kyh+BoAmIPI5AJRy&#10;9MWTVH5B2Dxe1Hr4/XG/K4HalLPnSU4r8XkIx8bGnO39JF/Y6r/Y8gD8CrXGxkYeYDxQjNKzFJ5A&#10;dwCCdS0QpJ3idis4IgDquuywNVYoCMoOK4ASC4ZNYrQSbgXEuIochJJw8WB20CZH0jE00yJ7HrsL&#10;W6b1x7YB36USJChkJaWohvYwqq2UlrekBVoClCyspdwEtxYVl4MfgaX75ZSdLHEZH29sMm8vHUKr&#10;3XJf87+2s5vHyQoPpaokAAU/01uUZNkgvqdBUoUEoJ57hDrfm1SmQEzFWjT2BFp4WVyCkna3kpCu&#10;5GcpGtcF2wnHXRedhuB7zyJbH0QkozqABBr3h2akBAkqgdBA8DPgy3ULjrpNqS9UdWasT49Vuk8c&#10;dp5karx+ws8PF5W3X9Dj7epewq+ippYnu5Zor3G+efz9N1segF+RljsQ0pk0FYY1Hc5AUOOChJ7D&#10;ZUHQ6bYZ4FnqzxoDtKBn5QjmUmMUENFsEjNPNazK0FSNJrHaQwASgkEqFwIyxOeOhxLINiYR3/kG&#10;Sq48F+sJnSIqwnKN/REosr0aByxS0IPKT+qrmL2QAJLyKyfQygfRPhNggqC6xgWN9ZXqo302Vpe3&#10;/18ArPhcABJmBwGwfKCCNL0tBTqKfeQJVmSa/xfz/Wl8skzKdHR3FI+nCpTl7dkdW6aOQ93Sa9BY&#10;U4xkkwCn5O044mEFNjRPl8paY6S0t1F2k9P3mS41aC2XaU15Uw5gLtihk42Laq/W60Wd1wNXkN+N&#10;1GFUPQKVwHJ6XEilW/L88uD7SrQ8AL8izVihloMikyUEw1RsLXZXsLMgWEcI1sLlcVhwNF32N2d9&#10;P921WJN5HnYVTjXW2MwYIfg0o4Jg9Oo2glRLPkYatIKcG4G/P4kdp8zG1i7Horj70agaRMARVOWa&#10;TicIUmGVUF0VjSZwRhE+I6mwCKBS2VJ1AY33N+N/gzuhlHAs46WBIm/Tcx0MQKPmdCkAEn5W5/2G&#10;SF3yNYdpzJBgkwIc0I02mP9rewvoyoZT9QmqtMhlhK3GBSvG9UTxoOOwlcpw+1WXILLtPTTVhxFP&#10;puGOW2koKjAq66rqMVpk3Mx9jqWgai8HA1CVcAwANfZngiGCIQGoaC+75mG7Agp4uEw3CxZxf2o2&#10;S1jJ1ARgbU01Ghqt5SuN9Nvf8+2/2fIA/Ao2gTCTyZi5tarwYtld/34lqC4I+jRjhArQUoG5bqlB&#10;pcBojREzZkh1YvIJWyBobud26z6En2aVsKsQpzsZQKoxjIaaAgTuW4Edc2fi4z4dsLvb0ajp1x5V&#10;w49HyWhFbo9H5ZD2VHbHmqiu0lAEJAHSqDkCrEpjc1KFBKC6ZXGtfjAABUQBTN2MC+p/QrCMXQVQ&#10;d4/pbYArm6uxwWo971BaX8FvFBWmbLECJlSEZSPbo3BAR2wbOQSll52DwEt/QZafLcWTijWtzlJy&#10;moqnubneJFVcnKCSSjMBEOv2/aqP0DPXCT2jDltyAPX4YEIADFPtEX5+pylo6tT3oRkgJiCimR4h&#10;FJUVwet17/9u8+2r0/IA/Iq1g5VgKkWlEiS4ZKcIMyk+j89jltu0OSrg8tW1wE+KLxcEscYATZfa&#10;I/h8B3WBUODT6m5R9ohAyK7F1TWFLuGnKgpo0fYQUntjyDiLUffYCmw942Rs6dMRRV2/g7Le38X2&#10;KZ2wczJBOKY9aqm8qvsTSFR/UoWyo4ri1lCJmeBFC/SMIvwcAB4MvtxlyWCqRkF0eEfYhn4XNYOP&#10;MWuKlAzpTZgqYft4FI/pANuAE+Duxufo2wmbB7XH1jFUpj84B76X/4p0xIFY017EI03cF1HTTdVn&#10;Y2WVtkJQUQGqqospW08A5sAXMEEQ3o9dFWdMdRvNWSb4NC1Oi5MLdEpZsnsdqPHaUBd0whvj/uS+&#10;U06gFGVFbTWiVIlqB3+3+fbVaHkAfsVbTDMSeJBpQe7cuKCbSsPuqkKds8bkCCo1RqrO3K8Fhuqy&#10;wOZxLeA7AEACLgdAdmOHQ7RqWnCJds6WDLNHkPKFUU8V2pCNotFZgfArT6Hkp5di3cRh2Nn5eJR3&#10;/h5heDSKR3RFweR+2D2qmwmYKOqrXkX1djAAD+45+B0MPis6bAGxZDDhSttcRFW3dXJ3qkDlI9Iq&#10;026XjOnM/7+D4iFHmOj1toGdsHXRJJTefj2Ca99BJmRHvJ6wU8VqKjQpP2Nfw1YQQ+uACGaypupa&#10;7c7A8HMAqLFCWWXTzX31XFJ+ETi5f+uo/Gw+O+FH6xvn9xOznksLne8uLKBq91tfZH7pyq9kywPw&#10;K9ykFlRaP0arpcCIIKdFlny0xC6PC3UOW4sdtiAou2tASCtsps4pP1DbzW3shGPOBlsW2BpnVFFS&#10;5Q96VKZea1sEg0j5CQiVtArTNio5OBlHtCmBxpgX8W3r4bhnFUrOno/dw7qjoPsx2NX1aMLoaKqz&#10;DrSpVHuEXOUQywp/Fn7qOQCq51JjTACFIDSXGtMb0pGQ64aiYQNR0b8Xik/4Hor7HIEd/b6Nj0Z2&#10;xPqTR6PoZxfA/fRqpKp3oL6BKo/v0cP36ud7TvjrkQ5kCS9a20iGYLPsrOyrYJdTgdq3sqwHAzDX&#10;lQuo8l8mIVqqj/dTTp+D+1LVnKv9OfhRDbIrCVrT58rLSuFyOVq+SPY8AL+SLQ/Ar3DL2SVBUDNF&#10;TAFUv9csu+n1+wwEbfZaA0LVkdN8YJP/J9gFqP4ISlWNDmgdYgNCjflJ7YXMpck5NCDk/3x+VagJ&#10;8nqEdjjkDxh7p+2Cg5J4vYIn7WImmaS1VBUWJxI71yL09EOo+vUPUbJoBnZNGYitgzphR5ejaJep&#10;DnscRXt6LMr6d0B5/+NROaAjqgZ2NJflA7ltSAdU0O5WD6Ld7UfV17cDSnhbIR+zu/f3sKvvkdjZ&#10;61vY2edY7Bw/BEXnnYbaG34D9wtPIVZZhHScVj1Tj3Cqnu9NMCPAZVEJLy+BF4hoQXjCTOkrufE8&#10;AdDAT/a3pQty/xsAeV9FcgOKqPPzu0NeVHnrUGmUn8qXab9IFcYRiidQVVXNfd6i/PLtK93yAPya&#10;tD179pgpc2bxJMJMARGfUYIOkx5jdxGCtGM+AkAzSUy9QANBC4CaPSIACn5a/U2zTgwIDfz+sVvA&#10;pI0mILVqnAAsu2wsM0Gj/DYVKo2l42hMR7AnHsQeZyXiBevgfflxVK76PYp/exFV4kwUTx6CglF9&#10;UTC8F3YO7o7NtKzrCb/1hN/Gocdh4+BjaWOPx44+tLZDu2HbxD7YOmcMdl1wCsqv/zGqHrkJ3lef&#10;QLJwM7IETlMmjWy2EaF0AzyJFLyxBLQkZcBATSu2aUpajEAnlNjNVDZFbQ3UcoruIPj9HwA0+X5U&#10;fCrSqtXg3DzJ2Kn6agQ/BaGiLfslRNubSPK70JKfVin7/HjfV7/lAfg1aLkDSVPmZKu00JIvoO4m&#10;2DxUf3bYnTWoc9MS+x1GCQqOKrBgIrwBKTmqF61VLCi2bDPXefDmVpizuiyypQSlDLUynOBnANgC&#10;QllnWUEPoeKJx8yCRAomSP0EMo2I1zcgmY0jnYkiE6hDumInErs2ILD5bfjXvgzfu8/A88aTcL76&#10;GDwvP4zQC/fD//JD8H3wIsI7P0a4bAdidRXIUM2mCJ7GRBhpgjaaSCMWbyCIkmbWhVJSIi2r1Gld&#10;EgtmisAKZoKa8vqssTurVJWivJb9/TwAmugun/fg7ufjvAnaXq3NGw1Yc3up/hyCX4z7Q8DlflO1&#10;ao/Ha8p4mcavLA/Ar37LA/Br1vZoypxKqyv4ESIEg1SFITfcPChtzmpTRsvN/01JfY0HCnayvgaA&#10;B5Th/i67/DldCdQmT45q0YwXHtQVObbW8yBUQlRWtJluwslHVRgKEoQEZIy3J4OWggonEkgn08gk&#10;sqhPZk19v2wma0qCpVRQNRNHKhVHQzKDLO+TSGURj2eo5NJ8L1JyKisVgTtmKc8wlVgoJtupGRgC&#10;2z8qOo3vWZFY67bc5f7bBTx9vty2/QDkZzioayEjrxYuj/pNvcY6n4vw40mIMJQiNOt4sNdUl8Pr&#10;8VhfkriXZ9/XouUB+DVqOUWhNWItAFrwU/cShA5CULUE63jpDPA2jU0RZkYBSt39AwA/H35W19gg&#10;4fc5ADRBFAHSQDCCaNiylao/qIWIZDvN5H8CS7ZUi58r+ViKUet/aJsqJGsdEVMVWUqL/6uScogw&#10;ka0UsLXmiJ7Lq/sYYKl0vtV1PQc+WU6zQBEfr+tWxFbwU2KzFJ/g9mnVZ+D3uQDk87Z0BTQ000Nr&#10;9Tr8btR5HHAqCEUYaixQ5fAjyRicXlXrCZjvRl+R+Z7yAPxatDwAv6Ytm02jzllFBehEIOyBl91F&#10;CAp+gmCtpxbuoJsAkw1uGQtkN/ZX43sBgkzrCGvb5wDQSq3hQU7QmUt1QtSs7UFg+AgarXEriGib&#10;cgu1VodAZXLkeB/dz4AlHKVijLV0Xg9zu7HVVgRaU/MEJANFFRM14NRYo2aoEIbcrgisrK3AZ0GL&#10;8BGAWroAaKb2RfgeCS0DOQLsYOX36f8FWz3OgqHpuk2BDF7qM5h1PGjDnX6ngZ+D6s+kEeUex/da&#10;WVXFk0Ko5VvJt69bywPwa9hySlBTq5SwbNJbFPwIe+GlLdZYYI3GBF218PKgtYD3WfUnNUe4tAAx&#10;l0dodak8KSpCgFDzE1g+AUozUyIaRyMgclBs6Wa8UKXjTeRVVU8EEf5vtmmMjna4pTRXSNWQjWqM&#10;mefPKU3BUtuUtqIFkqxFiAhaoyatLmUpsO4f1xOEzXUpPKk4pbfo9QQ663/rea3nFrBzj8l1owZ1&#10;Xc/HngOuUoacVNp1Xgt+VrSXj+V70HOk0mlTxmzvHqu4QX7M7+vX8gD8mrd9POjiyYSJ/KqgqrpH&#10;K8256mCzV5tZIwqaKN9PlwqMmLzAgwCobQcAGLAixrLMVDYBAstHePgIJEFNPSgQtoBP91OpLctC&#10;CjwHA1BjgIrOWt08jwGpxg2tlBRLMVogs2wpAXtQN8+bAxS7KTgqQNGuqpvH87UEX01Ts6aqpcz/&#10;BniCLS9NAVPzfC3PSdAJeOoGpHxey7bzNaRCCTuPph7S3toDbnjNrBqCXu+B7zWeSOSB9w1oeQB+&#10;Ldu+ls7Gg/CTT/aaZOlcgQRFgAU7RYZr7FW8rNufPpMDnSBncgEFQ0GQj9P2XARYCdBSa+qqYad1&#10;h9WDGpfTpWBAEOQgaKlAwcmCktRiDm4GVgRSgNu0XekpiuKaIgMElBYfUp6horYHj8sZ2LDvt6gt&#10;3ahJAXR/J3gFQQM7a7aH5u2awqUGhJr9oes5AGqtD14eBECpTCUyexIKtgQN9KT6nDyZuGnFZcuN&#10;5ef70ewcpSVZu58QzCc5f21bHoBfy6YDruWga7mob8gSTgRYRAVVpepoiX0es+C61hapc9qoDAlB&#10;Khu/lJ7GAI3K42PUcxAUJE2+oPIELeAZmB3UZQ8FP/X9aTPmfvxfwCOIVG1lv2JU4EOKUI8XFFuu&#10;W7e33E+wJUStNBYLNJ8CYcvrWf8rXy+X19eiJKkq9ZqmkKnphKJRpBbwrCCIlGLuf4LRpLoo2isA&#10;RglAwS+AuoDGUp1w+l0mGdyUu+J7EqQFv71791o7Xe2gryLfvn4tD8BvTNuHPXubEOVBrPnAVp6g&#10;Fy4ezNXuGlQ7tMiSzSzGrrEtAy4FQXiAm+iulKAOdvbclDmN88n2CWwHdzNu19J9JpKs3MADqu8A&#10;AK0uABrlt/92dgJP9lq3yzIbsPL/g8F3cNdrWYA8GIAHQ9AC4ae7NV5pBUUssJr5vNwmBWjGDQk+&#10;rU1sFGCUyi/ohl2pLhrz434xY5283UfIx1NJ7N3Xorzz7RvR8gD8xjRLijTvaeABK8h54A064QnT&#10;yoWc0ILrVfZqswC7Vp+zAGfZ4f3pLYKfFGKuGwBS+bSkpuzvLY/LBUtMNzCTvRXYqPBCglRLUYHP&#10;ADAgZal8QcHQBByk3AhBAZCPzwHvYADmXsf637K1+0FnrudgmOv6n89DsEVpbU2kmJfhmMbx+Dwa&#10;6zvo+fWZlOdn87lNbT9vmPvIQF6q0QKn0o/y7ZvV8gD8xrVPkEjyoCWoNEvEE+LBHPHDzYO61mkp&#10;QdliKUFBTipRU+VMJPj/AUCT47cfgLkxQ9lkS73thxwBGJQlJYgEwNz2A7db99eYofIJZZ9Vqkq3&#10;SY2ZsURuM+N6AtBBoFK3kpgtK2si0lR2gt2nIWiB14Kcpf5CUscEoflMAjVvk8KV0lOeX43XQfWn&#10;gAf3TdRrQCnrHEvE0dTU1LJ/8+2b1PIA/Ka0z4xDNTc1IyaFRXvqDViBERcPcKXGVDuqYXPb4cmV&#10;1lcUuCUSvD9IIrgJToSFn/Yv101BAHMfgtMowH8EoFl9juCTtZWys7ZbgNt/u7HBgh9Bq6izsdeC&#10;nx5LcLXcx0pfIfSMlbVgKPhZ+YCEmtKA9s8KIfRaosu5bk1943PxcVaCs5Rpy6VmeUSCcAbc1hQ3&#10;XmpdZr8AGHHzfrT2/PxNzS3wywc7vnEtD8BvcMtk0mbusACngIjfVJGhzXMTgi5r2pzH2GGpPyqe&#10;iGoIqkI0gaQxQapALbBu2U/BzpoiZ80flgWWAtQYobblxgoPKDz1AK1ukHY4FCaQZIu5zVJ+1hhi&#10;bmzPbNN9ctY2bEEwF7Q4uEd4v6ip7ScLTTUX43tU3w9Aqb9c5+ubzvsq2BGnYhQ0FSzipV3VnH12&#10;2L1Os3yliW4TgmF9dr6vMAH6ySf5cb9vassD8BvctNSmFdGlyiL8An6rQILdY80WqXZWo85jp9qR&#10;+iP8DAB14NMaSwUaCAh8hAKvW/f5RwDmkqI/D4BWl5o7oOpMPwiAVqdVNZFb5RESXDkASsERYJ+2&#10;wEqUFgz53ISYgZ9JUxEAUy0QVBksC4CfSm6WguVjvLTzCnbYW2Z4+PS5+T70maKy+dxXqgStPMt8&#10;++a2PAAPgRan1dPUM8FPZbRUVNXldxgIVtorqQht8FEJ5VabU5BEU8CkAM26IXxsrsq0lKBSbExe&#10;oYEgwdGSByiA/CMApfBaVN6ngGdB7+DrOQD6ZZ81jsjHG9X3DwBsGQM0/8v6CoK6FAAJv1w/CIBW&#10;HiPvx/trRoeZ29syy8PNz2xmmxCOEZW8omr2ut34JB/x/ca3PAAPkSY77Cb8zIwRwkszRuy0flWO&#10;yhYlWEf4yQpbhVA9Un9UQvrfsr8HFlwSSAVAk0T9fwLQAp8AalVdPpDnZwU5DkDNCn5Y9tekzkj9&#10;qROGAuOnu7blupSgFB5fTyrPXApmgp861ab539ou0Enx1bkdppy9PeSGh+/LKyudDJtKOtW1VWhq&#10;zAU98grwm9zyADxEWiMPaJfPTatHuBGEXqV6hLyo9dahigCsclQZa+wh6NR1P6PwFCQxVjfXLQCa&#10;wImAaToBqYCGVNY/wO9gAFrwE/B0/xwArTw9WWMpOAVPDiQ1m2Tm/6tT6akLdooG5yLWqtYiIBtl&#10;KHVHFajZHA6N+amqCyGogIcWjPfoNq0fws+tKYR79h2U6JwH4De65QF4CLTcnFXlsXlpc6X+lBaj&#10;7gp4jRKqdFWhwlWJWr+d6s9DkBFyhN+BKXJSei1QbAHgpyAooMnK5qxmS9d84pwNtgIdluXVbdb1&#10;nAokAFVbkFAzqTOCIK/norn/a99vd2MGehoTtABIUCttR/8TgJrnq+ltNR67ifiqrL2ssIfQ9MXj&#10;ZiHz9ZvXId2ycHl+nu+h0fIAPATawQdzfX09oUSbywPe5dNMEUHQY5RghbvazBqRNfYREIJfDoCf&#10;6p8HQNlkRYwJHxM8YbeCJQSdif4Sbi3q0BrzEwAFSQuIVrrLPyq8z4OemTlCQH56uwXAAwqQXcGR&#10;OG05r7sIfuX5CYBSgQqCqMKzCq0GYzHsKNiFHbu2mX2Uh9+h0/IAPITaJy15bIoOJ6l0vAHaYcJP&#10;c4SlBrW+rUmWtlfBwetSiiYd5jMA/EcL3DKbhABUt8YMLQAapWfG96yghgEgr+e6dfsBAH62m8IH&#10;nwJdEtb8Yj4+dvB2QdECoBUZtqyvFnpSEVPZXi1cbg+puAFPAISjuofv00cLbyU658F3qLU8AA+h&#10;JmWzX93wUnbPAhrtoM9jgiNOKqTKugpUEYKqdLwfegdbYV7PQS93GQ6GTFdxUKsfAKFVqLQFiAZ2&#10;ClwQbhrzMyqwRQmGtV5vropLCwQJNwM6WWIzJqg0majpgp4V6FD/DABpbRX00IwXpfrYCT8HVa0n&#10;HoKnBX7q4WQUe/ftsdiXT3Q+5FoegIdwM2sOa0ZEWIATABUl9lMJ2k1kWEVVXT4LgpYdFsQIGQFQ&#10;idNUiAKgWShJCrClK3JsLlsAmOvGlsr6EoARo+4+PU1OUBPwVM/P6kp1UdCEjzHjh1bUV8nK+22u&#10;sb0CHtWlgaAsrRRg0KhaVXLWrBdZYB/v5+NtPkJQi5rLHvOU0LI38u1QbHkAHuJNdjhKu6ipbV6t&#10;d0E1qDxAjQNqylytvRoen5u3BwhAqcEc0KQIBULr//3zh9nN+N+nrLDVcwBUQVVVhP7fASgF2FK/&#10;j9DSvOZclFi2Oaf0Du6W4rPSYPS/O+A2Sc51hJ+Z98xtqvbik+3l+9Y0wMamxpa9kG+HassDMN+s&#10;GSMEmZUj6DGRYrdK67tqUVtXadYddntdRglaMNMlFSGhaabREXYHA1CwOQCmA91sE7zMWKCU5wEL&#10;q3E9BTdCsaQJflj1/Qg9qT8ztigFyPur0sxnAWgivXoNwS9M4Al+dio/hwnw5O5ngh681PzhfFmr&#10;fFPLA/CQbrR/LWOC9dl6wsUa7xMIpZLcVIQOl40QrDLl9QVBo+S05GZEuYLqfIzSTXIwUv8cEB64&#10;7bMAVAqLAhtWZFcAVFBDZfOlCjXLwwqsUOG1zCX+LABN6gu7CpdqVocWhqqjjTfw43bdrvejJGeV&#10;A9uv/PLu95BveQAe0u0AANUaGxtoO6nmCEGpQEWHzfoiThtsLRD0+LQyGpUiuymWYFJdeKkxQkWG&#10;pRJbQGrGDnXJ5zzQCSvCzKoObQUqZF0tBXggtUWJ0Kb0vgGgbLMAyPvqsQaA7LlLqj8tVekKKpKt&#10;FdzspsKLtptiDoSkwOfibQ0N2ZZPm2/5lgdgvn2mZeszZhxQc4C9AiCVoGDo1CJLhKCdttijgIng&#10;x26tK0LQEH656XG5brbp+v5Ib0unTbXUm5SjAGkVUsgtpiQAhmiLVYjUsr8WBHM9F+FVPT9VdJHS&#10;lLpz+FXVpWX5Sm7LzWbR56m2VRN+DeYz5vP88i3X8gDMt8+0T5BK04JS0Sl1RYUTZIm9PjfsCopI&#10;CbptLRWTLeWnqXD/GgAFvxwABdLPAtCaAmfq+BnoWfOItQSoiQgb1UgA8n91q54fbS+7bK/grNqF&#10;ei2V7K+x1SKdSVufLg+/fDuo5QGYb5/b4oko4UEbqbnBggrhZiDorEWNiid4CUEqQRMFboFdDoL7&#10;QahtJnWGio0wsgonSPHlAMjrBoIHAzBi8v7C0aQJepj0F6k+AY1qM6cAc/BzU91pvK/WXwdH0En4&#10;6fn1mrq/BcBkyprelm/59tmWB2C+faodLJBUFFRVpBXlFQA1xqeUGJXRUo6gw2M3SdQ5+P3zALSU&#10;n8YSLQWoKjLqGguUvaX9VXCkJehhAh9BQi8YMakxFgCDpmSXw++EjTC2BR3wxvj6fD7NYDELtVMl&#10;NuWWr8wnOefb57Q8APPtf22qhKypcIKeor8CoHIEreiwHXUOG1wep7HLJiVGQY8Agdayxsg/ziOm&#10;6muZIfLp8TxFfA+U0jJFEgRCgY8QVEDEqEHBj+rQT2B6+dyq6KIxP2fABW/EQwD6zRxfjf15fR4k&#10;E4mWT5Jv+fb5LQ/AfPvclps2p9kiKqKqrsCIGQ+kJfZ4LQg6nHYTXdXqcxp707xa3efT4LO6BT6V&#10;1VfX9YAV6NAMDmOFuV2zSnSbrhtICpCywVR9GtPjpYn2+h2mmKlTqpMWWrmJen0tACUAZrKZ/Z8j&#10;3/Ltf2t5AObb/9py7Ni7t9kAzytrKyVIwCmyKmXoVGFRpw11fquWoCmmSkBZilAgPNCVPG3K7ket&#10;bs0kEeQU0eX/MT4/wRfk9WA0d90aLzTRYF7K9tb57bDx9bSAuceMJxKQGovkbUq7acjP8Nh/Asu3&#10;/7vlAZhv/8+mA2nPnj1wezyEjMbylCzttSAoJegmkDy1puCAghJ+AzxeEoTW6nG5LghKCWoBJqpC&#10;XrfqBUYQNOOB6txmLnl/Xvr5v5KYBUCtT2Iqu8j68nUEQ40j+hWR5m12wlhK0XrT1kW+5dv/1fIA&#10;zLf/Z8spCdnhbH29CS4ooOHTmCC7Kk1rpTmbqxZuVZAhHA8GYG7esGWDBT1t03XBT132VmqvBX5U&#10;ghYEaYtpic36xKEgXASwg69Vx+7ReCKhaKlKqcUQ4umkWcTIBDzyAMy3f6LlAZhv/3LLZLOElgIa&#10;ssOyvF44/A7UumqsKXMeO28XAK1uQc+CoAVDKcAD0WEzvc6MAUrxueEXAGN8jJQfb/cGA2YantNN&#10;APJ1FPAw430BjSEG4abyU1WbfMu3f7XlAZhv/3L7BPuQTMUN0KTyNN7nDXng9Go8kFaYXUpQY4UG&#10;bi0BkBz89DhjaU1E2IoKW4UU+HxUc5b6s6yvKlc7fU44PXVGaXrCmuWh/EQ+d8RShlqlTgUd8mNe&#10;+favtjwA8+3faALNPqRSCQM0LbauKjJShFJquRSZXPGEA91SgJ/eZo3vWQBUp/KTYuR2DwFq96qy&#10;Sx0cWrCJatIbI3AJwDABqShx/DOpLvnB/3z7V1oegPn2bzflCcaTqupMlad0lIAVGDEQdNYZJeih&#10;erPG+6jqwrLDFvRy44GfBWBuFofGF51eD+oUZPG5TH0/P4HnidL+EoJuv5P2N6Q3YfWWlgdgvv0r&#10;LQ/AfPv/1QSbBFWYqkULWgKgiicoN7BOs0XcOQhaYDPQo9W1gCilp+sWIEPaJgjyf1lol8fFxwqs&#10;stp8bkJTkV+v0m2CbjTvaVm7Nz/LI9/+zZYHYL79/2579+5FRGvrBlV5xWOqyChNxu21w65V5lRB&#10;xmfNJrEssBUZzoEvBz8DQG7T9Ds9Vo/x+XkfE2yxIKjafrFkBHv2HbSIUR6A+fZvtjwA8+3/V8vZ&#10;TQPBaMTMGBG4FP31BlyEWS0BWG0g6KVtVSK0wGdFhAVEQfBAV71Bp8rYUwH6/HweY6s1vmhNyYvE&#10;rDw/BWL2A3D/Zb7l27/W8gDMty+sWRAMGQhaStAFf0gRXKnAGsLQRmXoJgStccCDu59dc3tlmzW7&#10;xOt1I6BqNLy/T88joHo9Vk2/PO/y7QtqeQDm2xfSckqwubkJqtknxWaiwypRFXQYJehwVxt1p3FC&#10;zSuWmtPcX80c0RKcquRc51L0WOpPJbhcfA4HPAp48P5791qVXfaLv5bXzAc98u3fbXkA5tsX3pqa&#10;rLnDgZByBJWz56YatFMJ2mB31sHlVoDDjuKSAhM9dhN0Zh0Pt82M/8kGC57GQvN+8XgI+/Y1tzx7&#10;vuXbF9fyAMy3L7RJjWnKnGZwyOqqqKpA5g04TRfQBEGboxqFxbuoCAk+glEAdAZofXVfKj7ZXpuj&#10;CpU1Zdhjor3WKm55tZdvX2TLAzDfvrTW0FRvrK6BoKBGO6xLAz0z1kdbTMsr5Sf4eUIueAhJdUWB&#10;VX4/W2+Vss+1PADz7YtseQDm25fastk0giGfCWZ4NI+Xyk55gQ5XLWz2SjgctbS9dniDCpi44eal&#10;FmXXOKKCKgc3wS8PwHz7IlsegPn2pbdMJmWCGlZAw2Eiwbp0KDJM9ecnFP0EXzDE+xCCdgJxf02/&#10;L5h3suf5lm+5lgdgvv0H2ieIUtE5CTwfra6UnqywZYst+CniqwoyWmgp22hVc1b7ohSfiiVo+U4B&#10;MK8i8y3X8gDMty+xHQwaQjAWgNtTRzusZGlZYaXJsFMBqqiCy+NAY7PW7qXVbXnsFwUrga++vj4P&#10;v3z7VMsDMN++pCbQHDxbQzDbh3DYb+oFWjl+KplF+NESu9wOJBLxlnvmW779Z1oegPn2JbUcAA8a&#10;c2thYTQWhlcFEkIeBDX+RyWYSaes23O9peUVW759mS0PwHz7j7d9+/YgnojB7bLDY69F42dSXfIt&#10;3/5TLQ/AfPuPN0vVqYxWFNlM0lzPt3z7b7Q8APPtP9g+PSZ4oOUBmG//nZYHYL79B1tuTDAPvHz7&#10;arQ8APPtP9gs65tv+fZVaXkA5lu+5dsh2/IAzLd8y7dDtuUBmG/5lm+HbMsDMN/yLd8O2ZYHYL7l&#10;W74dog34/wAfNxTpHENLKgAAAABJRU5ErkJggg=="/>
  <p:tag name="ISPRING_PRESENTERDATA_0" val="VHLhuqduIFRo4buLIFRodSBIaeG7gW4=|VHLGsOG7nW5nIG3huqdtIG5vbiBIb8OgbmcgQ8O6YyBxdeG6rW4gU8ahbiBUcsOg|dGh1aGllbmRuNDNAZ21haWwuY29t||e0RCMDRCN0QzLTMxMUEtNEY4Ri04QUU5LURENUU4MTQzNkY2Qn0=||SVNQUklOR19QUkVTRU5URVJfUEhPVE9fMA==|MQ==||SVNQUklOR19QUkVTRU5URVJfUEhPVE9fMQ==|"/>
  <p:tag name="ISPRING_LMS_API_VERSION" val="SCORM 1.2"/>
  <p:tag name="ISPRING_ULTRA_SCORM_COURSE_ID" val="CA790790-C9A3-4699-9CF3-EDDAB25455FE"/>
  <p:tag name="ISPRING_CMI5_LAUNCH_METHOD" val="any window"/>
  <p:tag name="ISPRINGCLOUDFOLDERID" val="1"/>
  <p:tag name="ISPRINGONLINEFOLDERID" val="1"/>
  <p:tag name="ISPRING_OUTPUT_FOLDER" val="[[&quot;p\u0017\uFFFD^{8C406D6D-0185-44B5-9208-7B08BE6A652D}&quot;,&quot;C:\\Users\\PC\\Desktop\\TRAN THI THU HIEN e-learning 2020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80.000000"/>
  <p:tag name="ISPRING_RESOURCE_FOLDER" val="C:\Users\PC\Desktop\TRAN THI THU HIEN e-learning 2020\TEPNGUON\LQVT SO 4"/>
  <p:tag name="ISPRING_PRESENTATION_PATH" val="C:\Users\PC\Desktop\TRAN THI THU HIEN e-learning 2020\TEPNGUON\LQVT SO 4.pptx"/>
  <p:tag name="ISPRING_SCREEN_RECS_UPDATED" val="C:\Users\PC\Desktop\TRAN THI THU HIEN e-learning 2020\TEPNGUON\LQVT SO 4"/>
  <p:tag name="FLASHSPRING_ZOOM_TAG" val="62"/>
  <p:tag name="ISPRING_PRESENTATION_INFO_2" val="&lt;?xml version=&quot;1.0&quot; encoding=&quot;UTF-8&quot; standalone=&quot;no&quot; ?&gt;&#10;&lt;presentation2&gt;&#10;&#10;  &lt;slides&gt;&#10;    &lt;slide id=&quot;{164BAA06-1B00-4DEE-9AA0-0494B2F42A9E}&quot; pptId=&quot;256&quot;/&gt;&#10;    &lt;slide id=&quot;{35F5BE9D-1498-4C92-94A6-C4CBD64B2AC3}&quot; pptId=&quot;264&quot;/&gt;&#10;    &lt;slide id=&quot;{2E41BC28-4189-414C-B98A-2D88E206738F}&quot; pptId=&quot;257&quot;/&gt;&#10;    &lt;slide id=&quot;{FAD03534-DFCE-4C42-8DE3-F22ADEC1F297}&quot; pptId=&quot;287&quot;/&gt;&#10;    &lt;slide id=&quot;{EEBD0402-A761-4778-A05C-EFEA80605C26}&quot; pptId=&quot;259&quot;/&gt;&#10;    &lt;slide id=&quot;{963FD6F6-4A75-403F-B7D4-54254D0052DF}&quot; pptId=&quot;258&quot;/&gt;&#10;    &lt;slide id=&quot;{45A79944-4A6A-4D6A-AF82-0020C09B80B0}&quot; pptId=&quot;263&quot;/&gt;&#10;    &lt;slide id=&quot;{1BB9FAB8-9D79-4B22-8D33-BC7CFFA21E7B}&quot; pptId=&quot;289&quot;/&gt;&#10;    &lt;slide id=&quot;{7247A6DC-F54D-4FB9-85DB-C8C3A0114BE8}&quot; pptId=&quot;267&quot;/&gt;&#10;    &lt;slide id=&quot;{AF98F239-C59A-495D-BD38-9EDCC5102571}&quot; pptId=&quot;273&quot;/&gt;&#10;    &lt;slide id=&quot;{C5BAA932-A5E3-4684-B724-C7E2508149B9}&quot; pptId=&quot;265&quot;/&gt;&#10;    &lt;slide id=&quot;{B092BEAD-EE77-4637-9BEF-A353C52E7D9F}&quot; pptId=&quot;266&quot;/&gt;&#10;    &lt;slide id=&quot;{721A7036-E834-4786-8FCA-4ED42E226E5A}&quot; pptId=&quot;272&quot;/&gt;&#10;    &lt;slide id=&quot;{FC629AE7-798D-4C63-B0CB-DDCF6160FE63}&quot; pptId=&quot;290&quot;/&gt;&#10;    &lt;slide id=&quot;{988364DC-B9E3-4C96-944D-ED4B6237F811}&quot; pptId=&quot;268&quot;/&gt;&#10;    &lt;slide id=&quot;{F7570E35-BD33-44B9-ACD4-E67B502125A8}&quot; pptId=&quot;274&quot;/&gt;&#10;    &lt;slide id=&quot;{3A8E4DB1-CE37-49BA-824B-6132234399AE}&quot; pptId=&quot;276&quot;/&gt;&#10;    &lt;slide id=&quot;{2B4400C6-F68F-4F41-BF8C-7977CCC14DEE}&quot; pptId=&quot;277&quot;/&gt;&#10;    &lt;slide id=&quot;{13C7F5DF-A009-40AA-ABB4-6464600D73DB}&quot; pptId=&quot;278&quot;/&gt;&#10;    &lt;slide id=&quot;{C14A3F3F-BDDB-4041-B48F-E49B97F22617}&quot; pptId=&quot;279&quot;/&gt;&#10;    &lt;slide id=&quot;{52EB418A-42F2-4E30-AFF8-DF2D0FA325A6}&quot; pptId=&quot;280&quot;/&gt;&#10;    &lt;slide id=&quot;{4AAEE49F-5B95-486A-99FF-C3994E469A86}&quot; pptId=&quot;275&quot;/&gt;&#10;    &lt;slide id=&quot;{274B69BD-1B02-45B0-97DD-F561561DBC5A}&quot; pptId=&quot;286&quot;/&gt;&#10;    &lt;slide id=&quot;{81CE73CF-78DE-4B9E-AC0B-9AA903628C44}&quot; pptId=&quot;282&quot;/&gt;&#10;    &lt;slide id=&quot;{4987F823-AD34-4822-B46C-2547BAB56FAF}&quot; pptId=&quot;283&quot;/&gt;&#10;    &lt;slide id=&quot;{42D82B6B-B9AF-4D28-A6A7-47C4694AD683}&quot; pptId=&quot;284&quot;/&gt;&#10;    &lt;slide id=&quot;{1BE707F2-54FE-4762-B322-B6AF916DC2B0}&quot; pptId=&quot;285&quot;/&gt;&#10;    &lt;slide id=&quot;{3A146748-D426-48A2-9D85-5EF01705AD8C}&quot; pptId=&quot;271&quot;/&gt;&#10;  &lt;/slides&gt;&#10;&#10;  &lt;narration&gt;&#10;    &lt;audioTracks&gt;&#10;      &lt;audioTrack muted=&quot;false&quot; name=&quot;Toan 3&quot; resource=&quot;457ae2fe&quot; slideId=&quot;{2E41BC28-4189-414C-B98A-2D88E206738F}&quot; startTime=&quot;0&quot; stepIndex=&quot;0&quot; volume=&quot;1&quot;&gt;&#10;        &lt;audio channels=&quot;2&quot; format=&quot;fltp&quot; sampleRate=&quot;44100&quot;/&gt;&#10;      &lt;/audioTrack&gt;&#10;      &lt;audioTrack muted=&quot;false&quot; name=&quot;Toan 4&quot; resource=&quot;ee3711af&quot; slideId=&quot;{FAD03534-DFCE-4C42-8DE3-F22ADEC1F297}&quot; startTime=&quot;0&quot; stepIndex=&quot;0&quot; volume=&quot;1&quot;&gt;&#10;        &lt;audio channels=&quot;2&quot; format=&quot;fltp&quot; sampleRate=&quot;44100&quot;/&gt;&#10;      &lt;/audioTrack&gt;&#10;      &lt;audioTrack muted=&quot;false&quot; name=&quot;Hungarian Sonata - Richard Clayderman&quot; resource=&quot;a32fbc5f&quot; slideId=&quot;{164BAA06-1B00-4DEE-9AA0-0494B2F42A9E}&quot; startTime=&quot;0&quot; volume=&quot;1&quot;&gt;&#10;        &lt;audio channels=&quot;2&quot; format=&quot;fltp&quot; sampleRate=&quot;44100&quot;/&gt;&#10;      &lt;/audioTrack&gt;&#10;      &lt;audioTrack muted=&quot;false&quot; name=&quot;Toan 8&quot; resource=&quot;ea822831&quot; slideId=&quot;{1BB9FAB8-9D79-4B22-8D33-BC7CFFA21E7B}&quot; startTime=&quot;0&quot; stepIndex=&quot;0&quot; volume=&quot;1&quot;&gt;&#10;        &lt;audio channels=&quot;2&quot; format=&quot;fltp&quot; sampleRate=&quot;44100&quot;/&gt;&#10;      &lt;/audioTrack&gt;&#10;      &lt;audioTrack muted=&quot;false&quot; name=&quot;Toan 9&quot; resource=&quot;b003ba19&quot; slideId=&quot;{7247A6DC-F54D-4FB9-85DB-C8C3A0114BE8}&quot; startTime=&quot;0&quot; stepIndex=&quot;0&quot; volume=&quot;1&quot;&gt;&#10;        &lt;audio channels=&quot;2&quot; format=&quot;fltp&quot; sampleRate=&quot;44100&quot;/&gt;&#10;      &lt;/audioTrack&gt;&#10;      &lt;audioTrack muted=&quot;false&quot; name=&quot;Toan 11&quot; resource=&quot;18478851&quot; slideId=&quot;{C5BAA932-A5E3-4684-B724-C7E2508149B9}&quot; startTime=&quot;0&quot; stepIndex=&quot;0&quot; volume=&quot;1&quot;&gt;&#10;        &lt;audio channels=&quot;2&quot; format=&quot;fltp&quot; sampleRate=&quot;44100&quot;/&gt;&#10;      &lt;/audioTrack&gt;&#10;      &lt;audioTrack muted=&quot;false&quot; name=&quot;Toan 13&quot; resource=&quot;67562c4b&quot; slideId=&quot;{721A7036-E834-4786-8FCA-4ED42E226E5A}&quot; startTime=&quot;0&quot; stepIndex=&quot;0&quot; volume=&quot;1&quot;&gt;&#10;        &lt;audio channels=&quot;2&quot; format=&quot;fltp&quot; sampleRate=&quot;44100&quot;/&gt;&#10;      &lt;/audioTrack&gt;&#10;      &lt;audioTrack muted=&quot;false&quot; name=&quot;Toan 14&quot; resource=&quot;80815399&quot; slideId=&quot;{FC629AE7-798D-4C63-B0CB-DDCF6160FE63}&quot; startTime=&quot;0&quot; stepIndex=&quot;0&quot; volume=&quot;1&quot;&gt;&#10;        &lt;audio channels=&quot;2&quot; format=&quot;fltp&quot; sampleRate=&quot;44100&quot;/&gt;&#10;      &lt;/audioTrack&gt;&#10;      &lt;audioTrack muted=&quot;false&quot; name=&quot;Toan 15&quot; resource=&quot;fcf48cac&quot; slideId=&quot;{988364DC-B9E3-4C96-944D-ED4B6237F811}&quot; startTime=&quot;0&quot; stepIndex=&quot;0&quot; volume=&quot;1&quot;&gt;&#10;        &lt;audio channels=&quot;2&quot; format=&quot;fltp&quot; sampleRate=&quot;44100&quot;/&gt;&#10;      &lt;/audioTrack&gt;&#10;      &lt;audioTrack muted=&quot;false&quot; name=&quot;Toan 22&quot; resource=&quot;884133b8&quot; slideId=&quot;{4AAEE49F-5B95-486A-99FF-C3994E469A86}&quot; startTime=&quot;0&quot; stepIndex=&quot;0&quot; volume=&quot;1&quot;&gt;&#10;        &lt;audio channels=&quot;2&quot; format=&quot;fltp&quot; sampleRate=&quot;44100&quot;/&gt;&#10;      &lt;/audioTrack&gt;&#10;      &lt;audioTrack muted=&quot;false&quot; name=&quot;Toan 24&quot; resource=&quot;18f0dcc5&quot; slideId=&quot;{81CE73CF-78DE-4B9E-AC0B-9AA903628C44}&quot; startTime=&quot;1411&quot; volume=&quot;1&quot;&gt;&#10;        &lt;audio channels=&quot;2&quot; format=&quot;fltp&quot; sampleRate=&quot;44100&quot;/&gt;&#10;      &lt;/audioTrack&gt;&#10;      &lt;audioTrack muted=&quot;false&quot; name=&quot;Toan 7&quot; resource=&quot;a5aa45cb&quot; slideId=&quot;{45A79944-4A6A-4D6A-AF82-0020C09B80B0}&quot; startTime=&quot;0&quot; stepIndex=&quot;0&quot; volume=&quot;1&quot;&gt;&#10;        &lt;audio channels=&quot;2&quot; format=&quot;fltp&quot; sampleRate=&quot;44100&quot;/&gt;&#10;      &lt;/audioTrack&gt;&#10;      &lt;audioTrack muted=&quot;false&quot; name=&quot;Nhac nen 1&quot; resource=&quot;cc35312f&quot; slideId=&quot;{3A146748-D426-48A2-9D85-5EF01705AD8C}&quot; startTime=&quot;1445&quot; volume=&quot;1&quot;&gt;&#10;        &lt;audio channels=&quot;2&quot; format=&quot;s16&quot; sampleRate=&quot;44100&quot;/&gt;&#10;      &lt;/audioTrack&gt;&#10;      &lt;audioTrack muted=&quot;false&quot; name=&quot;Toan 25&quot; resource=&quot;e2fa0206&quot; slideId=&quot;{4987F823-AD34-4822-B46C-2547BAB56FAF}&quot; startTime=&quot;0&quot; stepIndex=&quot;0&quot; volume=&quot;1&quot;&gt;&#10;        &lt;audio channels=&quot;2&quot; format=&quot;fltp&quot; sampleRate=&quot;44100&quot;/&gt;&#10;      &lt;/audioTrack&gt;&#10;    &lt;/audioTracks&gt;&#10;    &lt;videoTracks&gt;&#10;      &lt;videoTrack muted=&quot;false&quot; name=&quot;toan gt (convert-video-online.com)&quot; resource=&quot;fe82f092&quot; slideId=&quot;{35F5BE9D-1498-4C92-94A6-C4CBD64B2AC3}&quot; startTime=&quot;0&quot; stepIndex=&quot;0&quot; volume=&quot;1&quot;&gt;&#10;        &lt;video format=&quot;yuv420p&quot; frameRate=&quot;25&quot; height=&quot;1080&quot; pixelAspectRatio=&quot;1.00068775790922&quot; width=&quot;1454&quot;/&gt;&#10;        &lt;audio channels=&quot;1&quot; format=&quot;fltp&quot; sampleRate=&quot;44100&quot;/&gt;&#10;      &lt;/videoTrack&gt;&#10;      &lt;videoTrack muted=&quot;false&quot; name=&quot;toan kb (convert-video-online.com)&quot; resource=&quot;e0c42647&quot; slideId=&quot;{1BE707F2-54FE-4762-B322-B6AF916DC2B0}&quot; startTime=&quot;0&quot; stepIndex=&quot;0&quot; volume=&quot;1&quot;&gt;&#10;        &lt;video format=&quot;yuv420p&quot; frameRate=&quot;25&quot; height=&quot;1080&quot; pixelAspectRatio=&quot;1.00070521861777&quot; width=&quot;1418&quot;/&gt;&#10;        &lt;audio channels=&quot;1&quot; format=&quot;fltp&quot; sampleRate=&quot;44100&quot;/&gt;&#10;      &lt;/videoTrack&gt;&#10;      &lt;videoTrack muted=&quot;false&quot; name=&quot;ga-trong-meo-con-va-cun-con-_1_&quot; resource=&quot;c61defc0&quot; slideId=&quot;{EEBD0402-A761-4778-A05C-EFEA80605C26}&quot; startTime=&quot;0&quot; stepIndex=&quot;0&quot; volume=&quot;1&quot;&gt;&#10;        &lt;video format=&quot;yuv420p&quot; frameRate=&quot;30&quot; height=&quot;720&quot; pixelAspectRatio=&quot;1&quot; width=&quot;1280&quot;/&gt;&#10;        &lt;audio channels=&quot;2&quot; format=&quot;fltp&quot; sampleRate=&quot;44100&quot;/&gt;&#10;      &lt;/videoTrack&gt;&#10;    &lt;/videoTracks&gt;&#10;  &lt;/narration&gt;&#10;&#10;&lt;/presentation2&gt;&#10;"/>
  <p:tag name="ISPRING_PLAYERS_CUSTOMIZATION_2" val="UEsDBBQAAgAIAKJITk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RaZFRBDuSzdAFAABJFAAAHQAAAHVuaXZlcnNhbC9jb21tb25fbWVzc2FnZXMubG5nrVhbi9tGFH4P5D8MgkALySYpJPRh10GWZ22xsuSVxntpKWJWmrXF6uJK8l76VOhTaR96eWpLIWma0tIGWtInmzYPCv0f6i/pmZHs2GmCpE1gFyzL55szc77vXGbz3nngo1MWJ14Ubkm3N25JiIVO5HrhaEsaku0b70ooSWnoUj8K2ZYURhK617p6ZdOn4WhKRww+X72C0GbAkgQekxZ/ev6MPHdLGrTttqzs2MSw5cHAbg8JMXRbk9tYk1pt6pxs3ix//gprxegPZP3Q1oyuYbfVrtRSomBCwwukRaPorXfu3j2/fefu241grL6saetASCDduVUDSCemodmAhjVbxwdEahE1n/09QCSf/6g0szeGRFN1LLXKD82sBybek1q7Q/kQafnsvlppPTRNrBPb0tQOtlXL1g0iTkbDBHcgHvnsQYgm43z20EPnLEBplN0P0VE+/wYlvucy9OzLfP4JSr189nSC0nz+yKlas2P0ZVW3TWwRU1WIauhSy4ri+OI6SscM0Wk6jmI0pglyvYQe+cxFpx47AxKK95OYJSxMaQokRfCXjj34ZRRQL9yoXnpf1wy5I5jXx5Yld+GkSSQWKJDW4M+8dAzvXBZdhyXOQj+iLjqOGQAaFqKTie85xS89axJzDwc+vaj0wpT3Vb0LCjA0y8Z6Z/GN1Ork818B5TSf/dUQxZQtbEqtg+wJRZcwtQX/hTUE+2naDKKndnsa/BPuQjubpUCL7EE4Rm4+ezRthjXAeoFRZQa8xSbw3rL2DRO4isOUxYiiCU2Ssyh2gauLuK6zpgpY1RUDZKGQFXDCMRbAQBMP8mIcMyetBgMvZUHzUmWwV+ChTUSiOIymKJgmKXIg9fgsZcJbj2+FOoJZR+w4ihnyGT0tJACrC+lVsl2Th7rSs9tkmV41Og2dcU070OhLZbIqimnC1qhf6VOJZreNA8g1UmunZ+jdJkbGjtR69kU+/0rvouz7JpaH2IIMn31dZaPLe2pXFgGDhLhIU8+zoTPO558iJ3sCsRC5L55eICefPZ4UGTL+5/d8/p3TbBkL7w6B0KoMURqspNuYckJEYqlfeH79owoXSoCCO1xPu0P1PXtbVjXceQnp6AUKoxRR95SGDgOaOZRH8wLeuZ4r3nHCCz5+OPU+QjQtU/61slroHXxwbaOhP2sF5hVaoGnKgklatTQXeOn+Zbzg4n6lC3W2frn1LQXrsqkabyYyiRdM/aIEvXZ8lp41jVGlE695UvWj9aY9sYoig6Fj0Yq88xktEwC+AS2HXx+jx51oq5DzeuBVfTtV3wabQVG/oMCp4XFU31o3SoCdcfYnJOkibYmPqRfWx7F6cOrCewu6nwAqUn3bPdj52hb2ePGob7+P25ZKeAWKYc5AZ+yoylZovHa1FRK/fJldaWTX6g1RiQZO6wA4KpvEBPle4KXMrYE57OPFGRRVYm0n+9HUd0VK8L0TxlkNpzsN2P9b5OM4CsS3Pk0WkuB1nLn3XseLYnNmseigQXe1VHXt+KyI+vJRsrBsQlOjyLqChZSzJ+GophGIiB+FRqxFI1WqKc1+42cLTe5FTahiTOvgbRngyl0TjnLCJ6igJsqL3sCwSdDuMJ/9gEj2eR/t8PGz3wiMt3uQZ/ES9H09SlnyQWMQvqclhiXolrLztBKIyO11B7o9FSm97Ns6huWwvDDt87kbJuAa0zdRgeFvZBalRTEMogC+2qheFwRU0kEmRFZ6fdCYJZj5GCank+znoAnGglKKMTRhnCv1qUTTGFoH4qU+Q/icclU1Qe3L5g5kYDGZ8eZZlBAY8mtNqKtAIrIQ07EH5TObNTFd3oj0+e0C8uvcMazav1hKybL8gX4fOGgEyntYCQgnQNSBLXc64sYIDgNm/5OinXBh6nTKqyM/GkV1wZSerEOxeAGPuV7aFNDEeHkTxC84xGWCFlF+dffvxz9V2YsKvUjFkO2K51JMelRMe+sgy6dEXPpt3ly5A/wPUEsDBBQAAgAIABFpkVE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EWmRUenYSR3sBQAAkh8AACcAAAB1bml2ZXJzYWwvZmxhc2hfcHVibGlzaGluZ19zZXR0aW5ncy54bWzlWU1v20YQvftXLFjkGMtybCcxJAWyRMWE9RWJbmIUhbEi1+LWJJcll3KUU4GeivbQtKe2KJC0TdGiDdAiPUloe1DQ/8H+ks6KNi1ZsrxKrCBNDv7Qct7bxxnO7IyYuXXfsVGH+AFlblZJL68oiLgGM6nbziq7eunqDQUFHLsmtplLsorLFHQrt5TxwpZNA6tJOAfTAAGNG2x6PKtYnHubqdTR0dEyDTxfXGV2yIE/WDaYk/J8EhCXEz/l2bgLf3jXI4FyzCBBAD8Oc49huaUlhDIxU4WZoU0QNUG5S8VNYbtk48BSUrFZCxuHbZ+FrllgNvOR325llXfyW2qxlD6xiamK1CGu8EmQg0WxzDexaVKhAttN+oAgi9C2BXLTq2sKOqImt7LKtZVVwQP2qUmeIXt881jwFBh4weXHGziEYxNzHH+Md/TJAfEhHCTIcT8kQDq2NmLJyX2eLMRLZtfFDjV0uIKEr7JKUd9vqCW1oVYL6v5uoxxLlUboml5WpTDNslZU96s1XW3ub+uV8twgXb2nzwGaV5k0fb2hNtWqrjb2t7TanAh5UacYtZLXynNi7qpbTU2fd6dqvjIvpL5dq8phCrVKPV/dm0va9l5dbZS16s6+XquVda1+iho+9yNPeCY1niwZSCoW+qMpwa3QabmY2lCgzuRFQDiUOBv7baKzEoUMPsB2QBT0gUfad0JsU96FrF6BSnhIiJcPPGLwhsjYrCKyUDmliwlBGKRxUg/Wbybl4PqNsVtPxbuf3tZUlZmkQNYtxtkrVp9eWU/k31ybLf8coRko0B52u2XWfuXq1zcS9asbG7PlT5OZ6VCTsCr2/WGJnpR/oftGToP0tYsknLNbBnOODQuODn5S+UdXTqyo8D02OO3AuUTOaD0IbbsZeh7z+enhMbqYiDiHJnPA3LHcEZ9Ri9lmEjXitIhZxQ4ZOXCbh9QtgWVaQQeQ5TbEs+YRFzWxC4c85RBjIyEIwlbAKR8e7qVj67xPsY2AD7oQgirNiZgbFvaDsbRO4iMOViP3XpVxErwfuzteOte0aUMIkCguUvbFqP+L20adqPenjPnWoMdl7dDzh4PHroXMqPcklAHdGzzDsnbIinp/S0l5/nnU/xQjw4r6nyD1qgPVSQam+xj8ckRaMsZ3WWibqMtCZNND8D5DUElCB/6zCBptkdCBz5zhKrRxHAXDYHUoOSLmLZmN9mALJwSkyHWb8HiHD0P6ALXIAfOBl+AOdJiwToOYf3kuYg8HwSkpPtF4JW40tGpRvXdF3CA2OxiatvnIIemJ4/GF8OMuchk/wYE7DBwGZBgUk5rDazL3tvziYUjqDsT5kqIxxh9QJ7TxZdInDhmhXmDIF7PLPIG/UIHUtltR77GLPChB31N0n0BCs8EjCErU/+qY8/nDqP8x4hSKlId41H9iyPPGlcoYPAPFQxY/7CIj6j314r38f36L+t9IEdZHJPpYeIANSX8Wmn6XYVhJr15bW9+4fuPm5nLq349+vDoTdNwI121M3ZNOuDBz5JJGnhnvLsCdM0bJoc4MUxeAzh2ppHHzypwxXkkjp0wy0tizo5Y0cGLgugA5Y+xaGHLG2DaBLTHfEfXNnHiGpk/9EnBNOCpf0LV3NX1vCsEw/SYbxkxKNLPTe9vhnPG6trY7Ue8vHd3ZjXrfIX3wWQXtaLBSkSlNO9bgD3H2DX4VHRU0mV0ZVJWh4ZAiY1uJ+j8UUFn8ljG/va2hwvbgaxnbO7v5PWDuPdKkmlHhlDrSZZUUBl9KeRDy8bZsD/1F9TYafCtj3Yh73/pI3ysVGehl2vHZDN2MTR0KqfHKzqiXOTGksv2SD5uFFeH/R1F76YE9roqLKWq6KEmHovlzFvb8vh1nzyKj9Aa7/fX+OuvN/86pSQhyYECXsd2GbkTuDB48hTs7HPzkyLUAojkyYPSUdvSlJcT4E91UK9pWrVx8Cwr/a+rB+FPysmns7VLy1mP8Fa644lCXOuBW8Y1G8t43t762kklNv7S0BGzj79FzS/8BUEsDBBQAAgAIABFpkVEAUOr1dQMAAJgMAAAhAAAAdW5pdmVyc2FsL2ZsYXNoX3NraW5fc2V0dGluZ3MueG1slVfbbuIwEH3vVyD2vSwpXVopReJWqVq2rbYs7w4ZwMKxI9uhy9/vOHYSB5LCgirhmXPsuRyP1VDtKe8cQCoq+FM36I5uOp1wnUkJXC8hSRnR0ImIgpf4qfv8Z7Ho9ixEMCE/QGvKt8pYCluHIjDKtBb8di24xn1uuZAJYd3Rt+f8E/Zy5CWWwLCu5WzIGvxjvuPnGoo7Y3B/F8z6bYS1SFLCjwuxFbcRWe+3UmQ8NufcmW8bbXdMQTLK94i8Dx4ms9YkGFX6RUNSi2nenwfz4DpKKkEpMCE9zsbB+MdFFiMRsDL74eBhML6SUx31dWNOaAeqqM5pw2B4Nxy00VKyhXqRx5P57Lnfjue4e70rX8ZlCRr+6stQRo4g65tPB/Nh/76VIdIs/R+NpFJsTUFPOEPzvchhgsR4/ZAwezTfiwSTkDnooiAVozG2QcjYSvG7+baBXS3PVOR++kMiNHdbCvZumnAyPYxCIgYjLTMIe8XK+tROfL5lGi8TjDaEKQT4pgr0jhm+k0wV29RtFe43fFIeeyBnqBArwbIEpjZeD1i3V/jpdJLPFT++0uYFKOHgjF6ElbFCvmJZz5CesUJ+mG69cXY8g596LKfQw4S4Zn5dffQCJ7gs6lWsCq85aWFuufKOdoYCk4gYRrmsljQB07Wwl9tsSL2zmEJODnRLNL5LvwwuOubJqLB34nBKa9ZVqKlm0CS3tcikwmDQvXLZus41eCzFPhxqrBew0QW6bqyaYl4LvxxmeVnobreybHbd0fiUPHUTIvcgl0Iw1e04Hl4/3MY+yucMM6zxKQX5wjfC4+Sxt5G40KCuBQt7Ba+FE63JepdgTG0plBW1jW3uX+iObWosz5II5Bz1QKEQZN1mcTu63TH80ysKnxDXCS1Oy9Q73I4TWurdMzgBAJHrXdF+u7CeJGOaMjhAMVM8Q55wW2ahQvU35WvUVZekZ7lGj24CVUKpTybP3oBfYVSNBOu4rHhNIpWnVRsnxWSvNq7N+mJEGqX60zFfOxnVNkZ/U/mwUbVakkyLD02kdptWa5c6OcCY0ySfPujwjm/wWA4TInVVyZ1Fl87sVQjmxSo3UwWhwdNGMTN2FDRRcs/pgF3i3RxtJIA/XHPjjTf+f8IxEkTGryWk9h40uC0bc8QXM5/VOOWTVIc9z2SbU7YBf+N/JKN/UEsDBBQAAgAIABFpkVFhJ6ZD5QUAABwfAAAmAAAAdW5pdmVyc2FsL2h0bWxfcHVibGlzaGluZ19zZXR0aW5ncy54bWzdWU9vG0UUv+dTjBb12DhJmzSN7FSOva5X8b/aG9oIoWi8O/YO2d1ZdmeduickTggOFE6AkFqgCASVQOVkCzi44nssn4Q33mRjx44zLnGq9pDEO36/37x5b96/bPrOQ8dGHeIHlLkZZXV5RUHENZhJ3XZG2dML1zcVFHDsmthmLskoLlPQne2ltBc2bRpYDcI5iAYIaNxgy+MZxeLc20qljo6Olmng+eJbZocc+INlgzkpzycBcTnxU56Nu/CHdz0SKMcMEgTw4zD3GLa9tIRQOmYqMzO0CaImaO5ScShsF7ljK6lYqomNw7bPQtfMMZv5yG83M8o72R01X1g9kYmZ8tQhrjBJsA2LYplvYdOkQglsN+gjgixC2xZou7p2U0FH1ORWRrmxsiZ4QD41yTNkj8+OBU+OgRFcfryBQzg2McfxY7yjT1rEB2+QYJv7IQHSsbURSU4e8mQhXjK7LnaoocM3SJgqo+T1g7paUOtqJace7NVLsarSCF3TS6oUplHS8upBpaqrjYOiXi7NDdLVB/ocoHk1k6av1dWGWtHV+sGOVp0TIa/UKUYtZ7XSnJj76k5D0+fdqZItzwupFasVOUyuWq5lK/tzqVbcr6n1klbZPdCr1ZKu1U5Rw3s/csPTqfFgSUNQsdAfDQluhU7TxdSG/HQmLgLCIcPZ2G8TnRUoRHAL2wFR0Acead8LsU15F6J6BRLhISFeNvCIwesiYjOKiELllC4mBMUgjJN8sH47SQe3NseOnop3Pz3WVC3TSX6sWYyzK9Z+dWU9Uf/2zdnqn6NoGvKzh91uibWvXPv1jUT7tY2N2epPUzPdoSZhFez7wxQ9qf6F5hupBqs3LlLhnN3SmHNsWFA6+EnmH105kaLC9tjgtAN1iZzRtRXadiP0PObz0+IxupgocQ5NusXcsdgRz6jJbDPxGnGaxKxgByK4VnAV1IKwtsGBVY+4qIFdKOqUg1ONBBGEzYBTPizmhWPprE+xjaBgQ9dBULkx4WTDwn4wFseJQ0QlNbbfqzBOgvdj+8ZL54o2bLA5EtlESj4f9X9x26gT9f6UEd8Z9LisHHr5ePDUtZAZ9Z6FMqAHgxdYVg5ZUe9vKVVefh71P8XIsKL+J0i97kA6koHpPga7HJGmjPB9Ftom6rIQ2fQQrM8QpI7QgU8WQaM9EWr5zBmu2jjgKBg6q0PJETHvyGy0D1s4ISBFcNuExzt8GNJHqElazAdegjvQUcI6DWL+5bmIPRwEp6T4RMdrcWehVfLqg2vigNjsYOjS5iOHKCeOxxfCj7vIZfwEB+YwcBiQoVNMag6/kznb8qu7IUk04OdL8sYYf0Cd0MaXSZ8YZIR6gS5fzC7zOP5CDaS23Yl6T13kQQr6nqKHBAKaDZ6AU6L+V8ecLx9H/Y8Rp5CkPMSj/jNDnjfOVMbgBWg8ZPHDLjKi3nMv3sv/57eo/40UYW1ERR8LC7Ah6c9Cp99lGFZW127cXN+4tXl7azn170c/Xp8JOu58azam7knrm5s5Y0kjz8xzF+DOmZvkUGempwtA585Q0rh51ZwxT0kjp4wu0tizs5U0cGLCugA5Y85aGHLGnDaBLTDfEfnNnLhD08d8CbgmDJXN6dq7mr4/hWAYfpMNYzolutfpzexwsDjTyzZfXzO7G/X+0tG9vaj3HdIHn5XRrgYrZZlktGsN/hDVbvCr6KGgrezKoCoMDecQGdly1P8hh0rit4z43aKGcsXB1zKy9/ay+8Dce6JJtZ/CKDWky2qSG3wpZUGIwLuyXfMXlbto8K2MdD3udmsjna6UZ6B7acfVGPoXmzoUguHKqtL/qRFS8X3J5WVhaffNSGNTZ3I6M4/FmW8xaUwXSehQNHjOwm7sG1xfXp9j3mJLTw2BYFotRw3iUAG6oqL+9v8bqUEIcmDmlpEtQrshV2QHz+Fkh4OfHLkaL7ofA6ZJaUNfWjCM3+aGWtZ2qqX8Qq81lbvXb0QuuVzzxU/J26Kx10PJa4vxd7BLsD7+Rnt76T9QSwMEFAACAAgAEWmRUVMGY++4AQAAZgYAAB8AAAB1bml2ZXJzYWwvaHRtbF9za2luX3NldHRpbmdzLmpzjZRPT8IwGMbvfgoyr4bIGE68gZuJiQcTuRkP3XgZC13fpi0oGr6760Bouw5pL/Tht+f9s/X9uerVK8iD3kPvp/ndnF/tc6OB1pRYw42t0w690nogaTmHWVkBLRkEDrL5e/Qo706EzzhgjWm2fdO20vALUP+zIFSaOPdYCI8mPdrGo316tC9f4G+rskNV+4qMNmdrpZD1c2QKmOozFBVpmOD6qVlmgQ6MGxD/oAuSg2N6W68u8uQYjYZhMjC5HCtO2PYFC+xnJF8VAtdsfnAd6m3Syy0HUb/w1R4YhffTxEqQllI9K6jcwOkgDdOwm+QCpIRD3HEyCSd3XpiSDKhZUBzdR5MzqGXcbqhDb0pZqj86DuNhHJk0JwW0ujSZpsnTwMZY7dXqZiv4nlPwpToJSrYgWlaPURoPRhaIfM0veIFcYKE70kZjvb0oRTIvWbHnkrHeXk4nq227vo1mYvQzFPPjV3Grt8mcmnF4s9Y1Q+eaLT23tuoaLhdMBuW93NKJ+uKbC/TCsOjR+LkhZaWi3Dmjz+910USsQMwQaT06ewFRiuTLqp4mde4f5lSgvtzzSwtykrra/QJQSwMEFAACAAgAEWmRUZQTsyJpAAAAbgAAABwAAAB1bml2ZXJzYWwvbG9jYWxfc2V0dGluZ3MueG1sDcwxDoMwDEDRnVNY3int1oHAxlaW0gNYxEWRHBuRgOD2ZPvD02/7MwocvKVg6vD1eCKwzuaDLg5/01C/EVIm9SSm7FANoe+qVmwm+XLOBSZYhS7eJo4lMo8Uixx2EajhU17/wB6brroBUEsDBBQAAgAIABFpkVE4BQDNlT4AAPhbAAAXAAAAdW5pdmVyc2FsL3VuaXZlcnNhbC5wbmftvAk41OvfMK5Fi6m0iJSStClGh5B1TiQ6DlMhWadCsoyZOMg20zZ0VJZTUY0lKWuWGDM0zNRInAaTxDCDIcYQYzfDrO9oO6Nzfv///3ne53+9z/u+v+uqa8x87899f/bl/tzf+/fjdlar5TbLycjIrD5mfeSkjMxSJRmZxQkrlkl+0XfesUvysSj4pJW5TFGTypDky1Kfw7aHZWSeJwAEZ2Ul31fCrZ2DZWTW1Mz/X1QHy/WSkXG9fezIYYdLHuwu92dRw+6qobE3tu9ZFOc7djyx3lL78Y0b6BtbbnwAuBbtuG75+77DmpaPsep7B3tOnXp5/P0RbMvR4/wde1t/yl9XntZ22BCY2GYYCpdRJdbbxYdf7EzfTK0QqdLrzAbWqmwf+sCIFgjCm3ji8+kPqqndupQGn2Oq7Afl6TM62sMdU/wmF/903FCMj2i8Bp1gJhSi6zJ48fuJk3niFRLcexCnEju3zx0Gdcorpc+SEu7qLpH8qrnL6kKNYwV8jMtw018q+aF9dzjJsWK8FsmdKF0k+f7SOgjFYrr97rfj25dqcQvjpN382E3Hisar/BbPPyBcB8x/3F4hYajM5S3rgJIPGYMdbvMfgUcq5j86b8AlEwIblqcLsI11IK4uGmwqjG/UpZgscauYlh3a8N7AIfqN2XWAFSeTItjDvCQjU7GayMmD0UxmUIx9gFU9pU9h1qonZraqk1DqGyQrwFMQrCnY/ptyl7/8vGcdMGpQF+k9hc7gDzMxwWGuvebpLQmgKe5b3+p5ZgQJ3vNBQi2nfF/nNxsgs0lBm2Vkcp7u2y0T4cj4KWhPr/nVazniHqd09VpYdjWrO4P4QtygipgVVSg/eST6SOTPDnSPEec+TbDt652KNgCjJrkI3idD/ogSstev+rmmQJedBUaKg9846jj0pdAi8n3DV/tECiVEt5beuNR706OqtVTrQLGfKiwZWkDw7G+rQSlueyIDPkzQfB0MQl2kNU6zw/hviFvVEtkQbEddCAllkuGMTMcJbNvHrcSiIT4dXh9cebRibVk1QkYmxc/5iAPqaFkAoKGAVof2puePbaqcgasxHo3xjhozinAkvVrf/Ym64OzyAzuC8I0pj436gvp/jmPnEvJgUznuceO3bPAEaFtr9kwpO/pC4jmzviDjPnpoLdZ+2dHA9cDpPppnA1s0cSu9bpVvSzYUsII23dnkOQahMgVsQ3JEWZoyNZsV7tING5aoF0fr5g1orSxclC2nFFQRpWd28tLAFq4CujLtqp6sD0gLBQ9kwUZx5w7m7MTM6YA3rnlSb4vH3jq1CkfClpMxCiNsxB3v81vZiEDcjJdrsPHU+Sg9sVmbZDIQBYzvwubcZnBMztcHJ/kmsQrkfHksTXIgxSa9r+qNlrX1y2YaE5Zd7s0y9CdThCZIrbWLZHoCNW+u6F3sVuRLQikk4uNGFdDRauirOO3ElFdHIA4+F/o2bHYYPraoU67LA7K3DstuCOJD69m3yKFAOpcefMOiBvUMp0rrq/esfxeIY9NZ4QFWm19PVjrHgze9W76YzKqAhL3hZlImEQxFmcv455o7rgPglU273QZvdu62EJ2a4rCD8eJlVdpw9C26j6CI/evZ9AOZ8pvfm6lZDwxpsbrqXKyAGPX1QXikSavnMAtGCSsbNiT3Ud4VG/cFHzRP7sDInK18xhT60SWW4E7eYV4hk+L/EK7GsxhPmVx9Ke5jKIjxyEk26A6/sKSRoYDXOFVQM6vewoO95U/wFSudQ7G6ZN9h32EPbHV8OQklunFVNOGQUJgBsgBB5zqn++jD96i5W9mJE63BndkzZJfuYuxqmcv08i+ESMR48lL2WhjVePDp8ca8dVpR9Wocxyud05YX988GE0HPiCnMAdcZ74qkGa9qNkKuG2oZCDDhXTUq7eTc1yFERPFPq7vV9w1ZpIoqt5gmxF4HQKPEUeWsClODSgbWU5qwxWfyPhkfDTR1uxHVl7GjlJq9a/uFvvWbMDv0anmTWyY6KbMYX9lAPvpjhOvl5mRVZSpF1bfMzQnmrGDVdo8NJbfriYHUlUoSlSiFRl9+DwrDp9d1NgmEmKpTrUnbyRMrfWgn9kjkVe7aVFYFgW6RkcEV7Nv5zehJNJ66ykOFPLLMmSfiZOHponnX8jLEEbX052IJWtmrlSZXhwOWTRrkeEznyI14ztnyfpp3cxU2jmqL3hXw4pM0alD1SXLsAwKV2ndrpjJuS/zcZbzDxvUy1RKLfKDvdkiJJIkeoycdrWWm8wmen92h0pOvGMz7yMuAk19HzzvOl7J5cisve7SG3Zpfpueqw1dM5l0s/HC++eJHTvM+UDJlxfavKKzrlXhht8T8RJlBx+i6L47W+r90ueUoAFFIJ66WkUm9/6mMr/+N9ms1KD8TyUAVkuwZ6Lf5f1+pdLn8GyK7d7vJtJ36ivH9+/BFp12/rnXmHEl2zUS9OowhGCxABkyZMvjvGwGQ6Y/7K4WDWWOa9OAH3/DfsAF4YPL1BnCAh5hnEECY2sUIAR3P3Xkpd4A16fDXQo+CxrqrC0p6MmM9nJetpO+8kZtc5533lT+//lrx89hEHagqvNEfYmDyy1l0rCrCs9INaCOFD+2EnHbk3P63L3vWVorMy9dIP0SRZ9o9E9y3Pj2OWmqQlKWaP3PRUApBt2SVp+MDuKoZQyKnBLtUsfVFpYoUR4AWiH06IDVn1CJ/8szmfGhPkBTihyBzzBi3MxP6CSfb31BOemC/Cef1dQBrD0ooWbTEto2B3UM9Y12f5G8ym/eWfPwvnvaaPLmAFA4z4OyMxKrVWtb1IduSWybJCiu3rzfqv3t7qTy57nWVFKoN/o2SgfHPwqgn1q9cQ8OORu60tOu9NJjp5NGI9gZsHXD4a+6zZoaN24n18FtZCqVNz/Diyj87i2i7916ABv1m3noe4gwzj1VJS4Lg4XG1vgV/sfpALGfDH3VGv6ihhEU3DwbiL3gh+19B3U/r0JNf1oRstbOS4mtL8jlDVLCjAwN7fZFGO1ejbUOUA7kei9M3/PTIL9jVjdp7SQr51HSFKY022DBalKTQr/GmAErfTXfT2p+j25970x066pJODXWPtVDdw5cSPNzo5OBoZG9N+dMeu0fNVy8Pt2PZwiGFOqNCzxQTjmjz+k43KXz63uLm5pYJN1lpYG7qFoW8+Nn8up/pSoWj0PhCEOkqWopKuMpctknsgBNqFOoPUgvfUvtb3LRfGvvFamcWVr8uWd0gOSF2WBoPbtCTl+5K7c4QYG57nIBeyv54x5mb2/iciYkXPYdHS+nLaLd7+uKkq+FUsHWRlpWXAz2prpO20y2PpuIav3NIFUB1kpJ/YJfl2TRzBGNe/HTSHVGK8qTJzun6das1PoF7HX4XDcoFZn+16QM/9ZK6XjTCzzbe1O0+UuReAuXnc2yL6hLZ4AN/YMOE5PVh4dfrKqWJxGHT9OHuGi9hvA1/+JOxDvTN1I4mEx/DT2qZFvFBFYUtv9ip3TdUWoC8LXhRvWDuPMgyrFxgn+hv6kAnDGjr7FxVP9lmVP7YZTnVXgr9UeaW2fyKrccWRbuC1CqxKr7HTWNUfE+UQ2yKdJvtCq1fPh/L2yiU3VNZKWUXYdqycMeeUyenu2vB1t0xUKv1Kn03bj7TfdWAPVOnbfmsQIrgi0/uF8Z17ma84BKLDmRd39HqaTxQrBMACF1v5MCuTJeatS4J1lyww8BqX8Olu+be9Nr9wUcsWkXA/ru/+6EFJ1+/kFJEFYqGhC+uWPepntO1AmzLjr89x7Ysm7RZ68hXZlJV8uvut5jlc3BQerBHOZO3cJ50/RKsoNRyZlPfphykA/XFoRwW30HaPxTZG0N79Pv3oj79NJAbky+E5ttZTtisG5YWkxsdOHLJThaGmHkccavyknerCBtgHPfxPtHjYpH0ck6SYK0UapICuX3DvuISEwuJO/RmnQKrSIpfE8zF8Y7NkXaMXBj/Xgy+SjIq64iEvAVoM7CwD5Qh82v0bZ4ObFgN9rK6VYKEmwQpbuaoUVVz5RhuxY/8QGgo1f0G3ijopbZlZ9qCMSyhNoBRr63lwPZJGj7a/xyKHzDvdKw4LtSJhcRVbJXSKzuLuHHvXnrDpbN1bowzdPBxYJdkXCEfWDwHPybtI+KhtZeKNh4vB+nNMWPdrgdRT8jZhIW4mGMLXcSaFHbAwrHUXfUzm/I5OduVLBp85Vs1lquvVBz9lLMX5358sij+YcVBaRTImkqhDZyRSFrNSXNUajw8JScygP/0hjLY8MFhaaf2R4tc/o5ZBeDIfXPBu5ZtEZWXzhXVHtfiY3c15GLz/MiNUhHykBZeMs5+bX54oH3bg597jHJMj8S/rj+xpM7M/BFP+ReiwsXIBS4wf228G/2RH3JLEK0GC+Nzk8LBQw7xny4A/jZSRaNE83ofVnvkfhYg6O4r7LDZrf7BmAD+T/El7bvo9tBiCYtNpekDx/VCqXqn+dTVNF95enzypj9DB4xWhc0UyFOfs1N22LF3PGA9kdIVX1roLySX2MmcnqbSosiLb9zOTJ5W8jFxsNuTt61GY/mOMmkdfXhy9pTsRTcu5loqJ9Gc/yLH9BawqcINcfWmyrok9S06Zlfe/GT3oJ2je9fRte2ElIv4DcpHxVgkbLLmS7yDlr+qIeksdWhTLJCIWuMcKCfW5OsjbR8bMdUp0NbkEGnLcaevYTFyDjQlyRsYss/+dvGNJshqp1vYHL3z6ODxrXlJB574kY2kOVakwCE/rsgrUkrkSCDUDh9efA0qG+0qwqrvC2zR+a2dG7GSnl6jmeNHWQCGVfjgeDH1HL78z+Jtnf2Y2AY8RXvPk1xK8yqNBl3KT+YxTwMssLvod+tKVm3Nt99BklhBkbQVaMlGO6owHOID60+s8E8NTfT2Mrbv2bPq2GEiZ2i9P51bv7woR4rrQ/hR3zU2GrP2gj0rctvKsKl/vFNlJ747W1gXZN/KKZV2aTnaqHDH7WP+Eto965OWGOplgmiZNA79XcZJEjtXSji8INqrzBzl/hVX3CUCdGQr3EwtTWITb9trrr/gMHxeWksGSsaaAXyP1ItHhRqK1OpHXlfj7I2u9rlJ6fR9K7lP+WcClXyqPjw2zDk9Enz4z1vBanV4KameBbLR/Hpo7WQo++oft9UVR+2kUrH/VD75vxNQ+sx87ls1UF5Mj2LZEPynSErVs2/JHqK4UrZhxGyvQeC2iMF7TAz+jxninBas+kUakTFVrV0tdukPCZ9uDjPLEXommHJS9clsVVvVcMGEPKR6+WSnZk65N4c3BDaZeN3Kyx8C8T6p4mlYgrBSKg8Zb3DMTdyhU+sfR7BuL9E8T+l4XoMyYQl5EEl+3Sm/+TFqNVtUHcktGmWF+PVFZA2pO0MW39b0dK0oUaHaXE7kOupp0UMbWDzgd1MLHeo1l6tWiJtLfvGwux89qPDAdpTb4rro4Tl9nH3q+Y7mN1qALn2w+S1EOsHWFQYw482cD6/MgILRFxg3cJeflENL49uyU8LDNlZ1FDXg3cBlUYiH2OqsubJRv0h0A0Np2vlNEbtLz5T8dlpUOVpnSbodEJmcNCEUKGf0ZKpSyZ7kacSczcpt+dRetwVYxXGgjAMGGuvpBu1JJF0u/+NPKNgbSXK5fge0dEQfCOVlqQWBav0JzKZpARtca72Onm0pMY+H/OZiA0vowE1NIuONPhBJr8jWQhoS/gydGf7Tc/hm368w+sNQZ3AgLoT9ENRrTRvbhy2TFLt/Ykfl1I+2lBV2pIeCcAXcw8l32Ow6b+MwUydfUAT4qS0282Homu+eAz8Nz9xY1YrZjToHufGmdJO7Yt3KdckMD590wl73pjtYZRx7b5wC+UH3qI8zeYe+7KVIE/JiY6s107IR2lMB+++X3WJGhUetXBFknKBGbwW1IbokHHMX9uX3V9rgQ0Fs+1SWYRM7FMkY6mj7lYy1whYzRLsTPOdEFxIMdBiltqNW2yD+KXThZNmtZ8QukMF3/XSPqDi+McFGY439Kk6fy5UOnLMdpZR/kbwYYQjWxO2R9U2+t9j0sDkITAPiCjKQzh9YoftnU5Lpba6B9i3pKaH9hyEmPu7Q9GbBg7arMb9stPPq1gyrbOJE3cq2AhzSQbg+KoPSI9m5cZzO8+maOJD5TvJgyh3fjjeh4s6FSsVh4sQ2hStG65gIiAoQUPsrOKkjweZiR0JBHJlwv5ERhU9jk3EcMmy2JbTSXShImrOvx57DamMjydBhrZQOr3CosONNG9BKGTNznnZB5D5s9yrdl8xuqhJq7E5iYmZuZRt0NLnn7Amgc55W6bN/cphyGIsN8ESKUxfqEVXhPj1utB73jmxeDnoGSkZ9JPSSgqqdz8u1Ki6bttrs9UAYUfrsVCe3j0fSRyGMn55xulHaifUYIOvwLnaMBtgA1k42IunpF/o8DyLbukBF2VufH6/WV86o+5BADqJ5qtomBNhfRQVwJ2egyRSWvm+LeRy2E8GbFL6L5wzSU+98d+pAU7cbCo+fa35AK1SSz/3E5T8Odt4LvPmnNR/hNjAE6DkFx5JMcPyambImhKlzWxA6pRaefG/8iR/dNdBVm16iOVnWFc1X3O61Vahfd0HUcKeuFczYqHlkYMwiU2B7oKXN9GH6gUxbSvBd3+jt7zUzKKexZJ2yZ4pLmYgZ2kxxCC0wkkCRznZ8ABSFOo0VkdEnHgxp/Gy/dmBsEj2LGRsb2wL0cosbvDUG+FBvxAvJhhLTb6miAFC3gbE6rXJv7XImTl2v9Bm2uhAOa2kx65s6RGMjeNi5KQM2P2s5jZfCq2vzKNPcT/Yg7KZn414+1RbZz/rgacLdU8AMCgaasKs0nvliyggb4kRxommzDPdIOVjR6bhGhZbGoIi499CWIvVaH1H2YIMO/xzOl+5gS6dO7r2JvpBA1L5rb51zfJTYTJlWaCWz8h+C1i/VTFjTYeXajWX5HBS+4HFJk9Yx2dWhz1OT4Z4SX/1IOlPGwHv1n75sjEiuFTycLIxCvra8Az/LeGyG4kxeuBp8T121aS4XJR1lTXDKwH76pEph4mJkYZYi1jdHwcvU1m5LffMKRz50vWbqFG7OdhsLGmOas2Ahh1hy8dOtWKRTbYQrJHil1fYS9/+boqUUUGgLvBelHTFxj3mpRwCliwv+SsNkqLvmmw5FK5QuD6+f70I4XQe8DFkpmfDyfpJsz4t5br68V05CvZXeiv8Ozc/lTJzvwH5j+3N0DEDG5jsSW3nKQnswMUtzt8yO6CPfEY1FHBW/vMPAhvPCQM6KG1962zASzR5/n2M46ihyrJqImZtuGdO6CejReQq2ZhyfUeav/WzKUUeX2135TNaArhFc7ou4M5qv2G//vObcrTWpiz+rToPPbz0KX1Y0y1qS8/NnnKeUtx6S/cI8yuBLjf/glCNGGc2g8X4c1ExUmdER9WkoLCA9fEC5h/RU2zojkZD5SZej9p1yqtmMLTqHMO7qfWWRG3Z69ZD69yBmPK3LG4sSQb1PLFq78OcIx1//2oWc57C/VDUg86zwLwVfXCK96fWS9m+g/zZA8PTRLjwufMq1+0X4/B7hXFNKFHVg3gKP/alfziZjz6ML6khR0tVQhsLQ533Uq6K73mjZVaxMKU82N78B66Q4pluPdUr4vVK6WAPlXJJ7TShlt3puDu9PwqX0GcZL74Tm7KP5nDTNdl+v6eZjFgiWij9TZZptPvam2VCXEvhg1ILKipWj/SFyzjKmblvks1QW0FQ0G1uMfUp7kzuQN/2KpDZ1kb8AcULPqCM0IU/ynAbUuoaKZvUFLsCQ/BifR9tmX377RDnb8RXJbOpi2AL4/PH4fPZPjvRNjvTzriVrHSPjs6Rpz5Mby/0Kftv9lbnDFFx6k7gJ7HjJqpVzPx96K5+99/QNP7N/Af08AAcuWUueO5S+kD9VWX6Rv7bqH2WcZ5xR480dKvrnx2iEdclaYanhv3icvXWz5uugOZUFHLbf2H2i3DTbb0ufkQTv4Z5D/0j2pQ2tRofi/3Ha7iPla/4FOQYnCq/1SQdJRD7JOB9b5wDts/3PLPXG34P/Ikhg/S8XTPKlrtyUTGZd+mfZQXmZiyyIAfEF/wjcjDPceWaQ1Vfxz8DkUP6yVf9aNK2hGZczHyb8M7mekn8KB/4ftAJatv9MLi34Xz6Gub48Xs489K9U8uk+CfTFBdCU0sHAbkEyLpmd0Jtk1e0R6OnA3k++nOlXc3GB4ke/Ms369BO0Zfmq1t8WcnUIMKPsmOCbonjAoWWhQFje2sjaJbJ8zc8mfezl8dushajNt2CcKyjb6R6muwdOSu33CDrxYbDPLaHSSyDvjoGAyJn796WbMVN3dwitIEJP73XIuNLCq6ipE/+HZTn/SaAzoQkmk5zGYYg4JmhznfQW2qgpp90TrUQYrHUisCIhn315IGK6FYSd3ztIkZS+NHrK8e0JxIech1TC6Nv5+j89Z0/6pccBSvIgwZsCVsnDN9I6URGp5VbPVhipzID3GkMm3Y1vDnqSOY59xQWyyx0vJIWY8gaNiwNZc852Y/P7ilLCw1NjAbb7MVNQxCgLdjVGYDvRKTeCiZREmAi9IlUGhpP0sUp+/3usLVmn9BmCgLHNZNCmhxt8l3cQ9Asbcf6RQfg/MZz2CEOjs+G/WGDx8jq8GUtXD9fzImANitA4+fyo2MSRXtu4AFmNqJRecy+3bGZoHFOBoJyyuCoaLy5NIX785HD1V5sT3RmnEsN1qzc2Ng/YvOpOvjfhS1VqdYZ4PYB2h+609CLsc2svN4W6Jd/xxtW1uS5b+XyVCo+1j2zNx271TRmKrjgQ8exBju1NjhtuaEE3Ce+EAmiE8ncYy8L2j9IrFOoNox93JXTCUMHJSbAh/pBtnEg0fa1z9NrlZ9pTOH7z1bjOImw4xvSBwdST9jG6JvMiVt+QtH1qmk4rNiCPXYutD+X0korqHrJ0ycMJXheGRzL8F3Z3/FER2rUXIWudGNk+blsY0+yTH3KOUxiES4HDw6ybt4ZT0kLZiC3UZHcUIIvty+WH71up51KSBB2zSBikoulk9ghVN+JZNN2D2PUDJRs/2WiEFpwjbnxVTXCPl7HOTF9cvZFMlxvVr9bCu0D87aFTFyJpQkT6L0i/IyFe5sTuTo9An7Ykdj272bOR0Yalgk4FSjcaugrkZp4q4Mk7jDJflY5377YC7jxTr5Nvvyg5f2ZGNqy8MYs9dJOXFOr3etIh8TNyLZq8l2emTwd7HbHLOh0P8Ui5gl7QYCvaAuxHxI2Jpn/vDoqSE5/q9Alnf7j2ltBrDplNwLIS4Wr0h4uJ+wR81j4r/Wlq+AW1XwBK56ietvxnWYyBzqa+9o0E+H3pPlPxxk+tmOx9HHUGzaf714TOQHYQcSMtaceLjQ1zdHCx3CSTp1Mkv1wHjC7eyMJ/XoJMrmqV1dAldNnhAyy2ubalEFeuD8KXK5u2Ke72ckN3b5MflnL/BzIUSBo9WWKsqdVGzEThy7GnUHRo2rkXjUQT6Fk6pzNZdFET99SvjP08PvnVzP/h/uvfQP8ThfGgz/T8qbrS+zI3ptctqFuXgBH0gSGG0MvZQSZFK9qCd+O7ihdNKQuruaL3Ay1gIk4TeJl810wt2qLVZ8Tiv6DE/J+rWp8PS2rrdznilvkTg28ac9IRdfd80sNjSC1EvjE3IwtsJsQ2whAcJprbyc+eNOyiRppNzqATRB+cYKPRXCdouqituNNkSknUf36qiuVeZSIfbvbxDoMraIztnghhTtX5rv/GA9NMc0frsoyla8Rce7HFXGf8TofZrOK5Dd4XG6+Z8R+DQja+caDsyrH8XtoSwovlzq/hFoP4kHuUCX2w4HWGBuBCqM3L46YZqYpfCux3lMEMESmSbP5g+Nhpe1OKjeG5zH2pHWA7tbx0J7vY71LL/3mAFxT3enDzKsNnjLy1BtxZOgEbhTBc/S14z4ooOSL6ZGWgmagG+UIz2fBX4PRpU2Lqsm+OLwoc3WtAZr2Y+2gQZemsGVzBJY7JMoMbJlZ+a0gmZnCepY+pvIVs/FOJtQcZFKwnaKB8aOHevXnuFEW3bs/3HiuiuyyCEKxGyrcm7AWJ+ijLACs35Q8tHyevy7H53jRlorYGq9Xl/0w4xBCx0Y0GyGBT9ubJKg5FN+fwl53tRnhvZqxHZXjvTY8opiSzFKX6zjclhL7Nb0CC8S3FktDPINym6PAnEsx4TY3cqDGbMe3PGePATDGypnWSH/ocqkwewj0fjdZEJk8eBYHmyiH4DkGPfKB+hlhQxuD5zLbXpZsWbq+NoPXDtvDCCybYg1fCqocroSnviyA+NB+37K2lhIaUTOhwUJTrgF5/ODvDx+7aF7Y79ZLmywTWr5/zDqQLZiJWYXalJs/7SYV4vsJ1fMWg0AMAK5NbYJ5d/Nn+FlhkU3CaxWzBx0vaKxWxqxmztylYZ2M3a3izvNaKC9Rjh5Lgr4qPpu7+InogCaXQ1Qz2r720v4k+ayEn0Mzyw7Prr/gpt07TT3MJtLx1c47X8g9020CesYxk6XYah560q6IAhicfrxby1nt5uQSqlhJcVymRJHNu+z4nhztRB4rSI6StT8pSnjSgmfAVZ7mS+vxFxuUdOD6W7qB2WE+o31ZdHOp3BNH6aF8c93389nbFpQf9YwCMia34nLqVKECGgMACjXcPVHyxMvwKpaCtVzkGfXQN2crzh0VH0T6MxcRGvNbeXM2U51Ae9FkkhP3hho+IlKF582O1JmBcYbCyC3O1WvsTbjX0wQPtGuz4I6GDl6sPM3GmK6hivBY2G7e8m66S8oXTSr0kzwTT0BktpN2u+lnV6JmELpDtjpasxjLYFWIVMaHZBFc5ahE1vgRC2E0K0QKMK67CZN4euylsaIkatIBsm3uaqVWmpd5Cr+gOSrtn0UZNDrPpNTcRYYu1GH0qsd/Eab4Y1dkk4Sqa73uH3jzQgXsJswKpBC2qPbEXjh42e+3TPQ1Jrh3vpvmuY5vHVY4ejpvWJ8gp8eYKJrLgZyub3qoN46/Be7vDkI5z21iHvvJGTsnlcPcbJoLWH4oJpxVbay65rA/ZL6CHbNmRozENxSmjABLsr1WNOZHPXYJpRw+VyV6KEX2M09pecRueWagLsuhA3D43lDgjFFBAkUT5dUFn6zm6KZVvLLYgl4zN1VNTxoJH07/TgF9xrgV4vX0UF84jmeac8FJmpyjvIPtB6eUqO9gRhbbFEg3ZlQWjF8lelND0QcxlidycV40Vglq3X/k5asST0k28DVejGW2QwYSc7wxpoy7fSWZTJvlzsJ4s0Ewrk5+K/2LpXY4ViXyJVEN/OYJZXN2VoNKaKPPI9mYnzMp4mgdJvaAT2AF0qSj5sHwxrnzUQtjLEKC9f6rCRZEZdo6DsQqDGp0t59lwteERi9v6bj7RzcD1HfIdIiioMHw1GDnslPwXVehekm1/fcz19Y1FGVENISoueJXo4+WGr3+idgnQkOrevHW2chMKY8/PnSDYu0J2wnNpIwXu2o/zaJ3v+Azu1cnqpq4vXtpOz+2GilZillyb0eaetXVuYcF99urt5D3EsTlmZBp+12e60oIq3gFL2jOOXnSKrxwdeJNztCRFG1HjdHcsZDT5C0Jve0lP+dUQ8UzppvPRCUS2P5lrHGb1vZOPFCuJzzmvKiuKZAgdmfw0vPo310gnRksGn7s/U81Sh0AIrMot3/wzxlDv42jUdA7hRRQl2OB7lz7Y73XXJZ4rsfRvv4aL+R7HCWOV0d964YszZo84rygjgBGMKTLXFAf+thVnMJOXw3g+N8tCnJ+6sodYOGLwdVd2PvbPH46nCWg5hLwRqX29bMacgP72f5PdRldjt0uTf+4xEH+CCAsal4NmXzXiGcLAnl+9MpoIadFVNG7k91SmcCvQRFLFOpEFDT5mZXPXQLNL/tW4/i1N+QcWNVlwJvwYY9J51Zp57sls2/7/+a9DnVZmk0mNe8wmfg/anFpKiR4NRuOq2VC0U/UnR66QTRTiDMTTGaKW0ujP2YHJmRi4Wi2FOKskfpwa6q6Rnz9xT8ELxC8DRW7c92QFn48Uj0FuF9BIeb9s51BFNAhd0ErkOdmAxpeAjjfhdn5eFr6vlwQWT4NTZMH96LZoQEZ01Pg11c7NQC/j5OFfKpIuzqHD+b4Hrl0/Gy7vg/zleFus58qtk91NmKU+wqiN8wIYv2xvHKRmCY5LVdn1LoGSBPDfqpVYskPNXE8LdQr51qKNjt01ZXjuivKu4+0bt0331uz9ef7ss4z8oXK4Gsp2TZdHPPjihzgRxlfHTMeshS50lz1JeGp7PJGukf+eILuisisWIDSimUAFtthFo+8Zs1uQfX5E2sZ4pvAFpRkwr9c9i3IUgU/2QtJLE0kgS/D+W+vXPLGNe4QB995VX6UDtNrZD9t4/KBvhnl+tCs9Lo8ZMWlA/pP3Plu7KfDFanjKJKEpsvRhGz0nbV52l17mSSppmv0zbl/QulqR0QqN/qwuMF9hkj14jbM6AN1tc+hddjn8ka1r0Z4WPvTPKOhWg45lFf7868ueg42/cgSgdLJEG7ynPkmGvXmllsog0ki79jhyNaqBWPjzW0zoTnNVzSPE9NTuxJn+C9exVdgGdOCSzvJQU1Rov+2usRnMEKNu4/ep8hfvtYzY32+P4VqtOgJYRBOqWJYU/uxntclLWXhiZXPxHrIN+pbNpudV3aR5Frl0J4QnAJeU7+a7AbbTmg3o83nx5eWpJysSH1eDtDKPvWoBlt7fkaedmEw9duP6ouhMBhmzdIWzhwS/00U+ymYHDbqWHYpR3LbzwDCjIFy8W5OMscYjeH984Y6GJDIYnZlr9NsfRRMqrsHwH/iEKxw2v6a4XtPbBZ/mXS5ztjL9WRaoUK321P6KeQavChcPVNPNr7uHyq76Ki4F4M7Tgzc59UIzuPU6hhL7QRuYgvHOJEJd4u9esNLWpN65qFHy3kzNQrT7cj0GHbBExTU+98/IF39GGoyJRwD8pX9NlPp46drnbFe3Q0orKbzLajjXR21f9EuS79sCNmFlAf9RQ/z7XyWhFeOv5BHjfg8cTyxu0OKHLrR2rORx/x1wIGLGCTnziW7bU+XFaDLzYPO/n35/3bZGSea/VV/muUQtzLiVFJiI2UckhFPxSO+pm+I6EF3QZ4VYdN+B0ztC7sgpgznxBSe/14T+sQCw2dxQo6t4AtQh6ARFbIGfL4X5qBZzhB7SgxJEU2GwbYgW8arUvJG+VgLjOw4BbHivLUxk5X14cWrs3x5l7jt6eeqkNN8k1GTmRxO/n0Jud0cBxDOMCD2fooguQ7A0/AiwBpWTHhGnO1OvnnC32JiVJ+2qVyqdliRdpQ58RLEU3/zXAt2SFzruM6tJKPIPODw7XAF3lkbjPvyK3goloE35GFeK1yXLekneedK8IMm2bXer0JRG89eKl5uvA1Ke/hu5fyP3/xdycI1eEoUwh+wQCOjI56nYaYCYD9pfV7yLnsTOy+7C/rg6dbVSNw+LLJ1jJyDPjV0VUpFT6mgx156brt43xTWqjWqD3GbsHr4wPAJz0nHoC3MOBBNvMTHDZgN6PxJXYVeRSJotA0cHTuEhEYwR152w/bnFfC3E1dt+Av3oRweM4jLll3HKO9NFz4E5K5XiJiTkXlyhdLomhIQKqxpOKRZtO7kT5o9W3+ySmUHXEIBmtVWJkEQfl1ErtDhLTN2ARvKXI+HlDQ0tya0OU/0wgJJOdcZYCpJpyqWzQlWBGLZvvvrufLbvsB+ZLNQHIvmsj6Zj/JdCphOl+eGPHO3sfwgg7whPgUL5E5Vdo3tkrJvT1HcGgYJA7CBjNo95kN/QwrC7lHhm+5Vjb7RrUNdVVq6ilebPcMj+PO9pnDpUFxzo88DZatQKyzSyChop+EEBatxjABq8KQMebJauE4TfunGdxrQuGM94Ek0D1tWZTU3j7DtZ9dcIUMCSoLukIFOoSzEtneCONH6PNR24vpKe3RXzo7RyQvtJpbbG69UYozj79e93Q/mh1c0mQnaokTnawGVTYij7t1gPBrbcNR5GPt0dj2k0gboQRy7k/N7596m2AQ8qZ5iDUGGBOdDWIhw0XRR6FcUM2aKDCW09sdamlYPx1oRZiQ/pdg74Sr7+oPBtq5SC7v5sZzNIP0jGts56oxW6CsebGJxhhecmaY869MDJGRNCdkAwDTOnq2WBz/BlW1/VLDbKf0RLRygr09YpNIOaUv9IUteiYfRF2L+p0rGKRJiAfw6/rxTtTfcTlNoG5qyF8fzV+0PfaCUYteuD3+CwQnZ9yDYXPjNplS+9bSN5Ro/M/pOtr9V7GA3ituwmN7KXKgolZWmgxQ9mE4O+DmjI+bcr+Tdy/0buXyDX5V3xci5iBixImwxhmThK4fi8vAZlUD2neq92BXxbaYLTD4+sxHN48tWlh+Q76gqkczdaL6k6EmwUsajJgcP+W/KnJsoAC5oGkiACBvnj0vv2nKEReqsZ8ftLgu1QSTLo/V+ZAuPllBBDKYjfdZ2qR92yv4OP6rhd+pSXc8g+wWTSeu7FgvdDJcxc/IMMfv5BdO9+YOr0v8H/O4DH2KxR+nzAbP4UQsu+WAxy5Hnd24mcIuk5Dh10s74i5FGJZ6feWRRXTWYVi543bgCbnMCyn7YHTh1JPlGOt4Gi833vEYQXuucPOTBn7RfYn9set0uN/pAwsaug0+7l8XLoerMvr10MZo1V7XurGt7PdkIWYMOGdveSBvdKTFNxHvSQ1nzW1tKyg6PxrmUgksB9ysRYD46P18Cq/ujJvA3eOzH/yq9f1OJbitZeUf6q0Kj+GzcURMLpTlgLffIhlJ7e86jclzym6p/NtYJ44V35naM1KCZnJPhJ3XMHaTdisFrppHVCvJv1xTR1pZPt2jlPrZEdZMjF8lSFscquuDmFj4Y6O7hZqKUa4+p963/16hBiEOmd8b+ShViBfqGcUmlaNB7bVdlF4+LofcMJDYM1KBPQyh2SlCgkPU5aPL27e80JV8CZqY8rH3bbLEo/Z2Z5yfya4jLM9kfl/oxRVigNO2FLusE8sdb5KECm1FRjko4xW2qdlEEiPmyzkURn8kQ0XxTa1rX4VjYKwDbMz057vGD+F73mcQMK4ugDJQkNKeZVG8c0qoKNkWhFGQfLSxtXTF85kj1D/4Bj6EHztlYn/vw47c073BiMOwyjYXPc03Mw7Bko+NiCpDkNrma19cn4aMLiQ0cGYLVhcmyR9TUPGmb+xX0eOUsu6O1hZD8JK3O2sghB09dSqV+3YR5DSb5UDJnuJQVFgp0XzHeh4t1VlMKURir6FrgXIrtGOeNjVRcYHepnEcilBljjFff2r4hlrluUNINL3A4texb622E5UQDYH03XWnq6aD+5iITSLINauCIiUx0rEkO4OX5eLsgPltnldRnMGUptXp60tq+RyPVRTq6HH2PEiXrsdNOdxUTtkg0O0y18c5NFFlsymF5R2Vw2P2td0NLDxJHO0YR99WwEgblu+XM3BD7dnPiMGVT2rA0RvtOCxknIcmHl5UrPHhh02KoJvDCAPPoh7gwuDFeyEQuj3BWP/wi4/3VAMVK4RT8BJOoNotXIEyd+0bvdYv8PlsZN5X8+iiSx0otiznwDCPkQfha4IAfP7DWPPz47320Llqgg8LWFfPXkvqh6TCckBqCcMq7msv3V0AJ6izYAq8YttQmqa73cFqMUFatGmMXtVZ9fj0KOdVezrgMqxfOnxvi9FoGATXY2C/WoZcd64DTXtaKkamt0RaK/rglv0HgMLKlFbrccX1B7eFck+hqWqiHVrYArlH6YhdprDvqRYgO3+pkNNKEEDGCC9ZXMTTTc+Ni2b3qBhVNXKs0ftwoVT8d0jtWg3Bp+yjH2cgOK2mMBK3fqwLItESGkpFU5T3+o2l7O5f+v9t1J12rmd/V+i5rdUKwBwsPsN67nrwWmGnwBNtw7vxc3cGrBj9/ulvg9eoVSE/ovJZu/YeK12XUAy7ZiwT0T51RJqKndbgsut3gu30sK3wBccMVFeyy8t2rlZ6Wsf9VL+tLvF49ndJsICyGV893v2vlWf1pVgA/WgJ7GLt6mJJOKZkT1UQPmu/h6reIArH+Gz+TDgfJCj6lo5tS7+faRE/mmX3RqNuchcwY/yqItXOZwL2m+D9WoGt2Ysdf4hbMXf+pQft1yGdbHz61CZOJUErUigm1lNh1fjBZNqVDeDt+nlkWkhS2kXkUBmEpefm9YpLvssvKT9lyR+CKiyP70QH2sn3ODRrHPjNHYyR/5eijlrnFCVkSUDHxN0OYzM+KEqTvUFxHyIye1Yisdi6eAC3iUdI2EytdFO87MyvSoSNLNWPiVXA+W+4+87WkqjD7bPuyBaQ2FF03SnMZWN4E9hj+ZltiUqwycqm7C/yigl2kv2ICa8x18t3mQJkk2alHxs8OPq0skBM8Z/Ugq+X8bRorrFg/BOqI4N4klc+98RL8YVgeNcRlRehDQqAGISy1OnppWFby9t4cwrk550BSxDfnJeBREnaMTFVWjefwx4rIMQXVGdxWrOwPZVMXH0MOUbVr5O6YQggfEMGS4kL9DUvqjk+taKXgY/pk6/QF7tK54SJ/4FFYa79dlSn9luAHoFl8GUCJw/A3QYdX+ZXMTqsU59vl/5xXq3hPryAF5UNXc/PVPbaRADbUjA87x4Ob7l9VQHsn3ehNfXhUyZ94Gp7EMKZFyY7fA67o9yNbjxzd24mls/K2n0LGbDWhvDPOpbVuSb8foUnnljLo7M0CWajm5tFSgaQDlzbU5sBNwmS5hxQ9Z+g7Do45TnTF+XanavSTmfTO32Xjt6KZj99cyBI3oRrCoP8VsOmqwIzHTD5z3N/1aoXTqD3MtZFi0f9Vd2A2u4b7eRO9SYtV5jWz+ReT0WAZBzI4W06ZlkXHjp6LG/HD+NCC9W+kBTv7B+93QsuqOUQJ0m1MkePfder7PByCyZXeCbUVJul9XtV96YY0NxAXHsCgPbEqB9wb9uhW489dZAcsAnSGe81kim0kqd/wHOb9ds3Kxi5qr7TCTziTkem11XNflQfwU0pBIDNdy2fu8oKvIFx8QCdFksXG6SL6v0NNGJqnnzIdAaoWeI79vyaTtKbOAAfQzf8UPrS8iW02+MClHJXCt5hEJItRPveacWv3+0NaYrPtGbtYQ8TXQbB032LiPp8/qWcPJ+BTS/XTfTo6a2yHYl5gX1Ak/azhiDJVt7XO1cDx+ahIaZLwUmRJlXC0ITQtxsPwN8kwbUrdKKGxvDWR4T4dWaydPcegPiELMp+dsetFmXLYfskqbcY6JLkBUDITjPmNlQcfustAT2eSHcPPDt206dYhb4WLA8m+Fq8lCtkxqTRkgPLsCU6pi7R1m8rkha36nYLzvJxMyG6kJCaHxCEEDxSSMhkPyVcGuCPX0unsT0Rfp/lPeXa3T56k8Tyq2uGew1zyyEetb7I1npFNE4c75yWkvDccetHO2NbzgMTW9w33D0rjO5glYUb0wOqG0nnOe4VuD5Xau/ifTe5t/tfS9ajzBlnDRQ/Has5x9j/nnoueMzg+O1RWF8oFZuOHo56k4RpOAneOYAGWEtn4Wxb0oa357XdE2VmsivTWWGLWXjLnFmHhVNC8Pn4JTJl652bAt4l2f+SG/au640T74svyQYMIpgNIkYTh2OKqgatUqvloLDwsF2Uy0JYCt38Ugop5oD8Z693bw7p06fZQzpB+w34GeGOLUgm7mhUH5cvHbgBhqAP2dB1kfwypDeiTXXOgY2lAgAg3T9LzChUHc6AwtSB+inSNyfktokTcYaUnJp4anLPDcN+BnvR0PV34ATjvZ+k+u5ugiZ3ur7dA9ESdfayfIdbAeAqrd2Rz3o7oREK9u0fT96OLKdyP00Qu95mK1oLkrxSmwYp4aQ0FR9b1Eusls3NvYRtGWHIQLniFS/CzvUfnwAGg752wEuPWFIaQABYg+kBhd7FdmAxnZtalBpFDZFWP2swlm8GbbHkx4CkOOizpLj11/0Cs3/uAF2kJin4ihxf6RxP5waJ/LRFfMLbJQALXwp2O8cayDZH+rNZjMCHZpEfZWG/I8mlbBIX5M5Dond8RgYOS3w1WpyCdicfmqtsDcf/IKWHDFuziSnwvmjBrZl/f4j5kn7YEUaNwIpxHx5uk7WK8d/x6q025FIvWCxPYwbwejk4aiN73vVq9Mm9Cqr+fMUKH12POdue7Bd+GZ4nHicA0iYIui6qSEAzysfLueJn0GCfgseyeL/RU81m7Vo8XKBxyGB6IKJdkWqjOkplCxwfHVkf2ik4PlF2MVopuVEOy9N1Xy3uF+Fw2iTOJXdWDdGUY4teGi7DqzYQaWvd8wouIdncOz3EKbqqRMndQqjmA40Pg4v7B6/rPCsZhFY/caGJzfV7VO/WbbOlxl42g9YlEB7/6W2pSUKsRmbd9ueX4/Z58GPCV0Y5obxCNWoTM8fgqnjbGvcKIg33CtZAL8DR5iD0ZAjly9gq1ShB/BGpNhLTzumVHcz2ed8LvJ7JRqrMTgxVA7s7tjvHGsybODqu8ne5/tXftZGzI8qe+ynb5Szr2G2m1ps80fA+te41CIngrpg2dql+pgro6vFerkt2jkm48mPtamrVurVXWBkarNveN9+cFZh/bys1RPho+Qjo3e5bMO+CS6hYtsnaQNO8meqm6405vdaw5YUtpNYIfMDNe/S0/Ykv9P0dxOYqDCTNCeF+/NHLBn684+/YIQezNt+hPsi8u8e475cP6dnYGorkNuFyyDYk6sw9lCjjjKOjjWb90MxLADZH2NuzI/2dCaAconD8QTUIE1RR9hGTMwOueeymZglThae29KWdxwDED4LnYRNDycHYTvopSsOpvSJqdEO26aPex3JSJmq7huzYnqtn/IH/I5dfyawRrXbG0KvpAWfax81EOPEo2P0a/muea2dRUMdNCLLF4ozfuMQBUgBtav+2QtqKc6FALJLb8aRJ/Wl3CvGLRLrTZqwHdR/+SH64MJHptm9Jpj/OiejBknOuGxRQ2qjhFaY8EP6/iiNx0g7cquaTU/1d0YtbG6fSYub/W95g82jKFDDx6JYeoZFeVFFP7NVi4bO7ITuLHRZgeO0sozH4p2/Y2ZPtoa5yYXhYQfrEnO2vIV4de2RHcoVb/++MbzWi8HARMWcQQzmbwYP8gFi2RcKvZDDBTKdUeWs/cbHXS74WdYUBFYURJAl2QFRBt+O/fF8o6YVZLqn9asQTW96pOnpV3jQhb88TV8JcGvTM2MhhHxUV2Vv36undpbKMhBWXTG7FBxt2DcXzwS7OWW7TglIz/PZdXpfNiW/eyajvirOZ9zCoJ7Tam7GHe8EO/UqPsBKTO6JEbQKPTma+e1Nc657HI73fcxWOtRfRAvS7V0ZGRM+eQh7AQbLWYSuhbXEhIuTOWI67F60Ydp2uq0xOgLhtC81XTaKF6Uf8a92fI6oHXyqA44RtPTkC1xR/7oszaX8DisrXIpeGTL3ZHMz87o2+Vyy9ar7DxyqZUhJKORIn8YTfCGKGKyZmutGCVzV1TnEoppK5TPPKOpyhu5VRJz++JrjhXMu9hfhLGvVgkxoUSh1ufsaOQpsmlSTY/rqnYaU/yFhBtMSwd5rSKXnntqSPtBy/0NKbKnkPWX5IhthNVsE74mbjUZ6tdSmoqIwvQmSlIAr8g1zkR4rzM0l4RivhvoKK9KagvzUSb78gmUZOgUrhzK5jNH3xN9dByUDKuvfBHE1+vz2nubE4SxaPFHRyRv38/teoJu4pzAEY1pNGktvewzHytPBXi1cw7rqL7hyYcbE2byPqv3PtWr9IiCIfob5Bfd7+ZdzlSNw36NGs3IYLT5yDuYq32qN4GZeJFMMtEp8mNk6LcSzjYhOih0jDDE+WW5xCGQ1IaVgCYFq3PWAl+bjZWdp0dWgEhnU0Z0hYLWE3oGDp+z928X+BkLCjN4ZWjkOCiakWJwxkTQSRF2DqiKapAVcx+ViCt8hlooVWWdTmtOsBOcJg8XR2+nJMqfm4O3T7OQPpuihu3ndabM3kwlkJ/4MHPz1wC/3Ff1ET/zgpPEy5X7VSRyEaoix1qq2clfjwL2lxKdes290gqjn1QU0C669JIC1kRnbH2PpZJyV3WklHbnd33NSr7cHtgXA7ByMCV0uzKmrha0bF2zFfFxD+Lc1BbixBbvs8tYj2iQedS4UH5orurJxP5r7nrIHKlEeQSqXI/JvOD6BZMSrMIpKIj41Hy4adeBY7OXAAzrhBVKgXtzqMzym78zbn4JFF/fRi6xBH6476+pGRurGu039QkX9emXQO1YLoFbjTaoHrL1PvF9dUqSfNhcCRVp/1CNO8WmpDMUHb8l6ZLEuDoAoKijwC6Q+AE7I7cbVUj6iWP7MyIRCuz6/OFtrReXkFBb/Ii8pJcFD81+X6hIH5+CpgWNOSA+nSKqmZscb5IHlYX/ieQ+Z9VXIOphrwmfHIv33dQ5tLxVFHRDEodWSyXB8wwYiEqLqoAHro8YvXikFboW2Hl8MdsCHHzo8EJCa5GiOBbSEDjbd1ZZ8yC5NxYxGPv28aqmw+VElY8JhAHwXX7/Q6nCaE3v4hMLtMh1hdKjU2zt2ApuF8Rx9I7/WyNJ+AtYzvq1Am54HXDkS9X69TrJgBNpikkStl5DMUOUUhVfVRZwUizmo0dFK2y4bORZlksY5YfS8OsFliTFOeW3n67GF4trKZ3yikGRhv1X4xHxfwTPNIwx9nNTLKIHt0Jw4fNHKTsNYDvIDaUFIackWPzyT1hMZIdFdw04IrnaSEOddmS9yQOcy26ZTllJTbUWuFaKP/2P4L368l3VNuEqkpqAd0U8QAlATDQbRBnqb5L3RYfney966T43CI4Omfteek/OH24O+laxT+blME4obpBJ+vzG/xo5JUkF7Bl2lnETLfwIixa2liuJqGL2WJShWW4sg2+QQfS7g32Q46Io03nPzSeLJ66bq2zSc2xiTqlQXjRZRn5+Gz9d1AVOtpSFd7w3eJKQ+6WupxPG290PTX88vxIQJESJRaoCHzRjlkoUMA/1JsRyxWSrIjuU9ZZXi2VyPr/fMCnezlIvvjhDS0itYRmmhwyyaN2RY8KnjTkZCJizm0yKRrQ5Lyaf0l53uNe8sw1VN0qyBQZyQKL3yJK5XqqooyAjd8T7c1x5+RMzKsqyf+5P/4g0f63p8yKTujI3jNIhveWx87c+y5jOb83IwD/v2sj0HF14FXR49/yVy8z5+6IvJ/XLUfiDLQzIX9dHz99WzTzy7SE9yvfSRwDopL7Ml6uozWMK4Go1dRlzkd4W82Oe9q+AVqgCvWZHlJBnp2btGSea5meav9j6lao8ulEsr9P9Br93cGZ4foJjlnZHiszPXP0fUEsDBBQAAgAIABFpkVFaWfM/TQAAAGoAAAAbAAAAdW5pdmVyc2FsL3VuaXZlcnNhbC5wbmcueG1ss7GvyM1RKEstKs7Mz7NVMtQzULK34+WyKShKLctMLVeoAIoBBSFASaHSVsnECMEtz0wpybBVMjcxRYhlpGamZ5TYKpmaWsIF9YFGAgBQSwECAAAUAAIACACiSE5ONmFYAkcDAADhCQAAFAAAAAAAAAABAAAAAAAAAAAAdW5pdmVyc2FsL3BsYXllci54bWxQSwECAAAUAAIACAARaZFRBDuSzdAFAABJFAAAHQAAAAAAAAABAAAAAAB5AwAAdW5pdmVyc2FsL2NvbW1vbl9tZXNzYWdlcy5sbmdQSwECAAAUAAIACAARaZFRFR5gG6MAAAB/AQAALgAAAAAAAAABAAAAAACECQAAdW5pdmVyc2FsL3BsYXliYWNrX2FuZF9uYXZpZ2F0aW9uX3NldHRpbmdzLnhtbFBLAQIAABQAAgAIABFpkVHp2Ekd7AUAAJIfAAAnAAAAAAAAAAEAAAAAAHMKAAB1bml2ZXJzYWwvZmxhc2hfcHVibGlzaGluZ19zZXR0aW5ncy54bWxQSwECAAAUAAIACAARaZFRAFDq9XUDAACYDAAAIQAAAAAAAAABAAAAAACkEAAAdW5pdmVyc2FsL2ZsYXNoX3NraW5fc2V0dGluZ3MueG1sUEsBAgAAFAACAAgAEWmRUWEnpkPlBQAAHB8AACYAAAAAAAAAAQAAAAAAWBQAAHVuaXZlcnNhbC9odG1sX3B1Ymxpc2hpbmdfc2V0dGluZ3MueG1sUEsBAgAAFAACAAgAEWmRUVMGY++4AQAAZgYAAB8AAAAAAAAAAQAAAAAAgRoAAHVuaXZlcnNhbC9odG1sX3NraW5fc2V0dGluZ3MuanNQSwECAAAUAAIACAARaZFRlBOzImkAAABuAAAAHAAAAAAAAAABAAAAAAB2HAAAdW5pdmVyc2FsL2xvY2FsX3NldHRpbmdzLnhtbFBLAQIAABQAAgAIABFpkVE4BQDNlT4AAPhbAAAXAAAAAAAAAAAAAAAAABkdAAB1bml2ZXJzYWwvdW5pdmVyc2FsLnBuZ1BLAQIAABQAAgAIABFpkVFaWfM/TQAAAGoAAAAbAAAAAAAAAAEAAAAAAONbAAB1bml2ZXJzYWwvdW5pdmVyc2FsLnBuZy54bWxQSwUGAAAAAAoACgAGAwAAaVw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6.311|1.301|1.239"/>
  <p:tag name="ISPRING_PRESENTER_ID" val="{DB04B7D3-311A-4F8F-8AE9-DD5E81436F6B}"/>
  <p:tag name="ISPRING_PLAYER_LAYOUT_TYPE" val="Full"/>
  <p:tag name="GENSWF_SLIDE_TITLE" val="Ôn số lượng 3"/>
  <p:tag name="GENSWF_ADVANCE_TIME" val="16.850"/>
  <p:tag name="ISPRING_SLIDE_ID_2" val="{7247A6DC-F54D-4FB9-85DB-C8C3A0114BE8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5.quiz"/>
  <p:tag name="ISPRING_QUIZ_RELATIVE_PATH" val="LQVT SO 4\quiz\quiz5.quiz"/>
  <p:tag name="GENSWF_ADVANCE_TIME" val="5.000"/>
  <p:tag name="ISPRING_CUSTOM_TIMING_USED" val="1"/>
  <p:tag name="ISPRING_SLIDE_INDENT_LEVEL" val="0"/>
  <p:tag name="GENSWF_SLIDE_TITLE" val="Câu hỏi 2"/>
  <p:tag name="ISPRING_PRESENTER_ID" val="{DB04B7D3-311A-4F8F-8AE9-DD5E81436F6B}"/>
  <p:tag name="ISPRING_PLAYER_LAYOUT_TYPE" val="Full"/>
  <p:tag name="ISPRING_QUIZ_FULL_PATH" val="C:\Users\PC\Desktop\TRAN THI THU HIEN e-learning 2020\TEPNGUON\LQVT SO 4\quiz\quiz5.quiz"/>
  <p:tag name="ISPRING_SLIDE_ID_2" val="{AF98F239-C59A-495D-BD38-9EDCC5102571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6.888"/>
  <p:tag name="ISPRING_PRESENTER_ID" val="{DB04B7D3-311A-4F8F-8AE9-DD5E81436F6B}"/>
  <p:tag name="ISPRING_PLAYER_LAYOUT_TYPE" val="Full"/>
  <p:tag name="GENSWF_SLIDE_TITLE" val="Ôn số lượng 3"/>
  <p:tag name="ISPRING_SLIDE_ID_2" val="{C5BAA932-A5E3-4684-B724-C7E2508149B9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RELATIVE_PATH" val="LQVT SO 4\quiz\quiz3.quiz"/>
  <p:tag name="GENSWF_ADVANCE_TIME" val="5.000"/>
  <p:tag name="ISPRING_CUSTOM_TIMING_USED" val="1"/>
  <p:tag name="ISPRING_SLIDE_INDENT_LEVEL" val="0"/>
  <p:tag name="GENSWF_SLIDE_TITLE" val="Câu hỏi 3"/>
  <p:tag name="ISPRING_PRESENTER_ID" val="{DB04B7D3-311A-4F8F-8AE9-DD5E81436F6B}"/>
  <p:tag name="ISPRING_PLAYER_LAYOUT_TYPE" val="Full"/>
  <p:tag name="ISPRING_QUIZ_FULL_PATH" val="C:\Users\PC\Desktop\TRAN THI THU HIEN e-learning 2020\TEPNGUON\LQVT SO 4\quiz\quiz3.quiz"/>
  <p:tag name="ISPRING_SLIDE_ID_2" val="{B092BEAD-EE77-4637-9BEF-A353C52E7D9F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DB04B7D3-311A-4F8F-8AE9-DD5E81436F6B}"/>
  <p:tag name="ISPRING_PLAYER_LAYOUT_TYPE" val="Full"/>
  <p:tag name="GENSWF_SLIDE_TITLE" val="Ôn số lượng 3"/>
  <p:tag name="GENSWF_ADVANCE_TIME" val="17.744"/>
  <p:tag name="TIMING" val="|6.11|0.874|1.155|1.631|3.637"/>
  <p:tag name="ISPRING_SLIDE_ID_2" val="{721A7036-E834-4786-8FCA-4ED42E226E5A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ADVANCE_TIME" val="10.329"/>
  <p:tag name="TIMING" val="|3.38"/>
  <p:tag name="GENSWF_SLIDE_TITLE" val="Phần 2: Tạo nhóm có số lượng 4, đếm đến 4, nhận biết chữ số 4"/>
  <p:tag name="ISPRING_PRESENTER_ID" val="{DB04B7D3-311A-4F8F-8AE9-DD5E81436F6B}"/>
  <p:tag name="ISPRING_PLAYER_LAYOUT_TYPE" val="Full"/>
  <p:tag name="ISPRING_SLIDE_ID_2" val="{FC629AE7-798D-4C63-B0CB-DDCF6160FE6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36.072"/>
  <p:tag name="TIMING" val="|0.538|9.018|0.785|0.946|1.095|10.188|1.157|1.341|3.3|0.845|0.917|3.457"/>
  <p:tag name="GENSWF_SLIDE_TITLE" val="Tạo nhóm có số lượng 4, đếm đến 4"/>
  <p:tag name="ISPRING_PRESENTER_ID" val="{DB04B7D3-311A-4F8F-8AE9-DD5E81436F6B}"/>
  <p:tag name="ISPRING_PLAYER_LAYOUT_TYPE" val="Full"/>
  <p:tag name="ISPRING_SLIDE_ID_2" val="{988364DC-B9E3-4C96-944D-ED4B6237F811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6.quiz"/>
  <p:tag name="ISPRING_QUIZ_RELATIVE_PATH" val="LQVT SO 4\quiz\quiz6.quiz"/>
  <p:tag name="GENSWF_ADVANCE_TIME" val="5.000"/>
  <p:tag name="ISPRING_CUSTOM_TIMING_USED" val="1"/>
  <p:tag name="ISPRING_SLIDE_INDENT_LEVEL" val="0"/>
  <p:tag name="GENSWF_SLIDE_TITLE" val="Câu hỏi 4"/>
  <p:tag name="ISPRING_PRESENTER_ID" val="{DB04B7D3-311A-4F8F-8AE9-DD5E81436F6B}"/>
  <p:tag name="ISPRING_PLAYER_LAYOUT_TYPE" val="Full"/>
  <p:tag name="ISPRING_QUIZ_FULL_PATH" val="C:\Users\PC\Desktop\TRAN THI THU HIEN e-learning 2020\TEPNGUON\LQVT SO 4\quiz\quiz6.quiz"/>
  <p:tag name="ISPRING_SLIDE_ID_2" val="{F7570E35-BD33-44B9-ACD4-E67B502125A8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7.quiz"/>
  <p:tag name="ISPRING_QUIZ_RELATIVE_PATH" val="LQVT SO 4\quiz\quiz7.quiz"/>
  <p:tag name="ISPRING_CUSTOM_TIMING_USED" val="1"/>
  <p:tag name="ISPRING_SLIDE_INDENT_LEVEL" val="0"/>
  <p:tag name="GENSWF_SLIDE_TITLE" val="Câu hỏi 5"/>
  <p:tag name="ISPRING_PRESENTER_ID" val="{DB04B7D3-311A-4F8F-8AE9-DD5E81436F6B}"/>
  <p:tag name="ISPRING_PLAYER_LAYOUT_TYPE" val="Full"/>
  <p:tag name="GENSWF_ADVANCE_TIME" val="0.001"/>
  <p:tag name="ISPRING_QUIZ_FULL_PATH" val="C:\Users\PC\Desktop\TRAN THI THU HIEN e-learning 2020\TEPNGUON\LQVT SO 4\quiz\quiz7.quiz"/>
  <p:tag name="ISPRING_SLIDE_ID_2" val="{3A8E4DB1-CE37-49BA-824B-6132234399AE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8.quiz"/>
  <p:tag name="ISPRING_QUIZ_RELATIVE_PATH" val="LQVT SO 4\quiz\quiz8.quiz"/>
  <p:tag name="GENSWF_ADVANCE_TIME" val="5.000"/>
  <p:tag name="ISPRING_CUSTOM_TIMING_USED" val="1"/>
  <p:tag name="ISPRING_SLIDE_INDENT_LEVEL" val="0"/>
  <p:tag name="GENSWF_SLIDE_TITLE" val="Câu hỏi 6"/>
  <p:tag name="ISPRING_PRESENTER_ID" val="{DB04B7D3-311A-4F8F-8AE9-DD5E81436F6B}"/>
  <p:tag name="ISPRING_PLAYER_LAYOUT_TYPE" val="Full"/>
  <p:tag name="ISPRING_QUIZ_FULL_PATH" val="C:\Users\PC\Desktop\TRAN THI THU HIEN e-learning 2020\TEPNGUON\LQVT SO 4\quiz\quiz8.quiz"/>
  <p:tag name="ISPRING_SLIDE_ID_2" val="{2B4400C6-F68F-4F41-BF8C-7977CCC14DE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24.698"/>
  <p:tag name="GENSWF_SLIDE_TITLE" val="Thông tin giáo viên"/>
  <p:tag name="ISPRING_PRESENTER_ID" val="{DB04B7D3-311A-4F8F-8AE9-DD5E81436F6B}"/>
  <p:tag name="ISPRING_PLAYER_LAYOUT_TYPE" val="Full"/>
  <p:tag name="ISPRING_SLIDE_ID_2" val="{164BAA06-1B00-4DEE-9AA0-0494B2F42A9E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0.quiz"/>
  <p:tag name="ISPRING_QUIZ_RELATIVE_PATH" val="LQVT SO 4\quiz\quiz10.quiz"/>
  <p:tag name="GENSWF_ADVANCE_TIME" val="5.000"/>
  <p:tag name="ISPRING_CUSTOM_TIMING_USED" val="1"/>
  <p:tag name="ISPRING_SLIDE_INDENT_LEVEL" val="0"/>
  <p:tag name="GENSWF_SLIDE_TITLE" val="Câu hỏi 7"/>
  <p:tag name="ISPRING_PRESENTER_ID" val="{DB04B7D3-311A-4F8F-8AE9-DD5E81436F6B}"/>
  <p:tag name="ISPRING_PLAYER_LAYOUT_TYPE" val="Full"/>
  <p:tag name="ISPRING_QUIZ_FULL_PATH" val="C:\Users\PC\Desktop\TRAN THI THU HIEN e-learning 2020\TEPNGUON\LQVT SO 4\quiz\quiz10.quiz"/>
  <p:tag name="ISPRING_SLIDE_ID_2" val="{13C7F5DF-A009-40AA-ABB4-6464600D73DB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1.quiz"/>
  <p:tag name="ISPRING_QUIZ_RELATIVE_PATH" val="LQVT SO 4\quiz\quiz11.quiz"/>
  <p:tag name="ISPRING_CUSTOM_TIMING_USED" val="1"/>
  <p:tag name="ISPRING_SLIDE_INDENT_LEVEL" val="0"/>
  <p:tag name="GENSWF_SLIDE_TITLE" val="Câu hỏi 8"/>
  <p:tag name="ISPRING_PRESENTER_ID" val="{DB04B7D3-311A-4F8F-8AE9-DD5E81436F6B}"/>
  <p:tag name="ISPRING_PLAYER_LAYOUT_TYPE" val="Full"/>
  <p:tag name="GENSWF_ADVANCE_TIME" val="0.001"/>
  <p:tag name="ISPRING_QUIZ_FULL_PATH" val="C:\Users\PC\Desktop\TRAN THI THU HIEN e-learning 2020\TEPNGUON\LQVT SO 4\quiz\quiz11.quiz"/>
  <p:tag name="ISPRING_SLIDE_ID_2" val="{C14A3F3F-BDDB-4041-B48F-E49B97F22617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2.quiz"/>
  <p:tag name="ISPRING_QUIZ_RELATIVE_PATH" val="LQVT SO 4\quiz\quiz12.quiz"/>
  <p:tag name="ISPRING_CUSTOM_TIMING_USED" val="1"/>
  <p:tag name="ISPRING_SLIDE_INDENT_LEVEL" val="0"/>
  <p:tag name="GENSWF_SLIDE_TITLE" val="Câu hỏi 9"/>
  <p:tag name="ISPRING_PRESENTER_ID" val="{DB04B7D3-311A-4F8F-8AE9-DD5E81436F6B}"/>
  <p:tag name="ISPRING_PLAYER_LAYOUT_TYPE" val="Full"/>
  <p:tag name="GENSWF_ADVANCE_TIME" val="0.001"/>
  <p:tag name="ISPRING_QUIZ_FULL_PATH" val="C:\Users\PC\Desktop\TRAN THI THU HIEN e-learning 2020\TEPNGUON\LQVT SO 4\quiz\quiz12.quiz"/>
  <p:tag name="ISPRING_SLIDE_ID_2" val="{52EB418A-42F2-4E30-AFF8-DF2D0FA325A6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2.589|4.115|1.1|0.968|0.888|3.873|1.269"/>
  <p:tag name="GENSWF_SLIDE_TITLE" val="Tạo nhóm có số lượng 4, đếm đến 4"/>
  <p:tag name="ISPRING_PRESENTER_ID" val="{DB04B7D3-311A-4F8F-8AE9-DD5E81436F6B}"/>
  <p:tag name="ISPRING_PLAYER_LAYOUT_TYPE" val="Full"/>
  <p:tag name="ISPRING_SLIDE_ID_2" val="{4AAEE49F-5B95-486A-99FF-C3994E469A86}"/>
  <p:tag name="GENSWF_ADVANCE_TIME" val="22.96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3.quiz"/>
  <p:tag name="ISPRING_QUIZ_RELATIVE_PATH" val="LQVT SO 4\quiz\quiz13.quiz"/>
  <p:tag name="ISPRING_CUSTOM_TIMING_USED" val="1"/>
  <p:tag name="ISPRING_SLIDE_INDENT_LEVEL" val="0"/>
  <p:tag name="GENSWF_SLIDE_TITLE" val="Câu hỏi 10"/>
  <p:tag name="ISPRING_PRESENTER_ID" val="{DB04B7D3-311A-4F8F-8AE9-DD5E81436F6B}"/>
  <p:tag name="ISPRING_PLAYER_LAYOUT_TYPE" val="Full"/>
  <p:tag name="GENSWF_ADVANCE_TIME" val="0.001"/>
  <p:tag name="ISPRING_QUIZ_FULL_PATH" val="C:\Users\PC\Desktop\TRAN THI THU HIEN e-learning 2020\TEPNGUON\LQVT SO 4\quiz\quiz13.quiz"/>
  <p:tag name="ISPRING_SLIDE_ID_2" val="{274B69BD-1B02-45B0-97DD-F561561DBC5A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15.487"/>
  <p:tag name="TIMING" val="|2|5.629|0.855|0.954|0.989|3.434"/>
  <p:tag name="GENSWF_SLIDE_TITLE" val="Tạo nhóm có số lượng 4, đếm đến 4"/>
  <p:tag name="ISPRING_PRESENTER_ID" val="{DB04B7D3-311A-4F8F-8AE9-DD5E81436F6B}"/>
  <p:tag name="ISPRING_PLAYER_LAYOUT_TYPE" val="Full"/>
  <p:tag name="ISPRING_SLIDE_ID_2" val="{81CE73CF-78DE-4B9E-AC0B-9AA903628C44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18.904"/>
  <p:tag name="TIMING" val="|5.84|0.967|1.042|0.876|0.972|2.824|2.848"/>
  <p:tag name="GENSWF_SLIDE_TITLE" val="Nhận biết chữ số 4"/>
  <p:tag name="ISPRING_PRESENTER_ID" val="{DB04B7D3-311A-4F8F-8AE9-DD5E81436F6B}"/>
  <p:tag name="ISPRING_PLAYER_LAYOUT_TYPE" val="Full"/>
  <p:tag name="ISPRING_SLIDE_ID_2" val="{4987F823-AD34-4822-B46C-2547BAB56FAF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4.quiz"/>
  <p:tag name="ISPRING_QUIZ_RELATIVE_PATH" val="LQVT SO 4\quiz\quiz14.quiz"/>
  <p:tag name="GENSWF_ADVANCE_TIME" val="5.000"/>
  <p:tag name="ISPRING_CUSTOM_TIMING_USED" val="1"/>
  <p:tag name="ISPRING_SLIDE_INDENT_LEVEL" val="0"/>
  <p:tag name="GENSWF_SLIDE_TITLE" val="Thử tài cùng bé"/>
  <p:tag name="ISPRING_PRESENTER_ID" val="{DB04B7D3-311A-4F8F-8AE9-DD5E81436F6B}"/>
  <p:tag name="ISPRING_PLAYER_LAYOUT_TYPE" val="Full"/>
  <p:tag name="ISPRING_QUIZ_FULL_PATH" val="C:\Users\PC\Desktop\TRAN THI THU HIEN e-learning 2020\TEPNGUON\LQVT SO 4\quiz\quiz14.quiz"/>
  <p:tag name="ISPRING_SLIDE_ID_2" val="{42D82B6B-B9AF-4D28-A6A7-47C4694AD683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11.050"/>
  <p:tag name="ISPRING_PLAYER_LAYOUT_TYPE" val="Video"/>
  <p:tag name="GENSWF_SLIDE_TITLE" val="Kết thúc bài học"/>
  <p:tag name="ISPRING_PRESENTER_ID" val="{DB04B7D3-311A-4F8F-8AE9-DD5E81436F6B}"/>
  <p:tag name="ISPRING_SLIDE_ID_2" val="{1BE707F2-54FE-4762-B322-B6AF916DC2B0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13.057"/>
  <p:tag name="GENSWF_SLIDE_TITLE" val="Tài liệu tham khảo"/>
  <p:tag name="ISPRING_PRESENTER_ID" val="{DB04B7D3-311A-4F8F-8AE9-DD5E81436F6B}"/>
  <p:tag name="ISPRING_PLAYER_LAYOUT_TYPE" val="Full"/>
  <p:tag name="ISPRING_SLIDE_ID_2" val="{3A146748-D426-48A2-9D85-5EF01705AD8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14.080"/>
  <p:tag name="ISPRING_PLAYER_LAYOUT_TYPE" val="Video"/>
  <p:tag name="GENSWF_SLIDE_TITLE" val="Giới thiệu bài học"/>
  <p:tag name="ISPRING_PRESENTER_ID" val="{DB04B7D3-311A-4F8F-8AE9-DD5E81436F6B}"/>
  <p:tag name="ISPRING_SLIDE_ID_2" val="{35F5BE9D-1498-4C92-94A6-C4CBD64B2AC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17.402"/>
  <p:tag name="TIMING" val="|1.005|2.789|6.23|4.169"/>
  <p:tag name="GENSWF_SLIDE_TITLE" val="Mục tiêu bài học"/>
  <p:tag name="ISPRING_PRESENTER_ID" val="{DB04B7D3-311A-4F8F-8AE9-DD5E81436F6B}"/>
  <p:tag name="ISPRING_PLAYER_LAYOUT_TYPE" val="Full"/>
  <p:tag name="ISPRING_SLIDE_ID_2" val="{2E41BC28-4189-414C-B98A-2D88E206738F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ADVANCE_TIME" val="22.498"/>
  <p:tag name="TIMING" val="|1.824|1.531|2.268|5.405"/>
  <p:tag name="GENSWF_SLIDE_TITLE" val="Bài học gồm 3 phần"/>
  <p:tag name="ISPRING_PRESENTER_ID" val="{DB04B7D3-311A-4F8F-8AE9-DD5E81436F6B}"/>
  <p:tag name="ISPRING_PLAYER_LAYOUT_TYPE" val="Full"/>
  <p:tag name="ISPRING_SLIDE_ID_2" val="{FAD03534-DFCE-4C42-8DE3-F22ADEC1F297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107.703"/>
  <p:tag name="ISPRING_PLAYER_LAYOUT_TYPE" val="Video"/>
  <p:tag name="GENSWF_SLIDE_TITLE" val="Nghe bài hát và trả lời câu hỏi"/>
  <p:tag name="ISPRING_PRESENTER_ID" val="{DB04B7D3-311A-4F8F-8AE9-DD5E81436F6B}"/>
  <p:tag name="ISPRING_SLIDE_ID_2" val="{EEBD0402-A761-4778-A05C-EFEA80605C26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4.quiz"/>
  <p:tag name="ISPRING_QUIZ_RELATIVE_PATH" val="LQVT SO 4\quiz\quiz4.quiz"/>
  <p:tag name="GENSWF_ADVANCE_TIME" val="5.000"/>
  <p:tag name="ISPRING_CUSTOM_TIMING_USED" val="1"/>
  <p:tag name="ISPRING_SLIDE_INDENT_LEVEL" val="0"/>
  <p:tag name="GENSWF_SLIDE_TITLE" val="Câu hỏi 1"/>
  <p:tag name="ISPRING_PRESENTER_ID" val="{DB04B7D3-311A-4F8F-8AE9-DD5E81436F6B}"/>
  <p:tag name="ISPRING_PLAYER_LAYOUT_TYPE" val="Full"/>
  <p:tag name="ISPRING_QUIZ_FULL_PATH" val="C:\Users\PC\Desktop\TRAN THI THU HIEN e-learning 2020\TEPNGUON\LQVT SO 4\quiz\quiz4.quiz"/>
  <p:tag name="ISPRING_SLIDE_ID_2" val="{963FD6F6-4A75-403F-B7D4-54254D0052DF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DB04B7D3-311A-4F8F-8AE9-DD5E81436F6B}"/>
  <p:tag name="ISPRING_PLAYER_LAYOUT_TYPE" val="Full"/>
  <p:tag name="GENSWF_SLIDE_TITLE" val="Giới thiệu các con vật nuôi trong gia đình"/>
  <p:tag name="GENSWF_ADVANCE_TIME" val="15.992"/>
  <p:tag name="TIMING" val="|2.393|0.895|0.999|5.264|1.086|0.919|0.977"/>
  <p:tag name="ISPRING_SLIDE_ID_2" val="{45A79944-4A6A-4D6A-AF82-0020C09B80B0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TIMING" val="|1.297"/>
  <p:tag name="GENSWF_ADVANCE_TIME" val="4.896"/>
  <p:tag name="GENSWF_SLIDE_TITLE" val="Phần 1: Ôn số lượng trong phạm vi 3"/>
  <p:tag name="ISPRING_PRESENTER_ID" val="{DB04B7D3-311A-4F8F-8AE9-DD5E81436F6B}"/>
  <p:tag name="ISPRING_PLAYER_LAYOUT_TYPE" val="Full"/>
  <p:tag name="ISPRING_SLIDE_ID_2" val="{1BB9FAB8-9D79-4B22-8D33-BC7CFFA21E7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</TotalTime>
  <Words>213</Words>
  <Application>Microsoft Office PowerPoint</Application>
  <PresentationFormat>Custom</PresentationFormat>
  <Paragraphs>69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LQVT SO 4</dc:title>
  <dc:creator>tran thi thu hien</dc:creator>
  <cp:lastModifiedBy>21AK22</cp:lastModifiedBy>
  <cp:revision>190</cp:revision>
  <dcterms:created xsi:type="dcterms:W3CDTF">2020-11-10T13:50:27Z</dcterms:created>
  <dcterms:modified xsi:type="dcterms:W3CDTF">2021-09-01T07:31:03Z</dcterms:modified>
</cp:coreProperties>
</file>