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8" r:id="rId3"/>
    <p:sldId id="264" r:id="rId4"/>
    <p:sldId id="259" r:id="rId5"/>
    <p:sldId id="265" r:id="rId6"/>
    <p:sldId id="266" r:id="rId7"/>
    <p:sldId id="260" r:id="rId8"/>
    <p:sldId id="290" r:id="rId9"/>
    <p:sldId id="268" r:id="rId10"/>
    <p:sldId id="263" r:id="rId11"/>
    <p:sldId id="284" r:id="rId12"/>
    <p:sldId id="285" r:id="rId13"/>
    <p:sldId id="286" r:id="rId14"/>
    <p:sldId id="261" r:id="rId15"/>
    <p:sldId id="276" r:id="rId16"/>
    <p:sldId id="274" r:id="rId17"/>
    <p:sldId id="275" r:id="rId18"/>
    <p:sldId id="269" r:id="rId19"/>
    <p:sldId id="278" r:id="rId20"/>
    <p:sldId id="279" r:id="rId21"/>
    <p:sldId id="280" r:id="rId22"/>
    <p:sldId id="281" r:id="rId23"/>
    <p:sldId id="283" r:id="rId24"/>
    <p:sldId id="289" r:id="rId25"/>
    <p:sldId id="287" r:id="rId26"/>
    <p:sldId id="292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946"/>
    <a:srgbClr val="3E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87" autoAdjust="0"/>
  </p:normalViewPr>
  <p:slideViewPr>
    <p:cSldViewPr>
      <p:cViewPr>
        <p:scale>
          <a:sx n="70" d="100"/>
          <a:sy n="70" d="100"/>
        </p:scale>
        <p:origin x="-116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4E64EF1-6457-49DA-B540-CF5DDCECFB26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/>
      <dgm:t>
        <a:bodyPr/>
        <a:lstStyle/>
        <a:p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1.Ổn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/>
      <dgm:t>
        <a:bodyPr/>
        <a:lstStyle/>
        <a:p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2.Phương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/>
      <dgm:t>
        <a:bodyPr/>
        <a:lstStyle/>
        <a:p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c.Luyện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b="1" dirty="0" smtClean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66020DF-458D-43C0-B982-DCCB19307D81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/>
      <dgm:t>
        <a:bodyPr/>
        <a:lstStyle/>
        <a:p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3.Kết </a:t>
          </a:r>
          <a:r>
            <a:rPr lang="en-US" b="1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r>
            <a:rPr lang="en-US" dirty="0" err="1" smtClean="0"/>
            <a:t>Nhận</a:t>
          </a:r>
          <a:r>
            <a:rPr lang="en-US" dirty="0" smtClean="0"/>
            <a:t> </a:t>
          </a:r>
          <a:r>
            <a:rPr lang="en-US" dirty="0" err="1" smtClean="0"/>
            <a:t>xét</a:t>
          </a:r>
          <a:r>
            <a:rPr lang="en-US" dirty="0" smtClean="0"/>
            <a:t> </a:t>
          </a:r>
          <a:r>
            <a:rPr lang="en-US" dirty="0" err="1" smtClean="0"/>
            <a:t>giờ</a:t>
          </a:r>
          <a:r>
            <a:rPr lang="en-US" dirty="0" smtClean="0"/>
            <a:t> </a:t>
          </a:r>
          <a:r>
            <a:rPr lang="en-US" dirty="0" err="1" smtClean="0"/>
            <a:t>học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D15C5DE4-591E-4784-8B0C-BAF6BF21C5C4}" type="presOf" srcId="{EAA4F050-6059-4313-9A99-C8CD2726932B}" destId="{D94B20DA-A834-4543-A428-9E607980391E}" srcOrd="0" destOrd="0" presId="urn:microsoft.com/office/officeart/2005/8/layout/vProcess5"/>
    <dgm:cxn modelId="{9053271E-0BAD-4EA3-95A4-0B4FCA398C31}" type="presOf" srcId="{FD6BAF66-1398-4F25-AE51-480AFF768FB9}" destId="{D58CD9AA-1128-4127-91C8-82759C29B05F}" srcOrd="0" destOrd="0" presId="urn:microsoft.com/office/officeart/2005/8/layout/vProcess5"/>
    <dgm:cxn modelId="{87309BE5-C763-4286-B91F-1BF723E04E09}" type="presParOf" srcId="{D58CD9AA-1128-4127-91C8-82759C29B05F}" destId="{8B0B355D-9EE0-457C-98D6-CAB8E3B51F32}" srcOrd="0" destOrd="0" presId="urn:microsoft.com/office/officeart/2005/8/layout/vProcess5"/>
    <dgm:cxn modelId="{A12340CC-B8B7-429E-BD3C-E6912B38EB2D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1.Ổn </a:t>
          </a:r>
          <a:r>
            <a:rPr lang="en-US" sz="36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36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6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36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36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6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1: </a:t>
          </a:r>
          <a:r>
            <a:rPr lang="en-US" sz="36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36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36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36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36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3600" kern="1200" dirty="0"/>
        </a:p>
      </dsp:txBody>
      <dsp:txXfrm>
        <a:off x="59515" y="1075515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629400" cy="1943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2.Phương </a:t>
          </a:r>
          <a:r>
            <a:rPr lang="en-US" sz="34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34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4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2: </a:t>
          </a:r>
          <a:r>
            <a:rPr lang="en-US" sz="34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34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34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34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3400" kern="1200" dirty="0"/>
        </a:p>
      </dsp:txBody>
      <dsp:txXfrm>
        <a:off x="56911" y="1028461"/>
        <a:ext cx="6515578" cy="1829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c.Luyện</a:t>
          </a:r>
          <a:r>
            <a:rPr lang="en-US" sz="39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3900" b="1" kern="1200" dirty="0" smtClean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39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9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3: </a:t>
          </a:r>
          <a:r>
            <a:rPr lang="en-US" sz="39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39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9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9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39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9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3900" kern="1200" dirty="0"/>
        </a:p>
      </dsp:txBody>
      <dsp:txXfrm>
        <a:off x="59515" y="1075515"/>
        <a:ext cx="5976970" cy="19129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3.Kết </a:t>
          </a:r>
          <a:r>
            <a:rPr lang="en-US" sz="4800" b="1" kern="1200" dirty="0" err="1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4800" b="1" kern="1200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/>
            <a:t>Nhận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xét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giờ</a:t>
          </a:r>
          <a:r>
            <a:rPr lang="en-US" sz="4800" kern="1200" dirty="0" smtClean="0"/>
            <a:t> </a:t>
          </a:r>
          <a:r>
            <a:rPr lang="en-US" sz="4800" kern="1200" dirty="0" err="1" smtClean="0"/>
            <a:t>học</a:t>
          </a:r>
          <a:endParaRPr lang="en-US" sz="4800" kern="1200" dirty="0"/>
        </a:p>
      </dsp:txBody>
      <dsp:txXfrm>
        <a:off x="59515" y="1075515"/>
        <a:ext cx="59769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5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423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6420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928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1840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43477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3283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0651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4941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7989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5220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112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4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Music\FILE_20210830_170643_Tho&#7841;i%20001.m4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1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609601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 SAO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21336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971800"/>
            <a:ext cx="5943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3200" y="2304264"/>
            <a:ext cx="3962400" cy="31059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1594" y="2434893"/>
            <a:ext cx="3219450" cy="2720712"/>
          </a:xfrm>
          <a:prstGeom prst="round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28800" y="3599664"/>
            <a:ext cx="4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80103" y="2438399"/>
            <a:ext cx="5569047" cy="32765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645" y="2519619"/>
            <a:ext cx="2247313" cy="2894267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13" y="2541742"/>
            <a:ext cx="2247313" cy="289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737754-B263-4411-A9CC-FDEB607297FB}"/>
              </a:ext>
            </a:extLst>
          </p:cNvPr>
          <p:cNvSpPr txBox="1"/>
          <p:nvPr/>
        </p:nvSpPr>
        <p:spPr>
          <a:xfrm>
            <a:off x="7772400" y="3988876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590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b.Tạo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419600"/>
            <a:ext cx="16891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3C5EC6-9E3D-4F20-A0BF-F907C4531EFC}"/>
              </a:ext>
            </a:extLst>
          </p:cNvPr>
          <p:cNvSpPr txBox="1"/>
          <p:nvPr/>
        </p:nvSpPr>
        <p:spPr>
          <a:xfrm>
            <a:off x="9601198" y="4580109"/>
            <a:ext cx="83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6685303-E7D1-4E71-8F0C-5AED751E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32FEC6-FA43-4A5A-B7EB-1FB3271CB2B1}"/>
              </a:ext>
            </a:extLst>
          </p:cNvPr>
          <p:cNvSpPr txBox="1"/>
          <p:nvPr/>
        </p:nvSpPr>
        <p:spPr>
          <a:xfrm flipH="1">
            <a:off x="9601195" y="2705725"/>
            <a:ext cx="83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3.33333E-6 3.33333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533400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7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2057400"/>
            <a:ext cx="4572000" cy="3962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81" t="26042" r="47292" b="55208"/>
          <a:stretch>
            <a:fillRect/>
          </a:stretch>
        </p:blipFill>
        <p:spPr bwMode="auto">
          <a:xfrm>
            <a:off x="3352800" y="2438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94" t="22917" r="39678" b="31250"/>
          <a:stretch>
            <a:fillRect/>
          </a:stretch>
        </p:blipFill>
        <p:spPr bwMode="auto">
          <a:xfrm>
            <a:off x="4267200" y="2286000"/>
            <a:ext cx="91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6717" y="42672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9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2200" y="2590800"/>
            <a:ext cx="8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C020EC8-8ADA-4960-8698-17FE21A6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182F79-00E0-4104-B85F-F3990CAD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243" y="6873240"/>
            <a:ext cx="3200677" cy="2408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43889 L 0.00677 -0.6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0463 L -0.3625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520273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1563" t="38541" r="41434" b="32293"/>
          <a:stretch/>
        </p:blipFill>
        <p:spPr bwMode="auto">
          <a:xfrm>
            <a:off x="3505200" y="30480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0996" t="68750" r="41435" b="22917"/>
          <a:stretch>
            <a:fillRect/>
          </a:stretch>
        </p:blipFill>
        <p:spPr bwMode="auto">
          <a:xfrm>
            <a:off x="3505200" y="51816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667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9296399" y="2438400"/>
            <a:ext cx="106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5A9D8E-39FF-4BA3-8176-5BD8E994E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2" y="1737061"/>
            <a:ext cx="3166823" cy="2376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D7B0FC8-B50E-455E-A35A-ED5C52DC2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65" y="1814511"/>
            <a:ext cx="3166823" cy="23764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81200" y="1176040"/>
            <a:ext cx="5638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đế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2, nhận biết số 1-2, nhận biết nhóm có 1- 2 đối tượng.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 - Đếm lần lượt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1,2.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- Phát huy tính tích cực, phát triển tư duy cho trẻ.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Biết thực hiện các yêu cầu của cô</a:t>
            </a:r>
            <a:r>
              <a:rPr lang="vi-VN" sz="2800" b="1" dirty="0"/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E_20210830_170643_Thoại 00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010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8194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E3AC9D-8E5E-4140-90C4-82BDCDB8F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" y="1828800"/>
            <a:ext cx="3452405" cy="2590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3886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0386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6858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10523 L 0.0041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46475661"/>
              </p:ext>
            </p:extLst>
          </p:nvPr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550E3A7-5475-45AD-BEBB-9C237CB2D00B}"/>
              </a:ext>
            </a:extLst>
          </p:cNvPr>
          <p:cNvSpPr/>
          <p:nvPr/>
        </p:nvSpPr>
        <p:spPr>
          <a:xfrm>
            <a:off x="0" y="4620126"/>
            <a:ext cx="9144000" cy="2237874"/>
          </a:xfrm>
          <a:custGeom>
            <a:avLst/>
            <a:gdLst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9144000 w 9144000"/>
              <a:gd name="connsiteY2" fmla="*/ 1905000 h 1905000"/>
              <a:gd name="connsiteX3" fmla="*/ 0 w 9144000"/>
              <a:gd name="connsiteY3" fmla="*/ 1905000 h 1905000"/>
              <a:gd name="connsiteX4" fmla="*/ 0 w 9144000"/>
              <a:gd name="connsiteY4" fmla="*/ 0 h 1905000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9144000 w 9144000"/>
              <a:gd name="connsiteY2" fmla="*/ 332874 h 2237874"/>
              <a:gd name="connsiteX3" fmla="*/ 9144000 w 9144000"/>
              <a:gd name="connsiteY3" fmla="*/ 2237874 h 2237874"/>
              <a:gd name="connsiteX4" fmla="*/ 0 w 9144000"/>
              <a:gd name="connsiteY4" fmla="*/ 2237874 h 2237874"/>
              <a:gd name="connsiteX5" fmla="*/ 0 w 9144000"/>
              <a:gd name="connsiteY5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332874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429127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237874">
                <a:moveTo>
                  <a:pt x="0" y="332874"/>
                </a:moveTo>
                <a:cubicBezTo>
                  <a:pt x="989263" y="328863"/>
                  <a:pt x="2042695" y="4011"/>
                  <a:pt x="3031958" y="0"/>
                </a:cubicBezTo>
                <a:cubicBezTo>
                  <a:pt x="4646863" y="85558"/>
                  <a:pt x="6374063" y="459874"/>
                  <a:pt x="7988968" y="545432"/>
                </a:cubicBezTo>
                <a:lnTo>
                  <a:pt x="9144000" y="429127"/>
                </a:lnTo>
                <a:lnTo>
                  <a:pt x="9144000" y="2237874"/>
                </a:lnTo>
                <a:lnTo>
                  <a:pt x="0" y="2237874"/>
                </a:lnTo>
                <a:lnTo>
                  <a:pt x="0" y="332874"/>
                </a:lnTo>
                <a:close/>
              </a:path>
            </a:pathLst>
          </a:custGeom>
          <a:solidFill>
            <a:srgbClr val="4CB9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556151-8926-4E3B-9BA4-E875E3D7A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29" y="540238"/>
            <a:ext cx="6934200" cy="5608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A0F9B4D-F08D-4309-8E47-475E98C71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623" y="662790"/>
            <a:ext cx="1353429" cy="1353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D8F2327-103D-4DCA-9D63-DC608EE9B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626" y="3103605"/>
            <a:ext cx="1353429" cy="1353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6D8F5B6-A54C-4B19-B937-70862529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906" y="2587652"/>
            <a:ext cx="1353429" cy="135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8C68048-50BE-4E8A-B1F5-445D8F962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204" y="2048162"/>
            <a:ext cx="1353429" cy="1353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B54375F-F7B8-4CB2-8FC7-E11E9A32B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382" y="2180357"/>
            <a:ext cx="1353429" cy="1353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15F861D8-FEE2-45C9-AF9E-E9BA2657B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266048"/>
            <a:ext cx="1353429" cy="13534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668E24D8-6E55-43C7-BE39-523929540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744" y="2139774"/>
            <a:ext cx="1353429" cy="1353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77EC31C-A93E-4C51-9D5A-8168C15B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47" y="1311934"/>
            <a:ext cx="1353429" cy="1353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FD6671CB-53EA-4736-9D8A-916013645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715" y="3116131"/>
            <a:ext cx="1353429" cy="13534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46929F5-8DDD-4F51-BEF3-65A7EF0870E1}"/>
              </a:ext>
            </a:extLst>
          </p:cNvPr>
          <p:cNvSpPr/>
          <p:nvPr/>
        </p:nvSpPr>
        <p:spPr>
          <a:xfrm>
            <a:off x="-228600" y="0"/>
            <a:ext cx="3416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F2B561E-4C83-45C4-81E5-E679B164D76A}"/>
              </a:ext>
            </a:extLst>
          </p:cNvPr>
          <p:cNvSpPr txBox="1"/>
          <p:nvPr/>
        </p:nvSpPr>
        <p:spPr>
          <a:xfrm>
            <a:off x="304800" y="5257800"/>
            <a:ext cx="350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8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8839200" cy="20621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VN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:Các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9601EA2-D527-465E-B29D-7F2C81990D8D}"/>
              </a:ext>
            </a:extLst>
          </p:cNvPr>
          <p:cNvGrpSpPr/>
          <p:nvPr/>
        </p:nvGrpSpPr>
        <p:grpSpPr>
          <a:xfrm>
            <a:off x="5491777" y="2424813"/>
            <a:ext cx="3276600" cy="2220591"/>
            <a:chOff x="5458697" y="2199987"/>
            <a:chExt cx="3276600" cy="22205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91802DF4-F1FC-4ABB-8747-0454F32FEEC1}"/>
                </a:ext>
              </a:extLst>
            </p:cNvPr>
            <p:cNvSpPr/>
            <p:nvPr/>
          </p:nvSpPr>
          <p:spPr>
            <a:xfrm>
              <a:off x="5458697" y="2199987"/>
              <a:ext cx="3276600" cy="22205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5DE989F-5304-4EE5-BB37-D5CF4C80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245" y="2260946"/>
              <a:ext cx="1488483" cy="1983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0004DEBC-BB6C-4BD4-BD63-01A752CD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44" y="2349013"/>
              <a:ext cx="1488483" cy="19834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FB85965-E8D5-4DE2-9AB2-8304741053F0}"/>
              </a:ext>
            </a:extLst>
          </p:cNvPr>
          <p:cNvGrpSpPr/>
          <p:nvPr/>
        </p:nvGrpSpPr>
        <p:grpSpPr>
          <a:xfrm>
            <a:off x="1861185" y="4789263"/>
            <a:ext cx="5421630" cy="1900295"/>
            <a:chOff x="167640" y="1832134"/>
            <a:chExt cx="5421630" cy="19002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5DF0C593-369A-42EA-84DF-149A6926AEA4}"/>
                </a:ext>
              </a:extLst>
            </p:cNvPr>
            <p:cNvSpPr/>
            <p:nvPr/>
          </p:nvSpPr>
          <p:spPr>
            <a:xfrm>
              <a:off x="167640" y="1942207"/>
              <a:ext cx="5421630" cy="16746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CE56737A-1BEA-4F03-9306-E973DC7A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07" y="1832134"/>
              <a:ext cx="1524000" cy="18947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2BA2A1ED-00A7-4721-A59A-36F8FDA7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56" y="1837635"/>
              <a:ext cx="1524000" cy="18947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F4CEFA09-91BD-4304-8726-09FF8B2C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72" y="1832134"/>
              <a:ext cx="1524000" cy="18947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F8A3D44-E985-49C3-96DB-4E60C6A132E2}"/>
              </a:ext>
            </a:extLst>
          </p:cNvPr>
          <p:cNvGrpSpPr/>
          <p:nvPr/>
        </p:nvGrpSpPr>
        <p:grpSpPr>
          <a:xfrm>
            <a:off x="727728" y="2485528"/>
            <a:ext cx="3725082" cy="1886944"/>
            <a:chOff x="849565" y="2137488"/>
            <a:chExt cx="3333749" cy="1569660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10426334-F116-4ACE-B144-6E2F3DFE3BB5}"/>
                </a:ext>
              </a:extLst>
            </p:cNvPr>
            <p:cNvSpPr/>
            <p:nvPr/>
          </p:nvSpPr>
          <p:spPr>
            <a:xfrm>
              <a:off x="849565" y="2137488"/>
              <a:ext cx="3333749" cy="15696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2947B10-E644-46A4-AFCB-29BBE4A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27" y="2215282"/>
              <a:ext cx="167113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88848376"/>
              </p:ext>
            </p:extLst>
          </p:nvPr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9951548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1981200" y="762000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BẠN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668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2. Chuẩn bị: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latin typeface="+mj-lt"/>
              </a:rPr>
              <a:t>- Mỗi trẻ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+mj-lt"/>
              </a:rPr>
              <a:t>, 2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600" dirty="0">
                <a:latin typeface="+mj-lt"/>
              </a:rPr>
              <a:t>, 1 bả</a:t>
            </a:r>
            <a:r>
              <a:rPr lang="en-US" sz="3600" dirty="0" err="1">
                <a:latin typeface="+mj-lt"/>
              </a:rPr>
              <a:t>ng</a:t>
            </a:r>
            <a:r>
              <a:rPr lang="vi-VN" sz="3600" dirty="0">
                <a:latin typeface="+mj-lt"/>
              </a:rPr>
              <a:t>, thẻ số 1,2.</a:t>
            </a:r>
          </a:p>
          <a:p>
            <a:r>
              <a:rPr lang="vi-VN" sz="3600" dirty="0">
                <a:latin typeface="+mj-lt"/>
              </a:rPr>
              <a:t>- Đồ dùng có số lượng 2.</a:t>
            </a:r>
          </a:p>
          <a:p>
            <a:pPr>
              <a:buFontTx/>
              <a:buChar char="-"/>
            </a:pPr>
            <a:r>
              <a:rPr lang="vi-VN" sz="3600" dirty="0">
                <a:latin typeface="+mj-lt"/>
              </a:rPr>
              <a:t>Nhạc.</a:t>
            </a:r>
          </a:p>
          <a:p>
            <a:r>
              <a:rPr lang="vi-VN" sz="3600" dirty="0">
                <a:latin typeface="+mj-lt"/>
              </a:rPr>
              <a:t>.</a:t>
            </a:r>
          </a:p>
          <a:p>
            <a:endParaRPr lang="vi-VN" sz="36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TTT - GDCD 6 - Tiết 27">
            <a:extLst>
              <a:ext uri="{FF2B5EF4-FFF2-40B4-BE49-F238E27FC236}">
                <a16:creationId xmlns="" xmlns:a16="http://schemas.microsoft.com/office/drawing/2014/main" id="{0D50BB2F-28BB-49CF-BAD2-3A6AE2F5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30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7B5352BC-1A64-4640-9D45-846E5BA56775}"/>
              </a:ext>
            </a:extLst>
          </p:cNvPr>
          <p:cNvSpPr/>
          <p:nvPr/>
        </p:nvSpPr>
        <p:spPr>
          <a:xfrm>
            <a:off x="1600221" y="1524004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05633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BE1810C-7300-478A-877E-6020BCC9989E}"/>
              </a:ext>
            </a:extLst>
          </p:cNvPr>
          <p:cNvSpPr/>
          <p:nvPr/>
        </p:nvSpPr>
        <p:spPr>
          <a:xfrm>
            <a:off x="1981199" y="28193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6FE6AAB-D737-433A-840A-9E840575044F}"/>
              </a:ext>
            </a:extLst>
          </p:cNvPr>
          <p:cNvSpPr/>
          <p:nvPr/>
        </p:nvSpPr>
        <p:spPr>
          <a:xfrm>
            <a:off x="2438399" y="42417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marL="0" lvl="0" indent="0" algn="l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300" b="1" kern="12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3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81BE9E94-7B0E-408A-B45D-0D08EEC18636}"/>
              </a:ext>
            </a:extLst>
          </p:cNvPr>
          <p:cNvSpPr/>
          <p:nvPr/>
        </p:nvSpPr>
        <p:spPr>
          <a:xfrm>
            <a:off x="5913120" y="2321560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6393E83-F3B2-4BC9-A0AA-8241CE1B433C}"/>
              </a:ext>
            </a:extLst>
          </p:cNvPr>
          <p:cNvSpPr/>
          <p:nvPr/>
        </p:nvSpPr>
        <p:spPr>
          <a:xfrm>
            <a:off x="6370320" y="3735832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600" kern="1200"/>
          </a:p>
        </p:txBody>
      </p:sp>
      <p:sp>
        <p:nvSpPr>
          <p:cNvPr id="11" name="Rounded Rectangle 10"/>
          <p:cNvSpPr/>
          <p:nvPr/>
        </p:nvSpPr>
        <p:spPr>
          <a:xfrm>
            <a:off x="685800" y="609600"/>
            <a:ext cx="7924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VUI HỌC TOÁN GỒM CÁC PHẦN SAU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3054140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=""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5AE737-E0E1-44C6-AA57-F74269BA8DE7}"/>
              </a:ext>
            </a:extLst>
          </p:cNvPr>
          <p:cNvSpPr txBox="1"/>
          <p:nvPr/>
        </p:nvSpPr>
        <p:spPr>
          <a:xfrm>
            <a:off x="685800" y="1905000"/>
            <a:ext cx="8153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47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220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87471568"/>
              </p:ext>
            </p:extLst>
          </p:nvPr>
        </p:nvGraphicFramePr>
        <p:xfrm>
          <a:off x="1066800" y="2362200"/>
          <a:ext cx="66294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a.Bé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04800" y="31242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2000" y="29718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295400" y="50292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462</Words>
  <Application>Microsoft Office PowerPoint</Application>
  <PresentationFormat>On-screen Show (4:3)</PresentationFormat>
  <Paragraphs>102</Paragraphs>
  <Slides>26</Slides>
  <Notes>24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123</cp:revision>
  <dcterms:created xsi:type="dcterms:W3CDTF">2021-08-26T02:44:32Z</dcterms:created>
  <dcterms:modified xsi:type="dcterms:W3CDTF">2021-10-21T09:26:05Z</dcterms:modified>
</cp:coreProperties>
</file>