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98" r:id="rId3"/>
    <p:sldMasterId id="2147483722" r:id="rId4"/>
  </p:sldMasterIdLst>
  <p:sldIdLst>
    <p:sldId id="257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DF2CA"/>
    <a:srgbClr val="BDEE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73" autoAdjust="0"/>
  </p:normalViewPr>
  <p:slideViewPr>
    <p:cSldViewPr snapToGrid="0">
      <p:cViewPr varScale="1">
        <p:scale>
          <a:sx n="70" d="100"/>
          <a:sy n="70" d="100"/>
        </p:scale>
        <p:origin x="-714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AC82B-59CA-4131-9D91-086FC65E8046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82219-8B12-4F44-96A6-B571E0FD5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2BC67-4FCA-409A-BCD7-B716D1213B1C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C42C6-3369-4D99-AD28-1E4167B51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5B596-0C50-4DF9-87FB-499249B8BE60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616D-A648-492A-95A4-19AA104CE1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C8CE7-0A0B-4ED3-B012-EEA3AC63317C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C2041-5F03-4E08-88B5-4CF07A48F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6B346-EC1D-4A1F-A6FD-8F1DBA391671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444FB-FA5E-4733-951A-5A65CA012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C773B-790F-4C87-BAE3-542C04A9AFE9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8F3BA-F28A-4ED3-9A6F-E96BA8A43B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FD924-76E8-4FDC-A900-649C33785813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56193-95AC-48DE-8B36-B80E76B6D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625B7-680D-4F9D-883A-CD66E5380C70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24C5A-F0D2-497D-B60C-FD3BBA73D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31BDF-F68E-48D2-BDDC-8B82C4693C96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5BE8E-AB4A-410A-A4F6-6C3896BF2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15A69-CC28-4A7D-A192-7570FFCFE2AE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109EA-8612-43BF-AF4E-4D9AE22DE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6E990-2816-448C-A10B-53F2AE4FA7C3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1CA9B-C549-4D94-8070-6C834484A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C6418-70EC-4F49-BFBB-D5A67E89811A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0C250-AB9E-4BE0-99B5-365068D61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42B1D-1362-438E-9349-3B289472AF70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557A3-DDF4-401B-A4CF-841D31F22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4527-9A04-452C-86D5-3A919ADF1290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5BF22-4844-4BB3-8867-B2ACEEBC6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3F0F4-5EAC-4DC2-8D91-F5A62A5ABC9D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B9B2B-E151-4BE0-9430-329A74BF2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5E8A866-7FFC-4DE8-AC02-205A0DC189C5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CD5159F8-63F0-42E6-8EC8-45A050784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7A5B9F8-C6DF-448A-9159-57147D06E3E1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83E9CAD-6CE8-4DAB-8000-38C269A99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A95DB80-FE6B-4756-94A9-112A4CCC5120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A3A0786-47A5-4C9E-9ED5-D58B4C50C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A0501591-353B-47DA-B30F-A06C75F360EF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169AF78-AB5B-4CE8-97FC-F0D98D1C4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1EAAF1C-20E1-472F-979E-16A0DBE49BB4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4A77F84-C22C-47F9-8C0E-4B5EFA81E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B611038-977A-4ED3-BDF0-626E972F9B15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58D26E5-B30F-4474-B0EC-26C2FEFFF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85279-0D37-480A-B1BE-E24F631E5F2F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62D73-EB38-4CC1-BDF8-4ADAC3080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5250AFF-FF0E-4F94-A4A7-E38BEBE7B121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A3219FD-4910-4C0C-BF9E-F6DCDC2CB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A019377B-E789-4124-AF0D-02747B9212E7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3801EE1-B4C9-4608-A9AE-C5DD881C3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5D06F8D7-E004-47EB-8AE0-E159116A11CB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9F477C8-4523-499E-B5EF-0A946B330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21684D39-992C-4AC9-BD37-14A1CC8667B7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70796CB4-E034-45B0-98BF-49BBC7A0C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DFF61F1-2934-42BC-B27D-E18A6B87967F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E36215A6-10AB-47D5-8CB4-40EAD2352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CA110-F28B-4F0F-B9F6-B12ED823BF31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5DAC7-11A1-467D-9EF0-4803BB87A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C598-2A0F-47D6-B35B-652A90FE6CFD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03F28-0A35-45F5-BD3A-5457FCF91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ABADC-67FB-4618-A154-4FAFD54238E5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1D9AD-C675-480E-A1B6-F39CBFEA6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5CAC2-E96D-4FAE-B546-02EDD1330409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ECF34-FFE3-4039-AC52-2996DA8E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948BB-79A0-4A5F-B781-44685FEE4A45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FAE13-5587-4BFD-9149-2690750FCB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D92A4-B3AC-4906-BB1D-E99B7D693BDC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85A5-2125-4BA4-8C86-86434AE76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/>
          <p:cNvSpPr txBox="1">
            <a:spLocks noGrp="1"/>
          </p:cNvSpPr>
          <p:nvPr>
            <p:ph type="title"/>
          </p:nvPr>
        </p:nvSpPr>
        <p:spPr bwMode="auto">
          <a:xfrm>
            <a:off x="838200" y="196850"/>
            <a:ext cx="10515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charset="0"/>
            </a:endParaRPr>
          </a:p>
        </p:txBody>
      </p:sp>
      <p:sp>
        <p:nvSpPr>
          <p:cNvPr id="1027" name="Shape 7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smtClean="0">
              <a:sym typeface="Arial" charset="0"/>
            </a:endParaRPr>
          </a:p>
        </p:txBody>
      </p:sp>
      <p:pic>
        <p:nvPicPr>
          <p:cNvPr id="1028" name="Shape 8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87100" y="185738"/>
            <a:ext cx="909638" cy="90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73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787F62-0BEB-48DB-826F-F67701E85D9A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563CCC-F2EB-4C36-BE38-F18E0DC6C8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7677B5-CC95-4D54-A739-46330F200D77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410025-E383-4458-8D3A-C1C4C422A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577546-318E-448A-8665-C377CB798C9F}" type="datetimeFigureOut">
              <a:rPr lang="en-US"/>
              <a:pPr>
                <a:defRPr/>
              </a:pPr>
              <a:t>3/30/2021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EF31F0-510E-4D24-B798-632EB7EBC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gif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F2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9939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39940" name="Picture 2" descr="Hình Nền PowerPoint Đẹp | Ảnh Nền PowerPoint Đẹp"/>
          <p:cNvPicPr>
            <a:picLocks noChangeAspect="1" noChangeArrowheads="1"/>
          </p:cNvPicPr>
          <p:nvPr/>
        </p:nvPicPr>
        <p:blipFill>
          <a:blip r:embed="rId3"/>
          <a:srcRect b="28722"/>
          <a:stretch>
            <a:fillRect/>
          </a:stretch>
        </p:blipFill>
        <p:spPr bwMode="auto">
          <a:xfrm>
            <a:off x="9525" y="0"/>
            <a:ext cx="12182475" cy="684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39463" y="79375"/>
            <a:ext cx="1150937" cy="81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62413" y="71438"/>
            <a:ext cx="4875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FF0000"/>
                </a:solidFill>
                <a:sym typeface="Arial" charset="0"/>
              </a:rPr>
              <a:t>Các con nên làm gì để bảo vệ môi trường?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rcRect l="-432"/>
          <a:stretch>
            <a:fillRect/>
          </a:stretch>
        </p:blipFill>
        <p:spPr bwMode="auto">
          <a:xfrm>
            <a:off x="2044700" y="742950"/>
            <a:ext cx="3276600" cy="237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34250" y="687388"/>
            <a:ext cx="3438525" cy="231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881313" y="3203575"/>
            <a:ext cx="1708150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548235"/>
                </a:solidFill>
                <a:sym typeface="Arial" charset="0"/>
              </a:rPr>
              <a:t>a. Vứt rác bừa bãi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969250" y="3101975"/>
            <a:ext cx="24495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548235"/>
                </a:solidFill>
                <a:sym typeface="Arial" charset="0"/>
              </a:rPr>
              <a:t>b. Phân loại rác đúng cách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00688" y="5997575"/>
            <a:ext cx="15573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400" b="1">
                <a:solidFill>
                  <a:srgbClr val="548235"/>
                </a:solidFill>
                <a:sym typeface="Arial" charset="0"/>
              </a:rPr>
              <a:t>c. </a:t>
            </a:r>
            <a:r>
              <a:rPr lang="vi-VN" sz="1400" b="1">
                <a:solidFill>
                  <a:srgbClr val="548235"/>
                </a:solidFill>
                <a:sym typeface="Arial" charset="0"/>
              </a:rPr>
              <a:t>Xả rác ra biển</a:t>
            </a:r>
            <a:endParaRPr lang="en-US" sz="1400" b="1">
              <a:solidFill>
                <a:srgbClr val="548235"/>
              </a:solidFill>
              <a:sym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97975" y="3611563"/>
            <a:ext cx="360363" cy="33178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140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02025" y="3697288"/>
            <a:ext cx="360363" cy="33178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140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0" y="6373813"/>
            <a:ext cx="360363" cy="333375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1400">
              <a:solidFill>
                <a:srgbClr val="FFFFFF"/>
              </a:solidFill>
              <a:sym typeface="Arial" panose="020B0604020202020204" pitchFamily="34" charset="0"/>
            </a:endParaRPr>
          </a:p>
        </p:txBody>
      </p:sp>
      <p:sp>
        <p:nvSpPr>
          <p:cNvPr id="39951" name="TextBox 16"/>
          <p:cNvSpPr txBox="1">
            <a:spLocks noChangeArrowheads="1"/>
          </p:cNvSpPr>
          <p:nvPr/>
        </p:nvSpPr>
        <p:spPr bwMode="auto">
          <a:xfrm>
            <a:off x="5575300" y="6437313"/>
            <a:ext cx="1857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>
              <a:solidFill>
                <a:srgbClr val="FF0000"/>
              </a:solidFill>
              <a:sym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9194800" y="3552825"/>
            <a:ext cx="4254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en-US" sz="2400" b="1">
              <a:solidFill>
                <a:srgbClr val="FF0000"/>
              </a:solidFill>
              <a:sym typeface="Arial" charset="0"/>
            </a:endParaRPr>
          </a:p>
        </p:txBody>
      </p:sp>
      <p:pic>
        <p:nvPicPr>
          <p:cNvPr id="1026" name="Picture 2" descr="Thực Trạng Ô Nhiễm Môi Trường Nước - Nguyên Nhân và Biện Pháp"/>
          <p:cNvPicPr>
            <a:picLocks noChangeAspect="1" noChangeArrowheads="1"/>
          </p:cNvPicPr>
          <p:nvPr/>
        </p:nvPicPr>
        <p:blipFill>
          <a:blip r:embed="rId7"/>
          <a:srcRect t="20100"/>
          <a:stretch>
            <a:fillRect/>
          </a:stretch>
        </p:blipFill>
        <p:spPr bwMode="auto">
          <a:xfrm>
            <a:off x="4738688" y="3494088"/>
            <a:ext cx="3081337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352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1" grpId="1"/>
      <p:bldP spid="12" grpId="0"/>
      <p:bldP spid="14" grpId="0" animBg="1"/>
      <p:bldP spid="15" grpId="0" animBg="1"/>
      <p:bldP spid="16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088" y="26988"/>
            <a:ext cx="3521075" cy="676275"/>
          </a:xfrm>
        </p:spPr>
        <p:txBody>
          <a:bodyPr/>
          <a:lstStyle/>
          <a:p>
            <a:r>
              <a:rPr lang="en-US" sz="2800" b="1" smtClean="0">
                <a:solidFill>
                  <a:srgbClr val="FF0000"/>
                </a:solidFill>
              </a:rPr>
              <a:t>Đâu là biển báo cấm ?</a:t>
            </a:r>
          </a:p>
        </p:txBody>
      </p:sp>
      <p:pic>
        <p:nvPicPr>
          <p:cNvPr id="5" name="Picture 2" descr="Biển dành cho người đi bộ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288" y="1331913"/>
            <a:ext cx="2792412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24963" y="1331913"/>
            <a:ext cx="23495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08525" y="1379538"/>
            <a:ext cx="2462213" cy="230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76325" y="4271963"/>
            <a:ext cx="549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691188" y="4333875"/>
            <a:ext cx="495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320338" y="4256088"/>
            <a:ext cx="4048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b="1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pic>
        <p:nvPicPr>
          <p:cNvPr id="40968" name="Picture 6" descr="C:\Users\Computer\Pictures\12046755_138056383211771_3099081784999887315_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975975" y="12700"/>
            <a:ext cx="12160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1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98763" y="6105525"/>
            <a:ext cx="618172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9321800" y="3935413"/>
            <a:ext cx="24003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vi-VN" sz="1400" b="1">
                <a:solidFill>
                  <a:srgbClr val="548235"/>
                </a:solidFill>
                <a:sym typeface="Arial" charset="0"/>
              </a:rPr>
              <a:t>Biển báo cấm người đi bộ</a:t>
            </a:r>
            <a:endParaRPr lang="en-US" sz="1400" b="1">
              <a:solidFill>
                <a:srgbClr val="548235"/>
              </a:solidFill>
              <a:latin typeface="Calibri" pitchFamily="34" charset="0"/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  <p:bldP spid="37" grpId="0"/>
      <p:bldP spid="3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71888" y="58738"/>
            <a:ext cx="46402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Đâu là đồ dùng của nghề làm tóc?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 t="17874"/>
          <a:stretch>
            <a:fillRect/>
          </a:stretch>
        </p:blipFill>
        <p:spPr bwMode="auto">
          <a:xfrm>
            <a:off x="493713" y="773113"/>
            <a:ext cx="2195512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6275" y="3348038"/>
            <a:ext cx="1830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a. Máy sấy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537700" y="3284538"/>
            <a:ext cx="1103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b. Nồi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59388" y="5319713"/>
            <a:ext cx="20113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 Ống nghe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76675" y="2816225"/>
            <a:ext cx="4522788" cy="25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rcRect l="7426" r="7089"/>
          <a:stretch>
            <a:fillRect/>
          </a:stretch>
        </p:blipFill>
        <p:spPr bwMode="auto">
          <a:xfrm>
            <a:off x="8142288" y="639763"/>
            <a:ext cx="3657600" cy="2395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1325563" y="4195763"/>
            <a:ext cx="596900" cy="46196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791700" y="4056063"/>
            <a:ext cx="596900" cy="46196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65825" y="6000750"/>
            <a:ext cx="596900" cy="46196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387475" y="4133850"/>
            <a:ext cx="630238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>
                <a:solidFill>
                  <a:srgbClr val="FF0000"/>
                </a:solidFill>
                <a:sym typeface="Wingdings" pitchFamily="2" charset="2"/>
              </a:rPr>
              <a:t></a:t>
            </a:r>
            <a:endParaRPr lang="en-US" sz="3200" b="1">
              <a:solidFill>
                <a:srgbClr val="FF0000"/>
              </a:solidFill>
              <a:sym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9" grpId="1"/>
      <p:bldP spid="10" grpId="0"/>
      <p:bldP spid="11" grpId="0"/>
      <p:bldP spid="15" grpId="0" animBg="1"/>
      <p:bldP spid="16" grpId="0" animBg="1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09775" y="231775"/>
            <a:ext cx="8047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 Con giáp nào sau đây là biểu tượng của năm 2021?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85888" y="4179888"/>
            <a:ext cx="22177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a. Con khỉ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438775" y="4173538"/>
            <a:ext cx="18192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b. Con trâu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991600" y="4187825"/>
            <a:ext cx="203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c. Con chuột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/>
            </a:extLst>
          </a:blip>
          <a:srcRect l="14014" t="11400" r="12091" b="10655"/>
          <a:stretch/>
        </p:blipFill>
        <p:spPr>
          <a:xfrm>
            <a:off x="8753098" y="1708747"/>
            <a:ext cx="2595420" cy="20098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/>
            </a:extLst>
          </a:blip>
          <a:srcRect l="-44"/>
          <a:stretch/>
        </p:blipFill>
        <p:spPr>
          <a:xfrm>
            <a:off x="1173381" y="1873874"/>
            <a:ext cx="2658781" cy="18311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63938" y="1807792"/>
            <a:ext cx="2605211" cy="190701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3019" name="Picture 17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17200" y="201613"/>
            <a:ext cx="1420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 advTm="2833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3413" y="115888"/>
            <a:ext cx="10566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Khi gặp</a:t>
            </a:r>
            <a:r>
              <a:rPr lang="vi-VN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đèn màu gì thì các</a:t>
            </a:r>
            <a:r>
              <a:rPr lang="vi-VN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phương tiện giao thông phải dừng lại ?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06450" y="4679950"/>
            <a:ext cx="2286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002060"/>
                </a:solidFill>
              </a:rPr>
              <a:t>a</a:t>
            </a:r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. Màu đỏ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892675" y="4679950"/>
            <a:ext cx="262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002060"/>
                </a:solidFill>
              </a:rPr>
              <a:t>b</a:t>
            </a:r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. Màu vàng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382125" y="4679950"/>
            <a:ext cx="20955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800" b="1">
                <a:solidFill>
                  <a:srgbClr val="002060"/>
                </a:solidFill>
              </a:rPr>
              <a:t>c</a:t>
            </a:r>
            <a:r>
              <a:rPr lang="en-US" sz="2800" b="1">
                <a:solidFill>
                  <a:srgbClr val="002060"/>
                </a:solidFill>
                <a:latin typeface="Calibri" pitchFamily="34" charset="0"/>
              </a:rPr>
              <a:t>. Màu xanh</a:t>
            </a:r>
          </a:p>
        </p:txBody>
      </p:sp>
      <p:sp>
        <p:nvSpPr>
          <p:cNvPr id="9" name="Oval 8"/>
          <p:cNvSpPr/>
          <p:nvPr/>
        </p:nvSpPr>
        <p:spPr>
          <a:xfrm>
            <a:off x="896938" y="1957388"/>
            <a:ext cx="1882775" cy="1930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954588" y="2009775"/>
            <a:ext cx="1965325" cy="1930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9318625" y="1990725"/>
            <a:ext cx="1943100" cy="194945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44040" name="Picture 6" descr="C:\Users\Computer\Pictures\12046755_138056383211771_3099081784999887315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06113" y="60325"/>
            <a:ext cx="12160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175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/>
      <p:bldP spid="8" grpId="0"/>
      <p:bldP spid="9" grpId="1" animBg="1"/>
      <p:bldP spid="9" grpId="2" animBg="1"/>
      <p:bldP spid="10" grpId="0" animBg="1"/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2.5|3.3|16.2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1.7|1.6|1.7|7.4"/>
</p:tagLst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99</Words>
  <Application>Microsoft Office PowerPoint</Application>
  <PresentationFormat>Custom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15</vt:i4>
      </vt:variant>
      <vt:variant>
        <vt:lpstr>Slide Titles</vt:lpstr>
      </vt:variant>
      <vt:variant>
        <vt:i4>5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Times New Roman</vt:lpstr>
      <vt:lpstr>1_Office Theme</vt:lpstr>
      <vt:lpstr>2_Office Theme</vt:lpstr>
      <vt:lpstr>3_Office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Slide 1</vt:lpstr>
      <vt:lpstr>Đâu là biển báo cấm ?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</dc:creator>
  <cp:lastModifiedBy>Hieu pho 2</cp:lastModifiedBy>
  <cp:revision>22</cp:revision>
  <dcterms:created xsi:type="dcterms:W3CDTF">2021-03-30T02:14:42Z</dcterms:created>
  <dcterms:modified xsi:type="dcterms:W3CDTF">2021-03-30T10:02:51Z</dcterms:modified>
</cp:coreProperties>
</file>