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4" r:id="rId3"/>
    <p:sldId id="260" r:id="rId4"/>
    <p:sldId id="263" r:id="rId5"/>
    <p:sldId id="262" r:id="rId6"/>
    <p:sldId id="265" r:id="rId7"/>
    <p:sldId id="266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2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335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14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71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07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32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9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78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00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5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70D48-D046-4D56-90BF-E97B9690EEDC}" type="datetimeFigureOut">
              <a:rPr lang="en-US" smtClean="0"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AEA60-BBCD-4B9F-B119-DD1C7BB9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248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microsoft.com/office/2007/relationships/hdphoto" Target="../media/hdphoto1.wdp"/><Relationship Id="rId5" Type="http://schemas.openxmlformats.org/officeDocument/2006/relationships/image" Target="../media/image2.png"/><Relationship Id="rId10" Type="http://schemas.openxmlformats.org/officeDocument/2006/relationships/image" Target="../media/image6.png"/><Relationship Id="rId4" Type="http://schemas.openxmlformats.org/officeDocument/2006/relationships/image" Target="../media/image1.jp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microsoft.com/office/2007/relationships/hdphoto" Target="../media/hdphoto2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7" Type="http://schemas.openxmlformats.org/officeDocument/2006/relationships/image" Target="../media/image21.png"/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microsoft.com/office/2007/relationships/hdphoto" Target="../media/hdphoto3.wdp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855472" y="3253739"/>
            <a:ext cx="31400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solidFill>
                  <a:srgbClr val="0000FF"/>
                </a:solidFill>
                <a:latin typeface=".VnAvant" pitchFamily="34" charset="0"/>
              </a:rPr>
              <a:t>A</a:t>
            </a:r>
            <a:r>
              <a:rPr lang="en-US" altLang="en-US" sz="4800" b="1" dirty="0" smtClean="0">
                <a:solidFill>
                  <a:srgbClr val="0000FF"/>
                </a:solidFill>
                <a:latin typeface=".VnAvant" pitchFamily="34" charset="0"/>
              </a:rPr>
              <a:t>. 2-1-1</a:t>
            </a:r>
            <a:endParaRPr lang="en-US" altLang="en-US" sz="48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855472" y="4586286"/>
            <a:ext cx="2987675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00FF"/>
                </a:solidFill>
                <a:latin typeface=".VnAvant" pitchFamily="34" charset="0"/>
              </a:rPr>
              <a:t>B. 1-2-1</a:t>
            </a:r>
            <a:endParaRPr lang="en-US" altLang="en-US" sz="48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379225" y="4487327"/>
            <a:ext cx="3048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00FF"/>
                </a:solidFill>
                <a:latin typeface=".VnAvant" pitchFamily="34" charset="0"/>
              </a:rPr>
              <a:t>D. 1-1-1</a:t>
            </a:r>
            <a:endParaRPr lang="en-US" altLang="en-US" sz="48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379225" y="3253739"/>
            <a:ext cx="3048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00FF"/>
                </a:solidFill>
                <a:latin typeface=".VnAvant" pitchFamily="34" charset="0"/>
              </a:rPr>
              <a:t>C. 1 -1 -2</a:t>
            </a:r>
            <a:endParaRPr lang="en-US" altLang="en-US" sz="48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6602" l="816" r="9918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541" y="4329399"/>
            <a:ext cx="2333625" cy="1962150"/>
          </a:xfrm>
          <a:prstGeom prst="rect">
            <a:avLst/>
          </a:prstGeom>
        </p:spPr>
      </p:pic>
      <p:pic>
        <p:nvPicPr>
          <p:cNvPr id="11" name="j0211510.wav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485" y="492252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12"/>
          <p:cNvGrpSpPr/>
          <p:nvPr/>
        </p:nvGrpSpPr>
        <p:grpSpPr>
          <a:xfrm>
            <a:off x="847979" y="1717534"/>
            <a:ext cx="10424532" cy="1460303"/>
            <a:chOff x="847979" y="1541689"/>
            <a:chExt cx="10424532" cy="1460303"/>
          </a:xfrm>
        </p:grpSpPr>
        <p:sp>
          <p:nvSpPr>
            <p:cNvPr id="4" name="Rectangle 3"/>
            <p:cNvSpPr/>
            <p:nvPr/>
          </p:nvSpPr>
          <p:spPr>
            <a:xfrm>
              <a:off x="1113413" y="1626431"/>
              <a:ext cx="10159098" cy="1220493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3" descr="oi2 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7979" y="1541999"/>
              <a:ext cx="1806408" cy="144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3" descr="oi2 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8009" y="1541689"/>
              <a:ext cx="1806408" cy="144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4" descr="oi2 "/>
            <p:cNvPicPr>
              <a:picLocks noChangeAspect="1" noChangeArrowheads="1"/>
            </p:cNvPicPr>
            <p:nvPr/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09077" y="1554192"/>
              <a:ext cx="1806408" cy="1447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9511" y="1640223"/>
              <a:ext cx="883783" cy="1120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1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2312" y="1640223"/>
              <a:ext cx="883783" cy="1120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7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3751" y="1648993"/>
              <a:ext cx="883783" cy="11205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3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2639" y="1753943"/>
              <a:ext cx="942001" cy="980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3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3449" y="1762772"/>
              <a:ext cx="942001" cy="980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36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30510" y="1703149"/>
              <a:ext cx="942001" cy="9806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2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2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r>
              <a:rPr lang="en-US" sz="3200" dirty="0" smtClean="0">
                <a:solidFill>
                  <a:srgbClr val="00B0F0"/>
                </a:solidFill>
                <a:latin typeface=".VnAvant" pitchFamily="34" charset="0"/>
              </a:rPr>
              <a:t/>
            </a:r>
            <a:br>
              <a:rPr lang="en-US" sz="3200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BÐ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h·y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t×m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ra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quy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luËt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s¾p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xÕp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cña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chuçi</a:t>
            </a:r>
            <a:r>
              <a:rPr lang="en-US" sz="28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800" b="1" dirty="0" err="1" smtClean="0">
                <a:solidFill>
                  <a:srgbClr val="00B0F0"/>
                </a:solidFill>
                <a:latin typeface=".VnAvant" pitchFamily="34" charset="0"/>
              </a:rPr>
              <a:t>sau</a:t>
            </a:r>
            <a:endParaRPr lang="en-US" sz="2800" b="1" dirty="0">
              <a:solidFill>
                <a:srgbClr val="00B0F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20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1" dur="4744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6" grpId="0"/>
      <p:bldP spid="7" grpId="0"/>
      <p:bldP spid="8" grpId="0"/>
      <p:bldP spid="8" grpId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71094" y="1746372"/>
            <a:ext cx="10566400" cy="1486621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/</a:t>
            </a:r>
            <a:endParaRPr lang="en-US" dirty="0"/>
          </a:p>
        </p:txBody>
      </p:sp>
      <p:pic>
        <p:nvPicPr>
          <p:cNvPr id="4" name="Picture 8" descr="qq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33264" y="1873588"/>
            <a:ext cx="1555664" cy="118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8" descr="0conrua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091" b="89773" l="5200" r="93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3453009" y="1894503"/>
            <a:ext cx="1517829" cy="119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90213" y="1873588"/>
            <a:ext cx="1555664" cy="118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4294" y="1913759"/>
            <a:ext cx="1555664" cy="118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36841" y="1896840"/>
            <a:ext cx="1555664" cy="118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8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1377" y="1873587"/>
            <a:ext cx="1555664" cy="118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8" descr="0conrua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091" b="89773" l="5200" r="932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356558" y="1857494"/>
            <a:ext cx="1517829" cy="119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10254038" y="1724415"/>
            <a:ext cx="9790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8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862720" y="3752423"/>
            <a:ext cx="2987675" cy="1190360"/>
            <a:chOff x="1951377" y="4459403"/>
            <a:chExt cx="2987675" cy="1190360"/>
          </a:xfrm>
        </p:grpSpPr>
        <p:sp>
          <p:nvSpPr>
            <p:cNvPr id="18" name="Text Box 6"/>
            <p:cNvSpPr txBox="1">
              <a:spLocks noChangeArrowheads="1"/>
            </p:cNvSpPr>
            <p:nvPr/>
          </p:nvSpPr>
          <p:spPr bwMode="auto">
            <a:xfrm>
              <a:off x="1951377" y="4641457"/>
              <a:ext cx="2987675" cy="823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4800" b="1" dirty="0" smtClean="0">
                  <a:solidFill>
                    <a:srgbClr val="0000FF"/>
                  </a:solidFill>
                  <a:latin typeface=".VnAvant" pitchFamily="34" charset="0"/>
                </a:rPr>
                <a:t>B</a:t>
              </a:r>
              <a:r>
                <a:rPr lang="en-US" altLang="en-US" sz="4800" dirty="0" smtClean="0">
                  <a:solidFill>
                    <a:srgbClr val="0000FF"/>
                  </a:solidFill>
                </a:rPr>
                <a:t>. </a:t>
              </a:r>
              <a:endParaRPr lang="en-US" altLang="en-US" sz="4800" dirty="0">
                <a:solidFill>
                  <a:srgbClr val="0000FF"/>
                </a:solidFill>
              </a:endParaRPr>
            </a:p>
          </p:txBody>
        </p:sp>
        <p:pic>
          <p:nvPicPr>
            <p:cNvPr id="19" name="Picture 18" descr="0conru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9091" b="89773" l="5200" r="9320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08775" y="4459403"/>
              <a:ext cx="1517829" cy="1190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1629508" y="3752424"/>
            <a:ext cx="342682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r>
              <a:rPr lang="en-US" altLang="en-US" sz="4800" dirty="0" smtClean="0">
                <a:solidFill>
                  <a:srgbClr val="0000FF"/>
                </a:solidFill>
              </a:rPr>
              <a:t>.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797" y="3676571"/>
            <a:ext cx="1554163" cy="1189038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§è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bÐ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con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vËt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ë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dÊu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chÊm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lµ con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nµo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?</a:t>
            </a:r>
            <a:endParaRPr lang="en-US" sz="3100" b="1" dirty="0">
              <a:solidFill>
                <a:srgbClr val="00B0F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50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10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t="2000" r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67" t="23085" r="17856" b="7357"/>
          <a:stretch/>
        </p:blipFill>
        <p:spPr>
          <a:xfrm>
            <a:off x="2396331" y="1908391"/>
            <a:ext cx="7089413" cy="4309407"/>
          </a:xfr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22667" y="1838769"/>
            <a:ext cx="87756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603851" y="2995680"/>
            <a:ext cx="792481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603851" y="4004480"/>
            <a:ext cx="76325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0000FF"/>
                </a:solidFill>
                <a:latin typeface=".VnAvant" pitchFamily="34" charset="0"/>
              </a:rPr>
              <a:t>C</a:t>
            </a:r>
            <a:endParaRPr lang="en-US" altLang="en-US" sz="54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617544" y="5098809"/>
            <a:ext cx="85439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5400" b="1" dirty="0" smtClean="0">
                <a:solidFill>
                  <a:srgbClr val="0000FF"/>
                </a:solidFill>
                <a:latin typeface=".VnAvant" pitchFamily="34" charset="0"/>
              </a:rPr>
              <a:t>D</a:t>
            </a:r>
            <a:endParaRPr lang="en-US" altLang="en-US" sz="54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BÐ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h·y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®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o¸n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xem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chiÕc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bót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ch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×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nµo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dµi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nhÊt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?</a:t>
            </a:r>
            <a:endParaRPr lang="en-US" sz="3100" b="1" dirty="0">
              <a:solidFill>
                <a:srgbClr val="00B0F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33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0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0" t="17083" r="2427" b="14583"/>
          <a:stretch/>
        </p:blipFill>
        <p:spPr>
          <a:xfrm>
            <a:off x="1637031" y="1285353"/>
            <a:ext cx="8793018" cy="3993104"/>
          </a:xfrm>
          <a:prstGeom prst="rect">
            <a:avLst/>
          </a:prstGeom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057463" y="5282566"/>
            <a:ext cx="297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</a:rPr>
              <a:t>A. Con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sư</a:t>
            </a: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tử</a:t>
            </a:r>
            <a:endParaRPr lang="en-US" altLang="en-US" sz="20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4000539" y="5290805"/>
            <a:ext cx="38125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</a:rPr>
              <a:t>B. Con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h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  <a:cs typeface="+mn-cs"/>
              </a:rPr>
              <a:t>ư¬u</a:t>
            </a: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  <a:cs typeface="+mn-cs"/>
              </a:rPr>
              <a:t>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cao</a:t>
            </a: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cæ</a:t>
            </a:r>
            <a:endParaRPr lang="en-US" altLang="en-US" sz="20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171033" y="5270720"/>
            <a:ext cx="30480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smtClean="0">
                <a:solidFill>
                  <a:srgbClr val="0000FF"/>
                </a:solidFill>
                <a:latin typeface=".VnAvant" pitchFamily="34" charset="0"/>
              </a:rPr>
              <a:t>C. Con </a:t>
            </a:r>
            <a:r>
              <a:rPr lang="en-US" altLang="en-US" sz="2000" b="1" dirty="0" err="1" smtClean="0">
                <a:solidFill>
                  <a:srgbClr val="0000FF"/>
                </a:solidFill>
                <a:latin typeface=".VnAvant" pitchFamily="34" charset="0"/>
              </a:rPr>
              <a:t>voi</a:t>
            </a:r>
            <a:endParaRPr lang="en-US" altLang="en-US" sz="2000" b="1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75740" y="13066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Trong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c¸c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con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vËt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sau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con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nµo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cao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nhÊt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?</a:t>
            </a:r>
            <a:endParaRPr lang="en-US" sz="3100" b="1" dirty="0">
              <a:solidFill>
                <a:srgbClr val="00B0F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6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917" y="2489797"/>
            <a:ext cx="2828934" cy="2415200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8195" y="2568143"/>
            <a:ext cx="3430571" cy="20583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156" y="2489797"/>
            <a:ext cx="2287488" cy="2280556"/>
          </a:xfrm>
          <a:prstGeom prst="rect">
            <a:avLst/>
          </a:prstGeom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323003" y="5123741"/>
            <a:ext cx="9793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alt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1869826" y="5041679"/>
            <a:ext cx="10451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A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8950919" y="4978888"/>
            <a:ext cx="10451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C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75740" y="40029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6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6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  <a:t/>
            </a:r>
            <a:br>
              <a:rPr lang="en-US" sz="3600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BÐ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h·y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chän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xem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h×nh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nµo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cã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c¸c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h×nh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100" b="1" dirty="0" err="1" smtClean="0">
                <a:solidFill>
                  <a:srgbClr val="00B0F0"/>
                </a:solidFill>
                <a:latin typeface=".VnAvant" pitchFamily="34" charset="0"/>
              </a:rPr>
              <a:t>vu«ng</a:t>
            </a:r>
            <a:r>
              <a:rPr lang="en-US" sz="3100" b="1" dirty="0" smtClean="0">
                <a:solidFill>
                  <a:srgbClr val="00B0F0"/>
                </a:solidFill>
                <a:latin typeface=".VnAvant" pitchFamily="34" charset="0"/>
              </a:rPr>
              <a:t>?</a:t>
            </a:r>
            <a:endParaRPr lang="en-US" sz="3100" b="1" dirty="0">
              <a:solidFill>
                <a:srgbClr val="00B0F0"/>
              </a:solidFill>
              <a:latin typeface=".VnAvant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5324214" y="5119563"/>
            <a:ext cx="9793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alt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24214" y="5135465"/>
            <a:ext cx="97930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B</a:t>
            </a:r>
            <a:endParaRPr lang="en-US" alt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417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83" t="26521" r="13804" b="50329"/>
          <a:stretch/>
        </p:blipFill>
        <p:spPr>
          <a:xfrm>
            <a:off x="1281544" y="1513046"/>
            <a:ext cx="4738213" cy="39271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50166" b="73510" l="3981" r="3302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97" t="50236" r="67336" b="26599"/>
          <a:stretch/>
        </p:blipFill>
        <p:spPr>
          <a:xfrm>
            <a:off x="9377219" y="3121155"/>
            <a:ext cx="1549400" cy="17648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987" b="25828" l="3513" r="3372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754" t="2559" r="67527" b="74546"/>
          <a:stretch/>
        </p:blipFill>
        <p:spPr>
          <a:xfrm>
            <a:off x="9372599" y="5081877"/>
            <a:ext cx="1554020" cy="169348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8277844" y="1211378"/>
            <a:ext cx="2648775" cy="1938222"/>
            <a:chOff x="8277844" y="1211378"/>
            <a:chExt cx="2648775" cy="193822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25828" b="49007" l="4684" r="32553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06" t="25723" r="67147" b="50169"/>
            <a:stretch/>
          </p:blipFill>
          <p:spPr>
            <a:xfrm>
              <a:off x="9349510" y="1211378"/>
              <a:ext cx="1577109" cy="1845117"/>
            </a:xfrm>
            <a:prstGeom prst="rect">
              <a:avLst/>
            </a:prstGeom>
          </p:spPr>
        </p:pic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8277844" y="2133937"/>
              <a:ext cx="97930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6000" b="1" dirty="0" smtClean="0">
                  <a:solidFill>
                    <a:srgbClr val="0000FF"/>
                  </a:solidFill>
                  <a:latin typeface=".VnArialH" pitchFamily="34" charset="0"/>
                </a:rPr>
                <a:t>A.</a:t>
              </a:r>
              <a:endParaRPr lang="en-US" altLang="en-US" sz="4800" dirty="0">
                <a:solidFill>
                  <a:srgbClr val="0000FF"/>
                </a:solidFill>
                <a:latin typeface=".VnArialH" pitchFamily="34" charset="0"/>
              </a:endParaRPr>
            </a:p>
          </p:txBody>
        </p:sp>
      </p:grp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8327475" y="3996877"/>
            <a:ext cx="10451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rialH" pitchFamily="34" charset="0"/>
              </a:rPr>
              <a:t>B.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8304386" y="5759698"/>
            <a:ext cx="104512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rialH" pitchFamily="34" charset="0"/>
              </a:rPr>
              <a:t>C.</a:t>
            </a:r>
            <a:r>
              <a:rPr lang="en-US" altLang="en-US" sz="4800" dirty="0" smtClean="0">
                <a:solidFill>
                  <a:srgbClr val="0000FF"/>
                </a:solidFill>
              </a:rPr>
              <a:t> </a:t>
            </a:r>
            <a:endParaRPr lang="en-US" altLang="en-US" sz="4800" dirty="0">
              <a:solidFill>
                <a:srgbClr val="0000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75739" y="130664"/>
            <a:ext cx="10865275" cy="1325563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srgbClr val="00B0F0"/>
                </a:solidFill>
                <a:latin typeface=".VnAvant" pitchFamily="34" charset="0"/>
              </a:rPr>
              <a:t>C©u</a:t>
            </a:r>
            <a:r>
              <a:rPr lang="en-US" sz="32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  <a:latin typeface=".VnAvant" pitchFamily="34" charset="0"/>
              </a:rPr>
              <a:t>hái</a:t>
            </a:r>
            <a:r>
              <a:rPr lang="en-US" sz="3200" b="1" dirty="0" smtClean="0">
                <a:solidFill>
                  <a:srgbClr val="00B0F0"/>
                </a:solidFill>
                <a:latin typeface=".VnAvant" pitchFamily="34" charset="0"/>
              </a:rPr>
              <a:t>:</a:t>
            </a:r>
            <a:br>
              <a:rPr lang="en-US" sz="3200" b="1" dirty="0" smtClean="0">
                <a:solidFill>
                  <a:srgbClr val="00B0F0"/>
                </a:solidFill>
                <a:latin typeface=".VnAvant" pitchFamily="34" charset="0"/>
              </a:rPr>
            </a:b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BÐ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h·y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chän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®¸p ¸n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ng«i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nh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µ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nµo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®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óng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tõ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nh÷ng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miÕng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ghÐp</a:t>
            </a:r>
            <a:r>
              <a:rPr lang="en-US" sz="2400" b="1" dirty="0">
                <a:solidFill>
                  <a:srgbClr val="00B0F0"/>
                </a:solidFill>
                <a:latin typeface=".VnAvant" pitchFamily="34" charset="0"/>
              </a:rPr>
              <a:t> </a:t>
            </a:r>
            <a:r>
              <a:rPr lang="en-US" sz="2400" b="1" dirty="0" err="1" smtClean="0">
                <a:solidFill>
                  <a:srgbClr val="00B0F0"/>
                </a:solidFill>
                <a:latin typeface=".VnAvant" pitchFamily="34" charset="0"/>
              </a:rPr>
              <a:t>d­íi</a:t>
            </a:r>
            <a:r>
              <a:rPr lang="en-US" sz="2400" b="1" dirty="0" smtClean="0">
                <a:solidFill>
                  <a:srgbClr val="00B0F0"/>
                </a:solidFill>
                <a:latin typeface=".VnAvant" pitchFamily="34" charset="0"/>
              </a:rPr>
              <a:t> ®©y?</a:t>
            </a:r>
            <a:endParaRPr lang="en-US" sz="2400" b="1" dirty="0">
              <a:solidFill>
                <a:srgbClr val="00B0F0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08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817880" y="163567"/>
            <a:ext cx="10515600" cy="15130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en-US" sz="33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C©u</a:t>
            </a:r>
            <a:r>
              <a:rPr lang="en-US" altLang="en-US" sz="33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33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hái</a:t>
            </a:r>
            <a:r>
              <a:rPr lang="en-US" altLang="en-US" sz="33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BÐ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h·y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quan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s¸t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vµ ®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o¸n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xem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con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vËt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nµo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nÆng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h¬n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900" b="1" dirty="0" err="1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nhÐ</a:t>
            </a:r>
            <a:r>
              <a:rPr lang="en-US" altLang="en-US" sz="2900" b="1" dirty="0" smtClean="0">
                <a:solidFill>
                  <a:srgbClr val="0000FF"/>
                </a:solidFill>
                <a:latin typeface=".VnAvant" pitchFamily="34" charset="0"/>
                <a:cs typeface="Times New Roman" panose="02020603050405020304" pitchFamily="18" charset="0"/>
              </a:rPr>
              <a:t>!</a:t>
            </a:r>
            <a:endParaRPr lang="en-US" altLang="en-US" sz="2900" b="1" dirty="0">
              <a:solidFill>
                <a:srgbClr val="0000FF"/>
              </a:solidFill>
              <a:latin typeface=".VnAvant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836" b="39851" l="6540" r="5421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87" t="20802" r="40354" b="57963"/>
          <a:stretch/>
        </p:blipFill>
        <p:spPr>
          <a:xfrm>
            <a:off x="531088" y="3443446"/>
            <a:ext cx="9842019" cy="2926874"/>
          </a:xfrm>
          <a:prstGeom prst="rect">
            <a:avLst/>
          </a:prstGeom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08794" y="2109465"/>
            <a:ext cx="302632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A. </a:t>
            </a:r>
            <a:r>
              <a:rPr lang="en-US" altLang="en-US" sz="6000" b="1" dirty="0" err="1" smtClean="0">
                <a:solidFill>
                  <a:srgbClr val="0000FF"/>
                </a:solidFill>
                <a:latin typeface=".VnAvant" pitchFamily="34" charset="0"/>
              </a:rPr>
              <a:t>Kiến</a:t>
            </a: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r>
              <a:rPr lang="en-US" altLang="en-US" sz="4800" dirty="0" smtClean="0">
                <a:solidFill>
                  <a:srgbClr val="0000FF"/>
                </a:solidFill>
                <a:latin typeface=".VnAvant" pitchFamily="34" charset="0"/>
              </a:rPr>
              <a:t> </a:t>
            </a:r>
            <a:endParaRPr lang="en-US" alt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8083383" y="1927003"/>
            <a:ext cx="237100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 b="1" dirty="0" smtClean="0">
                <a:solidFill>
                  <a:srgbClr val="0000FF"/>
                </a:solidFill>
                <a:latin typeface=".VnAvant" pitchFamily="34" charset="0"/>
              </a:rPr>
              <a:t>B. </a:t>
            </a:r>
            <a:r>
              <a:rPr lang="en-US" altLang="en-US" sz="6000" b="1" dirty="0" err="1" smtClean="0">
                <a:solidFill>
                  <a:srgbClr val="0000FF"/>
                </a:solidFill>
                <a:latin typeface=".VnAvant" pitchFamily="34" charset="0"/>
              </a:rPr>
              <a:t>Voi</a:t>
            </a:r>
            <a:endParaRPr lang="en-US" altLang="en-US" sz="4800" dirty="0">
              <a:solidFill>
                <a:srgbClr val="0000FF"/>
              </a:solidFill>
              <a:latin typeface=".VnAvan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23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©u hái: BÐ h·y t×m ra quy luËt s¾p xÕp cña chuçi sau&amp;quot;&quot;/&gt;&lt;property id=&quot;20307&quot; value=&quot;259&quot;/&gt;&lt;/object&gt;&lt;object type=&quot;3&quot; unique_id=&quot;10004&quot;&gt;&lt;property id=&quot;20148&quot; value=&quot;5&quot;/&gt;&lt;property id=&quot;20300&quot; value=&quot;Slide 2 - &amp;quot;C©u hái: §è bÐ con vËt ë dÊu hái chÊm lµ con nµo?&amp;quot;&quot;/&gt;&lt;property id=&quot;20307&quot; value=&quot;264&quot;/&gt;&lt;/object&gt;&lt;object type=&quot;3&quot; unique_id=&quot;10005&quot;&gt;&lt;property id=&quot;20148&quot; value=&quot;5&quot;/&gt;&lt;property id=&quot;20300&quot; value=&quot;Slide 3 - &amp;quot;C©u hái: BÐ h·y ®o¸n xem chiÕc bót ch× nµo dµi nhÊt?&amp;quot;&quot;/&gt;&lt;property id=&quot;20307&quot; value=&quot;260&quot;/&gt;&lt;/object&gt;&lt;object type=&quot;3&quot; unique_id=&quot;10006&quot;&gt;&lt;property id=&quot;20148&quot; value=&quot;5&quot;/&gt;&lt;property id=&quot;20300&quot; value=&quot;Slide 4 - &amp;quot;C©u hái: Trong c¸c con vËt sau con nµo cao nhÊt?&amp;quot;&quot;/&gt;&lt;property id=&quot;20307&quot; value=&quot;263&quot;/&gt;&lt;/object&gt;&lt;object type=&quot;3&quot; unique_id=&quot;10008&quot;&gt;&lt;property id=&quot;20148&quot; value=&quot;5&quot;/&gt;&lt;property id=&quot;20300&quot; value=&quot;Slide 5 - &amp;quot;C©u hái: BÐ h·y chän xem h×nh nµo cã c¸c h×nh vu«ng?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C©u hái: BÐ h·y chän ®¸p ¸n ng«i nhµ nµo ®óng tõ nh÷ng miÕng ghÐp d­íi ®©y?&amp;quot;&quot;/&gt;&lt;property id=&quot;20307&quot; value=&quot;265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</TotalTime>
  <Words>94</Words>
  <Application>Microsoft Office PowerPoint</Application>
  <PresentationFormat>Custom</PresentationFormat>
  <Paragraphs>33</Paragraphs>
  <Slides>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C©u hái: BÐ h·y t×m ra quy luËt s¾p xÕp cña chuçi sau</vt:lpstr>
      <vt:lpstr>C©u hái: §è bÐ con vËt ë dÊu hái chÊm lµ con nµo?</vt:lpstr>
      <vt:lpstr>C©u hái: BÐ h·y ®o¸n xem chiÕc bót ch× nµo dµi nhÊt?</vt:lpstr>
      <vt:lpstr>C©u hái: Trong c¸c con vËt sau con nµo cao nhÊt?</vt:lpstr>
      <vt:lpstr>C©u hái: BÐ h·y chän xem h×nh nµo cã c¸c h×nh vu«ng?</vt:lpstr>
      <vt:lpstr>C©u hái: BÐ h·y chän ®¸p ¸n ng«i nhµ nµo ®óng tõ nh÷ng miÕng ghÐp d­íi ®©y?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huy_ctn</cp:lastModifiedBy>
  <cp:revision>30</cp:revision>
  <dcterms:created xsi:type="dcterms:W3CDTF">2021-03-27T12:43:06Z</dcterms:created>
  <dcterms:modified xsi:type="dcterms:W3CDTF">2021-03-31T09:54:00Z</dcterms:modified>
</cp:coreProperties>
</file>