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57" r:id="rId3"/>
    <p:sldId id="262" r:id="rId4"/>
    <p:sldId id="342" r:id="rId5"/>
    <p:sldId id="343" r:id="rId6"/>
    <p:sldId id="345" r:id="rId7"/>
    <p:sldId id="348" r:id="rId8"/>
    <p:sldId id="346" r:id="rId9"/>
    <p:sldId id="349" r:id="rId10"/>
    <p:sldId id="347" r:id="rId11"/>
    <p:sldId id="344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400"/>
    <a:srgbClr val="790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782A3-5956-4A6F-B595-9222212666B0}" v="3835" dt="2021-01-07T15:00:41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75" d="100"/>
          <a:sy n="75" d="100"/>
        </p:scale>
        <p:origin x="672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ata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ata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ata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ata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ata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ata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ata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ata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ata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ata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ata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ata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ata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ata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ata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ata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rawing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rawing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rawing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rawing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rawing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rawing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rawing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rawing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rawing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rawing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</a:rPr>
            <a:t>A. </a:t>
          </a:r>
          <a:r>
            <a:rPr lang="en-US" sz="2800" b="1" dirty="0" err="1" smtClean="0">
              <a:solidFill>
                <a:srgbClr val="FF0000"/>
              </a:solidFill>
            </a:rPr>
            <a:t>Thị</a:t>
          </a:r>
          <a:r>
            <a:rPr lang="en-US" sz="2800" b="1" dirty="0" smtClean="0">
              <a:solidFill>
                <a:srgbClr val="FF0000"/>
              </a:solidFill>
            </a:rPr>
            <a:t> </a:t>
          </a:r>
          <a:r>
            <a:rPr lang="en-US" sz="2800" b="1" dirty="0" err="1" smtClean="0">
              <a:solidFill>
                <a:srgbClr val="FF0000"/>
              </a:solidFill>
            </a:rPr>
            <a:t>giác</a:t>
          </a:r>
          <a:endParaRPr lang="en-US" sz="28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8E2F73-AE37-4A44-9C53-E5A095054789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D5F19805-432F-4273-A953-CB54D6FFE01C}" type="presOf" srcId="{B4F2A5D3-652D-4813-8E75-DA213E01D0E6}" destId="{CE0B9068-C504-4922-94CE-FC5F8BD11FCB}" srcOrd="0" destOrd="0" presId="urn:microsoft.com/office/officeart/2008/layout/BendingPictureCaptionList"/>
    <dgm:cxn modelId="{C5B87D05-703D-4DBB-9D58-4AEB5D9F977B}" type="presParOf" srcId="{551AC81A-D1C8-4C91-8347-5E829F232162}" destId="{78E6025E-A6BF-4CD3-831E-DF8F4FECCD54}" srcOrd="0" destOrd="0" presId="urn:microsoft.com/office/officeart/2008/layout/BendingPictureCaptionList"/>
    <dgm:cxn modelId="{19C85E99-0514-48F6-BCA2-39AFE68A5E84}" type="presParOf" srcId="{78E6025E-A6BF-4CD3-831E-DF8F4FECCD54}" destId="{85094F08-C5B0-4144-9CF5-BF46FB98F26C}" srcOrd="0" destOrd="0" presId="urn:microsoft.com/office/officeart/2008/layout/BendingPictureCaptionList"/>
    <dgm:cxn modelId="{D7AC95CD-0DCF-484D-80B0-8F17F66C3222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smtClean="0">
              <a:solidFill>
                <a:srgbClr val="FF0000"/>
              </a:solidFill>
            </a:rPr>
            <a:t>C. </a:t>
          </a:r>
          <a:r>
            <a:rPr lang="en-US" sz="2000" b="1" smtClean="0">
              <a:solidFill>
                <a:srgbClr val="FF0000"/>
              </a:solidFill>
            </a:rPr>
            <a:t>Đường hàng không</a:t>
          </a:r>
          <a:endParaRPr lang="en-US" sz="20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F6785E-535B-4721-966C-A20D7FCEB714}" type="presOf" srcId="{B4F2A5D3-652D-4813-8E75-DA213E01D0E6}" destId="{CE0B9068-C504-4922-94CE-FC5F8BD11FCB}" srcOrd="0" destOrd="0" presId="urn:microsoft.com/office/officeart/2008/layout/BendingPictureCaptionList"/>
    <dgm:cxn modelId="{C99AE26D-F998-47F8-A189-F390E05A9A4D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510DCEC8-C8FE-4A72-BDEF-BD19B37AA64A}" type="presParOf" srcId="{551AC81A-D1C8-4C91-8347-5E829F232162}" destId="{78E6025E-A6BF-4CD3-831E-DF8F4FECCD54}" srcOrd="0" destOrd="0" presId="urn:microsoft.com/office/officeart/2008/layout/BendingPictureCaptionList"/>
    <dgm:cxn modelId="{6BDA64E8-B587-4804-923B-5FCF8DAF037E}" type="presParOf" srcId="{78E6025E-A6BF-4CD3-831E-DF8F4FECCD54}" destId="{85094F08-C5B0-4144-9CF5-BF46FB98F26C}" srcOrd="0" destOrd="0" presId="urn:microsoft.com/office/officeart/2008/layout/BendingPictureCaptionList"/>
    <dgm:cxn modelId="{7F00B013-9A0B-45F1-A5CD-C80B2838F7F5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smtClean="0">
              <a:solidFill>
                <a:srgbClr val="FF0000"/>
              </a:solidFill>
            </a:rPr>
            <a:t>B. </a:t>
          </a:r>
          <a:r>
            <a:rPr lang="en-US" sz="2000" b="1" smtClean="0">
              <a:solidFill>
                <a:srgbClr val="FF0000"/>
              </a:solidFill>
            </a:rPr>
            <a:t>Đường sắt</a:t>
          </a:r>
          <a:endParaRPr lang="en-US" sz="28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38BEB82B-C845-49E3-9016-E44D8552E69D}" type="presOf" srcId="{B4F2A5D3-652D-4813-8E75-DA213E01D0E6}" destId="{CE0B9068-C504-4922-94CE-FC5F8BD11FCB}" srcOrd="0" destOrd="0" presId="urn:microsoft.com/office/officeart/2008/layout/BendingPictureCaptionList"/>
    <dgm:cxn modelId="{0927BE60-1E5E-4185-8239-77293765F066}" type="presOf" srcId="{53CFF7A0-5CD0-4622-87B7-996F179BF897}" destId="{551AC81A-D1C8-4C91-8347-5E829F232162}" srcOrd="0" destOrd="0" presId="urn:microsoft.com/office/officeart/2008/layout/BendingPictureCaptionList"/>
    <dgm:cxn modelId="{6B6A2EBA-ABF8-4E42-B06A-5D0279A8EC04}" type="presParOf" srcId="{551AC81A-D1C8-4C91-8347-5E829F232162}" destId="{78E6025E-A6BF-4CD3-831E-DF8F4FECCD54}" srcOrd="0" destOrd="0" presId="urn:microsoft.com/office/officeart/2008/layout/BendingPictureCaptionList"/>
    <dgm:cxn modelId="{F8478E7F-5924-4CE1-8425-43EC025F6B62}" type="presParOf" srcId="{78E6025E-A6BF-4CD3-831E-DF8F4FECCD54}" destId="{85094F08-C5B0-4144-9CF5-BF46FB98F26C}" srcOrd="0" destOrd="0" presId="urn:microsoft.com/office/officeart/2008/layout/BendingPictureCaptionList"/>
    <dgm:cxn modelId="{BCE7A815-94BE-4EA8-819B-DA4E83223668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smtClean="0">
              <a:solidFill>
                <a:srgbClr val="FF0000"/>
              </a:solidFill>
            </a:rPr>
            <a:t>A. </a:t>
          </a:r>
          <a:r>
            <a:rPr lang="en-US" sz="1800" b="1" smtClean="0">
              <a:solidFill>
                <a:srgbClr val="FF0000"/>
              </a:solidFill>
            </a:rPr>
            <a:t>Đường thủy</a:t>
          </a:r>
          <a:endParaRPr lang="en-US" sz="18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C5C2488B-2D7A-4784-AA3C-7A4958634D06}" type="presOf" srcId="{53CFF7A0-5CD0-4622-87B7-996F179BF897}" destId="{551AC81A-D1C8-4C91-8347-5E829F232162}" srcOrd="0" destOrd="0" presId="urn:microsoft.com/office/officeart/2008/layout/BendingPictureCaptionList"/>
    <dgm:cxn modelId="{2392BDB0-B77E-463B-B70C-7F0161BD388E}" type="presOf" srcId="{B4F2A5D3-652D-4813-8E75-DA213E01D0E6}" destId="{CE0B9068-C504-4922-94CE-FC5F8BD11FCB}" srcOrd="0" destOrd="0" presId="urn:microsoft.com/office/officeart/2008/layout/BendingPictureCaptionList"/>
    <dgm:cxn modelId="{95A31910-F365-4055-95EE-8914D74A65B4}" type="presParOf" srcId="{551AC81A-D1C8-4C91-8347-5E829F232162}" destId="{78E6025E-A6BF-4CD3-831E-DF8F4FECCD54}" srcOrd="0" destOrd="0" presId="urn:microsoft.com/office/officeart/2008/layout/BendingPictureCaptionList"/>
    <dgm:cxn modelId="{D481102D-3B05-46FE-87E1-94697157927C}" type="presParOf" srcId="{78E6025E-A6BF-4CD3-831E-DF8F4FECCD54}" destId="{85094F08-C5B0-4144-9CF5-BF46FB98F26C}" srcOrd="0" destOrd="0" presId="urn:microsoft.com/office/officeart/2008/layout/BendingPictureCaptionList"/>
    <dgm:cxn modelId="{311C39E4-E0C2-4540-9C98-1F9C83D75E1D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600" b="1" smtClean="0">
              <a:solidFill>
                <a:srgbClr val="FF0000"/>
              </a:solidFill>
            </a:rPr>
            <a:t>A. </a:t>
          </a:r>
          <a:r>
            <a:rPr lang="en-US" sz="2400" b="1" smtClean="0">
              <a:solidFill>
                <a:srgbClr val="FF0000"/>
              </a:solidFill>
            </a:rPr>
            <a:t>Chặt cây</a:t>
          </a:r>
          <a:endParaRPr lang="en-US" sz="24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141E8D-4FF8-49CB-80E8-72CD480D7876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996E89D9-05A5-42B2-BFF9-404F2DBBB037}" type="presOf" srcId="{53CFF7A0-5CD0-4622-87B7-996F179BF897}" destId="{551AC81A-D1C8-4C91-8347-5E829F232162}" srcOrd="0" destOrd="0" presId="urn:microsoft.com/office/officeart/2008/layout/BendingPictureCaptionList"/>
    <dgm:cxn modelId="{4DBE5171-78B3-4F40-85F7-83837CD84DA2}" type="presParOf" srcId="{551AC81A-D1C8-4C91-8347-5E829F232162}" destId="{78E6025E-A6BF-4CD3-831E-DF8F4FECCD54}" srcOrd="0" destOrd="0" presId="urn:microsoft.com/office/officeart/2008/layout/BendingPictureCaptionList"/>
    <dgm:cxn modelId="{DB151934-A54C-40DE-A0D7-50FBF4EB366D}" type="presParOf" srcId="{78E6025E-A6BF-4CD3-831E-DF8F4FECCD54}" destId="{85094F08-C5B0-4144-9CF5-BF46FB98F26C}" srcOrd="0" destOrd="0" presId="urn:microsoft.com/office/officeart/2008/layout/BendingPictureCaptionList"/>
    <dgm:cxn modelId="{5214BE42-77B9-44BA-B8EB-EBB338998FF6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smtClean="0">
              <a:solidFill>
                <a:srgbClr val="FF0000"/>
              </a:solidFill>
            </a:rPr>
            <a:t>B. </a:t>
          </a:r>
          <a:r>
            <a:rPr lang="en-US" sz="2000" b="1" smtClean="0">
              <a:solidFill>
                <a:srgbClr val="FF0000"/>
              </a:solidFill>
            </a:rPr>
            <a:t>Trồng cây</a:t>
          </a:r>
          <a:endParaRPr lang="en-US" sz="28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638F0-1C7C-4911-BBF5-F35001CDFB93}" type="presOf" srcId="{53CFF7A0-5CD0-4622-87B7-996F179BF897}" destId="{551AC81A-D1C8-4C91-8347-5E829F232162}" srcOrd="0" destOrd="0" presId="urn:microsoft.com/office/officeart/2008/layout/BendingPictureCaptionList"/>
    <dgm:cxn modelId="{7489522F-C6C5-4E74-8E2E-4859CA95E982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15F13BAD-84C1-41D0-AEAD-83B092B0F3C5}" type="presParOf" srcId="{551AC81A-D1C8-4C91-8347-5E829F232162}" destId="{78E6025E-A6BF-4CD3-831E-DF8F4FECCD54}" srcOrd="0" destOrd="0" presId="urn:microsoft.com/office/officeart/2008/layout/BendingPictureCaptionList"/>
    <dgm:cxn modelId="{A718E722-1BAC-4A29-94B2-A90F85B52D85}" type="presParOf" srcId="{78E6025E-A6BF-4CD3-831E-DF8F4FECCD54}" destId="{85094F08-C5B0-4144-9CF5-BF46FB98F26C}" srcOrd="0" destOrd="0" presId="urn:microsoft.com/office/officeart/2008/layout/BendingPictureCaptionList"/>
    <dgm:cxn modelId="{046B1ACE-F58D-481A-BB90-8E9A792175F1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b="1" smtClean="0">
              <a:solidFill>
                <a:srgbClr val="FF0000"/>
              </a:solidFill>
            </a:rPr>
            <a:t>C</a:t>
          </a:r>
          <a:r>
            <a:rPr lang="en-US" sz="2400" b="1" smtClean="0">
              <a:solidFill>
                <a:srgbClr val="FF0000"/>
              </a:solidFill>
            </a:rPr>
            <a:t>. Bẻ cành</a:t>
          </a:r>
          <a:endParaRPr lang="en-US" sz="24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0C0D14BB-3AD6-4B2B-B90B-D27D5B20E5AD}" type="presOf" srcId="{53CFF7A0-5CD0-4622-87B7-996F179BF897}" destId="{551AC81A-D1C8-4C91-8347-5E829F232162}" srcOrd="0" destOrd="0" presId="urn:microsoft.com/office/officeart/2008/layout/BendingPictureCaptionList"/>
    <dgm:cxn modelId="{7B652976-A4DD-4FAD-9FB9-916EA04460A3}" type="presOf" srcId="{B4F2A5D3-652D-4813-8E75-DA213E01D0E6}" destId="{CE0B9068-C504-4922-94CE-FC5F8BD11FCB}" srcOrd="0" destOrd="0" presId="urn:microsoft.com/office/officeart/2008/layout/BendingPictureCaptionList"/>
    <dgm:cxn modelId="{68EC79E3-4EA1-4AE0-8A93-8E19000D9EF2}" type="presParOf" srcId="{551AC81A-D1C8-4C91-8347-5E829F232162}" destId="{78E6025E-A6BF-4CD3-831E-DF8F4FECCD54}" srcOrd="0" destOrd="0" presId="urn:microsoft.com/office/officeart/2008/layout/BendingPictureCaptionList"/>
    <dgm:cxn modelId="{940C76D6-991A-49A0-83AF-7106FA98FC76}" type="presParOf" srcId="{78E6025E-A6BF-4CD3-831E-DF8F4FECCD54}" destId="{85094F08-C5B0-4144-9CF5-BF46FB98F26C}" srcOrd="0" destOrd="0" presId="urn:microsoft.com/office/officeart/2008/layout/BendingPictureCaptionList"/>
    <dgm:cxn modelId="{6964A623-641E-427C-B867-5CC66D155290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smtClean="0">
              <a:solidFill>
                <a:srgbClr val="FF0000"/>
              </a:solidFill>
            </a:rPr>
            <a:t>B. </a:t>
          </a:r>
          <a:r>
            <a:rPr lang="en-US" sz="2000" b="1" smtClean="0">
              <a:solidFill>
                <a:srgbClr val="FF0000"/>
              </a:solidFill>
            </a:rPr>
            <a:t>Trồng cây</a:t>
          </a:r>
          <a:endParaRPr lang="en-US" sz="20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C9E7B3-7A16-425A-9B88-B0C133FA1038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8C59F317-4E2D-4004-A40F-312BD348A152}" type="presOf" srcId="{B4F2A5D3-652D-4813-8E75-DA213E01D0E6}" destId="{CE0B9068-C504-4922-94CE-FC5F8BD11FCB}" srcOrd="0" destOrd="0" presId="urn:microsoft.com/office/officeart/2008/layout/BendingPictureCaptionList"/>
    <dgm:cxn modelId="{44C2821E-D83F-4C57-93B9-211048744717}" type="presParOf" srcId="{551AC81A-D1C8-4C91-8347-5E829F232162}" destId="{78E6025E-A6BF-4CD3-831E-DF8F4FECCD54}" srcOrd="0" destOrd="0" presId="urn:microsoft.com/office/officeart/2008/layout/BendingPictureCaptionList"/>
    <dgm:cxn modelId="{D4848ABE-4EFC-4F6B-B4E6-87C6145EF6E0}" type="presParOf" srcId="{78E6025E-A6BF-4CD3-831E-DF8F4FECCD54}" destId="{85094F08-C5B0-4144-9CF5-BF46FB98F26C}" srcOrd="0" destOrd="0" presId="urn:microsoft.com/office/officeart/2008/layout/BendingPictureCaptionList"/>
    <dgm:cxn modelId="{59C6043B-1BBC-47DB-AD79-1AFEB9C25482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smtClean="0">
              <a:solidFill>
                <a:srgbClr val="FF0000"/>
              </a:solidFill>
            </a:rPr>
            <a:t>C. </a:t>
          </a:r>
          <a:r>
            <a:rPr lang="en-US" sz="2000" b="1" smtClean="0">
              <a:solidFill>
                <a:srgbClr val="FF0000"/>
              </a:solidFill>
            </a:rPr>
            <a:t>Bẻ cành</a:t>
          </a:r>
          <a:endParaRPr lang="en-US" sz="28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B1A23C61-D2BC-4FA6-BEAB-FE9DBCCC624C}" type="presOf" srcId="{53CFF7A0-5CD0-4622-87B7-996F179BF897}" destId="{551AC81A-D1C8-4C91-8347-5E829F232162}" srcOrd="0" destOrd="0" presId="urn:microsoft.com/office/officeart/2008/layout/BendingPictureCaptionList"/>
    <dgm:cxn modelId="{49DE08EA-F172-49E5-855D-9692AA52067B}" type="presOf" srcId="{B4F2A5D3-652D-4813-8E75-DA213E01D0E6}" destId="{CE0B9068-C504-4922-94CE-FC5F8BD11FCB}" srcOrd="0" destOrd="0" presId="urn:microsoft.com/office/officeart/2008/layout/BendingPictureCaptionList"/>
    <dgm:cxn modelId="{358E3D20-66C1-4F09-93F1-FD389574BF42}" type="presParOf" srcId="{551AC81A-D1C8-4C91-8347-5E829F232162}" destId="{78E6025E-A6BF-4CD3-831E-DF8F4FECCD54}" srcOrd="0" destOrd="0" presId="urn:microsoft.com/office/officeart/2008/layout/BendingPictureCaptionList"/>
    <dgm:cxn modelId="{C26B58E1-B9C5-4662-A523-3D6B10983006}" type="presParOf" srcId="{78E6025E-A6BF-4CD3-831E-DF8F4FECCD54}" destId="{85094F08-C5B0-4144-9CF5-BF46FB98F26C}" srcOrd="0" destOrd="0" presId="urn:microsoft.com/office/officeart/2008/layout/BendingPictureCaptionList"/>
    <dgm:cxn modelId="{4597CD46-BEFF-41F7-9648-7B8C9597C1FA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smtClean="0">
              <a:solidFill>
                <a:srgbClr val="FF0000"/>
              </a:solidFill>
            </a:rPr>
            <a:t>A. </a:t>
          </a:r>
          <a:r>
            <a:rPr lang="en-US" sz="1800" b="1" smtClean="0">
              <a:solidFill>
                <a:srgbClr val="FF0000"/>
              </a:solidFill>
            </a:rPr>
            <a:t>Chặt cây</a:t>
          </a:r>
          <a:endParaRPr lang="en-US" sz="18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F5BAA6-F9EC-498A-A893-2E598827FD28}" type="presOf" srcId="{B4F2A5D3-652D-4813-8E75-DA213E01D0E6}" destId="{CE0B9068-C504-4922-94CE-FC5F8BD11FCB}" srcOrd="0" destOrd="0" presId="urn:microsoft.com/office/officeart/2008/layout/BendingPictureCaptionList"/>
    <dgm:cxn modelId="{6C462FFC-5032-48FC-832C-4FEE8E7E03D1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62B7D0ED-84D6-4DEF-8541-8BB3AAC2A744}" type="presParOf" srcId="{551AC81A-D1C8-4C91-8347-5E829F232162}" destId="{78E6025E-A6BF-4CD3-831E-DF8F4FECCD54}" srcOrd="0" destOrd="0" presId="urn:microsoft.com/office/officeart/2008/layout/BendingPictureCaptionList"/>
    <dgm:cxn modelId="{729F14DC-DC19-4859-9828-04914F785910}" type="presParOf" srcId="{78E6025E-A6BF-4CD3-831E-DF8F4FECCD54}" destId="{85094F08-C5B0-4144-9CF5-BF46FB98F26C}" srcOrd="0" destOrd="0" presId="urn:microsoft.com/office/officeart/2008/layout/BendingPictureCaptionList"/>
    <dgm:cxn modelId="{84EBEABE-02F6-4BA9-9632-A56347318E0A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</a:rPr>
            <a:t>A. </a:t>
          </a:r>
          <a:r>
            <a:rPr lang="en-US" sz="1800" b="1" dirty="0" err="1" smtClean="0">
              <a:solidFill>
                <a:srgbClr val="FF0000"/>
              </a:solidFill>
            </a:rPr>
            <a:t>Bánh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trôi</a:t>
          </a:r>
          <a:r>
            <a:rPr lang="en-US" sz="1800" b="1" dirty="0" smtClean="0">
              <a:solidFill>
                <a:srgbClr val="FF0000"/>
              </a:solidFill>
            </a:rPr>
            <a:t>,  </a:t>
          </a:r>
          <a:r>
            <a:rPr lang="en-US" sz="1800" b="1" dirty="0" err="1" smtClean="0">
              <a:solidFill>
                <a:srgbClr val="FF0000"/>
              </a:solidFill>
            </a:rPr>
            <a:t>bánh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chay</a:t>
          </a:r>
          <a:endParaRPr lang="en-US" sz="18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AD7A47-DAFC-4C5C-BD96-C9CF442480B2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62AF37F0-E317-4FAA-9988-AB6D81C3FD9B}" type="presOf" srcId="{B4F2A5D3-652D-4813-8E75-DA213E01D0E6}" destId="{CE0B9068-C504-4922-94CE-FC5F8BD11FCB}" srcOrd="0" destOrd="0" presId="urn:microsoft.com/office/officeart/2008/layout/BendingPictureCaptionList"/>
    <dgm:cxn modelId="{E30569AD-4D81-4FB1-AF82-D8980E5868FB}" type="presParOf" srcId="{551AC81A-D1C8-4C91-8347-5E829F232162}" destId="{78E6025E-A6BF-4CD3-831E-DF8F4FECCD54}" srcOrd="0" destOrd="0" presId="urn:microsoft.com/office/officeart/2008/layout/BendingPictureCaptionList"/>
    <dgm:cxn modelId="{12BD44DD-B35F-497D-A39D-361F3DA55EC8}" type="presParOf" srcId="{78E6025E-A6BF-4CD3-831E-DF8F4FECCD54}" destId="{85094F08-C5B0-4144-9CF5-BF46FB98F26C}" srcOrd="0" destOrd="0" presId="urn:microsoft.com/office/officeart/2008/layout/BendingPictureCaptionList"/>
    <dgm:cxn modelId="{40B9BEF9-74CD-47CC-854D-9E273AA95B5F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B. </a:t>
          </a:r>
          <a:r>
            <a:rPr lang="en-US" sz="2400" b="1" dirty="0" err="1" smtClean="0">
              <a:solidFill>
                <a:srgbClr val="FF0000"/>
              </a:solidFill>
            </a:rPr>
            <a:t>Thính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giác</a:t>
          </a:r>
          <a:endParaRPr lang="en-US" sz="24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32B2CC-6B5D-4A0C-A23B-7DDD25D5BA42}" type="presOf" srcId="{B4F2A5D3-652D-4813-8E75-DA213E01D0E6}" destId="{CE0B9068-C504-4922-94CE-FC5F8BD11FCB}" srcOrd="0" destOrd="0" presId="urn:microsoft.com/office/officeart/2008/layout/BendingPictureCaptionList"/>
    <dgm:cxn modelId="{A715FC03-4A92-4B28-ABD4-EEDD791C4BEC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82D465EB-8B7C-4901-BC80-F594BE6E2898}" type="presParOf" srcId="{551AC81A-D1C8-4C91-8347-5E829F232162}" destId="{78E6025E-A6BF-4CD3-831E-DF8F4FECCD54}" srcOrd="0" destOrd="0" presId="urn:microsoft.com/office/officeart/2008/layout/BendingPictureCaptionList"/>
    <dgm:cxn modelId="{5AF86F7E-2750-4DCB-8A9B-D10DEB5EA024}" type="presParOf" srcId="{78E6025E-A6BF-4CD3-831E-DF8F4FECCD54}" destId="{85094F08-C5B0-4144-9CF5-BF46FB98F26C}" srcOrd="0" destOrd="0" presId="urn:microsoft.com/office/officeart/2008/layout/BendingPictureCaptionList"/>
    <dgm:cxn modelId="{FD7602B1-6A81-42FA-8926-3436CE89AB48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smtClean="0">
              <a:solidFill>
                <a:srgbClr val="FF0000"/>
              </a:solidFill>
            </a:rPr>
            <a:t>B. Bánh nướng, dẻo</a:t>
          </a:r>
          <a:endParaRPr lang="en-US" sz="20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12FAC8-70C1-44E3-AC2F-0017DF54788A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D0FFE07F-4A13-4E81-8EBC-BB663CFE4943}" type="presOf" srcId="{53CFF7A0-5CD0-4622-87B7-996F179BF897}" destId="{551AC81A-D1C8-4C91-8347-5E829F232162}" srcOrd="0" destOrd="0" presId="urn:microsoft.com/office/officeart/2008/layout/BendingPictureCaptionList"/>
    <dgm:cxn modelId="{577168D6-8812-4787-8460-416DA8B84996}" type="presParOf" srcId="{551AC81A-D1C8-4C91-8347-5E829F232162}" destId="{78E6025E-A6BF-4CD3-831E-DF8F4FECCD54}" srcOrd="0" destOrd="0" presId="urn:microsoft.com/office/officeart/2008/layout/BendingPictureCaptionList"/>
    <dgm:cxn modelId="{0E7BC074-C5B9-4CE5-9E06-B1E47D3F69E2}" type="presParOf" srcId="{78E6025E-A6BF-4CD3-831E-DF8F4FECCD54}" destId="{85094F08-C5B0-4144-9CF5-BF46FB98F26C}" srcOrd="0" destOrd="0" presId="urn:microsoft.com/office/officeart/2008/layout/BendingPictureCaptionList"/>
    <dgm:cxn modelId="{F0D7F3F1-D63A-474D-83B2-066F827031D5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smtClean="0">
              <a:solidFill>
                <a:srgbClr val="FF0000"/>
              </a:solidFill>
            </a:rPr>
            <a:t>C</a:t>
          </a:r>
          <a:r>
            <a:rPr lang="en-US" sz="2000" b="1" smtClean="0">
              <a:solidFill>
                <a:srgbClr val="FF0000"/>
              </a:solidFill>
            </a:rPr>
            <a:t>. Bánh chưng</a:t>
          </a:r>
          <a:endParaRPr lang="en-US" sz="20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A0C196-2746-44F8-82F6-833AEFD5FC92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858EA409-6D58-4C5C-8F79-7231087DA6AB}" type="presOf" srcId="{B4F2A5D3-652D-4813-8E75-DA213E01D0E6}" destId="{CE0B9068-C504-4922-94CE-FC5F8BD11FCB}" srcOrd="0" destOrd="0" presId="urn:microsoft.com/office/officeart/2008/layout/BendingPictureCaptionList"/>
    <dgm:cxn modelId="{3C6012EF-A707-4C91-BF63-62A342370020}" type="presParOf" srcId="{551AC81A-D1C8-4C91-8347-5E829F232162}" destId="{78E6025E-A6BF-4CD3-831E-DF8F4FECCD54}" srcOrd="0" destOrd="0" presId="urn:microsoft.com/office/officeart/2008/layout/BendingPictureCaptionList"/>
    <dgm:cxn modelId="{0D54122A-1C52-4005-9304-0888CEA2DC5D}" type="presParOf" srcId="{78E6025E-A6BF-4CD3-831E-DF8F4FECCD54}" destId="{85094F08-C5B0-4144-9CF5-BF46FB98F26C}" srcOrd="0" destOrd="0" presId="urn:microsoft.com/office/officeart/2008/layout/BendingPictureCaptionList"/>
    <dgm:cxn modelId="{9116DC93-9A03-4D55-B5A4-AD25762804C4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A. </a:t>
          </a:r>
          <a:r>
            <a:rPr lang="en-US" sz="2000" b="1" dirty="0" err="1" smtClean="0">
              <a:solidFill>
                <a:srgbClr val="FF0000"/>
              </a:solidFill>
            </a:rPr>
            <a:t>Bánh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trôi</a:t>
          </a:r>
          <a:r>
            <a:rPr lang="en-US" sz="2000" b="1" dirty="0" smtClean="0">
              <a:solidFill>
                <a:srgbClr val="FF0000"/>
              </a:solidFill>
            </a:rPr>
            <a:t>, </a:t>
          </a:r>
          <a:r>
            <a:rPr lang="en-US" sz="2000" b="1" dirty="0" err="1" smtClean="0">
              <a:solidFill>
                <a:srgbClr val="FF0000"/>
              </a:solidFill>
            </a:rPr>
            <a:t>chay</a:t>
          </a:r>
          <a:endParaRPr lang="en-US" sz="20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75835" custLinFactY="-3657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FCBB11-844A-4CAA-B78A-50508A6435A6}" type="presOf" srcId="{53CFF7A0-5CD0-4622-87B7-996F179BF897}" destId="{551AC81A-D1C8-4C91-8347-5E829F232162}" srcOrd="0" destOrd="0" presId="urn:microsoft.com/office/officeart/2008/layout/BendingPictureCaptionList"/>
    <dgm:cxn modelId="{A69586AA-7E14-4C00-AEF9-E143FDD87ADA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DA1C9924-65A7-4A4D-9A04-89245F47B3B9}" type="presParOf" srcId="{551AC81A-D1C8-4C91-8347-5E829F232162}" destId="{78E6025E-A6BF-4CD3-831E-DF8F4FECCD54}" srcOrd="0" destOrd="0" presId="urn:microsoft.com/office/officeart/2008/layout/BendingPictureCaptionList"/>
    <dgm:cxn modelId="{A41AB3CB-33C7-48B1-A64A-B63167C9D75A}" type="presParOf" srcId="{78E6025E-A6BF-4CD3-831E-DF8F4FECCD54}" destId="{85094F08-C5B0-4144-9CF5-BF46FB98F26C}" srcOrd="0" destOrd="0" presId="urn:microsoft.com/office/officeart/2008/layout/BendingPictureCaptionList"/>
    <dgm:cxn modelId="{23BF273B-E70B-4B34-95AD-5DC98767F562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smtClean="0">
              <a:solidFill>
                <a:srgbClr val="FF0000"/>
              </a:solidFill>
            </a:rPr>
            <a:t>C. </a:t>
          </a:r>
          <a:r>
            <a:rPr lang="en-US" sz="2000" b="1" smtClean="0">
              <a:solidFill>
                <a:srgbClr val="FF0000"/>
              </a:solidFill>
            </a:rPr>
            <a:t>Bánh chưng</a:t>
          </a:r>
          <a:endParaRPr lang="en-US" sz="28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5C88E2F1-4BDD-46A2-8A9B-009544FF04C6}" type="presOf" srcId="{B4F2A5D3-652D-4813-8E75-DA213E01D0E6}" destId="{CE0B9068-C504-4922-94CE-FC5F8BD11FCB}" srcOrd="0" destOrd="0" presId="urn:microsoft.com/office/officeart/2008/layout/BendingPictureCaptionList"/>
    <dgm:cxn modelId="{0BEFAB2C-0C93-4121-A447-977FB0229727}" type="presOf" srcId="{53CFF7A0-5CD0-4622-87B7-996F179BF897}" destId="{551AC81A-D1C8-4C91-8347-5E829F232162}" srcOrd="0" destOrd="0" presId="urn:microsoft.com/office/officeart/2008/layout/BendingPictureCaptionList"/>
    <dgm:cxn modelId="{E27589E2-BDC0-43A2-8626-A1FC221AAD6C}" type="presParOf" srcId="{551AC81A-D1C8-4C91-8347-5E829F232162}" destId="{78E6025E-A6BF-4CD3-831E-DF8F4FECCD54}" srcOrd="0" destOrd="0" presId="urn:microsoft.com/office/officeart/2008/layout/BendingPictureCaptionList"/>
    <dgm:cxn modelId="{3579B99C-45F1-4517-B53B-660DD44515BC}" type="presParOf" srcId="{78E6025E-A6BF-4CD3-831E-DF8F4FECCD54}" destId="{85094F08-C5B0-4144-9CF5-BF46FB98F26C}" srcOrd="0" destOrd="0" presId="urn:microsoft.com/office/officeart/2008/layout/BendingPictureCaptionList"/>
    <dgm:cxn modelId="{F55B0864-B653-4D7F-9E01-636D57C0B328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</a:rPr>
            <a:t>B. </a:t>
          </a:r>
          <a:r>
            <a:rPr lang="en-US" sz="1800" b="1" dirty="0" err="1" smtClean="0">
              <a:solidFill>
                <a:srgbClr val="FF0000"/>
              </a:solidFill>
            </a:rPr>
            <a:t>Bánh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nướng</a:t>
          </a:r>
          <a:r>
            <a:rPr lang="en-US" sz="1800" b="1" dirty="0" smtClean="0">
              <a:solidFill>
                <a:srgbClr val="FF0000"/>
              </a:solidFill>
            </a:rPr>
            <a:t>, </a:t>
          </a:r>
          <a:r>
            <a:rPr lang="en-US" sz="1800" b="1" dirty="0" err="1" smtClean="0">
              <a:solidFill>
                <a:srgbClr val="FF0000"/>
              </a:solidFill>
            </a:rPr>
            <a:t>dẻo</a:t>
          </a:r>
          <a:endParaRPr lang="en-US" sz="18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C750C8-4254-4952-9AF6-F74190515405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367B344E-2C26-4726-9B54-60DA785EA5CE}" type="presOf" srcId="{53CFF7A0-5CD0-4622-87B7-996F179BF897}" destId="{551AC81A-D1C8-4C91-8347-5E829F232162}" srcOrd="0" destOrd="0" presId="urn:microsoft.com/office/officeart/2008/layout/BendingPictureCaptionList"/>
    <dgm:cxn modelId="{F35722C2-3E05-4AA1-8C11-A983052AFEFA}" type="presParOf" srcId="{551AC81A-D1C8-4C91-8347-5E829F232162}" destId="{78E6025E-A6BF-4CD3-831E-DF8F4FECCD54}" srcOrd="0" destOrd="0" presId="urn:microsoft.com/office/officeart/2008/layout/BendingPictureCaptionList"/>
    <dgm:cxn modelId="{0139B58B-4F92-4F0A-B4D5-EA89F978FA49}" type="presParOf" srcId="{78E6025E-A6BF-4CD3-831E-DF8F4FECCD54}" destId="{85094F08-C5B0-4144-9CF5-BF46FB98F26C}" srcOrd="0" destOrd="0" presId="urn:microsoft.com/office/officeart/2008/layout/BendingPictureCaptionList"/>
    <dgm:cxn modelId="{193AEFF9-B770-46E9-BF78-A9D237F785D0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A. </a:t>
          </a:r>
          <a:r>
            <a:rPr lang="en-US" sz="2000" b="1" dirty="0" err="1" smtClean="0">
              <a:solidFill>
                <a:srgbClr val="FF0000"/>
              </a:solidFill>
            </a:rPr>
            <a:t>Cầu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chương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dương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endParaRPr lang="en-US" sz="20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7D70FD-D2A3-4A48-88EA-FCB4E6794FF9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6F8458C4-1FCC-4FB4-822A-3788B2D5D602}" type="presOf" srcId="{B4F2A5D3-652D-4813-8E75-DA213E01D0E6}" destId="{CE0B9068-C504-4922-94CE-FC5F8BD11FCB}" srcOrd="0" destOrd="0" presId="urn:microsoft.com/office/officeart/2008/layout/BendingPictureCaptionList"/>
    <dgm:cxn modelId="{8B9F8F22-0F44-4CBD-B553-A23CFD3D20D1}" type="presParOf" srcId="{551AC81A-D1C8-4C91-8347-5E829F232162}" destId="{78E6025E-A6BF-4CD3-831E-DF8F4FECCD54}" srcOrd="0" destOrd="0" presId="urn:microsoft.com/office/officeart/2008/layout/BendingPictureCaptionList"/>
    <dgm:cxn modelId="{27CC25A3-B838-450A-B186-AB5B4EC8D6AF}" type="presParOf" srcId="{78E6025E-A6BF-4CD3-831E-DF8F4FECCD54}" destId="{85094F08-C5B0-4144-9CF5-BF46FB98F26C}" srcOrd="0" destOrd="0" presId="urn:microsoft.com/office/officeart/2008/layout/BendingPictureCaptionList"/>
    <dgm:cxn modelId="{84690D76-176B-47FE-BF37-DF2BBD23B9A8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B. </a:t>
          </a:r>
          <a:r>
            <a:rPr lang="en-US" sz="2400" b="1" dirty="0" err="1" smtClean="0">
              <a:solidFill>
                <a:srgbClr val="FF0000"/>
              </a:solidFill>
            </a:rPr>
            <a:t>Cầu</a:t>
          </a:r>
          <a:r>
            <a:rPr lang="en-US" sz="2400" b="1" dirty="0" smtClean="0">
              <a:solidFill>
                <a:srgbClr val="FF0000"/>
              </a:solidFill>
            </a:rPr>
            <a:t> Long </a:t>
          </a:r>
          <a:r>
            <a:rPr lang="en-US" sz="2400" b="1" dirty="0" err="1" smtClean="0">
              <a:solidFill>
                <a:srgbClr val="FF0000"/>
              </a:solidFill>
            </a:rPr>
            <a:t>Biên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endParaRPr lang="en-US" sz="24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210559-FF57-49D2-9088-1AD1A43915AC}" type="presOf" srcId="{53CFF7A0-5CD0-4622-87B7-996F179BF897}" destId="{551AC81A-D1C8-4C91-8347-5E829F232162}" srcOrd="0" destOrd="0" presId="urn:microsoft.com/office/officeart/2008/layout/BendingPictureCaptionList"/>
    <dgm:cxn modelId="{3EC5641A-F519-4376-A18B-EF36C4817B76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1AC3CC1F-CF14-4235-B086-BF2A4561C7AA}" type="presParOf" srcId="{551AC81A-D1C8-4C91-8347-5E829F232162}" destId="{78E6025E-A6BF-4CD3-831E-DF8F4FECCD54}" srcOrd="0" destOrd="0" presId="urn:microsoft.com/office/officeart/2008/layout/BendingPictureCaptionList"/>
    <dgm:cxn modelId="{745C4854-AF07-4886-A8F7-C48CECD20612}" type="presParOf" srcId="{78E6025E-A6BF-4CD3-831E-DF8F4FECCD54}" destId="{85094F08-C5B0-4144-9CF5-BF46FB98F26C}" srcOrd="0" destOrd="0" presId="urn:microsoft.com/office/officeart/2008/layout/BendingPictureCaptionList"/>
    <dgm:cxn modelId="{BBA575C9-58E4-44DD-BE1D-B9F7D92B6E8D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C. </a:t>
          </a:r>
          <a:r>
            <a:rPr lang="en-US" sz="2400" b="1" dirty="0" err="1" smtClean="0">
              <a:solidFill>
                <a:srgbClr val="FF0000"/>
              </a:solidFill>
            </a:rPr>
            <a:t>Cầu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vồng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endParaRPr lang="en-US" sz="24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CB01F484-4649-49B5-A0F2-DF97411308A6}" type="presOf" srcId="{B4F2A5D3-652D-4813-8E75-DA213E01D0E6}" destId="{CE0B9068-C504-4922-94CE-FC5F8BD11FCB}" srcOrd="0" destOrd="0" presId="urn:microsoft.com/office/officeart/2008/layout/BendingPictureCaptionList"/>
    <dgm:cxn modelId="{4855B385-414B-4B32-A233-6D7B2A77826E}" type="presOf" srcId="{53CFF7A0-5CD0-4622-87B7-996F179BF897}" destId="{551AC81A-D1C8-4C91-8347-5E829F232162}" srcOrd="0" destOrd="0" presId="urn:microsoft.com/office/officeart/2008/layout/BendingPictureCaptionList"/>
    <dgm:cxn modelId="{3B33CABE-851E-4047-B938-0809C3D76085}" type="presParOf" srcId="{551AC81A-D1C8-4C91-8347-5E829F232162}" destId="{78E6025E-A6BF-4CD3-831E-DF8F4FECCD54}" srcOrd="0" destOrd="0" presId="urn:microsoft.com/office/officeart/2008/layout/BendingPictureCaptionList"/>
    <dgm:cxn modelId="{F3967577-607C-4884-BBEB-FF31F5CD135B}" type="presParOf" srcId="{78E6025E-A6BF-4CD3-831E-DF8F4FECCD54}" destId="{85094F08-C5B0-4144-9CF5-BF46FB98F26C}" srcOrd="0" destOrd="0" presId="urn:microsoft.com/office/officeart/2008/layout/BendingPictureCaptionList"/>
    <dgm:cxn modelId="{E6B3D1F4-1220-4D49-BB25-8BE07AAE86CB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smtClean="0">
              <a:solidFill>
                <a:srgbClr val="FF0000"/>
              </a:solidFill>
            </a:rPr>
            <a:t>C. </a:t>
          </a:r>
          <a:r>
            <a:rPr lang="en-US" sz="2000" b="1" smtClean="0">
              <a:solidFill>
                <a:srgbClr val="FF0000"/>
              </a:solidFill>
            </a:rPr>
            <a:t>Cầu vồng</a:t>
          </a:r>
          <a:endParaRPr lang="en-US" sz="20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75835" custLinFactY="-3657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4DD345FB-9276-4A07-8EBE-92C7AF9B0121}" type="presOf" srcId="{53CFF7A0-5CD0-4622-87B7-996F179BF897}" destId="{551AC81A-D1C8-4C91-8347-5E829F232162}" srcOrd="0" destOrd="0" presId="urn:microsoft.com/office/officeart/2008/layout/BendingPictureCaptionList"/>
    <dgm:cxn modelId="{06BA8FD3-4F11-47A3-9013-8167E2644AAD}" type="presOf" srcId="{B4F2A5D3-652D-4813-8E75-DA213E01D0E6}" destId="{CE0B9068-C504-4922-94CE-FC5F8BD11FCB}" srcOrd="0" destOrd="0" presId="urn:microsoft.com/office/officeart/2008/layout/BendingPictureCaptionList"/>
    <dgm:cxn modelId="{5B155792-A79F-4FCB-8F11-4D2EEE05C7BE}" type="presParOf" srcId="{551AC81A-D1C8-4C91-8347-5E829F232162}" destId="{78E6025E-A6BF-4CD3-831E-DF8F4FECCD54}" srcOrd="0" destOrd="0" presId="urn:microsoft.com/office/officeart/2008/layout/BendingPictureCaptionList"/>
    <dgm:cxn modelId="{6DDC5A2E-C37A-42C7-896B-046DB6511FC9}" type="presParOf" srcId="{78E6025E-A6BF-4CD3-831E-DF8F4FECCD54}" destId="{85094F08-C5B0-4144-9CF5-BF46FB98F26C}" srcOrd="0" destOrd="0" presId="urn:microsoft.com/office/officeart/2008/layout/BendingPictureCaptionList"/>
    <dgm:cxn modelId="{AEA98F99-68D1-4A87-8790-18BFDD09EB42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smtClean="0">
              <a:solidFill>
                <a:srgbClr val="FF0000"/>
              </a:solidFill>
            </a:rPr>
            <a:t>B. </a:t>
          </a:r>
          <a:r>
            <a:rPr lang="en-US" sz="2000" b="1" smtClean="0">
              <a:solidFill>
                <a:srgbClr val="FF0000"/>
              </a:solidFill>
            </a:rPr>
            <a:t>Cầu Long Biên</a:t>
          </a:r>
          <a:endParaRPr lang="en-US" sz="28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210060D9-62D7-4AE5-B043-C4400222C9C9}" type="presOf" srcId="{53CFF7A0-5CD0-4622-87B7-996F179BF897}" destId="{551AC81A-D1C8-4C91-8347-5E829F232162}" srcOrd="0" destOrd="0" presId="urn:microsoft.com/office/officeart/2008/layout/BendingPictureCaptionList"/>
    <dgm:cxn modelId="{1A2E8782-11B8-4ADC-B2F0-977279854B03}" type="presOf" srcId="{B4F2A5D3-652D-4813-8E75-DA213E01D0E6}" destId="{CE0B9068-C504-4922-94CE-FC5F8BD11FCB}" srcOrd="0" destOrd="0" presId="urn:microsoft.com/office/officeart/2008/layout/BendingPictureCaptionList"/>
    <dgm:cxn modelId="{3E6CADE1-1D6D-4AFC-8DE1-7F1C2638C9B0}" type="presParOf" srcId="{551AC81A-D1C8-4C91-8347-5E829F232162}" destId="{78E6025E-A6BF-4CD3-831E-DF8F4FECCD54}" srcOrd="0" destOrd="0" presId="urn:microsoft.com/office/officeart/2008/layout/BendingPictureCaptionList"/>
    <dgm:cxn modelId="{458C5D92-FDF1-43BA-9793-98BCB8D34B72}" type="presParOf" srcId="{78E6025E-A6BF-4CD3-831E-DF8F4FECCD54}" destId="{85094F08-C5B0-4144-9CF5-BF46FB98F26C}" srcOrd="0" destOrd="0" presId="urn:microsoft.com/office/officeart/2008/layout/BendingPictureCaptionList"/>
    <dgm:cxn modelId="{25157F30-4DE1-45AA-882D-F8F870683E9E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C. </a:t>
          </a:r>
          <a:r>
            <a:rPr lang="en-US" sz="2400" b="1" dirty="0" err="1" smtClean="0">
              <a:solidFill>
                <a:srgbClr val="FF0000"/>
              </a:solidFill>
            </a:rPr>
            <a:t>khứu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giác</a:t>
          </a:r>
          <a:endParaRPr lang="en-US" sz="24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D910E4-14D4-4BFD-BA01-6413B91704A2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CEA4EBC4-99FA-40B6-A35C-9E44C126C8CD}" type="presOf" srcId="{B4F2A5D3-652D-4813-8E75-DA213E01D0E6}" destId="{CE0B9068-C504-4922-94CE-FC5F8BD11FCB}" srcOrd="0" destOrd="0" presId="urn:microsoft.com/office/officeart/2008/layout/BendingPictureCaptionList"/>
    <dgm:cxn modelId="{15FAA097-CB5A-4FD0-A28A-E684E747A1D3}" type="presParOf" srcId="{551AC81A-D1C8-4C91-8347-5E829F232162}" destId="{78E6025E-A6BF-4CD3-831E-DF8F4FECCD54}" srcOrd="0" destOrd="0" presId="urn:microsoft.com/office/officeart/2008/layout/BendingPictureCaptionList"/>
    <dgm:cxn modelId="{8AA24556-F5F6-4EEC-8FA4-AD5B0361D4DF}" type="presParOf" srcId="{78E6025E-A6BF-4CD3-831E-DF8F4FECCD54}" destId="{85094F08-C5B0-4144-9CF5-BF46FB98F26C}" srcOrd="0" destOrd="0" presId="urn:microsoft.com/office/officeart/2008/layout/BendingPictureCaptionList"/>
    <dgm:cxn modelId="{0B663169-4A85-4D47-A94B-98D4BD3890F0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smtClean="0">
              <a:solidFill>
                <a:srgbClr val="FF0000"/>
              </a:solidFill>
            </a:rPr>
            <a:t>A. </a:t>
          </a:r>
          <a:r>
            <a:rPr lang="en-US" sz="1800" b="1" smtClean="0">
              <a:solidFill>
                <a:srgbClr val="FF0000"/>
              </a:solidFill>
            </a:rPr>
            <a:t>Cầu Chương Dương</a:t>
          </a:r>
          <a:endParaRPr lang="en-US" sz="18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53735" custLinFactY="-2383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4EB93E-FFE5-4BFC-8D33-03CA3E00AFF8}" type="presOf" srcId="{53CFF7A0-5CD0-4622-87B7-996F179BF897}" destId="{551AC81A-D1C8-4C91-8347-5E829F232162}" srcOrd="0" destOrd="0" presId="urn:microsoft.com/office/officeart/2008/layout/BendingPictureCaptionList"/>
    <dgm:cxn modelId="{431B02D1-FA8A-4118-BA37-C0AB385A6886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FB8893F8-72CC-4A2D-BED2-C6DAB6D102B9}" type="presParOf" srcId="{551AC81A-D1C8-4C91-8347-5E829F232162}" destId="{78E6025E-A6BF-4CD3-831E-DF8F4FECCD54}" srcOrd="0" destOrd="0" presId="urn:microsoft.com/office/officeart/2008/layout/BendingPictureCaptionList"/>
    <dgm:cxn modelId="{6E0E1913-DA7B-4762-A094-46DB4697A2C6}" type="presParOf" srcId="{78E6025E-A6BF-4CD3-831E-DF8F4FECCD54}" destId="{85094F08-C5B0-4144-9CF5-BF46FB98F26C}" srcOrd="0" destOrd="0" presId="urn:microsoft.com/office/officeart/2008/layout/BendingPictureCaptionList"/>
    <dgm:cxn modelId="{F3A07562-5142-46DF-9206-F13CD1C0B410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A</a:t>
          </a:r>
          <a:r>
            <a:rPr lang="en-US" sz="1800" b="1" dirty="0" smtClean="0">
              <a:solidFill>
                <a:srgbClr val="FF0000"/>
              </a:solidFill>
            </a:rPr>
            <a:t>. </a:t>
          </a:r>
          <a:r>
            <a:rPr lang="en-US" sz="1800" b="1" dirty="0" err="1" smtClean="0">
              <a:solidFill>
                <a:srgbClr val="FF0000"/>
              </a:solidFill>
            </a:rPr>
            <a:t>Đại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tướng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Võ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Nguyên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Giáp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endParaRPr lang="en-US" sz="18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08421" custScaleY="214270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64F88F-BC78-4BBA-88EA-8FA2750A93F2}" type="presOf" srcId="{B4F2A5D3-652D-4813-8E75-DA213E01D0E6}" destId="{CE0B9068-C504-4922-94CE-FC5F8BD11FCB}" srcOrd="0" destOrd="0" presId="urn:microsoft.com/office/officeart/2008/layout/BendingPictureCaptionList"/>
    <dgm:cxn modelId="{FCD40A01-F801-458E-819E-42C425723852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4BAB1454-D08F-44DA-A2F4-DB73CE55DBF8}" type="presParOf" srcId="{551AC81A-D1C8-4C91-8347-5E829F232162}" destId="{78E6025E-A6BF-4CD3-831E-DF8F4FECCD54}" srcOrd="0" destOrd="0" presId="urn:microsoft.com/office/officeart/2008/layout/BendingPictureCaptionList"/>
    <dgm:cxn modelId="{7788B876-BCCA-42A0-9466-15EAEFA2E78A}" type="presParOf" srcId="{78E6025E-A6BF-4CD3-831E-DF8F4FECCD54}" destId="{85094F08-C5B0-4144-9CF5-BF46FB98F26C}" srcOrd="0" destOrd="0" presId="urn:microsoft.com/office/officeart/2008/layout/BendingPictureCaptionList"/>
    <dgm:cxn modelId="{D21AAC68-00B2-4BC4-8680-E8A9CBE9DD77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B. </a:t>
          </a:r>
          <a:r>
            <a:rPr lang="en-US" sz="2000" b="1" dirty="0" err="1" smtClean="0">
              <a:solidFill>
                <a:srgbClr val="FF0000"/>
              </a:solidFill>
            </a:rPr>
            <a:t>Chủ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tịch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Hồ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Chí</a:t>
          </a:r>
          <a:r>
            <a:rPr lang="en-US" sz="2000" b="1" dirty="0" smtClean="0">
              <a:solidFill>
                <a:srgbClr val="FF0000"/>
              </a:solidFill>
            </a:rPr>
            <a:t> Minh </a:t>
          </a:r>
          <a:endParaRPr lang="en-US" sz="20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178662" custScaleY="214270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187614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FCA5D5D7-221D-450F-AA23-5CAF638DA247}" type="presOf" srcId="{B4F2A5D3-652D-4813-8E75-DA213E01D0E6}" destId="{CE0B9068-C504-4922-94CE-FC5F8BD11FCB}" srcOrd="0" destOrd="0" presId="urn:microsoft.com/office/officeart/2008/layout/BendingPictureCaptionList"/>
    <dgm:cxn modelId="{8D4D4700-7F1A-4B20-BFBB-954FE9EF1C1D}" type="presOf" srcId="{53CFF7A0-5CD0-4622-87B7-996F179BF897}" destId="{551AC81A-D1C8-4C91-8347-5E829F232162}" srcOrd="0" destOrd="0" presId="urn:microsoft.com/office/officeart/2008/layout/BendingPictureCaptionList"/>
    <dgm:cxn modelId="{8F5C3A24-DBC0-47D0-BECA-1FF2122A58E2}" type="presParOf" srcId="{551AC81A-D1C8-4C91-8347-5E829F232162}" destId="{78E6025E-A6BF-4CD3-831E-DF8F4FECCD54}" srcOrd="0" destOrd="0" presId="urn:microsoft.com/office/officeart/2008/layout/BendingPictureCaptionList"/>
    <dgm:cxn modelId="{ECB5FB5B-8A40-482B-B188-DAB69EEF702E}" type="presParOf" srcId="{78E6025E-A6BF-4CD3-831E-DF8F4FECCD54}" destId="{85094F08-C5B0-4144-9CF5-BF46FB98F26C}" srcOrd="0" destOrd="0" presId="urn:microsoft.com/office/officeart/2008/layout/BendingPictureCaptionList"/>
    <dgm:cxn modelId="{BEF98A5B-EFB1-4259-947B-317E32A818F4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B. </a:t>
          </a:r>
          <a:r>
            <a:rPr lang="en-US" sz="2000" b="1" dirty="0" err="1" smtClean="0">
              <a:solidFill>
                <a:srgbClr val="FF0000"/>
              </a:solidFill>
            </a:rPr>
            <a:t>Chủ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tịch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Hồ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Chí</a:t>
          </a:r>
          <a:r>
            <a:rPr lang="en-US" sz="2000" b="1" dirty="0" smtClean="0">
              <a:solidFill>
                <a:srgbClr val="FF0000"/>
              </a:solidFill>
            </a:rPr>
            <a:t> Minh</a:t>
          </a:r>
          <a:endParaRPr lang="en-US" sz="18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18658" custScaleY="214044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173654" custScaleY="282922" custLinFactX="-75835" custLinFactY="-3657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767051-25EA-4938-AB61-EAD828A25FDC}" type="presOf" srcId="{53CFF7A0-5CD0-4622-87B7-996F179BF897}" destId="{551AC81A-D1C8-4C91-8347-5E829F232162}" srcOrd="0" destOrd="0" presId="urn:microsoft.com/office/officeart/2008/layout/BendingPictureCaptionList"/>
    <dgm:cxn modelId="{0C3FFE7B-6BC3-4A81-8121-3BD844DAE87A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73C46464-EF04-4435-8A3A-8393B965246A}" type="presParOf" srcId="{551AC81A-D1C8-4C91-8347-5E829F232162}" destId="{78E6025E-A6BF-4CD3-831E-DF8F4FECCD54}" srcOrd="0" destOrd="0" presId="urn:microsoft.com/office/officeart/2008/layout/BendingPictureCaptionList"/>
    <dgm:cxn modelId="{FFE136C1-A131-4588-8EFD-B2D0F20B733E}" type="presParOf" srcId="{78E6025E-A6BF-4CD3-831E-DF8F4FECCD54}" destId="{85094F08-C5B0-4144-9CF5-BF46FB98F26C}" srcOrd="0" destOrd="0" presId="urn:microsoft.com/office/officeart/2008/layout/BendingPictureCaptionList"/>
    <dgm:cxn modelId="{926BA460-188A-4923-B922-4A850C93A4CF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A</a:t>
          </a:r>
          <a:r>
            <a:rPr lang="en-US" sz="1800" b="1" dirty="0" smtClean="0">
              <a:solidFill>
                <a:srgbClr val="FF0000"/>
              </a:solidFill>
            </a:rPr>
            <a:t>. </a:t>
          </a:r>
          <a:r>
            <a:rPr lang="en-US" sz="1800" b="1" dirty="0" err="1" smtClean="0">
              <a:solidFill>
                <a:srgbClr val="FF0000"/>
              </a:solidFill>
            </a:rPr>
            <a:t>Đại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tướng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Võ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Nguyên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Giáp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endParaRPr lang="en-US" sz="12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214138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185045" custScaleY="282922" custLinFactX="-53735" custLinFactY="-2383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9B07E9-BB5C-435B-9D12-BE288EBC1077}" type="presOf" srcId="{B4F2A5D3-652D-4813-8E75-DA213E01D0E6}" destId="{CE0B9068-C504-4922-94CE-FC5F8BD11FCB}" srcOrd="0" destOrd="0" presId="urn:microsoft.com/office/officeart/2008/layout/BendingPictureCaptionList"/>
    <dgm:cxn modelId="{AC75BF40-2902-4FF9-9240-AE1DBADEC960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CA3BCFFA-4229-49F3-BB50-B128247123E8}" type="presParOf" srcId="{551AC81A-D1C8-4C91-8347-5E829F232162}" destId="{78E6025E-A6BF-4CD3-831E-DF8F4FECCD54}" srcOrd="0" destOrd="0" presId="urn:microsoft.com/office/officeart/2008/layout/BendingPictureCaptionList"/>
    <dgm:cxn modelId="{3E726639-1C38-47E8-8ED3-4C7E5EC9A35E}" type="presParOf" srcId="{78E6025E-A6BF-4CD3-831E-DF8F4FECCD54}" destId="{85094F08-C5B0-4144-9CF5-BF46FB98F26C}" srcOrd="0" destOrd="0" presId="urn:microsoft.com/office/officeart/2008/layout/BendingPictureCaptionList"/>
    <dgm:cxn modelId="{E71D7C36-EBC2-4C86-A131-0896FFC262A1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smtClean="0">
              <a:solidFill>
                <a:srgbClr val="FF0000"/>
              </a:solidFill>
            </a:rPr>
            <a:t>A. Tết Trung thu </a:t>
          </a:r>
          <a:endParaRPr lang="en-US" sz="20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D2CD3761-923D-40F0-A4D9-CA92DE185269}" type="presOf" srcId="{B4F2A5D3-652D-4813-8E75-DA213E01D0E6}" destId="{CE0B9068-C504-4922-94CE-FC5F8BD11FCB}" srcOrd="0" destOrd="0" presId="urn:microsoft.com/office/officeart/2008/layout/BendingPictureCaptionList"/>
    <dgm:cxn modelId="{DADC291F-D011-43AD-86AE-BA2801549E9B}" type="presOf" srcId="{53CFF7A0-5CD0-4622-87B7-996F179BF897}" destId="{551AC81A-D1C8-4C91-8347-5E829F232162}" srcOrd="0" destOrd="0" presId="urn:microsoft.com/office/officeart/2008/layout/BendingPictureCaptionList"/>
    <dgm:cxn modelId="{6FD6E1F6-A742-4ADC-9970-FE2BA2413DDD}" type="presParOf" srcId="{551AC81A-D1C8-4C91-8347-5E829F232162}" destId="{78E6025E-A6BF-4CD3-831E-DF8F4FECCD54}" srcOrd="0" destOrd="0" presId="urn:microsoft.com/office/officeart/2008/layout/BendingPictureCaptionList"/>
    <dgm:cxn modelId="{19CD952C-636B-4781-9CC2-9F41F9DF1AE9}" type="presParOf" srcId="{78E6025E-A6BF-4CD3-831E-DF8F4FECCD54}" destId="{85094F08-C5B0-4144-9CF5-BF46FB98F26C}" srcOrd="0" destOrd="0" presId="urn:microsoft.com/office/officeart/2008/layout/BendingPictureCaptionList"/>
    <dgm:cxn modelId="{68C3D060-071B-4060-BFEB-EAF5007C773F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smtClean="0">
              <a:solidFill>
                <a:srgbClr val="FF0000"/>
              </a:solidFill>
            </a:rPr>
            <a:t>B. Ngày khai giảng</a:t>
          </a:r>
          <a:endParaRPr lang="en-US" sz="24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83422B-56E6-4C84-94DA-B73EAF4B0E2B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1CE87E50-0413-41DA-8AB6-6601A15ABC60}" type="presOf" srcId="{B4F2A5D3-652D-4813-8E75-DA213E01D0E6}" destId="{CE0B9068-C504-4922-94CE-FC5F8BD11FCB}" srcOrd="0" destOrd="0" presId="urn:microsoft.com/office/officeart/2008/layout/BendingPictureCaptionList"/>
    <dgm:cxn modelId="{050CE5ED-DCB7-43CB-8123-964BF58BCAFB}" type="presParOf" srcId="{551AC81A-D1C8-4C91-8347-5E829F232162}" destId="{78E6025E-A6BF-4CD3-831E-DF8F4FECCD54}" srcOrd="0" destOrd="0" presId="urn:microsoft.com/office/officeart/2008/layout/BendingPictureCaptionList"/>
    <dgm:cxn modelId="{0FC0523B-3BC4-4A96-8D48-130B6AA114B3}" type="presParOf" srcId="{78E6025E-A6BF-4CD3-831E-DF8F4FECCD54}" destId="{85094F08-C5B0-4144-9CF5-BF46FB98F26C}" srcOrd="0" destOrd="0" presId="urn:microsoft.com/office/officeart/2008/layout/BendingPictureCaptionList"/>
    <dgm:cxn modelId="{DF363D00-AE34-40BD-9AB3-EC3CFA3DF909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smtClean="0">
              <a:solidFill>
                <a:srgbClr val="FF0000"/>
              </a:solidFill>
            </a:rPr>
            <a:t>C. Tết thiếu nhi </a:t>
          </a:r>
          <a:endParaRPr lang="en-US" sz="24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71415" custLinFactY="-37196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970D24-F707-4562-BFA1-69EBF6F3C2B5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3944A609-A97D-44F6-9935-675B3AA0A097}" type="presOf" srcId="{53CFF7A0-5CD0-4622-87B7-996F179BF897}" destId="{551AC81A-D1C8-4C91-8347-5E829F232162}" srcOrd="0" destOrd="0" presId="urn:microsoft.com/office/officeart/2008/layout/BendingPictureCaptionList"/>
    <dgm:cxn modelId="{2934C240-BB71-423F-B7F7-CF8827D3D98F}" type="presParOf" srcId="{551AC81A-D1C8-4C91-8347-5E829F232162}" destId="{78E6025E-A6BF-4CD3-831E-DF8F4FECCD54}" srcOrd="0" destOrd="0" presId="urn:microsoft.com/office/officeart/2008/layout/BendingPictureCaptionList"/>
    <dgm:cxn modelId="{67838D54-718D-4A97-A56F-3FE31765887E}" type="presParOf" srcId="{78E6025E-A6BF-4CD3-831E-DF8F4FECCD54}" destId="{85094F08-C5B0-4144-9CF5-BF46FB98F26C}" srcOrd="0" destOrd="0" presId="urn:microsoft.com/office/officeart/2008/layout/BendingPictureCaptionList"/>
    <dgm:cxn modelId="{00085709-14D3-4E19-967E-0F98A22B2504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smtClean="0">
              <a:solidFill>
                <a:srgbClr val="FF0000"/>
              </a:solidFill>
            </a:rPr>
            <a:t>B.Ngày khai giảng </a:t>
          </a:r>
          <a:endParaRPr lang="en-US" sz="20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75835" custLinFactY="-3657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4A929C-3DF8-403D-A31C-297D647A4B4F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6845BEF1-1FB4-475E-AC7B-F937C7A9C230}" type="presOf" srcId="{53CFF7A0-5CD0-4622-87B7-996F179BF897}" destId="{551AC81A-D1C8-4C91-8347-5E829F232162}" srcOrd="0" destOrd="0" presId="urn:microsoft.com/office/officeart/2008/layout/BendingPictureCaptionList"/>
    <dgm:cxn modelId="{FF40535C-B845-47DC-9F3D-22CB2D10C22F}" type="presParOf" srcId="{551AC81A-D1C8-4C91-8347-5E829F232162}" destId="{78E6025E-A6BF-4CD3-831E-DF8F4FECCD54}" srcOrd="0" destOrd="0" presId="urn:microsoft.com/office/officeart/2008/layout/BendingPictureCaptionList"/>
    <dgm:cxn modelId="{A9F182BB-13A3-4CA6-957B-C2D4CE0DE391}" type="presParOf" srcId="{78E6025E-A6BF-4CD3-831E-DF8F4FECCD54}" destId="{85094F08-C5B0-4144-9CF5-BF46FB98F26C}" srcOrd="0" destOrd="0" presId="urn:microsoft.com/office/officeart/2008/layout/BendingPictureCaptionList"/>
    <dgm:cxn modelId="{11DA4B5C-A180-4006-8227-6C55BDB75DE0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smtClean="0">
              <a:solidFill>
                <a:srgbClr val="FF0000"/>
              </a:solidFill>
            </a:rPr>
            <a:t>C. Tết thiếu nhi </a:t>
          </a:r>
          <a:endParaRPr lang="en-US" sz="28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BDD9EE-8267-42F4-AEF2-37EA9681F635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A3ED99AA-9588-4ACE-A703-202D93446FA7}" type="presOf" srcId="{53CFF7A0-5CD0-4622-87B7-996F179BF897}" destId="{551AC81A-D1C8-4C91-8347-5E829F232162}" srcOrd="0" destOrd="0" presId="urn:microsoft.com/office/officeart/2008/layout/BendingPictureCaptionList"/>
    <dgm:cxn modelId="{08C13AAC-5EEA-456A-9797-E81440E2DC18}" type="presParOf" srcId="{551AC81A-D1C8-4C91-8347-5E829F232162}" destId="{78E6025E-A6BF-4CD3-831E-DF8F4FECCD54}" srcOrd="0" destOrd="0" presId="urn:microsoft.com/office/officeart/2008/layout/BendingPictureCaptionList"/>
    <dgm:cxn modelId="{54A93EB5-74D2-419D-94CB-9C2BD478E8A0}" type="presParOf" srcId="{78E6025E-A6BF-4CD3-831E-DF8F4FECCD54}" destId="{85094F08-C5B0-4144-9CF5-BF46FB98F26C}" srcOrd="0" destOrd="0" presId="urn:microsoft.com/office/officeart/2008/layout/BendingPictureCaptionList"/>
    <dgm:cxn modelId="{12B6F350-F26D-4388-8317-AFA75B91FB36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</a:rPr>
            <a:t>A. </a:t>
          </a:r>
          <a:r>
            <a:rPr lang="en-US" sz="2800" b="1" dirty="0" err="1" smtClean="0">
              <a:solidFill>
                <a:srgbClr val="FF0000"/>
              </a:solidFill>
            </a:rPr>
            <a:t>Thị</a:t>
          </a:r>
          <a:r>
            <a:rPr lang="en-US" sz="2800" b="1" dirty="0" smtClean="0">
              <a:solidFill>
                <a:srgbClr val="FF0000"/>
              </a:solidFill>
            </a:rPr>
            <a:t> </a:t>
          </a:r>
          <a:r>
            <a:rPr lang="en-US" sz="2800" b="1" dirty="0" err="1" smtClean="0">
              <a:solidFill>
                <a:srgbClr val="FF0000"/>
              </a:solidFill>
            </a:rPr>
            <a:t>giác</a:t>
          </a:r>
          <a:endParaRPr lang="en-US" sz="28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FDA65D-409A-4A02-88DD-C96944D88E44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40A5EFF4-4B5B-4006-A251-0B7EA03CB355}" type="presOf" srcId="{53CFF7A0-5CD0-4622-87B7-996F179BF897}" destId="{551AC81A-D1C8-4C91-8347-5E829F232162}" srcOrd="0" destOrd="0" presId="urn:microsoft.com/office/officeart/2008/layout/BendingPictureCaptionList"/>
    <dgm:cxn modelId="{99913464-B9F9-4068-82F3-2C2BC8784E5C}" type="presParOf" srcId="{551AC81A-D1C8-4C91-8347-5E829F232162}" destId="{78E6025E-A6BF-4CD3-831E-DF8F4FECCD54}" srcOrd="0" destOrd="0" presId="urn:microsoft.com/office/officeart/2008/layout/BendingPictureCaptionList"/>
    <dgm:cxn modelId="{4ABDCDA1-8623-4914-872D-11B27433EB0A}" type="presParOf" srcId="{78E6025E-A6BF-4CD3-831E-DF8F4FECCD54}" destId="{85094F08-C5B0-4144-9CF5-BF46FB98F26C}" srcOrd="0" destOrd="0" presId="urn:microsoft.com/office/officeart/2008/layout/BendingPictureCaptionList"/>
    <dgm:cxn modelId="{31C73C65-1BCC-4745-90CC-82F1E7BAE95B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smtClean="0">
              <a:solidFill>
                <a:srgbClr val="FF0000"/>
              </a:solidFill>
            </a:rPr>
            <a:t>A.Tết Trung thu </a:t>
          </a:r>
          <a:endParaRPr lang="en-US" sz="18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53735" custLinFactY="-2383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25470D-87AA-485F-9552-34ED7DA28A8E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8B71836F-D4AE-494B-AA16-04D96C15C681}" type="presOf" srcId="{B4F2A5D3-652D-4813-8E75-DA213E01D0E6}" destId="{CE0B9068-C504-4922-94CE-FC5F8BD11FCB}" srcOrd="0" destOrd="0" presId="urn:microsoft.com/office/officeart/2008/layout/BendingPictureCaptionList"/>
    <dgm:cxn modelId="{BF428066-1BF3-49D3-9166-2C99400DC370}" type="presParOf" srcId="{551AC81A-D1C8-4C91-8347-5E829F232162}" destId="{78E6025E-A6BF-4CD3-831E-DF8F4FECCD54}" srcOrd="0" destOrd="0" presId="urn:microsoft.com/office/officeart/2008/layout/BendingPictureCaptionList"/>
    <dgm:cxn modelId="{4F123AA0-21F8-4937-8194-C29736494AF7}" type="presParOf" srcId="{78E6025E-A6BF-4CD3-831E-DF8F4FECCD54}" destId="{85094F08-C5B0-4144-9CF5-BF46FB98F26C}" srcOrd="0" destOrd="0" presId="urn:microsoft.com/office/officeart/2008/layout/BendingPictureCaptionList"/>
    <dgm:cxn modelId="{9D3B1CF6-FF3C-46B3-A6AF-CF9352A0FFA7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smtClean="0">
              <a:solidFill>
                <a:srgbClr val="FF0000"/>
              </a:solidFill>
            </a:rPr>
            <a:t>A. TP. Hồ Chí Minh</a:t>
          </a:r>
          <a:endParaRPr lang="en-US" sz="20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F7B5C0-4CAD-4EF6-BED6-61BA97AC2DCA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2CEEEB02-1F6C-489B-B55E-A2391D7A8C14}" type="presOf" srcId="{B4F2A5D3-652D-4813-8E75-DA213E01D0E6}" destId="{CE0B9068-C504-4922-94CE-FC5F8BD11FCB}" srcOrd="0" destOrd="0" presId="urn:microsoft.com/office/officeart/2008/layout/BendingPictureCaptionList"/>
    <dgm:cxn modelId="{C7D4D222-A4CF-4F3B-BDF7-45C561407040}" type="presParOf" srcId="{551AC81A-D1C8-4C91-8347-5E829F232162}" destId="{78E6025E-A6BF-4CD3-831E-DF8F4FECCD54}" srcOrd="0" destOrd="0" presId="urn:microsoft.com/office/officeart/2008/layout/BendingPictureCaptionList"/>
    <dgm:cxn modelId="{53092DEC-C506-412A-B534-87E9C09FB53F}" type="presParOf" srcId="{78E6025E-A6BF-4CD3-831E-DF8F4FECCD54}" destId="{85094F08-C5B0-4144-9CF5-BF46FB98F26C}" srcOrd="0" destOrd="0" presId="urn:microsoft.com/office/officeart/2008/layout/BendingPictureCaptionList"/>
    <dgm:cxn modelId="{986DC3D4-EB6A-45DA-83F2-6B71AB4EBE79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smtClean="0">
              <a:solidFill>
                <a:srgbClr val="FF0000"/>
              </a:solidFill>
            </a:rPr>
            <a:t>B. TP. Hà Nội</a:t>
          </a:r>
          <a:endParaRPr lang="en-US" sz="24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D08D5443-8E12-4841-8334-DD93A3E0B7DB}" type="presOf" srcId="{53CFF7A0-5CD0-4622-87B7-996F179BF897}" destId="{551AC81A-D1C8-4C91-8347-5E829F232162}" srcOrd="0" destOrd="0" presId="urn:microsoft.com/office/officeart/2008/layout/BendingPictureCaptionList"/>
    <dgm:cxn modelId="{64C64667-68E5-4089-BB61-3E5046B9B4D2}" type="presOf" srcId="{B4F2A5D3-652D-4813-8E75-DA213E01D0E6}" destId="{CE0B9068-C504-4922-94CE-FC5F8BD11FCB}" srcOrd="0" destOrd="0" presId="urn:microsoft.com/office/officeart/2008/layout/BendingPictureCaptionList"/>
    <dgm:cxn modelId="{B930386C-0DF4-4841-A002-2555C937BBD0}" type="presParOf" srcId="{551AC81A-D1C8-4C91-8347-5E829F232162}" destId="{78E6025E-A6BF-4CD3-831E-DF8F4FECCD54}" srcOrd="0" destOrd="0" presId="urn:microsoft.com/office/officeart/2008/layout/BendingPictureCaptionList"/>
    <dgm:cxn modelId="{9AD36F1E-EBF5-4B15-ADB0-6E354CAF394C}" type="presParOf" srcId="{78E6025E-A6BF-4CD3-831E-DF8F4FECCD54}" destId="{85094F08-C5B0-4144-9CF5-BF46FB98F26C}" srcOrd="0" destOrd="0" presId="urn:microsoft.com/office/officeart/2008/layout/BendingPictureCaptionList"/>
    <dgm:cxn modelId="{0F58FA69-59B2-4825-A542-287A9EB41EE5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smtClean="0">
              <a:solidFill>
                <a:srgbClr val="FF0000"/>
              </a:solidFill>
            </a:rPr>
            <a:t>C. TP. Đà Nẵng</a:t>
          </a:r>
          <a:endParaRPr lang="en-US" sz="24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71415" custLinFactY="-37196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8B2B84-970A-4D51-8C6E-252A9E42155C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FDCB14E7-D578-4388-9008-9AAF4F4C724A}" type="presOf" srcId="{53CFF7A0-5CD0-4622-87B7-996F179BF897}" destId="{551AC81A-D1C8-4C91-8347-5E829F232162}" srcOrd="0" destOrd="0" presId="urn:microsoft.com/office/officeart/2008/layout/BendingPictureCaptionList"/>
    <dgm:cxn modelId="{96E81D7F-95CA-4835-AAC2-8A32878E3033}" type="presParOf" srcId="{551AC81A-D1C8-4C91-8347-5E829F232162}" destId="{78E6025E-A6BF-4CD3-831E-DF8F4FECCD54}" srcOrd="0" destOrd="0" presId="urn:microsoft.com/office/officeart/2008/layout/BendingPictureCaptionList"/>
    <dgm:cxn modelId="{3B2598AB-5AE9-4CBF-8F3A-3324B98715FD}" type="presParOf" srcId="{78E6025E-A6BF-4CD3-831E-DF8F4FECCD54}" destId="{85094F08-C5B0-4144-9CF5-BF46FB98F26C}" srcOrd="0" destOrd="0" presId="urn:microsoft.com/office/officeart/2008/layout/BendingPictureCaptionList"/>
    <dgm:cxn modelId="{5365BEEF-0C19-482D-A279-92511FAEC022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smtClean="0">
              <a:solidFill>
                <a:srgbClr val="FF0000"/>
              </a:solidFill>
            </a:rPr>
            <a:t>B. TP. Hà Nội</a:t>
          </a:r>
          <a:endParaRPr lang="en-US" sz="20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75835" custLinFactY="-3657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5CF6DB-A8E1-4D72-A931-1611A3E33BEA}" type="presOf" srcId="{53CFF7A0-5CD0-4622-87B7-996F179BF897}" destId="{551AC81A-D1C8-4C91-8347-5E829F232162}" srcOrd="0" destOrd="0" presId="urn:microsoft.com/office/officeart/2008/layout/BendingPictureCaptionList"/>
    <dgm:cxn modelId="{1C30EF78-58C9-46DE-A1D3-7F6B0DE717D4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D52243A0-C5FB-4B56-9280-50622B50F148}" type="presParOf" srcId="{551AC81A-D1C8-4C91-8347-5E829F232162}" destId="{78E6025E-A6BF-4CD3-831E-DF8F4FECCD54}" srcOrd="0" destOrd="0" presId="urn:microsoft.com/office/officeart/2008/layout/BendingPictureCaptionList"/>
    <dgm:cxn modelId="{B446CC1E-E6E6-4A2A-B65D-3AD797BBECC4}" type="presParOf" srcId="{78E6025E-A6BF-4CD3-831E-DF8F4FECCD54}" destId="{85094F08-C5B0-4144-9CF5-BF46FB98F26C}" srcOrd="0" destOrd="0" presId="urn:microsoft.com/office/officeart/2008/layout/BendingPictureCaptionList"/>
    <dgm:cxn modelId="{60153C3C-BF0C-402D-8BBB-3517FEA96EA5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smtClean="0">
              <a:solidFill>
                <a:srgbClr val="FF0000"/>
              </a:solidFill>
            </a:rPr>
            <a:t>C. TP. Đà Nẵng</a:t>
          </a:r>
          <a:endParaRPr lang="en-US" sz="28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46E536B9-4CF8-4460-A71E-F66537AD8D18}" type="presOf" srcId="{B4F2A5D3-652D-4813-8E75-DA213E01D0E6}" destId="{CE0B9068-C504-4922-94CE-FC5F8BD11FCB}" srcOrd="0" destOrd="0" presId="urn:microsoft.com/office/officeart/2008/layout/BendingPictureCaptionList"/>
    <dgm:cxn modelId="{A122D2E1-E6E5-4BF3-966E-8E41BB839835}" type="presOf" srcId="{53CFF7A0-5CD0-4622-87B7-996F179BF897}" destId="{551AC81A-D1C8-4C91-8347-5E829F232162}" srcOrd="0" destOrd="0" presId="urn:microsoft.com/office/officeart/2008/layout/BendingPictureCaptionList"/>
    <dgm:cxn modelId="{07CBA852-16EB-4013-AC10-1B58A9B4D1A2}" type="presParOf" srcId="{551AC81A-D1C8-4C91-8347-5E829F232162}" destId="{78E6025E-A6BF-4CD3-831E-DF8F4FECCD54}" srcOrd="0" destOrd="0" presId="urn:microsoft.com/office/officeart/2008/layout/BendingPictureCaptionList"/>
    <dgm:cxn modelId="{9406B9FC-68A1-494B-9B2A-C18EFA3871C7}" type="presParOf" srcId="{78E6025E-A6BF-4CD3-831E-DF8F4FECCD54}" destId="{85094F08-C5B0-4144-9CF5-BF46FB98F26C}" srcOrd="0" destOrd="0" presId="urn:microsoft.com/office/officeart/2008/layout/BendingPictureCaptionList"/>
    <dgm:cxn modelId="{8AED4517-894D-4504-9952-550178FC2EA4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smtClean="0">
              <a:solidFill>
                <a:srgbClr val="FF0000"/>
              </a:solidFill>
            </a:rPr>
            <a:t>A. TP. Hồ Chí Minh</a:t>
          </a:r>
          <a:endParaRPr lang="en-US" sz="18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53735" custLinFactY="-2383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67FBFA-D968-46AF-9D77-2F252DE6A0D3}" type="presOf" srcId="{B4F2A5D3-652D-4813-8E75-DA213E01D0E6}" destId="{CE0B9068-C504-4922-94CE-FC5F8BD11FCB}" srcOrd="0" destOrd="0" presId="urn:microsoft.com/office/officeart/2008/layout/BendingPictureCaptionList"/>
    <dgm:cxn modelId="{99F2A013-A2AC-4E8F-91EA-ACD99CF6CD58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485833AF-FD3E-42B7-9247-E35247DD8403}" type="presParOf" srcId="{551AC81A-D1C8-4C91-8347-5E829F232162}" destId="{78E6025E-A6BF-4CD3-831E-DF8F4FECCD54}" srcOrd="0" destOrd="0" presId="urn:microsoft.com/office/officeart/2008/layout/BendingPictureCaptionList"/>
    <dgm:cxn modelId="{15B902A5-364B-4426-BFD5-7F042BAAC1FE}" type="presParOf" srcId="{78E6025E-A6BF-4CD3-831E-DF8F4FECCD54}" destId="{85094F08-C5B0-4144-9CF5-BF46FB98F26C}" srcOrd="0" destOrd="0" presId="urn:microsoft.com/office/officeart/2008/layout/BendingPictureCaptionList"/>
    <dgm:cxn modelId="{136E35CA-029D-41D4-93C2-0558F197D16C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A. </a:t>
          </a:r>
          <a:r>
            <a:rPr lang="en-US" sz="2000" b="1" dirty="0" err="1" smtClean="0">
              <a:solidFill>
                <a:srgbClr val="FF0000"/>
              </a:solidFill>
            </a:rPr>
            <a:t>Gia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đình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nhỏ</a:t>
          </a:r>
          <a:endParaRPr lang="en-US" sz="20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62A61684-60AF-4384-8C0F-8EB656758D43}" type="presOf" srcId="{53CFF7A0-5CD0-4622-87B7-996F179BF897}" destId="{551AC81A-D1C8-4C91-8347-5E829F232162}" srcOrd="0" destOrd="0" presId="urn:microsoft.com/office/officeart/2008/layout/BendingPictureCaptionList"/>
    <dgm:cxn modelId="{30ED231E-1CF1-4314-AACA-3BDA490C454E}" type="presOf" srcId="{B4F2A5D3-652D-4813-8E75-DA213E01D0E6}" destId="{CE0B9068-C504-4922-94CE-FC5F8BD11FCB}" srcOrd="0" destOrd="0" presId="urn:microsoft.com/office/officeart/2008/layout/BendingPictureCaptionList"/>
    <dgm:cxn modelId="{A24795F0-92F4-4BA4-88D1-63B143AB32FC}" type="presParOf" srcId="{551AC81A-D1C8-4C91-8347-5E829F232162}" destId="{78E6025E-A6BF-4CD3-831E-DF8F4FECCD54}" srcOrd="0" destOrd="0" presId="urn:microsoft.com/office/officeart/2008/layout/BendingPictureCaptionList"/>
    <dgm:cxn modelId="{58BBB5CF-5D57-4BDE-A244-6BF2F3D86CD8}" type="presParOf" srcId="{78E6025E-A6BF-4CD3-831E-DF8F4FECCD54}" destId="{85094F08-C5B0-4144-9CF5-BF46FB98F26C}" srcOrd="0" destOrd="0" presId="urn:microsoft.com/office/officeart/2008/layout/BendingPictureCaptionList"/>
    <dgm:cxn modelId="{88EAEEAE-0F20-40E2-9DBC-944E5AB28EC8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B. </a:t>
          </a:r>
          <a:r>
            <a:rPr lang="en-US" sz="2000" b="1" dirty="0" err="1" smtClean="0">
              <a:solidFill>
                <a:srgbClr val="FF0000"/>
              </a:solidFill>
            </a:rPr>
            <a:t>Gia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đình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lớn</a:t>
          </a:r>
          <a:endParaRPr lang="en-US" sz="20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14274B60-AA82-46AA-A260-D61411BB769C}" type="presOf" srcId="{53CFF7A0-5CD0-4622-87B7-996F179BF897}" destId="{551AC81A-D1C8-4C91-8347-5E829F232162}" srcOrd="0" destOrd="0" presId="urn:microsoft.com/office/officeart/2008/layout/BendingPictureCaptionList"/>
    <dgm:cxn modelId="{FC6E4A3E-7613-41BE-8009-0AC1948F11B3}" type="presOf" srcId="{B4F2A5D3-652D-4813-8E75-DA213E01D0E6}" destId="{CE0B9068-C504-4922-94CE-FC5F8BD11FCB}" srcOrd="0" destOrd="0" presId="urn:microsoft.com/office/officeart/2008/layout/BendingPictureCaptionList"/>
    <dgm:cxn modelId="{ECB4839C-0CEB-4387-A5E5-3630C7D8BA75}" type="presParOf" srcId="{551AC81A-D1C8-4C91-8347-5E829F232162}" destId="{78E6025E-A6BF-4CD3-831E-DF8F4FECCD54}" srcOrd="0" destOrd="0" presId="urn:microsoft.com/office/officeart/2008/layout/BendingPictureCaptionList"/>
    <dgm:cxn modelId="{E907EFE3-237A-4F23-853F-CA49E8BAD6C6}" type="presParOf" srcId="{78E6025E-A6BF-4CD3-831E-DF8F4FECCD54}" destId="{85094F08-C5B0-4144-9CF5-BF46FB98F26C}" srcOrd="0" destOrd="0" presId="urn:microsoft.com/office/officeart/2008/layout/BendingPictureCaptionList"/>
    <dgm:cxn modelId="{9186B496-D5F0-4F08-9017-6B36D241E454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C. </a:t>
          </a:r>
          <a:r>
            <a:rPr lang="en-US" sz="1800" b="1" dirty="0" err="1" smtClean="0">
              <a:solidFill>
                <a:srgbClr val="FF0000"/>
              </a:solidFill>
            </a:rPr>
            <a:t>Gia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đình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nhiều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thế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hệ</a:t>
          </a:r>
          <a:endParaRPr lang="en-US" sz="18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71415" custLinFactY="-37196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9B699-8DC5-476D-8374-422FAC7D8BBD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FE5BB449-D6D8-41C8-8440-D3E6A7AC33F9}" type="presOf" srcId="{53CFF7A0-5CD0-4622-87B7-996F179BF897}" destId="{551AC81A-D1C8-4C91-8347-5E829F232162}" srcOrd="0" destOrd="0" presId="urn:microsoft.com/office/officeart/2008/layout/BendingPictureCaptionList"/>
    <dgm:cxn modelId="{3E5EA641-6E26-45A0-989C-802F1DB7D96E}" type="presParOf" srcId="{551AC81A-D1C8-4C91-8347-5E829F232162}" destId="{78E6025E-A6BF-4CD3-831E-DF8F4FECCD54}" srcOrd="0" destOrd="0" presId="urn:microsoft.com/office/officeart/2008/layout/BendingPictureCaptionList"/>
    <dgm:cxn modelId="{60EFD340-4941-4BCB-BE21-56A0943269CC}" type="presParOf" srcId="{78E6025E-A6BF-4CD3-831E-DF8F4FECCD54}" destId="{85094F08-C5B0-4144-9CF5-BF46FB98F26C}" srcOrd="0" destOrd="0" presId="urn:microsoft.com/office/officeart/2008/layout/BendingPictureCaptionList"/>
    <dgm:cxn modelId="{CE552141-3F3D-4ED3-9D2E-8578128C572F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B. </a:t>
          </a:r>
          <a:r>
            <a:rPr lang="en-US" sz="2400" b="1" dirty="0" err="1" smtClean="0">
              <a:solidFill>
                <a:srgbClr val="FF0000"/>
              </a:solidFill>
            </a:rPr>
            <a:t>Thính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giác</a:t>
          </a:r>
          <a:endParaRPr lang="en-US" sz="24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3248B5-CF91-4F7D-93C7-EDDDD486002A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09CCBF8D-2ECE-4927-866E-CED88583424A}" type="presOf" srcId="{53CFF7A0-5CD0-4622-87B7-996F179BF897}" destId="{551AC81A-D1C8-4C91-8347-5E829F232162}" srcOrd="0" destOrd="0" presId="urn:microsoft.com/office/officeart/2008/layout/BendingPictureCaptionList"/>
    <dgm:cxn modelId="{DD01B164-BC1D-4730-8B16-206C2605105F}" type="presParOf" srcId="{551AC81A-D1C8-4C91-8347-5E829F232162}" destId="{78E6025E-A6BF-4CD3-831E-DF8F4FECCD54}" srcOrd="0" destOrd="0" presId="urn:microsoft.com/office/officeart/2008/layout/BendingPictureCaptionList"/>
    <dgm:cxn modelId="{1E03B4B2-AF07-4191-B81D-A4598716F2B5}" type="presParOf" srcId="{78E6025E-A6BF-4CD3-831E-DF8F4FECCD54}" destId="{85094F08-C5B0-4144-9CF5-BF46FB98F26C}" srcOrd="0" destOrd="0" presId="urn:microsoft.com/office/officeart/2008/layout/BendingPictureCaptionList"/>
    <dgm:cxn modelId="{9816C38E-7BC4-41EF-83D3-23B6CBC74746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C. </a:t>
          </a:r>
          <a:r>
            <a:rPr lang="en-US" sz="2000" b="1" dirty="0" err="1" smtClean="0">
              <a:solidFill>
                <a:srgbClr val="FF0000"/>
              </a:solidFill>
            </a:rPr>
            <a:t>Gia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đình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nhiều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thế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hệ</a:t>
          </a:r>
          <a:endParaRPr lang="en-US" sz="18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75835" custLinFactY="-3657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4141B778-D495-4BE9-8D92-7409F416DB53}" type="presOf" srcId="{B4F2A5D3-652D-4813-8E75-DA213E01D0E6}" destId="{CE0B9068-C504-4922-94CE-FC5F8BD11FCB}" srcOrd="0" destOrd="0" presId="urn:microsoft.com/office/officeart/2008/layout/BendingPictureCaptionList"/>
    <dgm:cxn modelId="{667A6455-05CF-4733-94E2-852E330D8DD7}" type="presOf" srcId="{53CFF7A0-5CD0-4622-87B7-996F179BF897}" destId="{551AC81A-D1C8-4C91-8347-5E829F232162}" srcOrd="0" destOrd="0" presId="urn:microsoft.com/office/officeart/2008/layout/BendingPictureCaptionList"/>
    <dgm:cxn modelId="{13B0647C-54C9-4DF9-91C8-9401C8B65CCD}" type="presParOf" srcId="{551AC81A-D1C8-4C91-8347-5E829F232162}" destId="{78E6025E-A6BF-4CD3-831E-DF8F4FECCD54}" srcOrd="0" destOrd="0" presId="urn:microsoft.com/office/officeart/2008/layout/BendingPictureCaptionList"/>
    <dgm:cxn modelId="{23C4B097-C050-49A3-8DC1-BCD5D9F51E64}" type="presParOf" srcId="{78E6025E-A6BF-4CD3-831E-DF8F4FECCD54}" destId="{85094F08-C5B0-4144-9CF5-BF46FB98F26C}" srcOrd="0" destOrd="0" presId="urn:microsoft.com/office/officeart/2008/layout/BendingPictureCaptionList"/>
    <dgm:cxn modelId="{290D602D-6F5E-42C2-84DF-B5BCD645B966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B. </a:t>
          </a:r>
          <a:r>
            <a:rPr lang="en-US" sz="1800" b="1" dirty="0" err="1" smtClean="0">
              <a:solidFill>
                <a:srgbClr val="FF0000"/>
              </a:solidFill>
            </a:rPr>
            <a:t>Gia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đình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lớn</a:t>
          </a:r>
          <a:endParaRPr lang="en-US" sz="18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47842" custLinFactNeighborX="-100000" custLinFactNeighborY="-95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9BB4F492-1D02-4B60-8151-5F0B7CE1373D}" type="presOf" srcId="{B4F2A5D3-652D-4813-8E75-DA213E01D0E6}" destId="{CE0B9068-C504-4922-94CE-FC5F8BD11FCB}" srcOrd="0" destOrd="0" presId="urn:microsoft.com/office/officeart/2008/layout/BendingPictureCaptionList"/>
    <dgm:cxn modelId="{4D2755F6-0C7B-410E-899D-7944B083C0B9}" type="presOf" srcId="{53CFF7A0-5CD0-4622-87B7-996F179BF897}" destId="{551AC81A-D1C8-4C91-8347-5E829F232162}" srcOrd="0" destOrd="0" presId="urn:microsoft.com/office/officeart/2008/layout/BendingPictureCaptionList"/>
    <dgm:cxn modelId="{CC9D0F51-763D-4D09-B300-DFF3205A253D}" type="presParOf" srcId="{551AC81A-D1C8-4C91-8347-5E829F232162}" destId="{78E6025E-A6BF-4CD3-831E-DF8F4FECCD54}" srcOrd="0" destOrd="0" presId="urn:microsoft.com/office/officeart/2008/layout/BendingPictureCaptionList"/>
    <dgm:cxn modelId="{F644C8FB-2C69-4064-A74E-C374CEF2971B}" type="presParOf" srcId="{78E6025E-A6BF-4CD3-831E-DF8F4FECCD54}" destId="{85094F08-C5B0-4144-9CF5-BF46FB98F26C}" srcOrd="0" destOrd="0" presId="urn:microsoft.com/office/officeart/2008/layout/BendingPictureCaptionList"/>
    <dgm:cxn modelId="{88A716C1-08AF-42EE-9059-6A5A09DB8251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A. </a:t>
          </a:r>
          <a:r>
            <a:rPr lang="en-US" sz="2000" b="1" dirty="0" err="1" smtClean="0">
              <a:solidFill>
                <a:srgbClr val="FF0000"/>
              </a:solidFill>
            </a:rPr>
            <a:t>Gia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đình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nhỏ</a:t>
          </a:r>
          <a:endParaRPr lang="en-US" sz="14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53735" custLinFactY="-2383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F43A87-55FB-438F-B846-293AB952873E}" type="presOf" srcId="{53CFF7A0-5CD0-4622-87B7-996F179BF897}" destId="{551AC81A-D1C8-4C91-8347-5E829F232162}" srcOrd="0" destOrd="0" presId="urn:microsoft.com/office/officeart/2008/layout/BendingPictureCaptionList"/>
    <dgm:cxn modelId="{D2FEDFB9-AE7C-4F23-9C20-9D64B4E55A66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B739BD3B-9A2B-4F72-9B84-656B93256CA9}" type="presParOf" srcId="{551AC81A-D1C8-4C91-8347-5E829F232162}" destId="{78E6025E-A6BF-4CD3-831E-DF8F4FECCD54}" srcOrd="0" destOrd="0" presId="urn:microsoft.com/office/officeart/2008/layout/BendingPictureCaptionList"/>
    <dgm:cxn modelId="{97BCD7BB-C535-4D0A-B4FF-48CDC8A984DD}" type="presParOf" srcId="{78E6025E-A6BF-4CD3-831E-DF8F4FECCD54}" destId="{85094F08-C5B0-4144-9CF5-BF46FB98F26C}" srcOrd="0" destOrd="0" presId="urn:microsoft.com/office/officeart/2008/layout/BendingPictureCaptionList"/>
    <dgm:cxn modelId="{D2076AF7-82D0-4FFD-BE04-40A4E8BF0B05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A. </a:t>
          </a:r>
          <a:r>
            <a:rPr lang="en-US" sz="2000" b="1" dirty="0" err="1" smtClean="0">
              <a:solidFill>
                <a:srgbClr val="FF0000"/>
              </a:solidFill>
            </a:rPr>
            <a:t>Chất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lỏng</a:t>
          </a:r>
          <a:endParaRPr lang="en-US" sz="20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EFD879-537D-459E-8AC4-2DD8766EC177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778DB394-DF2D-4F27-BF1E-1B4A2D0EE05A}" type="presOf" srcId="{B4F2A5D3-652D-4813-8E75-DA213E01D0E6}" destId="{CE0B9068-C504-4922-94CE-FC5F8BD11FCB}" srcOrd="0" destOrd="0" presId="urn:microsoft.com/office/officeart/2008/layout/BendingPictureCaptionList"/>
    <dgm:cxn modelId="{F83C2DEC-7E1F-45E8-AF00-52C501B3A657}" type="presParOf" srcId="{551AC81A-D1C8-4C91-8347-5E829F232162}" destId="{78E6025E-A6BF-4CD3-831E-DF8F4FECCD54}" srcOrd="0" destOrd="0" presId="urn:microsoft.com/office/officeart/2008/layout/BendingPictureCaptionList"/>
    <dgm:cxn modelId="{47D26081-89CC-4AC2-85C0-453ABDB40E53}" type="presParOf" srcId="{78E6025E-A6BF-4CD3-831E-DF8F4FECCD54}" destId="{85094F08-C5B0-4144-9CF5-BF46FB98F26C}" srcOrd="0" destOrd="0" presId="urn:microsoft.com/office/officeart/2008/layout/BendingPictureCaptionList"/>
    <dgm:cxn modelId="{D1AF5637-DD42-462B-9021-B010286EC962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B. </a:t>
          </a:r>
          <a:r>
            <a:rPr lang="en-US" sz="1600" b="1" dirty="0" err="1" smtClean="0">
              <a:solidFill>
                <a:srgbClr val="FF0000"/>
              </a:solidFill>
            </a:rPr>
            <a:t>Không</a:t>
          </a:r>
          <a:r>
            <a:rPr lang="en-US" sz="1600" b="1" dirty="0" smtClean="0">
              <a:solidFill>
                <a:srgbClr val="FF0000"/>
              </a:solidFill>
            </a:rPr>
            <a:t> </a:t>
          </a:r>
          <a:r>
            <a:rPr lang="en-US" sz="1600" b="1" dirty="0" err="1" smtClean="0">
              <a:solidFill>
                <a:srgbClr val="FF0000"/>
              </a:solidFill>
            </a:rPr>
            <a:t>màu</a:t>
          </a:r>
          <a:r>
            <a:rPr lang="en-US" sz="1600" b="1" dirty="0" smtClean="0">
              <a:solidFill>
                <a:srgbClr val="FF0000"/>
              </a:solidFill>
            </a:rPr>
            <a:t>, </a:t>
          </a:r>
          <a:r>
            <a:rPr lang="en-US" sz="1600" b="1" dirty="0" err="1" smtClean="0">
              <a:solidFill>
                <a:srgbClr val="FF0000"/>
              </a:solidFill>
            </a:rPr>
            <a:t>không</a:t>
          </a:r>
          <a:r>
            <a:rPr lang="en-US" sz="1600" b="1" dirty="0" smtClean="0">
              <a:solidFill>
                <a:srgbClr val="FF0000"/>
              </a:solidFill>
            </a:rPr>
            <a:t> </a:t>
          </a:r>
          <a:r>
            <a:rPr lang="en-US" sz="1600" b="1" dirty="0" err="1" smtClean="0">
              <a:solidFill>
                <a:srgbClr val="FF0000"/>
              </a:solidFill>
            </a:rPr>
            <a:t>mùi</a:t>
          </a:r>
          <a:r>
            <a:rPr lang="en-US" sz="1600" b="1" dirty="0" smtClean="0">
              <a:solidFill>
                <a:srgbClr val="FF0000"/>
              </a:solidFill>
            </a:rPr>
            <a:t>, </a:t>
          </a:r>
          <a:r>
            <a:rPr lang="en-US" sz="1600" b="1" dirty="0" err="1" smtClean="0">
              <a:solidFill>
                <a:srgbClr val="FF0000"/>
              </a:solidFill>
            </a:rPr>
            <a:t>không</a:t>
          </a:r>
          <a:r>
            <a:rPr lang="en-US" sz="1600" b="1" dirty="0" smtClean="0">
              <a:solidFill>
                <a:srgbClr val="FF0000"/>
              </a:solidFill>
            </a:rPr>
            <a:t> </a:t>
          </a:r>
          <a:r>
            <a:rPr lang="en-US" sz="1600" b="1" dirty="0" err="1" smtClean="0">
              <a:solidFill>
                <a:srgbClr val="FF0000"/>
              </a:solidFill>
            </a:rPr>
            <a:t>vị</a:t>
          </a:r>
          <a:endParaRPr lang="en-US" sz="16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995600-0F79-4BB2-8CAF-239646A2C09A}" type="presOf" srcId="{B4F2A5D3-652D-4813-8E75-DA213E01D0E6}" destId="{CE0B9068-C504-4922-94CE-FC5F8BD11FCB}" srcOrd="0" destOrd="0" presId="urn:microsoft.com/office/officeart/2008/layout/BendingPictureCaptionList"/>
    <dgm:cxn modelId="{F727F3BD-327A-4D46-A73A-6F4B38F7D802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BA36695A-055E-436B-B517-44E169EEBD3B}" type="presParOf" srcId="{551AC81A-D1C8-4C91-8347-5E829F232162}" destId="{78E6025E-A6BF-4CD3-831E-DF8F4FECCD54}" srcOrd="0" destOrd="0" presId="urn:microsoft.com/office/officeart/2008/layout/BendingPictureCaptionList"/>
    <dgm:cxn modelId="{B1435660-425C-4164-9F9C-D6B7DDE28BD7}" type="presParOf" srcId="{78E6025E-A6BF-4CD3-831E-DF8F4FECCD54}" destId="{85094F08-C5B0-4144-9CF5-BF46FB98F26C}" srcOrd="0" destOrd="0" presId="urn:microsoft.com/office/officeart/2008/layout/BendingPictureCaptionList"/>
    <dgm:cxn modelId="{E3F290D1-9604-477E-BE9D-5A2A03B1FF5F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smtClean="0">
              <a:solidFill>
                <a:srgbClr val="FF0000"/>
              </a:solidFill>
            </a:rPr>
            <a:t>C. Cả hai phương án trên</a:t>
          </a:r>
          <a:endParaRPr lang="en-US" sz="20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71415" custLinFactY="-37196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6D7CE2-7152-4B6A-9DE7-94D2BEDBA6C5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BE7805FF-AA6E-4DE8-82E6-247A10EE0A0F}" type="presOf" srcId="{53CFF7A0-5CD0-4622-87B7-996F179BF897}" destId="{551AC81A-D1C8-4C91-8347-5E829F232162}" srcOrd="0" destOrd="0" presId="urn:microsoft.com/office/officeart/2008/layout/BendingPictureCaptionList"/>
    <dgm:cxn modelId="{BDEDB70A-82B2-49B1-8C8F-7B8850B58789}" type="presParOf" srcId="{551AC81A-D1C8-4C91-8347-5E829F232162}" destId="{78E6025E-A6BF-4CD3-831E-DF8F4FECCD54}" srcOrd="0" destOrd="0" presId="urn:microsoft.com/office/officeart/2008/layout/BendingPictureCaptionList"/>
    <dgm:cxn modelId="{A554CE12-6787-4428-8EF7-751F18AA8A04}" type="presParOf" srcId="{78E6025E-A6BF-4CD3-831E-DF8F4FECCD54}" destId="{85094F08-C5B0-4144-9CF5-BF46FB98F26C}" srcOrd="0" destOrd="0" presId="urn:microsoft.com/office/officeart/2008/layout/BendingPictureCaptionList"/>
    <dgm:cxn modelId="{32B741FB-5F3E-4B43-AC77-0BB1ABD6566B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solidFill>
                <a:srgbClr val="FF0000"/>
              </a:solidFill>
            </a:rPr>
            <a:t>C. </a:t>
          </a:r>
          <a:r>
            <a:rPr lang="en-US" sz="2000" b="1" dirty="0" err="1" smtClean="0">
              <a:solidFill>
                <a:srgbClr val="FF0000"/>
              </a:solidFill>
            </a:rPr>
            <a:t>Cả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hai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phương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án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trên</a:t>
          </a:r>
          <a:endParaRPr lang="en-US" sz="2000" b="1" dirty="0" smtClean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75835" custLinFactY="-3657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9C6AC-201E-4B54-A3DE-B2AB9DC3D331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E524D989-6CEB-4B58-BC16-A78F0E64CE6E}" type="presOf" srcId="{B4F2A5D3-652D-4813-8E75-DA213E01D0E6}" destId="{CE0B9068-C504-4922-94CE-FC5F8BD11FCB}" srcOrd="0" destOrd="0" presId="urn:microsoft.com/office/officeart/2008/layout/BendingPictureCaptionList"/>
    <dgm:cxn modelId="{0C91F164-BDB3-4B8A-8C89-3C83E1E43347}" type="presParOf" srcId="{551AC81A-D1C8-4C91-8347-5E829F232162}" destId="{78E6025E-A6BF-4CD3-831E-DF8F4FECCD54}" srcOrd="0" destOrd="0" presId="urn:microsoft.com/office/officeart/2008/layout/BendingPictureCaptionList"/>
    <dgm:cxn modelId="{4225020E-9AD7-4A55-BD1A-418352ED2397}" type="presParOf" srcId="{78E6025E-A6BF-4CD3-831E-DF8F4FECCD54}" destId="{85094F08-C5B0-4144-9CF5-BF46FB98F26C}" srcOrd="0" destOrd="0" presId="urn:microsoft.com/office/officeart/2008/layout/BendingPictureCaptionList"/>
    <dgm:cxn modelId="{1C8418A1-AD50-4026-A217-6581BD58F67B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solidFill>
                <a:srgbClr val="FF0000"/>
              </a:solidFill>
            </a:rPr>
            <a:t>B. </a:t>
          </a:r>
          <a:r>
            <a:rPr lang="en-US" sz="1600" b="1" dirty="0" err="1" smtClean="0">
              <a:solidFill>
                <a:srgbClr val="FF0000"/>
              </a:solidFill>
            </a:rPr>
            <a:t>Không</a:t>
          </a:r>
          <a:r>
            <a:rPr lang="en-US" sz="1600" b="1" dirty="0" smtClean="0">
              <a:solidFill>
                <a:srgbClr val="FF0000"/>
              </a:solidFill>
            </a:rPr>
            <a:t> </a:t>
          </a:r>
          <a:r>
            <a:rPr lang="en-US" sz="1600" b="1" dirty="0" err="1" smtClean="0">
              <a:solidFill>
                <a:srgbClr val="FF0000"/>
              </a:solidFill>
            </a:rPr>
            <a:t>màu</a:t>
          </a:r>
          <a:r>
            <a:rPr lang="en-US" sz="1600" b="1" dirty="0" smtClean="0">
              <a:solidFill>
                <a:srgbClr val="FF0000"/>
              </a:solidFill>
            </a:rPr>
            <a:t>, </a:t>
          </a:r>
          <a:r>
            <a:rPr lang="en-US" sz="1600" b="1" dirty="0" err="1" smtClean="0">
              <a:solidFill>
                <a:srgbClr val="FF0000"/>
              </a:solidFill>
            </a:rPr>
            <a:t>không</a:t>
          </a:r>
          <a:r>
            <a:rPr lang="en-US" sz="1600" b="1" dirty="0" smtClean="0">
              <a:solidFill>
                <a:srgbClr val="FF0000"/>
              </a:solidFill>
            </a:rPr>
            <a:t> </a:t>
          </a:r>
          <a:r>
            <a:rPr lang="en-US" sz="1600" b="1" dirty="0" err="1" smtClean="0">
              <a:solidFill>
                <a:srgbClr val="FF0000"/>
              </a:solidFill>
            </a:rPr>
            <a:t>mùi</a:t>
          </a:r>
          <a:r>
            <a:rPr lang="en-US" sz="1600" b="1" dirty="0" smtClean="0">
              <a:solidFill>
                <a:srgbClr val="FF0000"/>
              </a:solidFill>
            </a:rPr>
            <a:t>, </a:t>
          </a:r>
          <a:r>
            <a:rPr lang="en-US" sz="1600" b="1" dirty="0" err="1" smtClean="0">
              <a:solidFill>
                <a:srgbClr val="FF0000"/>
              </a:solidFill>
            </a:rPr>
            <a:t>không</a:t>
          </a:r>
          <a:r>
            <a:rPr lang="en-US" sz="1600" b="1" dirty="0" smtClean="0">
              <a:solidFill>
                <a:srgbClr val="FF0000"/>
              </a:solidFill>
            </a:rPr>
            <a:t> </a:t>
          </a:r>
          <a:r>
            <a:rPr lang="en-US" sz="1600" b="1" dirty="0" err="1" smtClean="0">
              <a:solidFill>
                <a:srgbClr val="FF0000"/>
              </a:solidFill>
            </a:rPr>
            <a:t>vị</a:t>
          </a:r>
          <a:endParaRPr lang="en-US" sz="1400" b="1" dirty="0" smtClean="0">
            <a:solidFill>
              <a:srgbClr val="FF0000"/>
            </a:solidFill>
          </a:endParaRPr>
        </a:p>
        <a:p>
          <a:r>
            <a:rPr lang="en-US" sz="1600" b="1" dirty="0" smtClean="0">
              <a:solidFill>
                <a:srgbClr val="FF0000"/>
              </a:solidFill>
            </a:rPr>
            <a:t> </a:t>
          </a:r>
          <a:endParaRPr lang="en-US" sz="16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6A906-D845-42A6-918B-763DEF4559BB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F51C1A7C-8A0A-4439-B059-B6AC6FD839AA}" type="presOf" srcId="{B4F2A5D3-652D-4813-8E75-DA213E01D0E6}" destId="{CE0B9068-C504-4922-94CE-FC5F8BD11FCB}" srcOrd="0" destOrd="0" presId="urn:microsoft.com/office/officeart/2008/layout/BendingPictureCaptionList"/>
    <dgm:cxn modelId="{93E3D22E-BE34-48E3-85E9-9A42B68292F5}" type="presParOf" srcId="{551AC81A-D1C8-4C91-8347-5E829F232162}" destId="{78E6025E-A6BF-4CD3-831E-DF8F4FECCD54}" srcOrd="0" destOrd="0" presId="urn:microsoft.com/office/officeart/2008/layout/BendingPictureCaptionList"/>
    <dgm:cxn modelId="{EA2499CA-438F-4067-B739-BC28082B2DD1}" type="presParOf" srcId="{78E6025E-A6BF-4CD3-831E-DF8F4FECCD54}" destId="{85094F08-C5B0-4144-9CF5-BF46FB98F26C}" srcOrd="0" destOrd="0" presId="urn:microsoft.com/office/officeart/2008/layout/BendingPictureCaptionList"/>
    <dgm:cxn modelId="{E2E7C606-A94B-4B4C-9EB0-4458BFB07378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A. </a:t>
          </a:r>
          <a:r>
            <a:rPr lang="en-US" sz="2000" b="1" dirty="0" err="1" smtClean="0">
              <a:solidFill>
                <a:srgbClr val="FF0000"/>
              </a:solidFill>
            </a:rPr>
            <a:t>Chất</a:t>
          </a:r>
          <a:r>
            <a:rPr lang="en-US" sz="2000" b="1" dirty="0" smtClean="0">
              <a:solidFill>
                <a:srgbClr val="FF0000"/>
              </a:solidFill>
            </a:rPr>
            <a:t> </a:t>
          </a:r>
          <a:r>
            <a:rPr lang="en-US" sz="2000" b="1" dirty="0" err="1" smtClean="0">
              <a:solidFill>
                <a:srgbClr val="FF0000"/>
              </a:solidFill>
            </a:rPr>
            <a:t>lỏng</a:t>
          </a:r>
          <a:endParaRPr lang="en-US" sz="14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53735" custLinFactY="-2383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92431D-169A-4D6E-8D87-B473707669A3}" type="presOf" srcId="{B4F2A5D3-652D-4813-8E75-DA213E01D0E6}" destId="{CE0B9068-C504-4922-94CE-FC5F8BD11FCB}" srcOrd="0" destOrd="0" presId="urn:microsoft.com/office/officeart/2008/layout/BendingPictureCaptionList"/>
    <dgm:cxn modelId="{133B55B8-3686-451C-945B-849626F1E74C}" type="presOf" srcId="{53CFF7A0-5CD0-4622-87B7-996F179BF897}" destId="{551AC81A-D1C8-4C91-8347-5E829F232162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99B4121D-B5E2-4212-9F4A-1351C6F0741F}" type="presParOf" srcId="{551AC81A-D1C8-4C91-8347-5E829F232162}" destId="{78E6025E-A6BF-4CD3-831E-DF8F4FECCD54}" srcOrd="0" destOrd="0" presId="urn:microsoft.com/office/officeart/2008/layout/BendingPictureCaptionList"/>
    <dgm:cxn modelId="{637197B6-1E8B-448B-A7AD-F93D621FED1B}" type="presParOf" srcId="{78E6025E-A6BF-4CD3-831E-DF8F4FECCD54}" destId="{85094F08-C5B0-4144-9CF5-BF46FB98F26C}" srcOrd="0" destOrd="0" presId="urn:microsoft.com/office/officeart/2008/layout/BendingPictureCaptionList"/>
    <dgm:cxn modelId="{0DAFEEA0-9D35-4B8D-92DB-2FC5F497DB4D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C. </a:t>
          </a:r>
          <a:r>
            <a:rPr lang="en-US" sz="2400" b="1" dirty="0" err="1" smtClean="0">
              <a:solidFill>
                <a:srgbClr val="FF0000"/>
              </a:solidFill>
            </a:rPr>
            <a:t>Khứu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giác</a:t>
          </a:r>
          <a:endParaRPr lang="en-US" sz="2400" b="1" dirty="0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9EF8077F-ECF9-4348-B730-23AD0D6882EC}" type="presOf" srcId="{B4F2A5D3-652D-4813-8E75-DA213E01D0E6}" destId="{CE0B9068-C504-4922-94CE-FC5F8BD11FCB}" srcOrd="0" destOrd="0" presId="urn:microsoft.com/office/officeart/2008/layout/BendingPictureCaptionList"/>
    <dgm:cxn modelId="{72949532-FC64-4864-B0B1-529F990BEEA5}" type="presOf" srcId="{53CFF7A0-5CD0-4622-87B7-996F179BF897}" destId="{551AC81A-D1C8-4C91-8347-5E829F232162}" srcOrd="0" destOrd="0" presId="urn:microsoft.com/office/officeart/2008/layout/BendingPictureCaptionList"/>
    <dgm:cxn modelId="{9CF12D21-D7F7-424A-B67B-0C86533EB3F4}" type="presParOf" srcId="{551AC81A-D1C8-4C91-8347-5E829F232162}" destId="{78E6025E-A6BF-4CD3-831E-DF8F4FECCD54}" srcOrd="0" destOrd="0" presId="urn:microsoft.com/office/officeart/2008/layout/BendingPictureCaptionList"/>
    <dgm:cxn modelId="{9C3EF74A-F6CD-4A39-861D-A168FD3E4F9D}" type="presParOf" srcId="{78E6025E-A6BF-4CD3-831E-DF8F4FECCD54}" destId="{85094F08-C5B0-4144-9CF5-BF46FB98F26C}" srcOrd="0" destOrd="0" presId="urn:microsoft.com/office/officeart/2008/layout/BendingPictureCaptionList"/>
    <dgm:cxn modelId="{DD0DFCF1-C909-4D85-8729-1E46A375905E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smtClean="0">
              <a:solidFill>
                <a:srgbClr val="FF0000"/>
              </a:solidFill>
            </a:rPr>
            <a:t>A. </a:t>
          </a:r>
          <a:r>
            <a:rPr lang="en-US" sz="1800" b="1" smtClean="0">
              <a:solidFill>
                <a:srgbClr val="FF0000"/>
              </a:solidFill>
            </a:rPr>
            <a:t>Đường thủy</a:t>
          </a:r>
          <a:endParaRPr lang="en-US" sz="18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F55EA0-3F36-4A0F-9952-8D27298C2BA3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70573DC4-F982-4E3E-9B48-F2846E4C206A}" type="presOf" srcId="{53CFF7A0-5CD0-4622-87B7-996F179BF897}" destId="{551AC81A-D1C8-4C91-8347-5E829F232162}" srcOrd="0" destOrd="0" presId="urn:microsoft.com/office/officeart/2008/layout/BendingPictureCaptionList"/>
    <dgm:cxn modelId="{31507E65-FE7B-4121-A12A-F5927FBAB81B}" type="presParOf" srcId="{551AC81A-D1C8-4C91-8347-5E829F232162}" destId="{78E6025E-A6BF-4CD3-831E-DF8F4FECCD54}" srcOrd="0" destOrd="0" presId="urn:microsoft.com/office/officeart/2008/layout/BendingPictureCaptionList"/>
    <dgm:cxn modelId="{BC172A97-60F5-4409-A609-4C019FA80304}" type="presParOf" srcId="{78E6025E-A6BF-4CD3-831E-DF8F4FECCD54}" destId="{85094F08-C5B0-4144-9CF5-BF46FB98F26C}" srcOrd="0" destOrd="0" presId="urn:microsoft.com/office/officeart/2008/layout/BendingPictureCaptionList"/>
    <dgm:cxn modelId="{6A7E6516-EB34-41FD-9982-7E05B07462BB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smtClean="0">
              <a:solidFill>
                <a:srgbClr val="FF0000"/>
              </a:solidFill>
            </a:rPr>
            <a:t>B. </a:t>
          </a:r>
          <a:r>
            <a:rPr lang="en-US" sz="2000" b="1" smtClean="0">
              <a:solidFill>
                <a:srgbClr val="FF0000"/>
              </a:solidFill>
            </a:rPr>
            <a:t>Đường sắt</a:t>
          </a:r>
          <a:endParaRPr lang="en-US" sz="28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A91B3-18D3-4A09-BCD1-2671419527E3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5DDD7E5C-D490-494E-9E8C-000C900D00BC}" type="presOf" srcId="{53CFF7A0-5CD0-4622-87B7-996F179BF897}" destId="{551AC81A-D1C8-4C91-8347-5E829F232162}" srcOrd="0" destOrd="0" presId="urn:microsoft.com/office/officeart/2008/layout/BendingPictureCaptionList"/>
    <dgm:cxn modelId="{16053D1D-FFA3-4817-A626-464154B160A5}" type="presParOf" srcId="{551AC81A-D1C8-4C91-8347-5E829F232162}" destId="{78E6025E-A6BF-4CD3-831E-DF8F4FECCD54}" srcOrd="0" destOrd="0" presId="urn:microsoft.com/office/officeart/2008/layout/BendingPictureCaptionList"/>
    <dgm:cxn modelId="{2D759E7C-2CDA-46C5-9378-7EC84AFC4C29}" type="presParOf" srcId="{78E6025E-A6BF-4CD3-831E-DF8F4FECCD54}" destId="{85094F08-C5B0-4144-9CF5-BF46FB98F26C}" srcOrd="0" destOrd="0" presId="urn:microsoft.com/office/officeart/2008/layout/BendingPictureCaptionList"/>
    <dgm:cxn modelId="{FA3516F4-B27E-4E75-A42E-A9FFD9955F5E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CFF7A0-5CD0-4622-87B7-996F179BF8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4F2A5D3-652D-4813-8E75-DA213E01D0E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smtClean="0">
              <a:solidFill>
                <a:srgbClr val="FF0000"/>
              </a:solidFill>
            </a:rPr>
            <a:t>C</a:t>
          </a:r>
          <a:r>
            <a:rPr lang="en-US" sz="2000" b="1" smtClean="0">
              <a:solidFill>
                <a:srgbClr val="FF0000"/>
              </a:solidFill>
            </a:rPr>
            <a:t>. Đường hàng không</a:t>
          </a:r>
          <a:endParaRPr lang="en-US" sz="2000" b="1">
            <a:solidFill>
              <a:srgbClr val="FF0000"/>
            </a:solidFill>
          </a:endParaRPr>
        </a:p>
      </dgm:t>
    </dgm:pt>
    <dgm:pt modelId="{87B7095D-506C-42C0-8622-C64F9C2FB1D8}" type="parTrans" cxnId="{B4C7FC70-6D14-4903-9B50-01D511916003}">
      <dgm:prSet/>
      <dgm:spPr/>
      <dgm:t>
        <a:bodyPr/>
        <a:lstStyle/>
        <a:p>
          <a:endParaRPr lang="en-US"/>
        </a:p>
      </dgm:t>
    </dgm:pt>
    <dgm:pt modelId="{494D12BE-FA6A-4D89-916B-AD131DD2C172}" type="sibTrans" cxnId="{B4C7FC70-6D14-4903-9B50-01D511916003}">
      <dgm:prSet/>
      <dgm:spPr/>
      <dgm:t>
        <a:bodyPr/>
        <a:lstStyle/>
        <a:p>
          <a:endParaRPr lang="en-US"/>
        </a:p>
      </dgm:t>
    </dgm:pt>
    <dgm:pt modelId="{551AC81A-D1C8-4C91-8347-5E829F232162}" type="pres">
      <dgm:prSet presAssocID="{53CFF7A0-5CD0-4622-87B7-996F179BF897}" presName="Name0" presStyleCnt="0">
        <dgm:presLayoutVars>
          <dgm:dir/>
          <dgm:resizeHandles val="exact"/>
        </dgm:presLayoutVars>
      </dgm:prSet>
      <dgm:spPr/>
    </dgm:pt>
    <dgm:pt modelId="{78E6025E-A6BF-4CD3-831E-DF8F4FECCD54}" type="pres">
      <dgm:prSet presAssocID="{B4F2A5D3-652D-4813-8E75-DA213E01D0E6}" presName="composite" presStyleCnt="0"/>
      <dgm:spPr/>
    </dgm:pt>
    <dgm:pt modelId="{85094F08-C5B0-4144-9CF5-BF46FB98F26C}" type="pres">
      <dgm:prSet presAssocID="{B4F2A5D3-652D-4813-8E75-DA213E01D0E6}" presName="rect1" presStyleLbl="bgImgPlace1" presStyleIdx="0" presStyleCnt="1" custAng="0" custScaleX="240376" custScaleY="150411" custLinFactX="19091" custLinFactNeighborX="100000" custLinFactNeighborY="84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E0B9068-C504-4922-94CE-FC5F8BD11FCB}" type="pres">
      <dgm:prSet presAssocID="{B4F2A5D3-652D-4813-8E75-DA213E01D0E6}" presName="wedgeRectCallout1" presStyleLbl="node1" presStyleIdx="0" presStyleCnt="1" custScaleX="214152" custScaleY="282922" custLinFactX="-100000" custLinFactY="-37196" custLinFactNeighborX="-173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A6985A-E099-4DCF-959F-27093E5F8AE1}" type="presOf" srcId="{B4F2A5D3-652D-4813-8E75-DA213E01D0E6}" destId="{CE0B9068-C504-4922-94CE-FC5F8BD11FCB}" srcOrd="0" destOrd="0" presId="urn:microsoft.com/office/officeart/2008/layout/BendingPictureCaptionList"/>
    <dgm:cxn modelId="{B4C7FC70-6D14-4903-9B50-01D511916003}" srcId="{53CFF7A0-5CD0-4622-87B7-996F179BF897}" destId="{B4F2A5D3-652D-4813-8E75-DA213E01D0E6}" srcOrd="0" destOrd="0" parTransId="{87B7095D-506C-42C0-8622-C64F9C2FB1D8}" sibTransId="{494D12BE-FA6A-4D89-916B-AD131DD2C172}"/>
    <dgm:cxn modelId="{A5641789-0EB0-451B-8962-7D36D9377706}" type="presOf" srcId="{53CFF7A0-5CD0-4622-87B7-996F179BF897}" destId="{551AC81A-D1C8-4C91-8347-5E829F232162}" srcOrd="0" destOrd="0" presId="urn:microsoft.com/office/officeart/2008/layout/BendingPictureCaptionList"/>
    <dgm:cxn modelId="{D6A89E07-0AD3-4A2D-ADF7-EBD7B1F17F71}" type="presParOf" srcId="{551AC81A-D1C8-4C91-8347-5E829F232162}" destId="{78E6025E-A6BF-4CD3-831E-DF8F4FECCD54}" srcOrd="0" destOrd="0" presId="urn:microsoft.com/office/officeart/2008/layout/BendingPictureCaptionList"/>
    <dgm:cxn modelId="{BCECE731-BAB3-4470-A8F0-80300A12EFA9}" type="presParOf" srcId="{78E6025E-A6BF-4CD3-831E-DF8F4FECCD54}" destId="{85094F08-C5B0-4144-9CF5-BF46FB98F26C}" srcOrd="0" destOrd="0" presId="urn:microsoft.com/office/officeart/2008/layout/BendingPictureCaptionList"/>
    <dgm:cxn modelId="{899444AD-E565-4EEF-9AD8-F2CE900F8A53}" type="presParOf" srcId="{78E6025E-A6BF-4CD3-831E-DF8F4FECCD54}" destId="{CE0B9068-C504-4922-94CE-FC5F8BD11FC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A. </a:t>
          </a:r>
          <a:r>
            <a:rPr lang="en-US" sz="2800" b="1" kern="1200" dirty="0" err="1" smtClean="0">
              <a:solidFill>
                <a:srgbClr val="FF0000"/>
              </a:solidFill>
            </a:rPr>
            <a:t>Thị</a:t>
          </a:r>
          <a:r>
            <a:rPr lang="en-US" sz="2800" b="1" kern="1200" dirty="0" smtClean="0">
              <a:solidFill>
                <a:srgbClr val="FF0000"/>
              </a:solidFill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</a:rPr>
            <a:t>giác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FF0000"/>
              </a:solidFill>
            </a:rPr>
            <a:t>C. </a:t>
          </a:r>
          <a:r>
            <a:rPr lang="en-US" sz="2000" b="1" kern="1200" smtClean="0">
              <a:solidFill>
                <a:srgbClr val="FF0000"/>
              </a:solidFill>
            </a:rPr>
            <a:t>Đường hàng không</a:t>
          </a:r>
          <a:endParaRPr lang="en-US" sz="20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</a:rPr>
            <a:t>B. </a:t>
          </a:r>
          <a:r>
            <a:rPr lang="en-US" sz="2000" b="1" kern="1200" smtClean="0">
              <a:solidFill>
                <a:srgbClr val="FF0000"/>
              </a:solidFill>
            </a:rPr>
            <a:t>Đường sắt</a:t>
          </a:r>
          <a:endParaRPr lang="en-US" sz="28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</a:rPr>
            <a:t>A. </a:t>
          </a:r>
          <a:r>
            <a:rPr lang="en-US" sz="1800" b="1" kern="1200" smtClean="0">
              <a:solidFill>
                <a:srgbClr val="FF0000"/>
              </a:solidFill>
            </a:rPr>
            <a:t>Đường thủy</a:t>
          </a:r>
          <a:endParaRPr lang="en-US" sz="18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solidFill>
                <a:srgbClr val="FF0000"/>
              </a:solidFill>
            </a:rPr>
            <a:t>A. </a:t>
          </a:r>
          <a:r>
            <a:rPr lang="en-US" sz="2400" b="1" kern="1200" smtClean="0">
              <a:solidFill>
                <a:srgbClr val="FF0000"/>
              </a:solidFill>
            </a:rPr>
            <a:t>Chặt cây</a:t>
          </a:r>
          <a:endParaRPr lang="en-US" sz="24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</a:rPr>
            <a:t>B. </a:t>
          </a:r>
          <a:r>
            <a:rPr lang="en-US" sz="2000" b="1" kern="1200" smtClean="0">
              <a:solidFill>
                <a:srgbClr val="FF0000"/>
              </a:solidFill>
            </a:rPr>
            <a:t>Trồng cây</a:t>
          </a:r>
          <a:endParaRPr lang="en-US" sz="28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rgbClr val="FF0000"/>
              </a:solidFill>
            </a:rPr>
            <a:t>C</a:t>
          </a:r>
          <a:r>
            <a:rPr lang="en-US" sz="2400" b="1" kern="1200" smtClean="0">
              <a:solidFill>
                <a:srgbClr val="FF0000"/>
              </a:solidFill>
            </a:rPr>
            <a:t>. Bẻ cành</a:t>
          </a:r>
          <a:endParaRPr lang="en-US" sz="24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FF0000"/>
              </a:solidFill>
            </a:rPr>
            <a:t>B. </a:t>
          </a:r>
          <a:r>
            <a:rPr lang="en-US" sz="2000" b="1" kern="1200" smtClean="0">
              <a:solidFill>
                <a:srgbClr val="FF0000"/>
              </a:solidFill>
            </a:rPr>
            <a:t>Trồng cây</a:t>
          </a:r>
          <a:endParaRPr lang="en-US" sz="20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</a:rPr>
            <a:t>C. </a:t>
          </a:r>
          <a:r>
            <a:rPr lang="en-US" sz="2000" b="1" kern="1200" smtClean="0">
              <a:solidFill>
                <a:srgbClr val="FF0000"/>
              </a:solidFill>
            </a:rPr>
            <a:t>Bẻ cành</a:t>
          </a:r>
          <a:endParaRPr lang="en-US" sz="28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</a:rPr>
            <a:t>A. </a:t>
          </a:r>
          <a:r>
            <a:rPr lang="en-US" sz="1800" b="1" kern="1200" smtClean="0">
              <a:solidFill>
                <a:srgbClr val="FF0000"/>
              </a:solidFill>
            </a:rPr>
            <a:t>Chặt cây</a:t>
          </a:r>
          <a:endParaRPr lang="en-US" sz="18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A. </a:t>
          </a:r>
          <a:r>
            <a:rPr lang="en-US" sz="1800" b="1" kern="1200" dirty="0" err="1" smtClean="0">
              <a:solidFill>
                <a:srgbClr val="FF0000"/>
              </a:solidFill>
            </a:rPr>
            <a:t>Bánh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trôi</a:t>
          </a:r>
          <a:r>
            <a:rPr lang="en-US" sz="1800" b="1" kern="1200" dirty="0" smtClean="0">
              <a:solidFill>
                <a:srgbClr val="FF0000"/>
              </a:solidFill>
            </a:rPr>
            <a:t>,  </a:t>
          </a:r>
          <a:r>
            <a:rPr lang="en-US" sz="1800" b="1" kern="1200" dirty="0" err="1" smtClean="0">
              <a:solidFill>
                <a:srgbClr val="FF0000"/>
              </a:solidFill>
            </a:rPr>
            <a:t>bánh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chay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B. </a:t>
          </a:r>
          <a:r>
            <a:rPr lang="en-US" sz="2400" b="1" kern="1200" dirty="0" err="1" smtClean="0">
              <a:solidFill>
                <a:srgbClr val="FF0000"/>
              </a:solidFill>
            </a:rPr>
            <a:t>Thính</a:t>
          </a:r>
          <a:r>
            <a:rPr lang="en-US" sz="2400" b="1" kern="1200" dirty="0" smtClean="0">
              <a:solidFill>
                <a:srgbClr val="FF0000"/>
              </a:solidFill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</a:rPr>
            <a:t>giác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FF0000"/>
              </a:solidFill>
            </a:rPr>
            <a:t>B. Bánh nướng, dẻo</a:t>
          </a:r>
          <a:endParaRPr lang="en-US" sz="20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</a:rPr>
            <a:t>C</a:t>
          </a:r>
          <a:r>
            <a:rPr lang="en-US" sz="2000" b="1" kern="1200" smtClean="0">
              <a:solidFill>
                <a:srgbClr val="FF0000"/>
              </a:solidFill>
            </a:rPr>
            <a:t>. Bánh chưng</a:t>
          </a:r>
          <a:endParaRPr lang="en-US" sz="20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476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A. </a:t>
          </a:r>
          <a:r>
            <a:rPr lang="en-US" sz="2000" b="1" kern="1200" dirty="0" err="1" smtClean="0">
              <a:solidFill>
                <a:srgbClr val="FF0000"/>
              </a:solidFill>
            </a:rPr>
            <a:t>Bánh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trôi</a:t>
          </a:r>
          <a:r>
            <a:rPr lang="en-US" sz="2000" b="1" kern="1200" dirty="0" smtClean="0">
              <a:solidFill>
                <a:srgbClr val="FF0000"/>
              </a:solidFill>
            </a:rPr>
            <a:t>, </a:t>
          </a:r>
          <a:r>
            <a:rPr lang="en-US" sz="2000" b="1" kern="1200" dirty="0" err="1" smtClean="0">
              <a:solidFill>
                <a:srgbClr val="FF0000"/>
              </a:solidFill>
            </a:rPr>
            <a:t>chay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0" y="274762"/>
        <a:ext cx="1845980" cy="76725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</a:rPr>
            <a:t>C. </a:t>
          </a:r>
          <a:r>
            <a:rPr lang="en-US" sz="2000" b="1" kern="1200" smtClean="0">
              <a:solidFill>
                <a:srgbClr val="FF0000"/>
              </a:solidFill>
            </a:rPr>
            <a:t>Bánh chưng</a:t>
          </a:r>
          <a:endParaRPr lang="en-US" sz="28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B. </a:t>
          </a:r>
          <a:r>
            <a:rPr lang="en-US" sz="1800" b="1" kern="1200" dirty="0" err="1" smtClean="0">
              <a:solidFill>
                <a:srgbClr val="FF0000"/>
              </a:solidFill>
            </a:rPr>
            <a:t>Bánh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nướng</a:t>
          </a:r>
          <a:r>
            <a:rPr lang="en-US" sz="1800" b="1" kern="1200" dirty="0" smtClean="0">
              <a:solidFill>
                <a:srgbClr val="FF0000"/>
              </a:solidFill>
            </a:rPr>
            <a:t>, </a:t>
          </a:r>
          <a:r>
            <a:rPr lang="en-US" sz="1800" b="1" kern="1200" dirty="0" err="1" smtClean="0">
              <a:solidFill>
                <a:srgbClr val="FF0000"/>
              </a:solidFill>
            </a:rPr>
            <a:t>dẻo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A. </a:t>
          </a:r>
          <a:r>
            <a:rPr lang="en-US" sz="2000" b="1" kern="1200" dirty="0" err="1" smtClean="0">
              <a:solidFill>
                <a:srgbClr val="FF0000"/>
              </a:solidFill>
            </a:rPr>
            <a:t>Cầu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chương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dương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B. </a:t>
          </a:r>
          <a:r>
            <a:rPr lang="en-US" sz="2400" b="1" kern="1200" dirty="0" err="1" smtClean="0">
              <a:solidFill>
                <a:srgbClr val="FF0000"/>
              </a:solidFill>
            </a:rPr>
            <a:t>Cầu</a:t>
          </a:r>
          <a:r>
            <a:rPr lang="en-US" sz="2400" b="1" kern="1200" dirty="0" smtClean="0">
              <a:solidFill>
                <a:srgbClr val="FF0000"/>
              </a:solidFill>
            </a:rPr>
            <a:t> Long </a:t>
          </a:r>
          <a:r>
            <a:rPr lang="en-US" sz="2400" b="1" kern="1200" dirty="0" err="1" smtClean="0">
              <a:solidFill>
                <a:srgbClr val="FF0000"/>
              </a:solidFill>
            </a:rPr>
            <a:t>Biên</a:t>
          </a:r>
          <a:r>
            <a:rPr lang="en-US" sz="2400" b="1" kern="1200" dirty="0" smtClean="0">
              <a:solidFill>
                <a:srgbClr val="FF0000"/>
              </a:solidFill>
            </a:rPr>
            <a:t> 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C. </a:t>
          </a:r>
          <a:r>
            <a:rPr lang="en-US" sz="2400" b="1" kern="1200" dirty="0" err="1" smtClean="0">
              <a:solidFill>
                <a:srgbClr val="FF0000"/>
              </a:solidFill>
            </a:rPr>
            <a:t>Cầu</a:t>
          </a:r>
          <a:r>
            <a:rPr lang="en-US" sz="2400" b="1" kern="1200" dirty="0" smtClean="0">
              <a:solidFill>
                <a:srgbClr val="FF0000"/>
              </a:solidFill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</a:rPr>
            <a:t>vồng</a:t>
          </a:r>
          <a:r>
            <a:rPr lang="en-US" sz="2400" b="1" kern="1200" dirty="0" smtClean="0">
              <a:solidFill>
                <a:srgbClr val="FF0000"/>
              </a:solidFill>
            </a:rPr>
            <a:t> 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476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FF0000"/>
              </a:solidFill>
            </a:rPr>
            <a:t>C. </a:t>
          </a:r>
          <a:r>
            <a:rPr lang="en-US" sz="2000" b="1" kern="1200" smtClean="0">
              <a:solidFill>
                <a:srgbClr val="FF0000"/>
              </a:solidFill>
            </a:rPr>
            <a:t>Cầu vồng</a:t>
          </a:r>
          <a:endParaRPr lang="en-US" sz="2000" b="1" kern="1200">
            <a:solidFill>
              <a:srgbClr val="FF0000"/>
            </a:solidFill>
          </a:endParaRPr>
        </a:p>
      </dsp:txBody>
      <dsp:txXfrm>
        <a:off x="0" y="274762"/>
        <a:ext cx="1845980" cy="76725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</a:rPr>
            <a:t>B. </a:t>
          </a:r>
          <a:r>
            <a:rPr lang="en-US" sz="2000" b="1" kern="1200" smtClean="0">
              <a:solidFill>
                <a:srgbClr val="FF0000"/>
              </a:solidFill>
            </a:rPr>
            <a:t>Cầu Long Biên</a:t>
          </a:r>
          <a:endParaRPr lang="en-US" sz="28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C. </a:t>
          </a:r>
          <a:r>
            <a:rPr lang="en-US" sz="2400" b="1" kern="1200" dirty="0" err="1" smtClean="0">
              <a:solidFill>
                <a:srgbClr val="FF0000"/>
              </a:solidFill>
            </a:rPr>
            <a:t>khứu</a:t>
          </a:r>
          <a:r>
            <a:rPr lang="en-US" sz="2400" b="1" kern="1200" dirty="0" smtClean="0">
              <a:solidFill>
                <a:srgbClr val="FF0000"/>
              </a:solidFill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</a:rPr>
            <a:t>giác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76202" y="309300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</a:rPr>
            <a:t>A. </a:t>
          </a:r>
          <a:r>
            <a:rPr lang="en-US" sz="1800" b="1" kern="1200" smtClean="0">
              <a:solidFill>
                <a:srgbClr val="FF0000"/>
              </a:solidFill>
            </a:rPr>
            <a:t>Cầu Chương Dương</a:t>
          </a:r>
          <a:endParaRPr lang="en-US" sz="1800" b="1" kern="1200">
            <a:solidFill>
              <a:srgbClr val="FF0000"/>
            </a:solidFill>
          </a:endParaRPr>
        </a:p>
      </dsp:txBody>
      <dsp:txXfrm>
        <a:off x="76202" y="309300"/>
        <a:ext cx="1845980" cy="76725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19682" y="812"/>
          <a:ext cx="2361283" cy="1942038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608613"/>
          <a:ext cx="2159328" cy="8974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A</a:t>
          </a:r>
          <a:r>
            <a:rPr lang="en-US" sz="1800" b="1" kern="1200" dirty="0" smtClean="0">
              <a:solidFill>
                <a:srgbClr val="FF0000"/>
              </a:solidFill>
            </a:rPr>
            <a:t>. </a:t>
          </a:r>
          <a:r>
            <a:rPr lang="en-US" sz="1800" b="1" kern="1200" dirty="0" err="1" smtClean="0">
              <a:solidFill>
                <a:srgbClr val="FF0000"/>
              </a:solidFill>
            </a:rPr>
            <a:t>Đại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tướng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Võ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Nguyên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Giáp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0" y="608613"/>
        <a:ext cx="2159328" cy="89749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39127" y="191"/>
          <a:ext cx="2341838" cy="2246860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703767"/>
          <a:ext cx="2188668" cy="103836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B. </a:t>
          </a:r>
          <a:r>
            <a:rPr lang="en-US" sz="2000" b="1" kern="1200" dirty="0" err="1" smtClean="0">
              <a:solidFill>
                <a:srgbClr val="FF0000"/>
              </a:solidFill>
            </a:rPr>
            <a:t>Chủ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tịch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Hồ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Chí</a:t>
          </a:r>
          <a:r>
            <a:rPr lang="en-US" sz="2000" b="1" kern="1200" dirty="0" smtClean="0">
              <a:solidFill>
                <a:srgbClr val="FF0000"/>
              </a:solidFill>
            </a:rPr>
            <a:t> Minh 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0" y="703767"/>
        <a:ext cx="2188668" cy="103836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1890948" y="3825"/>
          <a:ext cx="2690017" cy="2106603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663388"/>
          <a:ext cx="1901361" cy="97457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B. </a:t>
          </a:r>
          <a:r>
            <a:rPr lang="en-US" sz="2000" b="1" kern="1200" dirty="0" err="1" smtClean="0">
              <a:solidFill>
                <a:srgbClr val="FF0000"/>
              </a:solidFill>
            </a:rPr>
            <a:t>Chủ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tịch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Hồ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Chí</a:t>
          </a:r>
          <a:r>
            <a:rPr lang="en-US" sz="2000" b="1" kern="1200" dirty="0" smtClean="0">
              <a:solidFill>
                <a:srgbClr val="FF0000"/>
              </a:solidFill>
            </a:rPr>
            <a:t> Minh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0" y="663388"/>
        <a:ext cx="1901361" cy="97457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035084" y="1"/>
          <a:ext cx="2545881" cy="1814390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6277" y="607639"/>
          <a:ext cx="1744273" cy="8390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A</a:t>
          </a:r>
          <a:r>
            <a:rPr lang="en-US" sz="1800" b="1" kern="1200" dirty="0" smtClean="0">
              <a:solidFill>
                <a:srgbClr val="FF0000"/>
              </a:solidFill>
            </a:rPr>
            <a:t>. </a:t>
          </a:r>
          <a:r>
            <a:rPr lang="en-US" sz="1800" b="1" kern="1200" dirty="0" err="1" smtClean="0">
              <a:solidFill>
                <a:srgbClr val="FF0000"/>
              </a:solidFill>
            </a:rPr>
            <a:t>Đại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tướng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Võ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Nguyên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Giáp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endParaRPr lang="en-US" sz="1200" b="1" kern="1200" dirty="0">
            <a:solidFill>
              <a:srgbClr val="FF0000"/>
            </a:solidFill>
          </a:endParaRPr>
        </a:p>
      </dsp:txBody>
      <dsp:txXfrm>
        <a:off x="6277" y="607639"/>
        <a:ext cx="1744273" cy="83901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FF0000"/>
              </a:solidFill>
            </a:rPr>
            <a:t>A. Tết Trung thu </a:t>
          </a:r>
          <a:endParaRPr lang="en-US" sz="20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FF0000"/>
              </a:solidFill>
            </a:rPr>
            <a:t>B. Ngày khai giảng</a:t>
          </a:r>
          <a:endParaRPr lang="en-US" sz="24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FF0000"/>
              </a:solidFill>
            </a:rPr>
            <a:t>C. Tết thiếu nhi </a:t>
          </a:r>
          <a:endParaRPr lang="en-US" sz="24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476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FF0000"/>
              </a:solidFill>
            </a:rPr>
            <a:t>B.Ngày khai giảng </a:t>
          </a:r>
          <a:endParaRPr lang="en-US" sz="2000" b="1" kern="1200">
            <a:solidFill>
              <a:srgbClr val="FF0000"/>
            </a:solidFill>
          </a:endParaRPr>
        </a:p>
      </dsp:txBody>
      <dsp:txXfrm>
        <a:off x="0" y="274762"/>
        <a:ext cx="1845980" cy="76725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</a:rPr>
            <a:t>C. Tết thiếu nhi </a:t>
          </a:r>
          <a:endParaRPr lang="en-US" sz="28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A. </a:t>
          </a:r>
          <a:r>
            <a:rPr lang="en-US" sz="2800" b="1" kern="1200" dirty="0" err="1" smtClean="0">
              <a:solidFill>
                <a:srgbClr val="FF0000"/>
              </a:solidFill>
            </a:rPr>
            <a:t>Thị</a:t>
          </a:r>
          <a:r>
            <a:rPr lang="en-US" sz="2800" b="1" kern="1200" dirty="0" smtClean="0">
              <a:solidFill>
                <a:srgbClr val="FF0000"/>
              </a:solidFill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</a:rPr>
            <a:t>giác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76202" y="309300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</a:rPr>
            <a:t>A.Tết Trung thu </a:t>
          </a:r>
          <a:endParaRPr lang="en-US" sz="1800" b="1" kern="1200">
            <a:solidFill>
              <a:srgbClr val="FF0000"/>
            </a:solidFill>
          </a:endParaRPr>
        </a:p>
      </dsp:txBody>
      <dsp:txXfrm>
        <a:off x="76202" y="309300"/>
        <a:ext cx="1845980" cy="76725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FF0000"/>
              </a:solidFill>
            </a:rPr>
            <a:t>A. TP. Hồ Chí Minh</a:t>
          </a:r>
          <a:endParaRPr lang="en-US" sz="20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FF0000"/>
              </a:solidFill>
            </a:rPr>
            <a:t>B. TP. Hà Nội</a:t>
          </a:r>
          <a:endParaRPr lang="en-US" sz="24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FF0000"/>
              </a:solidFill>
            </a:rPr>
            <a:t>C. TP. Đà Nẵng</a:t>
          </a:r>
          <a:endParaRPr lang="en-US" sz="24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476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FF0000"/>
              </a:solidFill>
            </a:rPr>
            <a:t>B. TP. Hà Nội</a:t>
          </a:r>
          <a:endParaRPr lang="en-US" sz="2000" b="1" kern="1200">
            <a:solidFill>
              <a:srgbClr val="FF0000"/>
            </a:solidFill>
          </a:endParaRPr>
        </a:p>
      </dsp:txBody>
      <dsp:txXfrm>
        <a:off x="0" y="274762"/>
        <a:ext cx="1845980" cy="767255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</a:rPr>
            <a:t>C. TP. Đà Nẵng</a:t>
          </a:r>
          <a:endParaRPr lang="en-US" sz="28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76202" y="309300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</a:rPr>
            <a:t>A. TP. Hồ Chí Minh</a:t>
          </a:r>
          <a:endParaRPr lang="en-US" sz="1800" b="1" kern="1200">
            <a:solidFill>
              <a:srgbClr val="FF0000"/>
            </a:solidFill>
          </a:endParaRPr>
        </a:p>
      </dsp:txBody>
      <dsp:txXfrm>
        <a:off x="76202" y="309300"/>
        <a:ext cx="1845980" cy="76725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A. </a:t>
          </a:r>
          <a:r>
            <a:rPr lang="en-US" sz="2000" b="1" kern="1200" dirty="0" err="1" smtClean="0">
              <a:solidFill>
                <a:srgbClr val="FF0000"/>
              </a:solidFill>
            </a:rPr>
            <a:t>Gia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đình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nhỏ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B. </a:t>
          </a:r>
          <a:r>
            <a:rPr lang="en-US" sz="2000" b="1" kern="1200" dirty="0" err="1" smtClean="0">
              <a:solidFill>
                <a:srgbClr val="FF0000"/>
              </a:solidFill>
            </a:rPr>
            <a:t>Gia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đình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lớn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C. </a:t>
          </a:r>
          <a:r>
            <a:rPr lang="en-US" sz="1800" b="1" kern="1200" dirty="0" err="1" smtClean="0">
              <a:solidFill>
                <a:srgbClr val="FF0000"/>
              </a:solidFill>
            </a:rPr>
            <a:t>Gia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đình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nhiều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thế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hệ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B. </a:t>
          </a:r>
          <a:r>
            <a:rPr lang="en-US" sz="2400" b="1" kern="1200" dirty="0" err="1" smtClean="0">
              <a:solidFill>
                <a:srgbClr val="FF0000"/>
              </a:solidFill>
            </a:rPr>
            <a:t>Thính</a:t>
          </a:r>
          <a:r>
            <a:rPr lang="en-US" sz="2400" b="1" kern="1200" dirty="0" smtClean="0">
              <a:solidFill>
                <a:srgbClr val="FF0000"/>
              </a:solidFill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</a:rPr>
            <a:t>giác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476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C. </a:t>
          </a:r>
          <a:r>
            <a:rPr lang="en-US" sz="2000" b="1" kern="1200" dirty="0" err="1" smtClean="0">
              <a:solidFill>
                <a:srgbClr val="FF0000"/>
              </a:solidFill>
            </a:rPr>
            <a:t>Gia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đình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nhiều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thế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hệ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0" y="274762"/>
        <a:ext cx="1845980" cy="767255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126999" y="387373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B. </a:t>
          </a:r>
          <a:r>
            <a:rPr lang="en-US" sz="1800" b="1" kern="1200" dirty="0" err="1" smtClean="0">
              <a:solidFill>
                <a:srgbClr val="FF0000"/>
              </a:solidFill>
            </a:rPr>
            <a:t>Gia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đình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lớn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126999" y="387373"/>
        <a:ext cx="1845980" cy="767255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76202" y="309300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A. </a:t>
          </a:r>
          <a:r>
            <a:rPr lang="en-US" sz="2000" b="1" kern="1200" dirty="0" err="1" smtClean="0">
              <a:solidFill>
                <a:srgbClr val="FF0000"/>
              </a:solidFill>
            </a:rPr>
            <a:t>Gia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đình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nhỏ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76202" y="309300"/>
        <a:ext cx="1845980" cy="767255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A. </a:t>
          </a:r>
          <a:r>
            <a:rPr lang="en-US" sz="2000" b="1" kern="1200" dirty="0" err="1" smtClean="0">
              <a:solidFill>
                <a:srgbClr val="FF0000"/>
              </a:solidFill>
            </a:rPr>
            <a:t>Chất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lỏng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</a:rPr>
            <a:t>B. </a:t>
          </a:r>
          <a:r>
            <a:rPr lang="en-US" sz="1600" b="1" kern="1200" dirty="0" err="1" smtClean="0">
              <a:solidFill>
                <a:srgbClr val="FF0000"/>
              </a:solidFill>
            </a:rPr>
            <a:t>Không</a:t>
          </a:r>
          <a:r>
            <a:rPr lang="en-US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err="1" smtClean="0">
              <a:solidFill>
                <a:srgbClr val="FF0000"/>
              </a:solidFill>
            </a:rPr>
            <a:t>màu</a:t>
          </a:r>
          <a:r>
            <a:rPr lang="en-US" sz="1600" b="1" kern="1200" dirty="0" smtClean="0">
              <a:solidFill>
                <a:srgbClr val="FF0000"/>
              </a:solidFill>
            </a:rPr>
            <a:t>, </a:t>
          </a:r>
          <a:r>
            <a:rPr lang="en-US" sz="1600" b="1" kern="1200" dirty="0" err="1" smtClean="0">
              <a:solidFill>
                <a:srgbClr val="FF0000"/>
              </a:solidFill>
            </a:rPr>
            <a:t>không</a:t>
          </a:r>
          <a:r>
            <a:rPr lang="en-US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err="1" smtClean="0">
              <a:solidFill>
                <a:srgbClr val="FF0000"/>
              </a:solidFill>
            </a:rPr>
            <a:t>mùi</a:t>
          </a:r>
          <a:r>
            <a:rPr lang="en-US" sz="1600" b="1" kern="1200" dirty="0" smtClean="0">
              <a:solidFill>
                <a:srgbClr val="FF0000"/>
              </a:solidFill>
            </a:rPr>
            <a:t>, </a:t>
          </a:r>
          <a:r>
            <a:rPr lang="en-US" sz="1600" b="1" kern="1200" dirty="0" err="1" smtClean="0">
              <a:solidFill>
                <a:srgbClr val="FF0000"/>
              </a:solidFill>
            </a:rPr>
            <a:t>không</a:t>
          </a:r>
          <a:r>
            <a:rPr lang="en-US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err="1" smtClean="0">
              <a:solidFill>
                <a:srgbClr val="FF0000"/>
              </a:solidFill>
            </a:rPr>
            <a:t>vị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FF0000"/>
              </a:solidFill>
            </a:rPr>
            <a:t>C. Cả hai phương án trên</a:t>
          </a:r>
          <a:endParaRPr lang="en-US" sz="20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476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>
              <a:solidFill>
                <a:srgbClr val="FF0000"/>
              </a:solidFill>
            </a:rPr>
            <a:t>C. </a:t>
          </a:r>
          <a:r>
            <a:rPr lang="en-US" sz="2000" b="1" kern="1200" dirty="0" err="1" smtClean="0">
              <a:solidFill>
                <a:srgbClr val="FF0000"/>
              </a:solidFill>
            </a:rPr>
            <a:t>Cả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hai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phương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án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trên</a:t>
          </a:r>
          <a:endParaRPr lang="en-US" sz="2000" b="1" kern="1200" dirty="0" smtClean="0">
            <a:solidFill>
              <a:srgbClr val="FF0000"/>
            </a:solidFill>
          </a:endParaRPr>
        </a:p>
      </dsp:txBody>
      <dsp:txXfrm>
        <a:off x="0" y="274762"/>
        <a:ext cx="1845980" cy="767255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>
              <a:solidFill>
                <a:srgbClr val="FF0000"/>
              </a:solidFill>
            </a:rPr>
            <a:t>B. </a:t>
          </a:r>
          <a:r>
            <a:rPr lang="en-US" sz="1600" b="1" kern="1200" dirty="0" err="1" smtClean="0">
              <a:solidFill>
                <a:srgbClr val="FF0000"/>
              </a:solidFill>
            </a:rPr>
            <a:t>Không</a:t>
          </a:r>
          <a:r>
            <a:rPr lang="en-US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err="1" smtClean="0">
              <a:solidFill>
                <a:srgbClr val="FF0000"/>
              </a:solidFill>
            </a:rPr>
            <a:t>màu</a:t>
          </a:r>
          <a:r>
            <a:rPr lang="en-US" sz="1600" b="1" kern="1200" dirty="0" smtClean="0">
              <a:solidFill>
                <a:srgbClr val="FF0000"/>
              </a:solidFill>
            </a:rPr>
            <a:t>, </a:t>
          </a:r>
          <a:r>
            <a:rPr lang="en-US" sz="1600" b="1" kern="1200" dirty="0" err="1" smtClean="0">
              <a:solidFill>
                <a:srgbClr val="FF0000"/>
              </a:solidFill>
            </a:rPr>
            <a:t>không</a:t>
          </a:r>
          <a:r>
            <a:rPr lang="en-US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err="1" smtClean="0">
              <a:solidFill>
                <a:srgbClr val="FF0000"/>
              </a:solidFill>
            </a:rPr>
            <a:t>mùi</a:t>
          </a:r>
          <a:r>
            <a:rPr lang="en-US" sz="1600" b="1" kern="1200" dirty="0" smtClean="0">
              <a:solidFill>
                <a:srgbClr val="FF0000"/>
              </a:solidFill>
            </a:rPr>
            <a:t>, </a:t>
          </a:r>
          <a:r>
            <a:rPr lang="en-US" sz="1600" b="1" kern="1200" dirty="0" err="1" smtClean="0">
              <a:solidFill>
                <a:srgbClr val="FF0000"/>
              </a:solidFill>
            </a:rPr>
            <a:t>không</a:t>
          </a:r>
          <a:r>
            <a:rPr lang="en-US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err="1" smtClean="0">
              <a:solidFill>
                <a:srgbClr val="FF0000"/>
              </a:solidFill>
            </a:rPr>
            <a:t>vị</a:t>
          </a:r>
          <a:endParaRPr lang="en-US" sz="1400" b="1" kern="1200" dirty="0" smtClean="0">
            <a:solidFill>
              <a:srgbClr val="FF0000"/>
            </a:solidFill>
          </a:endParaRPr>
        </a:p>
        <a:p>
          <a:pPr lvl="0" algn="ctr">
            <a:spcBef>
              <a:spcPct val="0"/>
            </a:spcBef>
          </a:pPr>
          <a:r>
            <a:rPr lang="en-US" sz="1600" b="1" kern="1200" dirty="0" smtClean="0">
              <a:solidFill>
                <a:srgbClr val="FF0000"/>
              </a:solidFill>
            </a:rPr>
            <a:t> 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76202" y="309300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A. </a:t>
          </a:r>
          <a:r>
            <a:rPr lang="en-US" sz="2000" b="1" kern="1200" dirty="0" err="1" smtClean="0">
              <a:solidFill>
                <a:srgbClr val="FF0000"/>
              </a:solidFill>
            </a:rPr>
            <a:t>Chất</a:t>
          </a:r>
          <a:r>
            <a:rPr lang="en-US" sz="2000" b="1" kern="1200" dirty="0" smtClean="0">
              <a:solidFill>
                <a:srgbClr val="FF0000"/>
              </a:solidFill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</a:rPr>
            <a:t>lỏng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76202" y="309300"/>
        <a:ext cx="1845980" cy="7672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C. </a:t>
          </a:r>
          <a:r>
            <a:rPr lang="en-US" sz="2400" b="1" kern="1200" dirty="0" err="1" smtClean="0">
              <a:solidFill>
                <a:srgbClr val="FF0000"/>
              </a:solidFill>
            </a:rPr>
            <a:t>Khứu</a:t>
          </a:r>
          <a:r>
            <a:rPr lang="en-US" sz="2400" b="1" kern="1200" dirty="0" smtClean="0">
              <a:solidFill>
                <a:srgbClr val="FF0000"/>
              </a:solidFill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</a:rPr>
            <a:t>giác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</a:rPr>
            <a:t>A. </a:t>
          </a:r>
          <a:r>
            <a:rPr lang="en-US" sz="1800" b="1" kern="1200" smtClean="0">
              <a:solidFill>
                <a:srgbClr val="FF0000"/>
              </a:solidFill>
            </a:rPr>
            <a:t>Đường thủy</a:t>
          </a:r>
          <a:endParaRPr lang="en-US" sz="18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</a:rPr>
            <a:t>B. </a:t>
          </a:r>
          <a:r>
            <a:rPr lang="en-US" sz="2000" b="1" kern="1200" smtClean="0">
              <a:solidFill>
                <a:srgbClr val="FF0000"/>
              </a:solidFill>
            </a:rPr>
            <a:t>Đường sắt</a:t>
          </a:r>
          <a:endParaRPr lang="en-US" sz="28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4F08-C5B0-4144-9CF5-BF46FB98F26C}">
      <dsp:nvSpPr>
        <dsp:cNvPr id="0" name=""/>
        <dsp:cNvSpPr/>
      </dsp:nvSpPr>
      <dsp:spPr>
        <a:xfrm>
          <a:off x="2252841" y="7101"/>
          <a:ext cx="2328124" cy="116542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B9068-C504-4922-94CE-FC5F8BD11FCB}">
      <dsp:nvSpPr>
        <dsp:cNvPr id="0" name=""/>
        <dsp:cNvSpPr/>
      </dsp:nvSpPr>
      <dsp:spPr>
        <a:xfrm>
          <a:off x="0" y="273072"/>
          <a:ext cx="1845980" cy="76725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</a:rPr>
            <a:t>C</a:t>
          </a:r>
          <a:r>
            <a:rPr lang="en-US" sz="2000" b="1" kern="1200" smtClean="0">
              <a:solidFill>
                <a:srgbClr val="FF0000"/>
              </a:solidFill>
            </a:rPr>
            <a:t>. Đường hàng không</a:t>
          </a:r>
          <a:endParaRPr lang="en-US" sz="2000" b="1" kern="1200">
            <a:solidFill>
              <a:srgbClr val="FF0000"/>
            </a:solidFill>
          </a:endParaRPr>
        </a:p>
      </dsp:txBody>
      <dsp:txXfrm>
        <a:off x="0" y="273072"/>
        <a:ext cx="1845980" cy="767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E774B7-EF21-47FB-A5BB-7DCE38CB2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768437-26AA-4677-B72F-1DD91ED5C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8F9EC-9E60-455B-99D3-DCC11FB5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76D722-8672-4ADF-966A-6ED9D70F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970A1B-43F4-458A-9C3D-603EA91F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9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AF99E-EE00-4C5B-937C-372C7D4A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4ADD30-4E30-4175-826C-FCD4E867A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E79D69-C293-440D-95D2-77A83122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144BA3-8B9E-45BF-8B5A-38515EC7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0DDB5-8440-46F3-94B0-3BB57D2E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01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EED13CF-58F6-42D3-A7E4-C42502C2C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7481FA-E51C-4F35-84F2-9B140816C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B0F908-6343-4AEC-A5C7-30DF4348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692FE8-708E-45B6-B1C6-A9B5F2FD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679287-48B8-43D5-A47D-FAF4D9C4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01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F50A1-8B16-4235-BDAF-FEB309A9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56AC61-3CE6-4FE3-ADEC-57CF0159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0C9E5D-FFD2-4D4E-B53A-A8F98849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D49432-9803-46AF-9532-E1E2679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C337A7-EE8B-459F-81B0-18F9CBC0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57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F770C-3FEE-446E-9A94-1A3FF496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379B44-BEDD-4D1B-80C9-42BEF533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B3E57E-C798-4762-B097-D49AFAC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BDF487-D7EC-41B4-9C4B-CAF881F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457A34-E48D-4928-AC9C-57D9B900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44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549B7-F0E4-4232-8784-C55D2160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7A0B4-F679-4308-A9EB-F3A2A84A7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E80FF8-1A3E-441D-9911-0F6090CF0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6FDA85-311B-42DA-B568-1ABB4DFA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EBF3F9-2016-4F20-8AFE-7799651E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0C0FF8-DB5B-46FC-A099-0267E809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07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83167-EBA6-4E8B-86E6-DCB26475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AA802B-8233-422F-BFB9-FE27F395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076EFA-315A-443B-A48B-DB8EA4F51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FAF8A31-3239-4EB2-95A4-C469DBA8B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E0C9D7-6754-4946-90C9-016026E0F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10E9D9C-39CC-4C0A-A3A3-46896A90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27DFA8-9E4A-4CFB-8792-1C828182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8341D4B-21E7-43AB-930B-FA2098F4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69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8977C-6C21-4104-BB28-608454D2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EC7E6F-26EF-4EE3-A7B1-CC90630B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42FFF2-DAE1-44E2-9CFE-AE22EBDA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9C5C21-6C13-464E-87D6-B11E0E38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03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15D707-F90D-4CE1-B424-74842EFB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75609F8-720E-4A4A-A71E-0349F18C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CCB858-B5FC-4B7D-93FE-99D2FC7A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52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2E327-1CE9-413F-929E-F7D71ED8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3B1E50-AEA5-46B8-B9E8-ABE1E403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418507-92A0-4770-88F5-F36527D9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47128C-E10C-4D41-92F2-43CAB4AA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230A5A-8C8F-4BBC-8F38-9CBF507D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FC22A4-2FC2-4DFF-9873-10B9976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38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73D9A5-53C1-4971-BD13-77436DC7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3BBF10-20F9-4BC6-BB2D-933E99429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974A75-490B-48C7-8983-E66932D0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1F9E7B-5AE6-4E18-B793-2A08F54B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30C702-6730-4CB0-AA16-3C5CB097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7FCF50-83B8-4626-9103-74ADAE97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9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16B096B-85B9-476A-B925-F8D00BE5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9F0C23-B3F2-4D56-A885-31E31C1D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E6FE1B-E6F5-4A22-A672-EE7F4F933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3767-BAF4-49DA-8235-3C84EEF81B07}" type="datetimeFigureOut">
              <a:rPr lang="fr-FR" smtClean="0"/>
              <a:t>31/03/2021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AE3788-8B10-4C19-9648-56DC7C3D6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F5BEFA-8148-438A-857B-56BDF8ECA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57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openxmlformats.org/officeDocument/2006/relationships/diagramData" Target="../diagrams/data26.xml"/><Relationship Id="rId18" Type="http://schemas.openxmlformats.org/officeDocument/2006/relationships/diagramData" Target="../diagrams/data27.xml"/><Relationship Id="rId3" Type="http://schemas.openxmlformats.org/officeDocument/2006/relationships/slideLayout" Target="../slideLayouts/slideLayout2.xml"/><Relationship Id="rId21" Type="http://schemas.openxmlformats.org/officeDocument/2006/relationships/diagramColors" Target="../diagrams/colors27.xml"/><Relationship Id="rId7" Type="http://schemas.microsoft.com/office/2007/relationships/hdphoto" Target="../media/hdphoto1.wdp"/><Relationship Id="rId12" Type="http://schemas.microsoft.com/office/2007/relationships/diagramDrawing" Target="../diagrams/drawing25.xml"/><Relationship Id="rId17" Type="http://schemas.microsoft.com/office/2007/relationships/diagramDrawing" Target="../diagrams/drawing26.xml"/><Relationship Id="rId2" Type="http://schemas.openxmlformats.org/officeDocument/2006/relationships/audio" Target="../media/media2.mp3"/><Relationship Id="rId16" Type="http://schemas.openxmlformats.org/officeDocument/2006/relationships/diagramColors" Target="../diagrams/colors26.xml"/><Relationship Id="rId20" Type="http://schemas.openxmlformats.org/officeDocument/2006/relationships/diagramQuickStyle" Target="../diagrams/quickStyle27.xml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diagramColors" Target="../diagrams/colors25.xml"/><Relationship Id="rId5" Type="http://schemas.openxmlformats.org/officeDocument/2006/relationships/image" Target="../media/image2.png"/><Relationship Id="rId15" Type="http://schemas.openxmlformats.org/officeDocument/2006/relationships/diagramQuickStyle" Target="../diagrams/quickStyle26.xml"/><Relationship Id="rId10" Type="http://schemas.openxmlformats.org/officeDocument/2006/relationships/diagramQuickStyle" Target="../diagrams/quickStyle25.xml"/><Relationship Id="rId19" Type="http://schemas.openxmlformats.org/officeDocument/2006/relationships/diagramLayout" Target="../diagrams/layout27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25.xml"/><Relationship Id="rId14" Type="http://schemas.openxmlformats.org/officeDocument/2006/relationships/diagramLayout" Target="../diagrams/layout26.xml"/><Relationship Id="rId22" Type="http://schemas.microsoft.com/office/2007/relationships/diagramDrawing" Target="../diagrams/drawing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13" Type="http://schemas.openxmlformats.org/officeDocument/2006/relationships/diagramLayout" Target="../diagrams/layout29.xml"/><Relationship Id="rId18" Type="http://schemas.openxmlformats.org/officeDocument/2006/relationships/diagramLayout" Target="../diagrams/layout30.xml"/><Relationship Id="rId3" Type="http://schemas.openxmlformats.org/officeDocument/2006/relationships/slideLayout" Target="../slideLayouts/slideLayout2.xml"/><Relationship Id="rId21" Type="http://schemas.microsoft.com/office/2007/relationships/diagramDrawing" Target="../diagrams/drawing30.xml"/><Relationship Id="rId7" Type="http://schemas.openxmlformats.org/officeDocument/2006/relationships/diagramData" Target="../diagrams/data28.xml"/><Relationship Id="rId12" Type="http://schemas.openxmlformats.org/officeDocument/2006/relationships/diagramData" Target="../diagrams/data29.xml"/><Relationship Id="rId17" Type="http://schemas.openxmlformats.org/officeDocument/2006/relationships/diagramData" Target="../diagrams/data30.xml"/><Relationship Id="rId2" Type="http://schemas.microsoft.com/office/2007/relationships/media" Target="../media/media3.mp3"/><Relationship Id="rId16" Type="http://schemas.microsoft.com/office/2007/relationships/diagramDrawing" Target="../diagrams/drawing29.xml"/><Relationship Id="rId20" Type="http://schemas.openxmlformats.org/officeDocument/2006/relationships/diagramColors" Target="../diagrams/colors30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microsoft.com/office/2007/relationships/diagramDrawing" Target="../diagrams/drawing28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29.xml"/><Relationship Id="rId10" Type="http://schemas.openxmlformats.org/officeDocument/2006/relationships/diagramColors" Target="../diagrams/colors28.xml"/><Relationship Id="rId19" Type="http://schemas.openxmlformats.org/officeDocument/2006/relationships/diagramQuickStyle" Target="../diagrams/quickStyle30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28.xml"/><Relationship Id="rId14" Type="http://schemas.openxmlformats.org/officeDocument/2006/relationships/diagramQuickStyle" Target="../diagrams/quickStyle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1.xml"/><Relationship Id="rId13" Type="http://schemas.openxmlformats.org/officeDocument/2006/relationships/diagramData" Target="../diagrams/data32.xml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microsoft.com/office/2007/relationships/diagramDrawing" Target="../diagrams/drawing31.xml"/><Relationship Id="rId17" Type="http://schemas.microsoft.com/office/2007/relationships/diagramDrawing" Target="../diagrams/drawing32.xml"/><Relationship Id="rId2" Type="http://schemas.openxmlformats.org/officeDocument/2006/relationships/audio" Target="../media/media2.mp3"/><Relationship Id="rId16" Type="http://schemas.openxmlformats.org/officeDocument/2006/relationships/diagramColors" Target="../diagrams/colors32.xml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diagramColors" Target="../diagrams/colors31.xml"/><Relationship Id="rId5" Type="http://schemas.openxmlformats.org/officeDocument/2006/relationships/image" Target="../media/image2.png"/><Relationship Id="rId15" Type="http://schemas.openxmlformats.org/officeDocument/2006/relationships/diagramQuickStyle" Target="../diagrams/quickStyle32.xml"/><Relationship Id="rId10" Type="http://schemas.openxmlformats.org/officeDocument/2006/relationships/diagramQuickStyle" Target="../diagrams/quickStyle31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31.xml"/><Relationship Id="rId14" Type="http://schemas.openxmlformats.org/officeDocument/2006/relationships/diagramLayout" Target="../diagrams/layout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13" Type="http://schemas.openxmlformats.org/officeDocument/2006/relationships/diagramLayout" Target="../diagrams/layout34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33.xml"/><Relationship Id="rId12" Type="http://schemas.openxmlformats.org/officeDocument/2006/relationships/diagramData" Target="../diagrams/data34.xml"/><Relationship Id="rId2" Type="http://schemas.microsoft.com/office/2007/relationships/media" Target="../media/media3.mp3"/><Relationship Id="rId16" Type="http://schemas.microsoft.com/office/2007/relationships/diagramDrawing" Target="../diagrams/drawing34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microsoft.com/office/2007/relationships/diagramDrawing" Target="../diagrams/drawing33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34.xml"/><Relationship Id="rId10" Type="http://schemas.openxmlformats.org/officeDocument/2006/relationships/diagramColors" Target="../diagrams/colors33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3.xml"/><Relationship Id="rId14" Type="http://schemas.openxmlformats.org/officeDocument/2006/relationships/diagramQuickStyle" Target="../diagrams/quickStyle3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5.xml"/><Relationship Id="rId13" Type="http://schemas.openxmlformats.org/officeDocument/2006/relationships/diagramData" Target="../diagrams/data36.xml"/><Relationship Id="rId18" Type="http://schemas.openxmlformats.org/officeDocument/2006/relationships/diagramData" Target="../diagrams/data37.xml"/><Relationship Id="rId3" Type="http://schemas.openxmlformats.org/officeDocument/2006/relationships/slideLayout" Target="../slideLayouts/slideLayout2.xml"/><Relationship Id="rId21" Type="http://schemas.openxmlformats.org/officeDocument/2006/relationships/diagramColors" Target="../diagrams/colors37.xml"/><Relationship Id="rId7" Type="http://schemas.microsoft.com/office/2007/relationships/hdphoto" Target="../media/hdphoto1.wdp"/><Relationship Id="rId12" Type="http://schemas.microsoft.com/office/2007/relationships/diagramDrawing" Target="../diagrams/drawing35.xml"/><Relationship Id="rId17" Type="http://schemas.microsoft.com/office/2007/relationships/diagramDrawing" Target="../diagrams/drawing36.xml"/><Relationship Id="rId2" Type="http://schemas.openxmlformats.org/officeDocument/2006/relationships/audio" Target="../media/media2.mp3"/><Relationship Id="rId16" Type="http://schemas.openxmlformats.org/officeDocument/2006/relationships/diagramColors" Target="../diagrams/colors36.xml"/><Relationship Id="rId20" Type="http://schemas.openxmlformats.org/officeDocument/2006/relationships/diagramQuickStyle" Target="../diagrams/quickStyle37.xml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diagramColors" Target="../diagrams/colors35.xml"/><Relationship Id="rId5" Type="http://schemas.openxmlformats.org/officeDocument/2006/relationships/image" Target="../media/image2.png"/><Relationship Id="rId15" Type="http://schemas.openxmlformats.org/officeDocument/2006/relationships/diagramQuickStyle" Target="../diagrams/quickStyle36.xml"/><Relationship Id="rId10" Type="http://schemas.openxmlformats.org/officeDocument/2006/relationships/diagramQuickStyle" Target="../diagrams/quickStyle35.xml"/><Relationship Id="rId19" Type="http://schemas.openxmlformats.org/officeDocument/2006/relationships/diagramLayout" Target="../diagrams/layout37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35.xml"/><Relationship Id="rId14" Type="http://schemas.openxmlformats.org/officeDocument/2006/relationships/diagramLayout" Target="../diagrams/layout36.xml"/><Relationship Id="rId22" Type="http://schemas.microsoft.com/office/2007/relationships/diagramDrawing" Target="../diagrams/drawing3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13" Type="http://schemas.openxmlformats.org/officeDocument/2006/relationships/diagramLayout" Target="../diagrams/layout39.xml"/><Relationship Id="rId18" Type="http://schemas.openxmlformats.org/officeDocument/2006/relationships/diagramLayout" Target="../diagrams/layout40.xml"/><Relationship Id="rId3" Type="http://schemas.openxmlformats.org/officeDocument/2006/relationships/slideLayout" Target="../slideLayouts/slideLayout2.xml"/><Relationship Id="rId21" Type="http://schemas.microsoft.com/office/2007/relationships/diagramDrawing" Target="../diagrams/drawing40.xml"/><Relationship Id="rId7" Type="http://schemas.openxmlformats.org/officeDocument/2006/relationships/diagramData" Target="../diagrams/data38.xml"/><Relationship Id="rId12" Type="http://schemas.openxmlformats.org/officeDocument/2006/relationships/diagramData" Target="../diagrams/data39.xml"/><Relationship Id="rId17" Type="http://schemas.openxmlformats.org/officeDocument/2006/relationships/diagramData" Target="../diagrams/data40.xml"/><Relationship Id="rId2" Type="http://schemas.microsoft.com/office/2007/relationships/media" Target="../media/media3.mp3"/><Relationship Id="rId16" Type="http://schemas.microsoft.com/office/2007/relationships/diagramDrawing" Target="../diagrams/drawing39.xml"/><Relationship Id="rId20" Type="http://schemas.openxmlformats.org/officeDocument/2006/relationships/diagramColors" Target="../diagrams/colors40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microsoft.com/office/2007/relationships/diagramDrawing" Target="../diagrams/drawing38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39.xml"/><Relationship Id="rId10" Type="http://schemas.openxmlformats.org/officeDocument/2006/relationships/diagramColors" Target="../diagrams/colors38.xml"/><Relationship Id="rId19" Type="http://schemas.openxmlformats.org/officeDocument/2006/relationships/diagramQuickStyle" Target="../diagrams/quickStyle40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8.xml"/><Relationship Id="rId14" Type="http://schemas.openxmlformats.org/officeDocument/2006/relationships/diagramQuickStyle" Target="../diagrams/quickStyle3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1.xml"/><Relationship Id="rId13" Type="http://schemas.openxmlformats.org/officeDocument/2006/relationships/diagramData" Target="../diagrams/data42.xml"/><Relationship Id="rId18" Type="http://schemas.openxmlformats.org/officeDocument/2006/relationships/diagramData" Target="../diagrams/data43.xml"/><Relationship Id="rId3" Type="http://schemas.openxmlformats.org/officeDocument/2006/relationships/slideLayout" Target="../slideLayouts/slideLayout2.xml"/><Relationship Id="rId21" Type="http://schemas.openxmlformats.org/officeDocument/2006/relationships/diagramColors" Target="../diagrams/colors43.xml"/><Relationship Id="rId7" Type="http://schemas.microsoft.com/office/2007/relationships/hdphoto" Target="../media/hdphoto1.wdp"/><Relationship Id="rId12" Type="http://schemas.microsoft.com/office/2007/relationships/diagramDrawing" Target="../diagrams/drawing41.xml"/><Relationship Id="rId17" Type="http://schemas.microsoft.com/office/2007/relationships/diagramDrawing" Target="../diagrams/drawing42.xml"/><Relationship Id="rId2" Type="http://schemas.openxmlformats.org/officeDocument/2006/relationships/audio" Target="../media/media2.mp3"/><Relationship Id="rId16" Type="http://schemas.openxmlformats.org/officeDocument/2006/relationships/diagramColors" Target="../diagrams/colors42.xml"/><Relationship Id="rId20" Type="http://schemas.openxmlformats.org/officeDocument/2006/relationships/diagramQuickStyle" Target="../diagrams/quickStyle43.xml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diagramColors" Target="../diagrams/colors41.xml"/><Relationship Id="rId5" Type="http://schemas.openxmlformats.org/officeDocument/2006/relationships/image" Target="../media/image2.png"/><Relationship Id="rId15" Type="http://schemas.openxmlformats.org/officeDocument/2006/relationships/diagramQuickStyle" Target="../diagrams/quickStyle42.xml"/><Relationship Id="rId10" Type="http://schemas.openxmlformats.org/officeDocument/2006/relationships/diagramQuickStyle" Target="../diagrams/quickStyle41.xml"/><Relationship Id="rId19" Type="http://schemas.openxmlformats.org/officeDocument/2006/relationships/diagramLayout" Target="../diagrams/layout43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41.xml"/><Relationship Id="rId14" Type="http://schemas.openxmlformats.org/officeDocument/2006/relationships/diagramLayout" Target="../diagrams/layout42.xml"/><Relationship Id="rId22" Type="http://schemas.microsoft.com/office/2007/relationships/diagramDrawing" Target="../diagrams/drawing4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4.xml"/><Relationship Id="rId13" Type="http://schemas.openxmlformats.org/officeDocument/2006/relationships/diagramLayout" Target="../diagrams/layout45.xml"/><Relationship Id="rId18" Type="http://schemas.openxmlformats.org/officeDocument/2006/relationships/diagramLayout" Target="../diagrams/layout46.xml"/><Relationship Id="rId3" Type="http://schemas.openxmlformats.org/officeDocument/2006/relationships/slideLayout" Target="../slideLayouts/slideLayout2.xml"/><Relationship Id="rId21" Type="http://schemas.microsoft.com/office/2007/relationships/diagramDrawing" Target="../diagrams/drawing46.xml"/><Relationship Id="rId7" Type="http://schemas.openxmlformats.org/officeDocument/2006/relationships/diagramData" Target="../diagrams/data44.xml"/><Relationship Id="rId12" Type="http://schemas.openxmlformats.org/officeDocument/2006/relationships/diagramData" Target="../diagrams/data45.xml"/><Relationship Id="rId17" Type="http://schemas.openxmlformats.org/officeDocument/2006/relationships/diagramData" Target="../diagrams/data46.xml"/><Relationship Id="rId2" Type="http://schemas.microsoft.com/office/2007/relationships/media" Target="../media/media3.mp3"/><Relationship Id="rId16" Type="http://schemas.microsoft.com/office/2007/relationships/diagramDrawing" Target="../diagrams/drawing45.xml"/><Relationship Id="rId20" Type="http://schemas.openxmlformats.org/officeDocument/2006/relationships/diagramColors" Target="../diagrams/colors46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microsoft.com/office/2007/relationships/diagramDrawing" Target="../diagrams/drawing44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45.xml"/><Relationship Id="rId10" Type="http://schemas.openxmlformats.org/officeDocument/2006/relationships/diagramColors" Target="../diagrams/colors44.xml"/><Relationship Id="rId19" Type="http://schemas.openxmlformats.org/officeDocument/2006/relationships/diagramQuickStyle" Target="../diagrams/quickStyle46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44.xml"/><Relationship Id="rId14" Type="http://schemas.openxmlformats.org/officeDocument/2006/relationships/diagramQuickStyle" Target="../diagrams/quickStyle4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7.xml"/><Relationship Id="rId13" Type="http://schemas.openxmlformats.org/officeDocument/2006/relationships/diagramData" Target="../diagrams/data48.xml"/><Relationship Id="rId18" Type="http://schemas.openxmlformats.org/officeDocument/2006/relationships/diagramData" Target="../diagrams/data49.xml"/><Relationship Id="rId3" Type="http://schemas.openxmlformats.org/officeDocument/2006/relationships/slideLayout" Target="../slideLayouts/slideLayout2.xml"/><Relationship Id="rId21" Type="http://schemas.openxmlformats.org/officeDocument/2006/relationships/diagramColors" Target="../diagrams/colors49.xml"/><Relationship Id="rId7" Type="http://schemas.microsoft.com/office/2007/relationships/hdphoto" Target="../media/hdphoto1.wdp"/><Relationship Id="rId12" Type="http://schemas.microsoft.com/office/2007/relationships/diagramDrawing" Target="../diagrams/drawing47.xml"/><Relationship Id="rId17" Type="http://schemas.microsoft.com/office/2007/relationships/diagramDrawing" Target="../diagrams/drawing48.xml"/><Relationship Id="rId2" Type="http://schemas.openxmlformats.org/officeDocument/2006/relationships/audio" Target="../media/media2.mp3"/><Relationship Id="rId16" Type="http://schemas.openxmlformats.org/officeDocument/2006/relationships/diagramColors" Target="../diagrams/colors48.xml"/><Relationship Id="rId20" Type="http://schemas.openxmlformats.org/officeDocument/2006/relationships/diagramQuickStyle" Target="../diagrams/quickStyle49.xml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diagramColors" Target="../diagrams/colors47.xml"/><Relationship Id="rId5" Type="http://schemas.openxmlformats.org/officeDocument/2006/relationships/image" Target="../media/image2.png"/><Relationship Id="rId15" Type="http://schemas.openxmlformats.org/officeDocument/2006/relationships/diagramQuickStyle" Target="../diagrams/quickStyle48.xml"/><Relationship Id="rId10" Type="http://schemas.openxmlformats.org/officeDocument/2006/relationships/diagramQuickStyle" Target="../diagrams/quickStyle47.xml"/><Relationship Id="rId19" Type="http://schemas.openxmlformats.org/officeDocument/2006/relationships/diagramLayout" Target="../diagrams/layout49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47.xml"/><Relationship Id="rId14" Type="http://schemas.openxmlformats.org/officeDocument/2006/relationships/diagramLayout" Target="../diagrams/layout48.xml"/><Relationship Id="rId22" Type="http://schemas.microsoft.com/office/2007/relationships/diagramDrawing" Target="../diagrams/drawing4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13" Type="http://schemas.openxmlformats.org/officeDocument/2006/relationships/diagramLayout" Target="../diagrams/layout51.xml"/><Relationship Id="rId18" Type="http://schemas.openxmlformats.org/officeDocument/2006/relationships/diagramLayout" Target="../diagrams/layout52.xml"/><Relationship Id="rId3" Type="http://schemas.openxmlformats.org/officeDocument/2006/relationships/slideLayout" Target="../slideLayouts/slideLayout2.xml"/><Relationship Id="rId21" Type="http://schemas.microsoft.com/office/2007/relationships/diagramDrawing" Target="../diagrams/drawing52.xml"/><Relationship Id="rId7" Type="http://schemas.openxmlformats.org/officeDocument/2006/relationships/diagramData" Target="../diagrams/data50.xml"/><Relationship Id="rId12" Type="http://schemas.openxmlformats.org/officeDocument/2006/relationships/diagramData" Target="../diagrams/data51.xml"/><Relationship Id="rId17" Type="http://schemas.openxmlformats.org/officeDocument/2006/relationships/diagramData" Target="../diagrams/data52.xml"/><Relationship Id="rId2" Type="http://schemas.microsoft.com/office/2007/relationships/media" Target="../media/media3.mp3"/><Relationship Id="rId16" Type="http://schemas.microsoft.com/office/2007/relationships/diagramDrawing" Target="../diagrams/drawing51.xml"/><Relationship Id="rId20" Type="http://schemas.openxmlformats.org/officeDocument/2006/relationships/diagramColors" Target="../diagrams/colors52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microsoft.com/office/2007/relationships/diagramDrawing" Target="../diagrams/drawing50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51.xml"/><Relationship Id="rId10" Type="http://schemas.openxmlformats.org/officeDocument/2006/relationships/diagramColors" Target="../diagrams/colors50.xml"/><Relationship Id="rId19" Type="http://schemas.openxmlformats.org/officeDocument/2006/relationships/diagramQuickStyle" Target="../diagrams/quickStyle52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50.xml"/><Relationship Id="rId14" Type="http://schemas.openxmlformats.org/officeDocument/2006/relationships/diagramQuickStyle" Target="../diagrams/quickStyle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3" Type="http://schemas.openxmlformats.org/officeDocument/2006/relationships/slideLayout" Target="../slideLayouts/slideLayout1.xml"/><Relationship Id="rId21" Type="http://schemas.openxmlformats.org/officeDocument/2006/relationships/diagramColors" Target="../diagrams/colors3.xml"/><Relationship Id="rId7" Type="http://schemas.microsoft.com/office/2007/relationships/hdphoto" Target="../media/hdphoto1.wdp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audio" Target="../media/media2.mp3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.png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19" Type="http://schemas.openxmlformats.org/officeDocument/2006/relationships/diagramLayout" Target="../diagrams/layout3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3.xml"/><Relationship Id="rId13" Type="http://schemas.openxmlformats.org/officeDocument/2006/relationships/diagramData" Target="../diagrams/data54.xml"/><Relationship Id="rId18" Type="http://schemas.openxmlformats.org/officeDocument/2006/relationships/diagramData" Target="../diagrams/data55.xml"/><Relationship Id="rId3" Type="http://schemas.openxmlformats.org/officeDocument/2006/relationships/slideLayout" Target="../slideLayouts/slideLayout2.xml"/><Relationship Id="rId21" Type="http://schemas.openxmlformats.org/officeDocument/2006/relationships/diagramColors" Target="../diagrams/colors55.xml"/><Relationship Id="rId7" Type="http://schemas.microsoft.com/office/2007/relationships/hdphoto" Target="../media/hdphoto1.wdp"/><Relationship Id="rId12" Type="http://schemas.microsoft.com/office/2007/relationships/diagramDrawing" Target="../diagrams/drawing53.xml"/><Relationship Id="rId17" Type="http://schemas.microsoft.com/office/2007/relationships/diagramDrawing" Target="../diagrams/drawing54.xml"/><Relationship Id="rId2" Type="http://schemas.openxmlformats.org/officeDocument/2006/relationships/audio" Target="../media/media2.mp3"/><Relationship Id="rId16" Type="http://schemas.openxmlformats.org/officeDocument/2006/relationships/diagramColors" Target="../diagrams/colors54.xml"/><Relationship Id="rId20" Type="http://schemas.openxmlformats.org/officeDocument/2006/relationships/diagramQuickStyle" Target="../diagrams/quickStyle55.xml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diagramColors" Target="../diagrams/colors53.xml"/><Relationship Id="rId5" Type="http://schemas.openxmlformats.org/officeDocument/2006/relationships/image" Target="../media/image2.png"/><Relationship Id="rId15" Type="http://schemas.openxmlformats.org/officeDocument/2006/relationships/diagramQuickStyle" Target="../diagrams/quickStyle54.xml"/><Relationship Id="rId10" Type="http://schemas.openxmlformats.org/officeDocument/2006/relationships/diagramQuickStyle" Target="../diagrams/quickStyle53.xml"/><Relationship Id="rId19" Type="http://schemas.openxmlformats.org/officeDocument/2006/relationships/diagramLayout" Target="../diagrams/layout55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53.xml"/><Relationship Id="rId14" Type="http://schemas.openxmlformats.org/officeDocument/2006/relationships/diagramLayout" Target="../diagrams/layout54.xml"/><Relationship Id="rId22" Type="http://schemas.microsoft.com/office/2007/relationships/diagramDrawing" Target="../diagrams/drawing5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6.xml"/><Relationship Id="rId13" Type="http://schemas.openxmlformats.org/officeDocument/2006/relationships/diagramLayout" Target="../diagrams/layout57.xml"/><Relationship Id="rId18" Type="http://schemas.openxmlformats.org/officeDocument/2006/relationships/diagramLayout" Target="../diagrams/layout58.xml"/><Relationship Id="rId3" Type="http://schemas.openxmlformats.org/officeDocument/2006/relationships/slideLayout" Target="../slideLayouts/slideLayout2.xml"/><Relationship Id="rId21" Type="http://schemas.microsoft.com/office/2007/relationships/diagramDrawing" Target="../diagrams/drawing58.xml"/><Relationship Id="rId7" Type="http://schemas.openxmlformats.org/officeDocument/2006/relationships/diagramData" Target="../diagrams/data56.xml"/><Relationship Id="rId12" Type="http://schemas.openxmlformats.org/officeDocument/2006/relationships/diagramData" Target="../diagrams/data57.xml"/><Relationship Id="rId17" Type="http://schemas.openxmlformats.org/officeDocument/2006/relationships/diagramData" Target="../diagrams/data58.xml"/><Relationship Id="rId2" Type="http://schemas.microsoft.com/office/2007/relationships/media" Target="../media/media3.mp3"/><Relationship Id="rId16" Type="http://schemas.microsoft.com/office/2007/relationships/diagramDrawing" Target="../diagrams/drawing57.xml"/><Relationship Id="rId20" Type="http://schemas.openxmlformats.org/officeDocument/2006/relationships/diagramColors" Target="../diagrams/colors58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microsoft.com/office/2007/relationships/diagramDrawing" Target="../diagrams/drawing56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57.xml"/><Relationship Id="rId10" Type="http://schemas.openxmlformats.org/officeDocument/2006/relationships/diagramColors" Target="../diagrams/colors56.xml"/><Relationship Id="rId19" Type="http://schemas.openxmlformats.org/officeDocument/2006/relationships/diagramQuickStyle" Target="../diagrams/quickStyle58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56.xml"/><Relationship Id="rId14" Type="http://schemas.openxmlformats.org/officeDocument/2006/relationships/diagramQuickStyle" Target="../diagrams/quickStyle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slideLayout" Target="../slideLayouts/slideLayout1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microsoft.com/office/2007/relationships/media" Target="../media/media3.mp3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microsoft.com/office/2007/relationships/diagramDrawing" Target="../diagrams/drawing4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3" Type="http://schemas.openxmlformats.org/officeDocument/2006/relationships/slideLayout" Target="../slideLayouts/slideLayout2.xml"/><Relationship Id="rId21" Type="http://schemas.openxmlformats.org/officeDocument/2006/relationships/diagramColors" Target="../diagrams/colors9.xml"/><Relationship Id="rId7" Type="http://schemas.microsoft.com/office/2007/relationships/hdphoto" Target="../media/hdphoto1.wdp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audio" Target="../media/media2.mp3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2.png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slideLayout" Target="../slideLayouts/slideLayout2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microsoft.com/office/2007/relationships/media" Target="../media/media3.mp3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microsoft.com/office/2007/relationships/diagramDrawing" Target="../diagrams/drawing10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18" Type="http://schemas.openxmlformats.org/officeDocument/2006/relationships/diagramData" Target="../diagrams/data15.xml"/><Relationship Id="rId3" Type="http://schemas.openxmlformats.org/officeDocument/2006/relationships/slideLayout" Target="../slideLayouts/slideLayout2.xml"/><Relationship Id="rId21" Type="http://schemas.openxmlformats.org/officeDocument/2006/relationships/diagramColors" Target="../diagrams/colors15.xml"/><Relationship Id="rId7" Type="http://schemas.microsoft.com/office/2007/relationships/hdphoto" Target="../media/hdphoto1.wdp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audio" Target="../media/media2.mp3"/><Relationship Id="rId16" Type="http://schemas.openxmlformats.org/officeDocument/2006/relationships/diagramColors" Target="../diagrams/colors14.xml"/><Relationship Id="rId20" Type="http://schemas.openxmlformats.org/officeDocument/2006/relationships/diagramQuickStyle" Target="../diagrams/quickStyle15.xml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diagramColors" Target="../diagrams/colors13.xml"/><Relationship Id="rId5" Type="http://schemas.openxmlformats.org/officeDocument/2006/relationships/image" Target="../media/image2.png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19" Type="http://schemas.openxmlformats.org/officeDocument/2006/relationships/diagramLayout" Target="../diagrams/layout15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Relationship Id="rId22" Type="http://schemas.microsoft.com/office/2007/relationships/diagramDrawing" Target="../diagrams/drawing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18" Type="http://schemas.openxmlformats.org/officeDocument/2006/relationships/diagramLayout" Target="../diagrams/layout18.xml"/><Relationship Id="rId3" Type="http://schemas.openxmlformats.org/officeDocument/2006/relationships/slideLayout" Target="../slideLayouts/slideLayout2.xml"/><Relationship Id="rId21" Type="http://schemas.microsoft.com/office/2007/relationships/diagramDrawing" Target="../diagrams/drawing18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17" Type="http://schemas.openxmlformats.org/officeDocument/2006/relationships/diagramData" Target="../diagrams/data18.xml"/><Relationship Id="rId2" Type="http://schemas.microsoft.com/office/2007/relationships/media" Target="../media/media3.mp3"/><Relationship Id="rId16" Type="http://schemas.microsoft.com/office/2007/relationships/diagramDrawing" Target="../diagrams/drawing17.xml"/><Relationship Id="rId20" Type="http://schemas.openxmlformats.org/officeDocument/2006/relationships/diagramColors" Target="../diagrams/colors18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microsoft.com/office/2007/relationships/diagramDrawing" Target="../diagrams/drawing16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17.xml"/><Relationship Id="rId10" Type="http://schemas.openxmlformats.org/officeDocument/2006/relationships/diagramColors" Target="../diagrams/colors16.xml"/><Relationship Id="rId19" Type="http://schemas.openxmlformats.org/officeDocument/2006/relationships/diagramQuickStyle" Target="../diagrams/quickStyle18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diagramData" Target="../diagrams/data20.xml"/><Relationship Id="rId18" Type="http://schemas.openxmlformats.org/officeDocument/2006/relationships/diagramData" Target="../diagrams/data21.xml"/><Relationship Id="rId3" Type="http://schemas.openxmlformats.org/officeDocument/2006/relationships/slideLayout" Target="../slideLayouts/slideLayout2.xml"/><Relationship Id="rId21" Type="http://schemas.openxmlformats.org/officeDocument/2006/relationships/diagramColors" Target="../diagrams/colors21.xml"/><Relationship Id="rId7" Type="http://schemas.microsoft.com/office/2007/relationships/hdphoto" Target="../media/hdphoto1.wdp"/><Relationship Id="rId12" Type="http://schemas.microsoft.com/office/2007/relationships/diagramDrawing" Target="../diagrams/drawing19.xml"/><Relationship Id="rId17" Type="http://schemas.microsoft.com/office/2007/relationships/diagramDrawing" Target="../diagrams/drawing20.xml"/><Relationship Id="rId2" Type="http://schemas.openxmlformats.org/officeDocument/2006/relationships/audio" Target="../media/media2.mp3"/><Relationship Id="rId16" Type="http://schemas.openxmlformats.org/officeDocument/2006/relationships/diagramColors" Target="../diagrams/colors20.xml"/><Relationship Id="rId20" Type="http://schemas.openxmlformats.org/officeDocument/2006/relationships/diagramQuickStyle" Target="../diagrams/quickStyle21.xml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diagramColors" Target="../diagrams/colors19.xml"/><Relationship Id="rId5" Type="http://schemas.openxmlformats.org/officeDocument/2006/relationships/image" Target="../media/image2.png"/><Relationship Id="rId1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19.xml"/><Relationship Id="rId19" Type="http://schemas.openxmlformats.org/officeDocument/2006/relationships/diagramLayout" Target="../diagrams/layout21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19.xml"/><Relationship Id="rId14" Type="http://schemas.openxmlformats.org/officeDocument/2006/relationships/diagramLayout" Target="../diagrams/layout20.xml"/><Relationship Id="rId22" Type="http://schemas.microsoft.com/office/2007/relationships/diagramDrawing" Target="../diagrams/drawing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18" Type="http://schemas.openxmlformats.org/officeDocument/2006/relationships/diagramLayout" Target="../diagrams/layout24.xml"/><Relationship Id="rId3" Type="http://schemas.openxmlformats.org/officeDocument/2006/relationships/slideLayout" Target="../slideLayouts/slideLayout2.xml"/><Relationship Id="rId21" Type="http://schemas.microsoft.com/office/2007/relationships/diagramDrawing" Target="../diagrams/drawing24.xml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17" Type="http://schemas.openxmlformats.org/officeDocument/2006/relationships/diagramData" Target="../diagrams/data24.xml"/><Relationship Id="rId2" Type="http://schemas.microsoft.com/office/2007/relationships/media" Target="../media/media3.mp3"/><Relationship Id="rId16" Type="http://schemas.microsoft.com/office/2007/relationships/diagramDrawing" Target="../diagrams/drawing23.xml"/><Relationship Id="rId20" Type="http://schemas.openxmlformats.org/officeDocument/2006/relationships/diagramColors" Target="../diagrams/colors24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microsoft.com/office/2007/relationships/diagramDrawing" Target="../diagrams/drawing22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23.xml"/><Relationship Id="rId10" Type="http://schemas.openxmlformats.org/officeDocument/2006/relationships/diagramColors" Target="../diagrams/colors22.xml"/><Relationship Id="rId19" Type="http://schemas.openxmlformats.org/officeDocument/2006/relationships/diagramQuickStyle" Target="../diagrams/quickStyle24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hiệu Rung chuông vàng (2007 - 2010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1200" y="32766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08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2608927"/>
            <a:ext cx="79928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</a:p>
          <a:p>
            <a:pPr algn="ctr"/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CHUÔNG VÀNG</a:t>
            </a:r>
          </a:p>
        </p:txBody>
      </p:sp>
    </p:spTree>
    <p:extLst>
      <p:ext uri="{BB962C8B-B14F-4D97-AF65-F5344CB8AC3E}">
        <p14:creationId xmlns:p14="http://schemas.microsoft.com/office/powerpoint/2010/main" val="19299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0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639691" y="1949549"/>
            <a:ext cx="3423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Cầu gì mà có nhiều màu sắc nhất?</a:t>
            </a:r>
            <a:endParaRPr lang="fr-FR" sz="3600" dirty="0">
              <a:latin typeface="Montserrat" panose="00000500000000000000" pitchFamily="2" charset="0"/>
            </a:endParaRPr>
          </a:p>
        </p:txBody>
      </p:sp>
      <p:graphicFrame>
        <p:nvGraphicFramePr>
          <p:cNvPr id="204" name="Diagram 203"/>
          <p:cNvGraphicFramePr/>
          <p:nvPr>
            <p:extLst>
              <p:ext uri="{D42A27DB-BD31-4B8C-83A1-F6EECF244321}">
                <p14:modId xmlns:p14="http://schemas.microsoft.com/office/powerpoint/2010/main" val="4252929207"/>
              </p:ext>
            </p:extLst>
          </p:nvPr>
        </p:nvGraphicFramePr>
        <p:xfrm>
          <a:off x="6706288" y="825506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5" name="Diagram 204"/>
          <p:cNvGraphicFramePr/>
          <p:nvPr>
            <p:extLst>
              <p:ext uri="{D42A27DB-BD31-4B8C-83A1-F6EECF244321}">
                <p14:modId xmlns:p14="http://schemas.microsoft.com/office/powerpoint/2010/main" val="1532391299"/>
              </p:ext>
            </p:extLst>
          </p:nvPr>
        </p:nvGraphicFramePr>
        <p:xfrm>
          <a:off x="6706288" y="2832949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06" name="Diagram 205"/>
          <p:cNvGraphicFramePr/>
          <p:nvPr>
            <p:extLst>
              <p:ext uri="{D42A27DB-BD31-4B8C-83A1-F6EECF244321}">
                <p14:modId xmlns:p14="http://schemas.microsoft.com/office/powerpoint/2010/main" val="2968083318"/>
              </p:ext>
            </p:extLst>
          </p:nvPr>
        </p:nvGraphicFramePr>
        <p:xfrm>
          <a:off x="6706288" y="4592521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207" name="Group 206">
            <a:extLst>
              <a:ext uri="{FF2B5EF4-FFF2-40B4-BE49-F238E27FC236}">
                <a16:creationId xmlns:a16="http://schemas.microsoft.com/office/drawing/2014/main" xmlns="" id="{0145B49B-AF41-4BE0-B241-6E1B63DA18F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208" name="Freeform: Shape 34">
              <a:extLst>
                <a:ext uri="{FF2B5EF4-FFF2-40B4-BE49-F238E27FC236}">
                  <a16:creationId xmlns:a16="http://schemas.microsoft.com/office/drawing/2014/main" xmlns="" id="{1CC8CE60-4DF8-45AC-81F8-499E2A9FAF9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xmlns="" id="{49600E49-167D-4062-9374-A73819FA6FD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xmlns="" id="{CE710985-C6EC-4776-916C-CF4CDEE7B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xmlns="" id="{42A1F6F2-7F94-4594-B47B-C03151A15A8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xmlns="" id="{A59A93E1-BB34-479A-9C36-F6C2CF1494E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xmlns="" id="{22B8568D-9EAD-4F39-9C4D-08B09DB712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xmlns="" id="{A3120A76-BB21-472A-A8AA-E439F5E34B4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xmlns="" id="{247848BD-BAEF-497D-A745-A6ABE31699D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xmlns="" id="{81E42B41-31E2-4FEB-9E22-A97483CC733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xmlns="" id="{F0F97BCD-BF21-4D31-8ABA-8A08B3C3B71F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xmlns="" id="{228EE3F4-422A-41D8-8683-2C13C83D8343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xmlns="" id="{FBACA0A1-F1E0-4D8B-AEA0-EE980929DC7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xmlns="" id="{BD8BC348-D065-4E67-A3FF-3C6A83D1E5E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xmlns="" id="{3C70ADD1-52CA-4130-AD92-5485BF8EAA7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xmlns="" id="{65701FF1-5EAE-449D-BEA5-C28EDD30992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xmlns="" id="{B26BE5EE-1C1B-46A2-88D5-3E8F732D124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xmlns="" id="{FAFDF863-A7AE-4AA7-8BB1-C8783738D45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225" name="Freeform: Shape 51">
              <a:extLst>
                <a:ext uri="{FF2B5EF4-FFF2-40B4-BE49-F238E27FC236}">
                  <a16:creationId xmlns:a16="http://schemas.microsoft.com/office/drawing/2014/main" xmlns="" id="{AEEBC968-C9CF-41C3-8810-C353B295D5D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xmlns="" id="{B64D6F81-F5FC-419E-940A-A93964464B1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00F2FE60-180C-4D6B-A737-7F3B12E3252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xmlns="" id="{2BA441F6-A7B2-4553-878D-8B3F9DFCB58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xmlns="" id="{0AA3337D-4266-43B5-B82A-1AC02F92A44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xmlns="" id="{421FEDAF-5FEA-4B1E-AA90-AC47BF2AA58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xmlns="" id="{14F0C34D-E0A6-4074-8074-46FC4AA783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xmlns="" id="{34A8C961-5567-4E2E-B4BA-F7F8B3F7B25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xmlns="" id="{B5215E02-9611-4C79-A65B-5831A1DE378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xmlns="" id="{F6E71211-23B2-44DF-96E5-AEDCDE60E88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xmlns="" id="{59537DC3-80B8-40C4-B60A-AFDF456F930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xmlns="" id="{D136B4E9-F708-4878-8E96-7395EA2521A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xmlns="" id="{3DD50AC9-16E0-4935-936B-C53C3C6F79F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xmlns="" id="{0FAB2A0B-E337-4869-856B-6ED815BD2B4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xmlns="" id="{26C2A146-51A9-4A56-98DC-E8D80BF8F98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xmlns="" id="{8860F34A-33CC-4F45-9A16-42FFDD1D560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xmlns="" id="{BD33D51D-4A72-4209-94A7-865A93395DF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242" name="Freeform: Shape 68">
              <a:extLst>
                <a:ext uri="{FF2B5EF4-FFF2-40B4-BE49-F238E27FC236}">
                  <a16:creationId xmlns:a16="http://schemas.microsoft.com/office/drawing/2014/main" xmlns="" id="{20D6FA87-3D3A-4DE6-8E3B-F5548A0BF5F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xmlns="" id="{BF8DD573-0A89-42FB-AC0A-B3025409868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xmlns="" id="{1267D801-8D0E-4064-88E3-1CA08A0E242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xmlns="" id="{B8AC560C-7FAE-4A34-BE1A-C83B9E95B4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xmlns="" id="{87AFEA16-CC3C-45DA-BAE1-535C5998E3F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xmlns="" id="{BC7445BF-1FA5-4957-A036-AE47547179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xmlns="" id="{32576234-05A6-4261-AAD3-57B7689845A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xmlns="" id="{CCE4A0AD-F7A2-402E-9E45-07C1E9F674B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xmlns="" id="{9A3D6C92-7E51-4788-BFA2-D85FDC62F6B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xmlns="" id="{458E4D3A-E646-42AD-BED4-3C49A71A9D9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xmlns="" id="{D20CB03B-B771-48E7-BC04-6791819AA21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xmlns="" id="{B77BC054-0BFD-4169-A9E9-FEEB61E164A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xmlns="" id="{1824E047-58CC-4E34-821C-81A510B3CD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xmlns="" id="{55F2390B-0EED-4A44-A7F4-634954D1EB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xmlns="" id="{BCAC668C-B25A-4A93-985D-6A6CF313653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xmlns="" id="{A334D32B-9018-476E-9A77-F5E916C972C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xmlns="" id="{3E3EE526-CE64-431E-BF37-557A19A4E77C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259" name="Freeform: Shape 85">
              <a:extLst>
                <a:ext uri="{FF2B5EF4-FFF2-40B4-BE49-F238E27FC236}">
                  <a16:creationId xmlns:a16="http://schemas.microsoft.com/office/drawing/2014/main" xmlns="" id="{E584CB60-9E58-4F86-8835-1E289A46DF0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xmlns="" id="{BD30811B-750B-4433-9A38-4330922C6C1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xmlns="" id="{9B2CAEE8-37DC-42B1-A335-B22221BE1A2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xmlns="" id="{3645135D-0008-4F22-9679-3D1BFB446AA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xmlns="" id="{C1E200F3-AEE8-48A6-AA03-9B3BCAF1D99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xmlns="" id="{C5547ADD-189C-4CA7-84A8-148655116B9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xmlns="" id="{4AFF6EC3-1DF3-4B18-812F-175AF9CF11D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xmlns="" id="{F64CB16D-B210-4B1A-A398-3399F092A1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xmlns="" id="{FB449EB1-97BC-46E1-BAC9-4A6482B2839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xmlns="" id="{34EC1A43-01BE-49A0-9D18-628F2A6781D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xmlns="" id="{0CFF60E0-AAE0-442F-9E34-06739D7AA7B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xmlns="" id="{322FC7C5-EE2F-4DF1-BCBC-EE15AF85C8E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E78FB7F1-701E-4520-B798-1AA2301C250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xmlns="" id="{18696982-E4B4-4A4F-9CE5-287BCC22B0F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xmlns="" id="{B926FDCF-19B1-4BF1-AF86-ADB8828297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xmlns="" id="{2B62DAB9-6C63-47D4-84B0-A9226731D62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xmlns="" id="{174742C4-B295-45F2-A433-CC32139F11A3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276" name="Freeform: Shape 102">
              <a:extLst>
                <a:ext uri="{FF2B5EF4-FFF2-40B4-BE49-F238E27FC236}">
                  <a16:creationId xmlns:a16="http://schemas.microsoft.com/office/drawing/2014/main" xmlns="" id="{92810728-FAD6-4A7E-A76F-78F732D7411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xmlns="" id="{491F305C-460F-4E9F-B291-951E28EFD0E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xmlns="" id="{C615FD4D-398A-44DC-927F-E2E1AF25D79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xmlns="" id="{99A649C2-59CB-4CCD-A67D-8A00253CC5C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xmlns="" id="{33C49F4B-6BE7-4FD8-B840-2752C509193E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E8BF65C3-B12E-4E34-9870-66BAE897A8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2A7379A8-998F-4D6B-B492-DFA37230BB6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xmlns="" id="{9838C6D5-3740-4E33-8828-4B8B40BC81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xmlns="" id="{3AAA59DD-1460-4180-A9B1-5DB6E0E6618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3C94F4B-C416-48CD-96DD-0FC769BCEFE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xmlns="" id="{1C2EAC9B-AB93-4C69-826F-B9E2C2E6F21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xmlns="" id="{DDC019F1-A9F6-4C7B-8C4A-D14004EBFA7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xmlns="" id="{E6528627-DEC1-43B6-ADBB-DED4554165E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xmlns="" id="{A76B8DBA-95E6-4728-B9E7-8DC90DCDB1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C3FD62FA-74FE-4755-AF89-A5AF50BF2F8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xmlns="" id="{EE881DF9-DAAD-49DE-946C-C7598BD39F6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42CAD5EC-DB83-4C06-9A31-7EC0791F752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293" name="Freeform: Shape 119">
              <a:extLst>
                <a:ext uri="{FF2B5EF4-FFF2-40B4-BE49-F238E27FC236}">
                  <a16:creationId xmlns:a16="http://schemas.microsoft.com/office/drawing/2014/main" xmlns="" id="{372DCE00-45C5-45E9-9296-ED1601B952E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xmlns="" id="{30D8D0D3-08FC-45F2-910C-2208CEE4C5D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xmlns="" id="{3C83D3DA-D695-47FD-B4CD-A11F05A5A33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xmlns="" id="{3A58162F-1AD7-4483-A925-D950661120D2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xmlns="" id="{9E8A7DEA-EBE7-4287-8C0F-B7327A54BB4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xmlns="" id="{12B5B122-7FDA-4885-B453-61456C85EA6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xmlns="" id="{06541FE1-9EEC-4503-898B-52E9C85C2EE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xmlns="" id="{FBD5FEEC-20E2-45DC-93F2-537A8049C74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xmlns="" id="{0EE32CF4-B7FB-4EB0-8426-40D3F22C423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xmlns="" id="{DA42A683-39DB-4A07-9D5A-775C8AE7AB1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xmlns="" id="{23FC3941-24F1-4995-BA4C-A8DF6D32A8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xmlns="" id="{8663AD7A-66BF-4185-9B63-4C297898A50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xmlns="" id="{E86DFF2B-7C78-437E-B07C-B5565491D15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xmlns="" id="{D558073E-25B5-4301-8332-87E0AE50C23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xmlns="" id="{262C1FF7-E18F-4E90-93AF-AA9EAACD438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xmlns="" id="{A2590970-317B-473F-9626-FA2C84208BA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xmlns="" id="{C7585766-9A8C-407F-932F-BF674530CF54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310" name="Freeform: Shape 136">
              <a:extLst>
                <a:ext uri="{FF2B5EF4-FFF2-40B4-BE49-F238E27FC236}">
                  <a16:creationId xmlns:a16="http://schemas.microsoft.com/office/drawing/2014/main" xmlns="" id="{862042FB-5E72-4DD6-BC48-0101EC595C7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xmlns="" id="{2AA921E7-DF42-4C49-B7E5-08BC40FCD0E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xmlns="" id="{071EAAAF-4C98-438B-A8F7-F4B5C070D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xmlns="" id="{B0D5F8B1-AE70-4C19-89B1-A74DB8FF34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xmlns="" id="{E8762B10-291E-4E78-ABBE-B60A12A8B1F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xmlns="" id="{2DFCC58B-86DB-4FE2-8F98-561A670BD0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xmlns="" id="{A122410B-3DC0-4058-8247-E7FC486592D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xmlns="" id="{E5EBF240-7D2F-4CF4-AEB4-4DB613355E2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xmlns="" id="{15DB2BA9-D6F7-411B-BEA9-43815B26CB3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xmlns="" id="{0219D5AB-5927-48BB-9967-11DF8EA6C44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xmlns="" id="{B22048EA-D93C-45DA-B7A4-0E92F62FBD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xmlns="" id="{3F4F307D-48C6-4566-8378-F3FB6B90D95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xmlns="" id="{02A894BF-A98B-4015-9CA3-28CE5D6A30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xmlns="" id="{8ADC6720-F303-4AB8-85B6-DC11BCF1183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xmlns="" id="{49D7B37B-9C2D-416C-813E-12749CBF21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xmlns="" id="{8EBAA456-4D06-499C-ABC6-F20F3DBA7EE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xmlns="" id="{E1669B18-4EF0-4D04-B4DE-DFE8319950EF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327" name="Freeform: Shape 153">
              <a:extLst>
                <a:ext uri="{FF2B5EF4-FFF2-40B4-BE49-F238E27FC236}">
                  <a16:creationId xmlns:a16="http://schemas.microsoft.com/office/drawing/2014/main" xmlns="" id="{BABC81BF-C269-49F9-9EA1-8BD406323F1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xmlns="" id="{EA606F08-55B7-4B37-945B-5B27075339D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xmlns="" id="{2AF7C167-F186-4E97-BA2A-5871D1458EA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xmlns="" id="{73C83D52-4FFD-48F8-9900-F7FBD27435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xmlns="" id="{2A528FEE-A008-4676-8500-91C30D05825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xmlns="" id="{D96863DF-CE41-465F-8201-7878F98743F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xmlns="" id="{3BC19FA2-A4EE-441A-9B80-B76C76F6937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xmlns="" id="{4FC13C78-2429-4E1E-94ED-253F91FA20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xmlns="" id="{D332F68A-C5CD-4CB8-ACD7-CD1D94D844D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xmlns="" id="{7ED05AA8-A9F5-48D6-8BCC-9AB2B5C86E6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xmlns="" id="{15AEC49F-E115-4C93-BDDD-46C161D9D46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xmlns="" id="{F4831C65-10E3-4303-8372-3DC2C018ABF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xmlns="" id="{78D380F6-2325-4A93-A778-00335124337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xmlns="" id="{DB510ADF-3427-4801-B3C8-4CF2B5056D3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xmlns="" id="{60A33251-5833-4C0C-A2C6-15FD7E8DA5C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xmlns="" id="{72AC87C0-394D-443D-A219-C8EE9296981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xmlns="" id="{41577DE7-5401-4A34-921C-DC48C4495E3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344" name="Freeform: Shape 170">
              <a:extLst>
                <a:ext uri="{FF2B5EF4-FFF2-40B4-BE49-F238E27FC236}">
                  <a16:creationId xmlns:a16="http://schemas.microsoft.com/office/drawing/2014/main" xmlns="" id="{E195B76B-09DB-4162-905E-E64553CABA2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xmlns="" id="{99F695C6-C25C-421C-BEAD-8A0577EA50D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xmlns="" id="{2E633616-2064-4880-8C1C-EEFE0C8BB2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xmlns="" id="{CF9903CB-B31D-4FCC-B829-6237E21BA51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xmlns="" id="{211703D1-243C-4A8E-8D87-AD79ABE54E6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xmlns="" id="{3FB92B82-C13F-44D7-B14F-2E30F82CF79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xmlns="" id="{6A87E63E-168C-4E90-A82E-F47437581C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xmlns="" id="{E0994E1A-DD16-4EEA-8A70-B497258EBB3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xmlns="" id="{2BA835F5-05A5-4749-85DE-4E6D6AC126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xmlns="" id="{F33105B3-9DBF-4B90-A8C8-FDA40CDFBD6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xmlns="" id="{F7880327-625C-4B11-A23B-F0076C4BD3E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xmlns="" id="{27E56AC6-D2B5-4A23-8B8F-9E246732D75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xmlns="" id="{F483722E-C5B8-4ECE-A322-92C2B757C08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xmlns="" id="{32F1960D-B188-4531-BD14-5312F3B5E62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xmlns="" id="{FE1ADEDB-4A5C-4D14-821E-623AFF5951A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xmlns="" id="{020BC3F8-5672-485D-BC14-96213F03BC5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xmlns="" id="{5667F44F-E663-41E7-84CA-4550CF256858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361" name="Freeform: Shape 187">
              <a:extLst>
                <a:ext uri="{FF2B5EF4-FFF2-40B4-BE49-F238E27FC236}">
                  <a16:creationId xmlns:a16="http://schemas.microsoft.com/office/drawing/2014/main" xmlns="" id="{7A385D17-05C8-4AA3-BB69-647F71E2277C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xmlns="" id="{2E32C183-A74D-4995-87A9-F7DA9D073BA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xmlns="" id="{8038FC6C-458C-42B6-BE14-565B62D17FB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xmlns="" id="{9508F5C2-5B1E-45CF-8902-122826A07F2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xmlns="" id="{77A13ED4-4BB9-4D22-A3B7-D1C376DFF2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xmlns="" id="{B9D6779E-0E02-4735-9D4C-A9ED49A52AC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xmlns="" id="{34AA3F6E-4029-42E4-80D3-B30EA1834A9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xmlns="" id="{8D268260-9686-4057-99B0-EE7BD45D9A2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xmlns="" id="{016F14DD-70B3-4CAC-AA2F-8CA027B301C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xmlns="" id="{3D2EF879-385E-4AE0-B513-53FD694B87F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xmlns="" id="{5866144B-A227-4762-8526-8A9C2D11283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xmlns="" id="{3B82CBA5-DF86-4CED-813F-062D362BF75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xmlns="" id="{5883CE8D-D95C-479D-A2C6-A1B085B75D8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xmlns="" id="{8304C6C2-A872-489B-91F5-A8E49FF4C05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xmlns="" id="{C637941B-5CBF-4DA4-8DB2-87D5541C21F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xmlns="" id="{74640DB6-7EA5-44E8-8F5E-A0DE9081B08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xmlns="" id="{E55F164A-53A8-41F3-B2B6-E14C5D4F6D5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378" name="Freeform: Shape 204">
              <a:extLst>
                <a:ext uri="{FF2B5EF4-FFF2-40B4-BE49-F238E27FC236}">
                  <a16:creationId xmlns:a16="http://schemas.microsoft.com/office/drawing/2014/main" xmlns="" id="{B2B58F0B-F44B-4BE0-8214-AA677009AAB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xmlns="" id="{257FE4D6-483E-431B-AA7D-E560761C29A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xmlns="" id="{FFCA97A4-A8DA-40C1-9D9E-EF932C7D05B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xmlns="" id="{090C6838-1F22-4DA9-82BD-5C37E647713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xmlns="" id="{480C4D48-9C07-430E-957C-8789FAF48C1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xmlns="" id="{D5AB55CE-F667-43FA-A44F-F06BCE7DDB4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xmlns="" id="{55FAB3BA-970B-4154-B061-39B74E060D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xmlns="" id="{99000E8C-A900-44FD-B075-4CD834590E4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xmlns="" id="{A3D98097-E764-4A6B-B7A9-69D605893C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xmlns="" id="{9A3A5A96-2583-4551-BCBD-707DB272E97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xmlns="" id="{96A80426-DC6A-4D2D-9656-9255717D3F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xmlns="" id="{4D1A7621-A4C4-48A1-990C-8B519183F55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xmlns="" id="{7183A863-4BDA-4BFA-9F25-C215F96DA9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xmlns="" id="{BCA1372C-EF11-4646-800B-B42FC7CFB10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xmlns="" id="{E1F6A30E-5FAB-487C-A741-C0C4C7BB25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xmlns="" id="{671D3926-1AE4-49D8-B730-0F19D912E9A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7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338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566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</p:childTnLst>
        </p:cTn>
      </p:par>
    </p:tnLst>
    <p:bldLst>
      <p:bldP spid="202" grpId="0"/>
      <p:bldP spid="203" grpId="0"/>
      <p:bldGraphic spid="204" grpId="0">
        <p:bldAsOne/>
      </p:bldGraphic>
      <p:bldGraphic spid="205" grpId="0">
        <p:bldAsOne/>
      </p:bldGraphic>
      <p:bldGraphic spid="20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639691" y="1949549"/>
            <a:ext cx="3423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Cầu nào có nhiều màu sắc nhất ?</a:t>
            </a:r>
            <a:endParaRPr lang="fr-FR" sz="3600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42324570"/>
              </p:ext>
            </p:extLst>
          </p:nvPr>
        </p:nvGraphicFramePr>
        <p:xfrm>
          <a:off x="6662745" y="4687448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81001270"/>
              </p:ext>
            </p:extLst>
          </p:nvPr>
        </p:nvGraphicFramePr>
        <p:xfrm>
          <a:off x="6753913" y="2426602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61848796"/>
              </p:ext>
            </p:extLst>
          </p:nvPr>
        </p:nvGraphicFramePr>
        <p:xfrm>
          <a:off x="6677259" y="431624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74300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853541" y="1801799"/>
            <a:ext cx="3423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Ai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vị</a:t>
            </a:r>
            <a:r>
              <a:rPr lang="en-US" sz="2800" b="1" dirty="0" smtClean="0"/>
              <a:t> cha </a:t>
            </a:r>
            <a:r>
              <a:rPr lang="en-US" sz="2800" b="1" dirty="0" err="1" smtClean="0"/>
              <a:t>già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Việt</a:t>
            </a:r>
            <a:r>
              <a:rPr lang="en-US" sz="2800" b="1" dirty="0" smtClean="0"/>
              <a:t> Nam?</a:t>
            </a:r>
            <a:endParaRPr lang="fr-FR" sz="3600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59821575"/>
              </p:ext>
            </p:extLst>
          </p:nvPr>
        </p:nvGraphicFramePr>
        <p:xfrm>
          <a:off x="6254438" y="1194049"/>
          <a:ext cx="4580966" cy="1942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32931215"/>
              </p:ext>
            </p:extLst>
          </p:nvPr>
        </p:nvGraphicFramePr>
        <p:xfrm>
          <a:off x="6254438" y="3912448"/>
          <a:ext cx="4580966" cy="224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145B49B-AF41-4BE0-B241-6E1B63DA18F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3" name="Freeform: Shape 34">
              <a:extLst>
                <a:ext uri="{FF2B5EF4-FFF2-40B4-BE49-F238E27FC236}">
                  <a16:creationId xmlns:a16="http://schemas.microsoft.com/office/drawing/2014/main" xmlns="" id="{1CC8CE60-4DF8-45AC-81F8-499E2A9FAF9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9600E49-167D-4062-9374-A73819FA6FD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CE710985-C6EC-4776-916C-CF4CDEE7B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42A1F6F2-7F94-4594-B47B-C03151A15A8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A59A93E1-BB34-479A-9C36-F6C2CF1494E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22B8568D-9EAD-4F39-9C4D-08B09DB712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A3120A76-BB21-472A-A8AA-E439F5E34B4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247848BD-BAEF-497D-A745-A6ABE31699D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81E42B41-31E2-4FEB-9E22-A97483CC733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F0F97BCD-BF21-4D31-8ABA-8A08B3C3B71F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228EE3F4-422A-41D8-8683-2C13C83D8343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BACA0A1-F1E0-4D8B-AEA0-EE980929DC7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BD8BC348-D065-4E67-A3FF-3C6A83D1E5E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3C70ADD1-52CA-4130-AD92-5485BF8EAA7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5701FF1-5EAE-449D-BEA5-C28EDD30992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26BE5EE-1C1B-46A2-88D5-3E8F732D124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AFDF863-A7AE-4AA7-8BB1-C8783738D45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30" name="Freeform: Shape 51">
              <a:extLst>
                <a:ext uri="{FF2B5EF4-FFF2-40B4-BE49-F238E27FC236}">
                  <a16:creationId xmlns:a16="http://schemas.microsoft.com/office/drawing/2014/main" xmlns="" id="{AEEBC968-C9CF-41C3-8810-C353B295D5D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64D6F81-F5FC-419E-940A-A93964464B1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00F2FE60-180C-4D6B-A737-7F3B12E3252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2BA441F6-A7B2-4553-878D-8B3F9DFCB58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0AA3337D-4266-43B5-B82A-1AC02F92A44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21FEDAF-5FEA-4B1E-AA90-AC47BF2AA58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4F0C34D-E0A6-4074-8074-46FC4AA783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34A8C961-5567-4E2E-B4BA-F7F8B3F7B25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B5215E02-9611-4C79-A65B-5831A1DE378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F6E71211-23B2-44DF-96E5-AEDCDE60E88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59537DC3-80B8-40C4-B60A-AFDF456F930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D136B4E9-F708-4878-8E96-7395EA2521A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3DD50AC9-16E0-4935-936B-C53C3C6F79F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0FAB2A0B-E337-4869-856B-6ED815BD2B4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6C2A146-51A9-4A56-98DC-E8D80BF8F98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860F34A-33CC-4F45-9A16-42FFDD1D560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D33D51D-4A72-4209-94A7-865A93395DF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47" name="Freeform: Shape 68">
              <a:extLst>
                <a:ext uri="{FF2B5EF4-FFF2-40B4-BE49-F238E27FC236}">
                  <a16:creationId xmlns:a16="http://schemas.microsoft.com/office/drawing/2014/main" xmlns="" id="{20D6FA87-3D3A-4DE6-8E3B-F5548A0BF5F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BF8DD573-0A89-42FB-AC0A-B3025409868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267D801-8D0E-4064-88E3-1CA08A0E242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B8AC560C-7FAE-4A34-BE1A-C83B9E95B4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7AFEA16-CC3C-45DA-BAE1-535C5998E3F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C7445BF-1FA5-4957-A036-AE47547179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32576234-05A6-4261-AAD3-57B7689845A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CE4A0AD-F7A2-402E-9E45-07C1E9F674B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9A3D6C92-7E51-4788-BFA2-D85FDC62F6B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458E4D3A-E646-42AD-BED4-3C49A71A9D9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D20CB03B-B771-48E7-BC04-6791819AA21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B77BC054-0BFD-4169-A9E9-FEEB61E164A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1824E047-58CC-4E34-821C-81A510B3CD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55F2390B-0EED-4A44-A7F4-634954D1EB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CAC668C-B25A-4A93-985D-6A6CF313653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334D32B-9018-476E-9A77-F5E916C972C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3E3EE526-CE64-431E-BF37-557A19A4E77C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64" name="Freeform: Shape 85">
              <a:extLst>
                <a:ext uri="{FF2B5EF4-FFF2-40B4-BE49-F238E27FC236}">
                  <a16:creationId xmlns:a16="http://schemas.microsoft.com/office/drawing/2014/main" xmlns="" id="{E584CB60-9E58-4F86-8835-1E289A46DF0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BD30811B-750B-4433-9A38-4330922C6C1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9B2CAEE8-37DC-42B1-A335-B22221BE1A2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645135D-0008-4F22-9679-3D1BFB446AA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C1E200F3-AEE8-48A6-AA03-9B3BCAF1D99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C5547ADD-189C-4CA7-84A8-148655116B9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4AFF6EC3-1DF3-4B18-812F-175AF9CF11D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F64CB16D-B210-4B1A-A398-3399F092A1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FB449EB1-97BC-46E1-BAC9-4A6482B2839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34EC1A43-01BE-49A0-9D18-628F2A6781D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0CFF60E0-AAE0-442F-9E34-06739D7AA7B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322FC7C5-EE2F-4DF1-BCBC-EE15AF85C8E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E78FB7F1-701E-4520-B798-1AA2301C250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18696982-E4B4-4A4F-9CE5-287BCC22B0F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B926FDCF-19B1-4BF1-AF86-ADB8828297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2B62DAB9-6C63-47D4-84B0-A9226731D62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74742C4-B295-45F2-A433-CC32139F11A3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81" name="Freeform: Shape 102">
              <a:extLst>
                <a:ext uri="{FF2B5EF4-FFF2-40B4-BE49-F238E27FC236}">
                  <a16:creationId xmlns:a16="http://schemas.microsoft.com/office/drawing/2014/main" xmlns="" id="{92810728-FAD6-4A7E-A76F-78F732D7411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491F305C-460F-4E9F-B291-951E28EFD0E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C615FD4D-398A-44DC-927F-E2E1AF25D79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99A649C2-59CB-4CCD-A67D-8A00253CC5C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33C49F4B-6BE7-4FD8-B840-2752C509193E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E8BF65C3-B12E-4E34-9870-66BAE897A8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2A7379A8-998F-4D6B-B492-DFA37230BB6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9838C6D5-3740-4E33-8828-4B8B40BC81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3AAA59DD-1460-4180-A9B1-5DB6E0E6618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3C94F4B-C416-48CD-96DD-0FC769BCEFE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1C2EAC9B-AB93-4C69-826F-B9E2C2E6F21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DDC019F1-A9F6-4C7B-8C4A-D14004EBFA7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E6528627-DEC1-43B6-ADBB-DED4554165E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A76B8DBA-95E6-4728-B9E7-8DC90DCDB1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C3FD62FA-74FE-4755-AF89-A5AF50BF2F8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E881DF9-DAAD-49DE-946C-C7598BD39F6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42CAD5EC-DB83-4C06-9A31-7EC0791F752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98" name="Freeform: Shape 119">
              <a:extLst>
                <a:ext uri="{FF2B5EF4-FFF2-40B4-BE49-F238E27FC236}">
                  <a16:creationId xmlns:a16="http://schemas.microsoft.com/office/drawing/2014/main" xmlns="" id="{372DCE00-45C5-45E9-9296-ED1601B952E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30D8D0D3-08FC-45F2-910C-2208CEE4C5D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3C83D3DA-D695-47FD-B4CD-A11F05A5A33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3A58162F-1AD7-4483-A925-D950661120D2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9E8A7DEA-EBE7-4287-8C0F-B7327A54BB4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12B5B122-7FDA-4885-B453-61456C85EA6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06541FE1-9EEC-4503-898B-52E9C85C2EE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FBD5FEEC-20E2-45DC-93F2-537A8049C74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0EE32CF4-B7FB-4EB0-8426-40D3F22C423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DA42A683-39DB-4A07-9D5A-775C8AE7AB1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23FC3941-24F1-4995-BA4C-A8DF6D32A8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8663AD7A-66BF-4185-9B63-4C297898A50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E86DFF2B-7C78-437E-B07C-B5565491D15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D558073E-25B5-4301-8332-87E0AE50C23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262C1FF7-E18F-4E90-93AF-AA9EAACD438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A2590970-317B-473F-9626-FA2C84208BA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C7585766-9A8C-407F-932F-BF674530CF54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15" name="Freeform: Shape 136">
              <a:extLst>
                <a:ext uri="{FF2B5EF4-FFF2-40B4-BE49-F238E27FC236}">
                  <a16:creationId xmlns:a16="http://schemas.microsoft.com/office/drawing/2014/main" xmlns="" id="{862042FB-5E72-4DD6-BC48-0101EC595C7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2AA921E7-DF42-4C49-B7E5-08BC40FCD0E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071EAAAF-4C98-438B-A8F7-F4B5C070D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B0D5F8B1-AE70-4C19-89B1-A74DB8FF34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E8762B10-291E-4E78-ABBE-B60A12A8B1F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2DFCC58B-86DB-4FE2-8F98-561A670BD0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A122410B-3DC0-4058-8247-E7FC486592D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E5EBF240-7D2F-4CF4-AEB4-4DB613355E2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15DB2BA9-D6F7-411B-BEA9-43815B26CB3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0219D5AB-5927-48BB-9967-11DF8EA6C44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B22048EA-D93C-45DA-B7A4-0E92F62FBD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3F4F307D-48C6-4566-8378-F3FB6B90D95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02A894BF-A98B-4015-9CA3-28CE5D6A30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8ADC6720-F303-4AB8-85B6-DC11BCF1183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49D7B37B-9C2D-416C-813E-12749CBF21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8EBAA456-4D06-499C-ABC6-F20F3DBA7EE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E1669B18-4EF0-4D04-B4DE-DFE8319950EF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32" name="Freeform: Shape 153">
              <a:extLst>
                <a:ext uri="{FF2B5EF4-FFF2-40B4-BE49-F238E27FC236}">
                  <a16:creationId xmlns:a16="http://schemas.microsoft.com/office/drawing/2014/main" xmlns="" id="{BABC81BF-C269-49F9-9EA1-8BD406323F1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EA606F08-55B7-4B37-945B-5B27075339D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2AF7C167-F186-4E97-BA2A-5871D1458EA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73C83D52-4FFD-48F8-9900-F7FBD27435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2A528FEE-A008-4676-8500-91C30D05825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D96863DF-CE41-465F-8201-7878F98743F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3BC19FA2-A4EE-441A-9B80-B76C76F6937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4FC13C78-2429-4E1E-94ED-253F91FA20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D332F68A-C5CD-4CB8-ACD7-CD1D94D844D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7ED05AA8-A9F5-48D6-8BCC-9AB2B5C86E6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15AEC49F-E115-4C93-BDDD-46C161D9D46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F4831C65-10E3-4303-8372-3DC2C018ABF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78D380F6-2325-4A93-A778-00335124337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DB510ADF-3427-4801-B3C8-4CF2B5056D3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60A33251-5833-4C0C-A2C6-15FD7E8DA5C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72AC87C0-394D-443D-A219-C8EE9296981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41577DE7-5401-4A34-921C-DC48C4495E3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49" name="Freeform: Shape 170">
              <a:extLst>
                <a:ext uri="{FF2B5EF4-FFF2-40B4-BE49-F238E27FC236}">
                  <a16:creationId xmlns:a16="http://schemas.microsoft.com/office/drawing/2014/main" xmlns="" id="{E195B76B-09DB-4162-905E-E64553CABA2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99F695C6-C25C-421C-BEAD-8A0577EA50D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2E633616-2064-4880-8C1C-EEFE0C8BB2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CF9903CB-B31D-4FCC-B829-6237E21BA51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211703D1-243C-4A8E-8D87-AD79ABE54E6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3FB92B82-C13F-44D7-B14F-2E30F82CF79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6A87E63E-168C-4E90-A82E-F47437581C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E0994E1A-DD16-4EEA-8A70-B497258EBB3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2BA835F5-05A5-4749-85DE-4E6D6AC126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xmlns="" id="{F33105B3-9DBF-4B90-A8C8-FDA40CDFBD6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F7880327-625C-4B11-A23B-F0076C4BD3E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27E56AC6-D2B5-4A23-8B8F-9E246732D75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F483722E-C5B8-4ECE-A322-92C2B757C08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32F1960D-B188-4531-BD14-5312F3B5E62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FE1ADEDB-4A5C-4D14-821E-623AFF5951A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020BC3F8-5672-485D-BC14-96213F03BC5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5667F44F-E663-41E7-84CA-4550CF256858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66" name="Freeform: Shape 187">
              <a:extLst>
                <a:ext uri="{FF2B5EF4-FFF2-40B4-BE49-F238E27FC236}">
                  <a16:creationId xmlns:a16="http://schemas.microsoft.com/office/drawing/2014/main" xmlns="" id="{7A385D17-05C8-4AA3-BB69-647F71E2277C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xmlns="" id="{2E32C183-A74D-4995-87A9-F7DA9D073BA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xmlns="" id="{8038FC6C-458C-42B6-BE14-565B62D17FB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xmlns="" id="{9508F5C2-5B1E-45CF-8902-122826A07F2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77A13ED4-4BB9-4D22-A3B7-D1C376DFF2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B9D6779E-0E02-4735-9D4C-A9ED49A52AC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34AA3F6E-4029-42E4-80D3-B30EA1834A9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8D268260-9686-4057-99B0-EE7BD45D9A2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016F14DD-70B3-4CAC-AA2F-8CA027B301C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3D2EF879-385E-4AE0-B513-53FD694B87F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5866144B-A227-4762-8526-8A9C2D11283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3B82CBA5-DF86-4CED-813F-062D362BF75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5883CE8D-D95C-479D-A2C6-A1B085B75D8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8304C6C2-A872-489B-91F5-A8E49FF4C05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637941B-5CBF-4DA4-8DB2-87D5541C21F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74640DB6-7EA5-44E8-8F5E-A0DE9081B08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E55F164A-53A8-41F3-B2B6-E14C5D4F6D5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83" name="Freeform: Shape 204">
              <a:extLst>
                <a:ext uri="{FF2B5EF4-FFF2-40B4-BE49-F238E27FC236}">
                  <a16:creationId xmlns:a16="http://schemas.microsoft.com/office/drawing/2014/main" xmlns="" id="{B2B58F0B-F44B-4BE0-8214-AA677009AAB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257FE4D6-483E-431B-AA7D-E560761C29A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xmlns="" id="{FFCA97A4-A8DA-40C1-9D9E-EF932C7D05B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090C6838-1F22-4DA9-82BD-5C37E647713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xmlns="" id="{480C4D48-9C07-430E-957C-8789FAF48C1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xmlns="" id="{D5AB55CE-F667-43FA-A44F-F06BCE7DDB4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55FAB3BA-970B-4154-B061-39B74E060D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xmlns="" id="{99000E8C-A900-44FD-B075-4CD834590E4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xmlns="" id="{A3D98097-E764-4A6B-B7A9-69D605893C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xmlns="" id="{9A3A5A96-2583-4551-BCBD-707DB272E97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xmlns="" id="{96A80426-DC6A-4D2D-9656-9255717D3F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xmlns="" id="{4D1A7621-A4C4-48A1-990C-8B519183F55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xmlns="" id="{7183A863-4BDA-4BFA-9F25-C215F96DA9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xmlns="" id="{BCA1372C-EF11-4646-800B-B42FC7CFB10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E1F6A30E-5FAB-487C-A741-C0C4C7BB25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671D3926-1AE4-49D8-B730-0F19D912E9A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44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566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  <p:bldGraphic spid="9" grpId="0">
        <p:bldAsOne/>
      </p:bldGraphic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639691" y="1879894"/>
            <a:ext cx="3423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Ai </a:t>
            </a:r>
            <a:r>
              <a:rPr lang="en-US" sz="3200" b="1" dirty="0" err="1" smtClean="0"/>
              <a:t>là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vị</a:t>
            </a:r>
            <a:r>
              <a:rPr lang="en-US" sz="3200" b="1" dirty="0" smtClean="0"/>
              <a:t> cha </a:t>
            </a:r>
            <a:r>
              <a:rPr lang="en-US" sz="3200" b="1" dirty="0" err="1" smtClean="0"/>
              <a:t>già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tộc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Việt</a:t>
            </a:r>
            <a:r>
              <a:rPr lang="en-US" sz="3200" b="1" dirty="0" smtClean="0"/>
              <a:t> Nam</a:t>
            </a:r>
            <a:r>
              <a:rPr lang="en-US" sz="3200" b="1" dirty="0" smtClean="0"/>
              <a:t>?</a:t>
            </a:r>
            <a:endParaRPr lang="fr-FR" sz="4000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61041908"/>
              </p:ext>
            </p:extLst>
          </p:nvPr>
        </p:nvGraphicFramePr>
        <p:xfrm>
          <a:off x="6446845" y="3848545"/>
          <a:ext cx="4580966" cy="211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75921019"/>
              </p:ext>
            </p:extLst>
          </p:nvPr>
        </p:nvGraphicFramePr>
        <p:xfrm>
          <a:off x="6325130" y="1041400"/>
          <a:ext cx="4580966" cy="181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6709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853541" y="1801799"/>
            <a:ext cx="3423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Ngày hội đến trường của bé được gọi là ngày gì ?</a:t>
            </a:r>
            <a:endParaRPr lang="fr-FR" sz="3600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89303195"/>
              </p:ext>
            </p:extLst>
          </p:nvPr>
        </p:nvGraphicFramePr>
        <p:xfrm>
          <a:off x="6706288" y="825506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32000947"/>
              </p:ext>
            </p:extLst>
          </p:nvPr>
        </p:nvGraphicFramePr>
        <p:xfrm>
          <a:off x="6706288" y="2832949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9506111"/>
              </p:ext>
            </p:extLst>
          </p:nvPr>
        </p:nvGraphicFramePr>
        <p:xfrm>
          <a:off x="6706288" y="4592521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145B49B-AF41-4BE0-B241-6E1B63DA18F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3" name="Freeform: Shape 34">
              <a:extLst>
                <a:ext uri="{FF2B5EF4-FFF2-40B4-BE49-F238E27FC236}">
                  <a16:creationId xmlns:a16="http://schemas.microsoft.com/office/drawing/2014/main" xmlns="" id="{1CC8CE60-4DF8-45AC-81F8-499E2A9FAF9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9600E49-167D-4062-9374-A73819FA6FD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CE710985-C6EC-4776-916C-CF4CDEE7B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42A1F6F2-7F94-4594-B47B-C03151A15A8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A59A93E1-BB34-479A-9C36-F6C2CF1494E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22B8568D-9EAD-4F39-9C4D-08B09DB712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A3120A76-BB21-472A-A8AA-E439F5E34B4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247848BD-BAEF-497D-A745-A6ABE31699D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81E42B41-31E2-4FEB-9E22-A97483CC733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F0F97BCD-BF21-4D31-8ABA-8A08B3C3B71F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228EE3F4-422A-41D8-8683-2C13C83D8343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BACA0A1-F1E0-4D8B-AEA0-EE980929DC7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BD8BC348-D065-4E67-A3FF-3C6A83D1E5E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3C70ADD1-52CA-4130-AD92-5485BF8EAA7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5701FF1-5EAE-449D-BEA5-C28EDD30992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26BE5EE-1C1B-46A2-88D5-3E8F732D124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AFDF863-A7AE-4AA7-8BB1-C8783738D45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30" name="Freeform: Shape 51">
              <a:extLst>
                <a:ext uri="{FF2B5EF4-FFF2-40B4-BE49-F238E27FC236}">
                  <a16:creationId xmlns:a16="http://schemas.microsoft.com/office/drawing/2014/main" xmlns="" id="{AEEBC968-C9CF-41C3-8810-C353B295D5D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64D6F81-F5FC-419E-940A-A93964464B1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00F2FE60-180C-4D6B-A737-7F3B12E3252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2BA441F6-A7B2-4553-878D-8B3F9DFCB58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0AA3337D-4266-43B5-B82A-1AC02F92A44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21FEDAF-5FEA-4B1E-AA90-AC47BF2AA58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4F0C34D-E0A6-4074-8074-46FC4AA783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34A8C961-5567-4E2E-B4BA-F7F8B3F7B25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B5215E02-9611-4C79-A65B-5831A1DE378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F6E71211-23B2-44DF-96E5-AEDCDE60E88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59537DC3-80B8-40C4-B60A-AFDF456F930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D136B4E9-F708-4878-8E96-7395EA2521A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3DD50AC9-16E0-4935-936B-C53C3C6F79F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0FAB2A0B-E337-4869-856B-6ED815BD2B4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6C2A146-51A9-4A56-98DC-E8D80BF8F98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860F34A-33CC-4F45-9A16-42FFDD1D560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D33D51D-4A72-4209-94A7-865A93395DF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47" name="Freeform: Shape 68">
              <a:extLst>
                <a:ext uri="{FF2B5EF4-FFF2-40B4-BE49-F238E27FC236}">
                  <a16:creationId xmlns:a16="http://schemas.microsoft.com/office/drawing/2014/main" xmlns="" id="{20D6FA87-3D3A-4DE6-8E3B-F5548A0BF5F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BF8DD573-0A89-42FB-AC0A-B3025409868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267D801-8D0E-4064-88E3-1CA08A0E242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B8AC560C-7FAE-4A34-BE1A-C83B9E95B4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7AFEA16-CC3C-45DA-BAE1-535C5998E3F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C7445BF-1FA5-4957-A036-AE47547179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32576234-05A6-4261-AAD3-57B7689845A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CE4A0AD-F7A2-402E-9E45-07C1E9F674B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9A3D6C92-7E51-4788-BFA2-D85FDC62F6B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458E4D3A-E646-42AD-BED4-3C49A71A9D9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D20CB03B-B771-48E7-BC04-6791819AA21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B77BC054-0BFD-4169-A9E9-FEEB61E164A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1824E047-58CC-4E34-821C-81A510B3CD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55F2390B-0EED-4A44-A7F4-634954D1EB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CAC668C-B25A-4A93-985D-6A6CF313653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334D32B-9018-476E-9A77-F5E916C972C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3E3EE526-CE64-431E-BF37-557A19A4E77C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64" name="Freeform: Shape 85">
              <a:extLst>
                <a:ext uri="{FF2B5EF4-FFF2-40B4-BE49-F238E27FC236}">
                  <a16:creationId xmlns:a16="http://schemas.microsoft.com/office/drawing/2014/main" xmlns="" id="{E584CB60-9E58-4F86-8835-1E289A46DF0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BD30811B-750B-4433-9A38-4330922C6C1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9B2CAEE8-37DC-42B1-A335-B22221BE1A2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645135D-0008-4F22-9679-3D1BFB446AA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C1E200F3-AEE8-48A6-AA03-9B3BCAF1D99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C5547ADD-189C-4CA7-84A8-148655116B9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4AFF6EC3-1DF3-4B18-812F-175AF9CF11D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F64CB16D-B210-4B1A-A398-3399F092A1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FB449EB1-97BC-46E1-BAC9-4A6482B2839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34EC1A43-01BE-49A0-9D18-628F2A6781D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0CFF60E0-AAE0-442F-9E34-06739D7AA7B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322FC7C5-EE2F-4DF1-BCBC-EE15AF85C8E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E78FB7F1-701E-4520-B798-1AA2301C250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18696982-E4B4-4A4F-9CE5-287BCC22B0F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B926FDCF-19B1-4BF1-AF86-ADB8828297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2B62DAB9-6C63-47D4-84B0-A9226731D62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74742C4-B295-45F2-A433-CC32139F11A3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81" name="Freeform: Shape 102">
              <a:extLst>
                <a:ext uri="{FF2B5EF4-FFF2-40B4-BE49-F238E27FC236}">
                  <a16:creationId xmlns:a16="http://schemas.microsoft.com/office/drawing/2014/main" xmlns="" id="{92810728-FAD6-4A7E-A76F-78F732D7411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491F305C-460F-4E9F-B291-951E28EFD0E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C615FD4D-398A-44DC-927F-E2E1AF25D79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99A649C2-59CB-4CCD-A67D-8A00253CC5C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33C49F4B-6BE7-4FD8-B840-2752C509193E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E8BF65C3-B12E-4E34-9870-66BAE897A8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2A7379A8-998F-4D6B-B492-DFA37230BB6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9838C6D5-3740-4E33-8828-4B8B40BC81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3AAA59DD-1460-4180-A9B1-5DB6E0E6618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3C94F4B-C416-48CD-96DD-0FC769BCEFE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1C2EAC9B-AB93-4C69-826F-B9E2C2E6F21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DDC019F1-A9F6-4C7B-8C4A-D14004EBFA7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E6528627-DEC1-43B6-ADBB-DED4554165E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A76B8DBA-95E6-4728-B9E7-8DC90DCDB1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C3FD62FA-74FE-4755-AF89-A5AF50BF2F8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E881DF9-DAAD-49DE-946C-C7598BD39F6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42CAD5EC-DB83-4C06-9A31-7EC0791F752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98" name="Freeform: Shape 119">
              <a:extLst>
                <a:ext uri="{FF2B5EF4-FFF2-40B4-BE49-F238E27FC236}">
                  <a16:creationId xmlns:a16="http://schemas.microsoft.com/office/drawing/2014/main" xmlns="" id="{372DCE00-45C5-45E9-9296-ED1601B952E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30D8D0D3-08FC-45F2-910C-2208CEE4C5D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3C83D3DA-D695-47FD-B4CD-A11F05A5A33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3A58162F-1AD7-4483-A925-D950661120D2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9E8A7DEA-EBE7-4287-8C0F-B7327A54BB4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12B5B122-7FDA-4885-B453-61456C85EA6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06541FE1-9EEC-4503-898B-52E9C85C2EE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FBD5FEEC-20E2-45DC-93F2-537A8049C74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0EE32CF4-B7FB-4EB0-8426-40D3F22C423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DA42A683-39DB-4A07-9D5A-775C8AE7AB1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23FC3941-24F1-4995-BA4C-A8DF6D32A8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8663AD7A-66BF-4185-9B63-4C297898A50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E86DFF2B-7C78-437E-B07C-B5565491D15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D558073E-25B5-4301-8332-87E0AE50C23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262C1FF7-E18F-4E90-93AF-AA9EAACD438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A2590970-317B-473F-9626-FA2C84208BA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C7585766-9A8C-407F-932F-BF674530CF54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15" name="Freeform: Shape 136">
              <a:extLst>
                <a:ext uri="{FF2B5EF4-FFF2-40B4-BE49-F238E27FC236}">
                  <a16:creationId xmlns:a16="http://schemas.microsoft.com/office/drawing/2014/main" xmlns="" id="{862042FB-5E72-4DD6-BC48-0101EC595C7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2AA921E7-DF42-4C49-B7E5-08BC40FCD0E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071EAAAF-4C98-438B-A8F7-F4B5C070D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B0D5F8B1-AE70-4C19-89B1-A74DB8FF34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E8762B10-291E-4E78-ABBE-B60A12A8B1F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2DFCC58B-86DB-4FE2-8F98-561A670BD0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A122410B-3DC0-4058-8247-E7FC486592D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E5EBF240-7D2F-4CF4-AEB4-4DB613355E2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15DB2BA9-D6F7-411B-BEA9-43815B26CB3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0219D5AB-5927-48BB-9967-11DF8EA6C44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B22048EA-D93C-45DA-B7A4-0E92F62FBD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3F4F307D-48C6-4566-8378-F3FB6B90D95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02A894BF-A98B-4015-9CA3-28CE5D6A30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8ADC6720-F303-4AB8-85B6-DC11BCF1183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49D7B37B-9C2D-416C-813E-12749CBF21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8EBAA456-4D06-499C-ABC6-F20F3DBA7EE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E1669B18-4EF0-4D04-B4DE-DFE8319950EF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32" name="Freeform: Shape 153">
              <a:extLst>
                <a:ext uri="{FF2B5EF4-FFF2-40B4-BE49-F238E27FC236}">
                  <a16:creationId xmlns:a16="http://schemas.microsoft.com/office/drawing/2014/main" xmlns="" id="{BABC81BF-C269-49F9-9EA1-8BD406323F1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EA606F08-55B7-4B37-945B-5B27075339D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2AF7C167-F186-4E97-BA2A-5871D1458EA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73C83D52-4FFD-48F8-9900-F7FBD27435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2A528FEE-A008-4676-8500-91C30D05825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D96863DF-CE41-465F-8201-7878F98743F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3BC19FA2-A4EE-441A-9B80-B76C76F6937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4FC13C78-2429-4E1E-94ED-253F91FA20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D332F68A-C5CD-4CB8-ACD7-CD1D94D844D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7ED05AA8-A9F5-48D6-8BCC-9AB2B5C86E6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15AEC49F-E115-4C93-BDDD-46C161D9D46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F4831C65-10E3-4303-8372-3DC2C018ABF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78D380F6-2325-4A93-A778-00335124337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DB510ADF-3427-4801-B3C8-4CF2B5056D3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60A33251-5833-4C0C-A2C6-15FD7E8DA5C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72AC87C0-394D-443D-A219-C8EE9296981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41577DE7-5401-4A34-921C-DC48C4495E3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49" name="Freeform: Shape 170">
              <a:extLst>
                <a:ext uri="{FF2B5EF4-FFF2-40B4-BE49-F238E27FC236}">
                  <a16:creationId xmlns:a16="http://schemas.microsoft.com/office/drawing/2014/main" xmlns="" id="{E195B76B-09DB-4162-905E-E64553CABA2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99F695C6-C25C-421C-BEAD-8A0577EA50D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2E633616-2064-4880-8C1C-EEFE0C8BB2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CF9903CB-B31D-4FCC-B829-6237E21BA51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211703D1-243C-4A8E-8D87-AD79ABE54E6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3FB92B82-C13F-44D7-B14F-2E30F82CF79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6A87E63E-168C-4E90-A82E-F47437581C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E0994E1A-DD16-4EEA-8A70-B497258EBB3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2BA835F5-05A5-4749-85DE-4E6D6AC126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xmlns="" id="{F33105B3-9DBF-4B90-A8C8-FDA40CDFBD6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F7880327-625C-4B11-A23B-F0076C4BD3E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27E56AC6-D2B5-4A23-8B8F-9E246732D75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F483722E-C5B8-4ECE-A322-92C2B757C08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32F1960D-B188-4531-BD14-5312F3B5E62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FE1ADEDB-4A5C-4D14-821E-623AFF5951A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020BC3F8-5672-485D-BC14-96213F03BC5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5667F44F-E663-41E7-84CA-4550CF256858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66" name="Freeform: Shape 187">
              <a:extLst>
                <a:ext uri="{FF2B5EF4-FFF2-40B4-BE49-F238E27FC236}">
                  <a16:creationId xmlns:a16="http://schemas.microsoft.com/office/drawing/2014/main" xmlns="" id="{7A385D17-05C8-4AA3-BB69-647F71E2277C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xmlns="" id="{2E32C183-A74D-4995-87A9-F7DA9D073BA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xmlns="" id="{8038FC6C-458C-42B6-BE14-565B62D17FB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xmlns="" id="{9508F5C2-5B1E-45CF-8902-122826A07F2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77A13ED4-4BB9-4D22-A3B7-D1C376DFF2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B9D6779E-0E02-4735-9D4C-A9ED49A52AC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34AA3F6E-4029-42E4-80D3-B30EA1834A9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8D268260-9686-4057-99B0-EE7BD45D9A2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016F14DD-70B3-4CAC-AA2F-8CA027B301C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3D2EF879-385E-4AE0-B513-53FD694B87F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5866144B-A227-4762-8526-8A9C2D11283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3B82CBA5-DF86-4CED-813F-062D362BF75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5883CE8D-D95C-479D-A2C6-A1B085B75D8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8304C6C2-A872-489B-91F5-A8E49FF4C05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637941B-5CBF-4DA4-8DB2-87D5541C21F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74640DB6-7EA5-44E8-8F5E-A0DE9081B08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E55F164A-53A8-41F3-B2B6-E14C5D4F6D5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83" name="Freeform: Shape 204">
              <a:extLst>
                <a:ext uri="{FF2B5EF4-FFF2-40B4-BE49-F238E27FC236}">
                  <a16:creationId xmlns:a16="http://schemas.microsoft.com/office/drawing/2014/main" xmlns="" id="{B2B58F0B-F44B-4BE0-8214-AA677009AAB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257FE4D6-483E-431B-AA7D-E560761C29A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xmlns="" id="{FFCA97A4-A8DA-40C1-9D9E-EF932C7D05B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090C6838-1F22-4DA9-82BD-5C37E647713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xmlns="" id="{480C4D48-9C07-430E-957C-8789FAF48C1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xmlns="" id="{D5AB55CE-F667-43FA-A44F-F06BCE7DDB4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55FAB3BA-970B-4154-B061-39B74E060D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xmlns="" id="{99000E8C-A900-44FD-B075-4CD834590E4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xmlns="" id="{A3D98097-E764-4A6B-B7A9-69D605893C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xmlns="" id="{9A3A5A96-2583-4551-BCBD-707DB272E97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xmlns="" id="{96A80426-DC6A-4D2D-9656-9255717D3F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xmlns="" id="{4D1A7621-A4C4-48A1-990C-8B519183F55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xmlns="" id="{7183A863-4BDA-4BFA-9F25-C215F96DA9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xmlns="" id="{BCA1372C-EF11-4646-800B-B42FC7CFB10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E1F6A30E-5FAB-487C-A741-C0C4C7BB25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671D3926-1AE4-49D8-B730-0F19D912E9A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7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566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639691" y="1949549"/>
            <a:ext cx="3423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Ngày hội đến trường của bé được gọi là ngày gì?</a:t>
            </a:r>
            <a:endParaRPr lang="fr-FR" sz="3600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07918059"/>
              </p:ext>
            </p:extLst>
          </p:nvPr>
        </p:nvGraphicFramePr>
        <p:xfrm>
          <a:off x="6662745" y="2642046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03446262"/>
              </p:ext>
            </p:extLst>
          </p:nvPr>
        </p:nvGraphicFramePr>
        <p:xfrm>
          <a:off x="6658663" y="4727698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7170192"/>
              </p:ext>
            </p:extLst>
          </p:nvPr>
        </p:nvGraphicFramePr>
        <p:xfrm>
          <a:off x="6677259" y="431624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4683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853541" y="1801799"/>
            <a:ext cx="3423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Tháp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Rùa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danh</a:t>
            </a:r>
            <a:r>
              <a:rPr lang="en-US" sz="2800" b="1" dirty="0" smtClean="0"/>
              <a:t> lam </a:t>
            </a:r>
            <a:r>
              <a:rPr lang="en-US" sz="2800" b="1" dirty="0" err="1" smtClean="0"/>
              <a:t>thắng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?</a:t>
            </a:r>
            <a:endParaRPr lang="fr-FR" sz="3600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81129302"/>
              </p:ext>
            </p:extLst>
          </p:nvPr>
        </p:nvGraphicFramePr>
        <p:xfrm>
          <a:off x="6706288" y="825506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9357576"/>
              </p:ext>
            </p:extLst>
          </p:nvPr>
        </p:nvGraphicFramePr>
        <p:xfrm>
          <a:off x="6706288" y="2832949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251339983"/>
              </p:ext>
            </p:extLst>
          </p:nvPr>
        </p:nvGraphicFramePr>
        <p:xfrm>
          <a:off x="6706288" y="4592521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145B49B-AF41-4BE0-B241-6E1B63DA18F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3" name="Freeform: Shape 34">
              <a:extLst>
                <a:ext uri="{FF2B5EF4-FFF2-40B4-BE49-F238E27FC236}">
                  <a16:creationId xmlns:a16="http://schemas.microsoft.com/office/drawing/2014/main" xmlns="" id="{1CC8CE60-4DF8-45AC-81F8-499E2A9FAF9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9600E49-167D-4062-9374-A73819FA6FD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CE710985-C6EC-4776-916C-CF4CDEE7B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42A1F6F2-7F94-4594-B47B-C03151A15A8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A59A93E1-BB34-479A-9C36-F6C2CF1494E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22B8568D-9EAD-4F39-9C4D-08B09DB712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A3120A76-BB21-472A-A8AA-E439F5E34B4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247848BD-BAEF-497D-A745-A6ABE31699D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81E42B41-31E2-4FEB-9E22-A97483CC733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F0F97BCD-BF21-4D31-8ABA-8A08B3C3B71F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228EE3F4-422A-41D8-8683-2C13C83D8343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BACA0A1-F1E0-4D8B-AEA0-EE980929DC7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BD8BC348-D065-4E67-A3FF-3C6A83D1E5E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3C70ADD1-52CA-4130-AD92-5485BF8EAA7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5701FF1-5EAE-449D-BEA5-C28EDD30992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26BE5EE-1C1B-46A2-88D5-3E8F732D124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AFDF863-A7AE-4AA7-8BB1-C8783738D45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30" name="Freeform: Shape 51">
              <a:extLst>
                <a:ext uri="{FF2B5EF4-FFF2-40B4-BE49-F238E27FC236}">
                  <a16:creationId xmlns:a16="http://schemas.microsoft.com/office/drawing/2014/main" xmlns="" id="{AEEBC968-C9CF-41C3-8810-C353B295D5D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64D6F81-F5FC-419E-940A-A93964464B1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00F2FE60-180C-4D6B-A737-7F3B12E3252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2BA441F6-A7B2-4553-878D-8B3F9DFCB58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0AA3337D-4266-43B5-B82A-1AC02F92A44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21FEDAF-5FEA-4B1E-AA90-AC47BF2AA58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4F0C34D-E0A6-4074-8074-46FC4AA783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34A8C961-5567-4E2E-B4BA-F7F8B3F7B25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B5215E02-9611-4C79-A65B-5831A1DE378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F6E71211-23B2-44DF-96E5-AEDCDE60E88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59537DC3-80B8-40C4-B60A-AFDF456F930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D136B4E9-F708-4878-8E96-7395EA2521A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3DD50AC9-16E0-4935-936B-C53C3C6F79F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0FAB2A0B-E337-4869-856B-6ED815BD2B4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6C2A146-51A9-4A56-98DC-E8D80BF8F98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860F34A-33CC-4F45-9A16-42FFDD1D560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D33D51D-4A72-4209-94A7-865A93395DF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47" name="Freeform: Shape 68">
              <a:extLst>
                <a:ext uri="{FF2B5EF4-FFF2-40B4-BE49-F238E27FC236}">
                  <a16:creationId xmlns:a16="http://schemas.microsoft.com/office/drawing/2014/main" xmlns="" id="{20D6FA87-3D3A-4DE6-8E3B-F5548A0BF5F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BF8DD573-0A89-42FB-AC0A-B3025409868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267D801-8D0E-4064-88E3-1CA08A0E242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B8AC560C-7FAE-4A34-BE1A-C83B9E95B4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7AFEA16-CC3C-45DA-BAE1-535C5998E3F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C7445BF-1FA5-4957-A036-AE47547179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32576234-05A6-4261-AAD3-57B7689845A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CE4A0AD-F7A2-402E-9E45-07C1E9F674B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9A3D6C92-7E51-4788-BFA2-D85FDC62F6B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458E4D3A-E646-42AD-BED4-3C49A71A9D9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D20CB03B-B771-48E7-BC04-6791819AA21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B77BC054-0BFD-4169-A9E9-FEEB61E164A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1824E047-58CC-4E34-821C-81A510B3CD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55F2390B-0EED-4A44-A7F4-634954D1EB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CAC668C-B25A-4A93-985D-6A6CF313653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334D32B-9018-476E-9A77-F5E916C972C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3E3EE526-CE64-431E-BF37-557A19A4E77C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64" name="Freeform: Shape 85">
              <a:extLst>
                <a:ext uri="{FF2B5EF4-FFF2-40B4-BE49-F238E27FC236}">
                  <a16:creationId xmlns:a16="http://schemas.microsoft.com/office/drawing/2014/main" xmlns="" id="{E584CB60-9E58-4F86-8835-1E289A46DF0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BD30811B-750B-4433-9A38-4330922C6C1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9B2CAEE8-37DC-42B1-A335-B22221BE1A2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645135D-0008-4F22-9679-3D1BFB446AA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C1E200F3-AEE8-48A6-AA03-9B3BCAF1D99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C5547ADD-189C-4CA7-84A8-148655116B9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4AFF6EC3-1DF3-4B18-812F-175AF9CF11D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F64CB16D-B210-4B1A-A398-3399F092A1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FB449EB1-97BC-46E1-BAC9-4A6482B2839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34EC1A43-01BE-49A0-9D18-628F2A6781D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0CFF60E0-AAE0-442F-9E34-06739D7AA7B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322FC7C5-EE2F-4DF1-BCBC-EE15AF85C8E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E78FB7F1-701E-4520-B798-1AA2301C250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18696982-E4B4-4A4F-9CE5-287BCC22B0F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B926FDCF-19B1-4BF1-AF86-ADB8828297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2B62DAB9-6C63-47D4-84B0-A9226731D62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74742C4-B295-45F2-A433-CC32139F11A3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81" name="Freeform: Shape 102">
              <a:extLst>
                <a:ext uri="{FF2B5EF4-FFF2-40B4-BE49-F238E27FC236}">
                  <a16:creationId xmlns:a16="http://schemas.microsoft.com/office/drawing/2014/main" xmlns="" id="{92810728-FAD6-4A7E-A76F-78F732D7411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491F305C-460F-4E9F-B291-951E28EFD0E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C615FD4D-398A-44DC-927F-E2E1AF25D79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99A649C2-59CB-4CCD-A67D-8A00253CC5C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33C49F4B-6BE7-4FD8-B840-2752C509193E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E8BF65C3-B12E-4E34-9870-66BAE897A8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2A7379A8-998F-4D6B-B492-DFA37230BB6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9838C6D5-3740-4E33-8828-4B8B40BC81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3AAA59DD-1460-4180-A9B1-5DB6E0E6618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3C94F4B-C416-48CD-96DD-0FC769BCEFE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1C2EAC9B-AB93-4C69-826F-B9E2C2E6F21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DDC019F1-A9F6-4C7B-8C4A-D14004EBFA7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E6528627-DEC1-43B6-ADBB-DED4554165E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A76B8DBA-95E6-4728-B9E7-8DC90DCDB1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C3FD62FA-74FE-4755-AF89-A5AF50BF2F8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E881DF9-DAAD-49DE-946C-C7598BD39F6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42CAD5EC-DB83-4C06-9A31-7EC0791F752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98" name="Freeform: Shape 119">
              <a:extLst>
                <a:ext uri="{FF2B5EF4-FFF2-40B4-BE49-F238E27FC236}">
                  <a16:creationId xmlns:a16="http://schemas.microsoft.com/office/drawing/2014/main" xmlns="" id="{372DCE00-45C5-45E9-9296-ED1601B952E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30D8D0D3-08FC-45F2-910C-2208CEE4C5D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3C83D3DA-D695-47FD-B4CD-A11F05A5A33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3A58162F-1AD7-4483-A925-D950661120D2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9E8A7DEA-EBE7-4287-8C0F-B7327A54BB4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12B5B122-7FDA-4885-B453-61456C85EA6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06541FE1-9EEC-4503-898B-52E9C85C2EE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FBD5FEEC-20E2-45DC-93F2-537A8049C74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0EE32CF4-B7FB-4EB0-8426-40D3F22C423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DA42A683-39DB-4A07-9D5A-775C8AE7AB1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23FC3941-24F1-4995-BA4C-A8DF6D32A8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8663AD7A-66BF-4185-9B63-4C297898A50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E86DFF2B-7C78-437E-B07C-B5565491D15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D558073E-25B5-4301-8332-87E0AE50C23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262C1FF7-E18F-4E90-93AF-AA9EAACD438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A2590970-317B-473F-9626-FA2C84208BA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C7585766-9A8C-407F-932F-BF674530CF54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15" name="Freeform: Shape 136">
              <a:extLst>
                <a:ext uri="{FF2B5EF4-FFF2-40B4-BE49-F238E27FC236}">
                  <a16:creationId xmlns:a16="http://schemas.microsoft.com/office/drawing/2014/main" xmlns="" id="{862042FB-5E72-4DD6-BC48-0101EC595C7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2AA921E7-DF42-4C49-B7E5-08BC40FCD0E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071EAAAF-4C98-438B-A8F7-F4B5C070D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B0D5F8B1-AE70-4C19-89B1-A74DB8FF34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E8762B10-291E-4E78-ABBE-B60A12A8B1F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2DFCC58B-86DB-4FE2-8F98-561A670BD0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A122410B-3DC0-4058-8247-E7FC486592D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E5EBF240-7D2F-4CF4-AEB4-4DB613355E2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15DB2BA9-D6F7-411B-BEA9-43815B26CB3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0219D5AB-5927-48BB-9967-11DF8EA6C44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B22048EA-D93C-45DA-B7A4-0E92F62FBD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3F4F307D-48C6-4566-8378-F3FB6B90D95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02A894BF-A98B-4015-9CA3-28CE5D6A30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8ADC6720-F303-4AB8-85B6-DC11BCF1183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49D7B37B-9C2D-416C-813E-12749CBF21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8EBAA456-4D06-499C-ABC6-F20F3DBA7EE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E1669B18-4EF0-4D04-B4DE-DFE8319950EF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32" name="Freeform: Shape 153">
              <a:extLst>
                <a:ext uri="{FF2B5EF4-FFF2-40B4-BE49-F238E27FC236}">
                  <a16:creationId xmlns:a16="http://schemas.microsoft.com/office/drawing/2014/main" xmlns="" id="{BABC81BF-C269-49F9-9EA1-8BD406323F1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EA606F08-55B7-4B37-945B-5B27075339D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2AF7C167-F186-4E97-BA2A-5871D1458EA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73C83D52-4FFD-48F8-9900-F7FBD27435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2A528FEE-A008-4676-8500-91C30D05825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D96863DF-CE41-465F-8201-7878F98743F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3BC19FA2-A4EE-441A-9B80-B76C76F6937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4FC13C78-2429-4E1E-94ED-253F91FA20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D332F68A-C5CD-4CB8-ACD7-CD1D94D844D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7ED05AA8-A9F5-48D6-8BCC-9AB2B5C86E6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15AEC49F-E115-4C93-BDDD-46C161D9D46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F4831C65-10E3-4303-8372-3DC2C018ABF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78D380F6-2325-4A93-A778-00335124337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DB510ADF-3427-4801-B3C8-4CF2B5056D3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60A33251-5833-4C0C-A2C6-15FD7E8DA5C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72AC87C0-394D-443D-A219-C8EE9296981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41577DE7-5401-4A34-921C-DC48C4495E3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49" name="Freeform: Shape 170">
              <a:extLst>
                <a:ext uri="{FF2B5EF4-FFF2-40B4-BE49-F238E27FC236}">
                  <a16:creationId xmlns:a16="http://schemas.microsoft.com/office/drawing/2014/main" xmlns="" id="{E195B76B-09DB-4162-905E-E64553CABA2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99F695C6-C25C-421C-BEAD-8A0577EA50D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2E633616-2064-4880-8C1C-EEFE0C8BB2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CF9903CB-B31D-4FCC-B829-6237E21BA51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211703D1-243C-4A8E-8D87-AD79ABE54E6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3FB92B82-C13F-44D7-B14F-2E30F82CF79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6A87E63E-168C-4E90-A82E-F47437581C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E0994E1A-DD16-4EEA-8A70-B497258EBB3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2BA835F5-05A5-4749-85DE-4E6D6AC126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xmlns="" id="{F33105B3-9DBF-4B90-A8C8-FDA40CDFBD6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F7880327-625C-4B11-A23B-F0076C4BD3E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27E56AC6-D2B5-4A23-8B8F-9E246732D75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F483722E-C5B8-4ECE-A322-92C2B757C08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32F1960D-B188-4531-BD14-5312F3B5E62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FE1ADEDB-4A5C-4D14-821E-623AFF5951A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020BC3F8-5672-485D-BC14-96213F03BC5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5667F44F-E663-41E7-84CA-4550CF256858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66" name="Freeform: Shape 187">
              <a:extLst>
                <a:ext uri="{FF2B5EF4-FFF2-40B4-BE49-F238E27FC236}">
                  <a16:creationId xmlns:a16="http://schemas.microsoft.com/office/drawing/2014/main" xmlns="" id="{7A385D17-05C8-4AA3-BB69-647F71E2277C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xmlns="" id="{2E32C183-A74D-4995-87A9-F7DA9D073BA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xmlns="" id="{8038FC6C-458C-42B6-BE14-565B62D17FB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xmlns="" id="{9508F5C2-5B1E-45CF-8902-122826A07F2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77A13ED4-4BB9-4D22-A3B7-D1C376DFF2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B9D6779E-0E02-4735-9D4C-A9ED49A52AC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34AA3F6E-4029-42E4-80D3-B30EA1834A9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8D268260-9686-4057-99B0-EE7BD45D9A2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016F14DD-70B3-4CAC-AA2F-8CA027B301C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3D2EF879-385E-4AE0-B513-53FD694B87F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5866144B-A227-4762-8526-8A9C2D11283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3B82CBA5-DF86-4CED-813F-062D362BF75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5883CE8D-D95C-479D-A2C6-A1B085B75D8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8304C6C2-A872-489B-91F5-A8E49FF4C05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637941B-5CBF-4DA4-8DB2-87D5541C21F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74640DB6-7EA5-44E8-8F5E-A0DE9081B08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E55F164A-53A8-41F3-B2B6-E14C5D4F6D5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83" name="Freeform: Shape 204">
              <a:extLst>
                <a:ext uri="{FF2B5EF4-FFF2-40B4-BE49-F238E27FC236}">
                  <a16:creationId xmlns:a16="http://schemas.microsoft.com/office/drawing/2014/main" xmlns="" id="{B2B58F0B-F44B-4BE0-8214-AA677009AAB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257FE4D6-483E-431B-AA7D-E560761C29A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xmlns="" id="{FFCA97A4-A8DA-40C1-9D9E-EF932C7D05B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090C6838-1F22-4DA9-82BD-5C37E647713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xmlns="" id="{480C4D48-9C07-430E-957C-8789FAF48C1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xmlns="" id="{D5AB55CE-F667-43FA-A44F-F06BCE7DDB4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55FAB3BA-970B-4154-B061-39B74E060D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xmlns="" id="{99000E8C-A900-44FD-B075-4CD834590E4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xmlns="" id="{A3D98097-E764-4A6B-B7A9-69D605893C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xmlns="" id="{9A3A5A96-2583-4551-BCBD-707DB272E97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xmlns="" id="{96A80426-DC6A-4D2D-9656-9255717D3F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xmlns="" id="{4D1A7621-A4C4-48A1-990C-8B519183F55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xmlns="" id="{7183A863-4BDA-4BFA-9F25-C215F96DA9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xmlns="" id="{BCA1372C-EF11-4646-800B-B42FC7CFB10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E1F6A30E-5FAB-487C-A741-C0C4C7BB25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671D3926-1AE4-49D8-B730-0F19D912E9A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07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566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639691" y="1949549"/>
            <a:ext cx="3423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Tháp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Rùa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danh</a:t>
            </a:r>
            <a:r>
              <a:rPr lang="en-US" sz="2800" b="1" dirty="0" smtClean="0"/>
              <a:t> lam </a:t>
            </a:r>
            <a:r>
              <a:rPr lang="en-US" sz="2800" b="1" dirty="0" err="1" smtClean="0"/>
              <a:t>thắng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?</a:t>
            </a:r>
            <a:endParaRPr lang="fr-FR" sz="3600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28938004"/>
              </p:ext>
            </p:extLst>
          </p:nvPr>
        </p:nvGraphicFramePr>
        <p:xfrm>
          <a:off x="6662745" y="2642046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99972335"/>
              </p:ext>
            </p:extLst>
          </p:nvPr>
        </p:nvGraphicFramePr>
        <p:xfrm>
          <a:off x="6658663" y="4727698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47396573"/>
              </p:ext>
            </p:extLst>
          </p:nvPr>
        </p:nvGraphicFramePr>
        <p:xfrm>
          <a:off x="6677259" y="431624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6647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9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853541" y="1801799"/>
            <a:ext cx="3423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Gia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gồm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ông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bà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bố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mẹ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anh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chị</a:t>
            </a:r>
            <a:r>
              <a:rPr lang="en-US" sz="2800" b="1" dirty="0" smtClean="0"/>
              <a:t> ,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?</a:t>
            </a:r>
            <a:endParaRPr lang="fr-FR" sz="3600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14470503"/>
              </p:ext>
            </p:extLst>
          </p:nvPr>
        </p:nvGraphicFramePr>
        <p:xfrm>
          <a:off x="6706288" y="825506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46706156"/>
              </p:ext>
            </p:extLst>
          </p:nvPr>
        </p:nvGraphicFramePr>
        <p:xfrm>
          <a:off x="6706288" y="2832949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20812136"/>
              </p:ext>
            </p:extLst>
          </p:nvPr>
        </p:nvGraphicFramePr>
        <p:xfrm>
          <a:off x="6706288" y="4592521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145B49B-AF41-4BE0-B241-6E1B63DA18F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3" name="Freeform: Shape 34">
              <a:extLst>
                <a:ext uri="{FF2B5EF4-FFF2-40B4-BE49-F238E27FC236}">
                  <a16:creationId xmlns:a16="http://schemas.microsoft.com/office/drawing/2014/main" xmlns="" id="{1CC8CE60-4DF8-45AC-81F8-499E2A9FAF9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9600E49-167D-4062-9374-A73819FA6FD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CE710985-C6EC-4776-916C-CF4CDEE7B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42A1F6F2-7F94-4594-B47B-C03151A15A8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A59A93E1-BB34-479A-9C36-F6C2CF1494E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22B8568D-9EAD-4F39-9C4D-08B09DB712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A3120A76-BB21-472A-A8AA-E439F5E34B4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247848BD-BAEF-497D-A745-A6ABE31699D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81E42B41-31E2-4FEB-9E22-A97483CC733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F0F97BCD-BF21-4D31-8ABA-8A08B3C3B71F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228EE3F4-422A-41D8-8683-2C13C83D8343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BACA0A1-F1E0-4D8B-AEA0-EE980929DC7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BD8BC348-D065-4E67-A3FF-3C6A83D1E5E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3C70ADD1-52CA-4130-AD92-5485BF8EAA7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5701FF1-5EAE-449D-BEA5-C28EDD30992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26BE5EE-1C1B-46A2-88D5-3E8F732D124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AFDF863-A7AE-4AA7-8BB1-C8783738D45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30" name="Freeform: Shape 51">
              <a:extLst>
                <a:ext uri="{FF2B5EF4-FFF2-40B4-BE49-F238E27FC236}">
                  <a16:creationId xmlns:a16="http://schemas.microsoft.com/office/drawing/2014/main" xmlns="" id="{AEEBC968-C9CF-41C3-8810-C353B295D5D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64D6F81-F5FC-419E-940A-A93964464B1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00F2FE60-180C-4D6B-A737-7F3B12E3252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2BA441F6-A7B2-4553-878D-8B3F9DFCB58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0AA3337D-4266-43B5-B82A-1AC02F92A44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21FEDAF-5FEA-4B1E-AA90-AC47BF2AA58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4F0C34D-E0A6-4074-8074-46FC4AA783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34A8C961-5567-4E2E-B4BA-F7F8B3F7B25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B5215E02-9611-4C79-A65B-5831A1DE378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F6E71211-23B2-44DF-96E5-AEDCDE60E88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59537DC3-80B8-40C4-B60A-AFDF456F930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D136B4E9-F708-4878-8E96-7395EA2521A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3DD50AC9-16E0-4935-936B-C53C3C6F79F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0FAB2A0B-E337-4869-856B-6ED815BD2B4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6C2A146-51A9-4A56-98DC-E8D80BF8F98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860F34A-33CC-4F45-9A16-42FFDD1D560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D33D51D-4A72-4209-94A7-865A93395DF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47" name="Freeform: Shape 68">
              <a:extLst>
                <a:ext uri="{FF2B5EF4-FFF2-40B4-BE49-F238E27FC236}">
                  <a16:creationId xmlns:a16="http://schemas.microsoft.com/office/drawing/2014/main" xmlns="" id="{20D6FA87-3D3A-4DE6-8E3B-F5548A0BF5F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BF8DD573-0A89-42FB-AC0A-B3025409868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267D801-8D0E-4064-88E3-1CA08A0E242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B8AC560C-7FAE-4A34-BE1A-C83B9E95B4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7AFEA16-CC3C-45DA-BAE1-535C5998E3F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C7445BF-1FA5-4957-A036-AE47547179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32576234-05A6-4261-AAD3-57B7689845A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CE4A0AD-F7A2-402E-9E45-07C1E9F674B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9A3D6C92-7E51-4788-BFA2-D85FDC62F6B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458E4D3A-E646-42AD-BED4-3C49A71A9D9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D20CB03B-B771-48E7-BC04-6791819AA21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B77BC054-0BFD-4169-A9E9-FEEB61E164A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1824E047-58CC-4E34-821C-81A510B3CD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55F2390B-0EED-4A44-A7F4-634954D1EB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CAC668C-B25A-4A93-985D-6A6CF313653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334D32B-9018-476E-9A77-F5E916C972C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3E3EE526-CE64-431E-BF37-557A19A4E77C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64" name="Freeform: Shape 85">
              <a:extLst>
                <a:ext uri="{FF2B5EF4-FFF2-40B4-BE49-F238E27FC236}">
                  <a16:creationId xmlns:a16="http://schemas.microsoft.com/office/drawing/2014/main" xmlns="" id="{E584CB60-9E58-4F86-8835-1E289A46DF0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BD30811B-750B-4433-9A38-4330922C6C1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9B2CAEE8-37DC-42B1-A335-B22221BE1A2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645135D-0008-4F22-9679-3D1BFB446AA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C1E200F3-AEE8-48A6-AA03-9B3BCAF1D99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C5547ADD-189C-4CA7-84A8-148655116B9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4AFF6EC3-1DF3-4B18-812F-175AF9CF11D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F64CB16D-B210-4B1A-A398-3399F092A1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FB449EB1-97BC-46E1-BAC9-4A6482B2839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34EC1A43-01BE-49A0-9D18-628F2A6781D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0CFF60E0-AAE0-442F-9E34-06739D7AA7B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322FC7C5-EE2F-4DF1-BCBC-EE15AF85C8E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E78FB7F1-701E-4520-B798-1AA2301C250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18696982-E4B4-4A4F-9CE5-287BCC22B0F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B926FDCF-19B1-4BF1-AF86-ADB8828297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2B62DAB9-6C63-47D4-84B0-A9226731D62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74742C4-B295-45F2-A433-CC32139F11A3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81" name="Freeform: Shape 102">
              <a:extLst>
                <a:ext uri="{FF2B5EF4-FFF2-40B4-BE49-F238E27FC236}">
                  <a16:creationId xmlns:a16="http://schemas.microsoft.com/office/drawing/2014/main" xmlns="" id="{92810728-FAD6-4A7E-A76F-78F732D7411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491F305C-460F-4E9F-B291-951E28EFD0E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C615FD4D-398A-44DC-927F-E2E1AF25D79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99A649C2-59CB-4CCD-A67D-8A00253CC5C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33C49F4B-6BE7-4FD8-B840-2752C509193E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E8BF65C3-B12E-4E34-9870-66BAE897A8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2A7379A8-998F-4D6B-B492-DFA37230BB6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9838C6D5-3740-4E33-8828-4B8B40BC81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3AAA59DD-1460-4180-A9B1-5DB6E0E6618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3C94F4B-C416-48CD-96DD-0FC769BCEFE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1C2EAC9B-AB93-4C69-826F-B9E2C2E6F21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DDC019F1-A9F6-4C7B-8C4A-D14004EBFA7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E6528627-DEC1-43B6-ADBB-DED4554165E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A76B8DBA-95E6-4728-B9E7-8DC90DCDB1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C3FD62FA-74FE-4755-AF89-A5AF50BF2F8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E881DF9-DAAD-49DE-946C-C7598BD39F6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42CAD5EC-DB83-4C06-9A31-7EC0791F752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98" name="Freeform: Shape 119">
              <a:extLst>
                <a:ext uri="{FF2B5EF4-FFF2-40B4-BE49-F238E27FC236}">
                  <a16:creationId xmlns:a16="http://schemas.microsoft.com/office/drawing/2014/main" xmlns="" id="{372DCE00-45C5-45E9-9296-ED1601B952E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30D8D0D3-08FC-45F2-910C-2208CEE4C5D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3C83D3DA-D695-47FD-B4CD-A11F05A5A33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3A58162F-1AD7-4483-A925-D950661120D2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9E8A7DEA-EBE7-4287-8C0F-B7327A54BB4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12B5B122-7FDA-4885-B453-61456C85EA6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06541FE1-9EEC-4503-898B-52E9C85C2EE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FBD5FEEC-20E2-45DC-93F2-537A8049C74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0EE32CF4-B7FB-4EB0-8426-40D3F22C423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DA42A683-39DB-4A07-9D5A-775C8AE7AB1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23FC3941-24F1-4995-BA4C-A8DF6D32A8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8663AD7A-66BF-4185-9B63-4C297898A50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E86DFF2B-7C78-437E-B07C-B5565491D15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D558073E-25B5-4301-8332-87E0AE50C23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262C1FF7-E18F-4E90-93AF-AA9EAACD438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A2590970-317B-473F-9626-FA2C84208BA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C7585766-9A8C-407F-932F-BF674530CF54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15" name="Freeform: Shape 136">
              <a:extLst>
                <a:ext uri="{FF2B5EF4-FFF2-40B4-BE49-F238E27FC236}">
                  <a16:creationId xmlns:a16="http://schemas.microsoft.com/office/drawing/2014/main" xmlns="" id="{862042FB-5E72-4DD6-BC48-0101EC595C7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2AA921E7-DF42-4C49-B7E5-08BC40FCD0E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071EAAAF-4C98-438B-A8F7-F4B5C070D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B0D5F8B1-AE70-4C19-89B1-A74DB8FF34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E8762B10-291E-4E78-ABBE-B60A12A8B1F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2DFCC58B-86DB-4FE2-8F98-561A670BD0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A122410B-3DC0-4058-8247-E7FC486592D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E5EBF240-7D2F-4CF4-AEB4-4DB613355E2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15DB2BA9-D6F7-411B-BEA9-43815B26CB3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0219D5AB-5927-48BB-9967-11DF8EA6C44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B22048EA-D93C-45DA-B7A4-0E92F62FBD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3F4F307D-48C6-4566-8378-F3FB6B90D95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02A894BF-A98B-4015-9CA3-28CE5D6A30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8ADC6720-F303-4AB8-85B6-DC11BCF1183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49D7B37B-9C2D-416C-813E-12749CBF21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8EBAA456-4D06-499C-ABC6-F20F3DBA7EE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E1669B18-4EF0-4D04-B4DE-DFE8319950EF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32" name="Freeform: Shape 153">
              <a:extLst>
                <a:ext uri="{FF2B5EF4-FFF2-40B4-BE49-F238E27FC236}">
                  <a16:creationId xmlns:a16="http://schemas.microsoft.com/office/drawing/2014/main" xmlns="" id="{BABC81BF-C269-49F9-9EA1-8BD406323F1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EA606F08-55B7-4B37-945B-5B27075339D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2AF7C167-F186-4E97-BA2A-5871D1458EA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73C83D52-4FFD-48F8-9900-F7FBD27435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2A528FEE-A008-4676-8500-91C30D05825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D96863DF-CE41-465F-8201-7878F98743F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3BC19FA2-A4EE-441A-9B80-B76C76F6937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4FC13C78-2429-4E1E-94ED-253F91FA20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D332F68A-C5CD-4CB8-ACD7-CD1D94D844D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7ED05AA8-A9F5-48D6-8BCC-9AB2B5C86E6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15AEC49F-E115-4C93-BDDD-46C161D9D46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F4831C65-10E3-4303-8372-3DC2C018ABF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78D380F6-2325-4A93-A778-00335124337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DB510ADF-3427-4801-B3C8-4CF2B5056D3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60A33251-5833-4C0C-A2C6-15FD7E8DA5C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72AC87C0-394D-443D-A219-C8EE9296981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41577DE7-5401-4A34-921C-DC48C4495E3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49" name="Freeform: Shape 170">
              <a:extLst>
                <a:ext uri="{FF2B5EF4-FFF2-40B4-BE49-F238E27FC236}">
                  <a16:creationId xmlns:a16="http://schemas.microsoft.com/office/drawing/2014/main" xmlns="" id="{E195B76B-09DB-4162-905E-E64553CABA2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99F695C6-C25C-421C-BEAD-8A0577EA50D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2E633616-2064-4880-8C1C-EEFE0C8BB2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CF9903CB-B31D-4FCC-B829-6237E21BA51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211703D1-243C-4A8E-8D87-AD79ABE54E6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3FB92B82-C13F-44D7-B14F-2E30F82CF79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6A87E63E-168C-4E90-A82E-F47437581C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E0994E1A-DD16-4EEA-8A70-B497258EBB3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2BA835F5-05A5-4749-85DE-4E6D6AC126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xmlns="" id="{F33105B3-9DBF-4B90-A8C8-FDA40CDFBD6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F7880327-625C-4B11-A23B-F0076C4BD3E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27E56AC6-D2B5-4A23-8B8F-9E246732D75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F483722E-C5B8-4ECE-A322-92C2B757C08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32F1960D-B188-4531-BD14-5312F3B5E62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FE1ADEDB-4A5C-4D14-821E-623AFF5951A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020BC3F8-5672-485D-BC14-96213F03BC5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5667F44F-E663-41E7-84CA-4550CF256858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66" name="Freeform: Shape 187">
              <a:extLst>
                <a:ext uri="{FF2B5EF4-FFF2-40B4-BE49-F238E27FC236}">
                  <a16:creationId xmlns:a16="http://schemas.microsoft.com/office/drawing/2014/main" xmlns="" id="{7A385D17-05C8-4AA3-BB69-647F71E2277C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xmlns="" id="{2E32C183-A74D-4995-87A9-F7DA9D073BA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xmlns="" id="{8038FC6C-458C-42B6-BE14-565B62D17FB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xmlns="" id="{9508F5C2-5B1E-45CF-8902-122826A07F2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77A13ED4-4BB9-4D22-A3B7-D1C376DFF2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B9D6779E-0E02-4735-9D4C-A9ED49A52AC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34AA3F6E-4029-42E4-80D3-B30EA1834A9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8D268260-9686-4057-99B0-EE7BD45D9A2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016F14DD-70B3-4CAC-AA2F-8CA027B301C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3D2EF879-385E-4AE0-B513-53FD694B87F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5866144B-A227-4762-8526-8A9C2D11283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3B82CBA5-DF86-4CED-813F-062D362BF75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5883CE8D-D95C-479D-A2C6-A1B085B75D8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8304C6C2-A872-489B-91F5-A8E49FF4C05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637941B-5CBF-4DA4-8DB2-87D5541C21F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74640DB6-7EA5-44E8-8F5E-A0DE9081B08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E55F164A-53A8-41F3-B2B6-E14C5D4F6D5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83" name="Freeform: Shape 204">
              <a:extLst>
                <a:ext uri="{FF2B5EF4-FFF2-40B4-BE49-F238E27FC236}">
                  <a16:creationId xmlns:a16="http://schemas.microsoft.com/office/drawing/2014/main" xmlns="" id="{B2B58F0B-F44B-4BE0-8214-AA677009AAB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257FE4D6-483E-431B-AA7D-E560761C29A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xmlns="" id="{FFCA97A4-A8DA-40C1-9D9E-EF932C7D05B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090C6838-1F22-4DA9-82BD-5C37E647713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xmlns="" id="{480C4D48-9C07-430E-957C-8789FAF48C1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xmlns="" id="{D5AB55CE-F667-43FA-A44F-F06BCE7DDB4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55FAB3BA-970B-4154-B061-39B74E060D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xmlns="" id="{99000E8C-A900-44FD-B075-4CD834590E4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xmlns="" id="{A3D98097-E764-4A6B-B7A9-69D605893C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xmlns="" id="{9A3A5A96-2583-4551-BCBD-707DB272E97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xmlns="" id="{96A80426-DC6A-4D2D-9656-9255717D3F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xmlns="" id="{4D1A7621-A4C4-48A1-990C-8B519183F55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xmlns="" id="{7183A863-4BDA-4BFA-9F25-C215F96DA9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xmlns="" id="{BCA1372C-EF11-4646-800B-B42FC7CFB10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E1F6A30E-5FAB-487C-A741-C0C4C7BB25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671D3926-1AE4-49D8-B730-0F19D912E9A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19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566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9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639691" y="1723523"/>
            <a:ext cx="3423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Gia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gồm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ông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bà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bố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mẹ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anh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chị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 </a:t>
            </a:r>
            <a:r>
              <a:rPr lang="en-US" sz="2800" b="1" dirty="0" smtClean="0"/>
              <a:t>?</a:t>
            </a:r>
            <a:endParaRPr lang="fr-FR" sz="3600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4074293"/>
              </p:ext>
            </p:extLst>
          </p:nvPr>
        </p:nvGraphicFramePr>
        <p:xfrm>
          <a:off x="6573845" y="4470846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83559851"/>
              </p:ext>
            </p:extLst>
          </p:nvPr>
        </p:nvGraphicFramePr>
        <p:xfrm>
          <a:off x="6430063" y="2355093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45521897"/>
              </p:ext>
            </p:extLst>
          </p:nvPr>
        </p:nvGraphicFramePr>
        <p:xfrm>
          <a:off x="6410559" y="609424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8533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639691" y="1949549"/>
            <a:ext cx="3423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</a:t>
            </a:r>
            <a:r>
              <a:rPr lang="en-US" sz="2400" b="1" dirty="0" err="1" smtClean="0"/>
              <a:t>iác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mọi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quanh</a:t>
            </a:r>
            <a:r>
              <a:rPr lang="en-US" sz="2400" b="1" dirty="0" smtClean="0"/>
              <a:t>?</a:t>
            </a:r>
            <a:endParaRPr lang="fr-FR" sz="3200" dirty="0">
              <a:latin typeface="Montserrat" panose="000005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4125778"/>
              </p:ext>
            </p:extLst>
          </p:nvPr>
        </p:nvGraphicFramePr>
        <p:xfrm>
          <a:off x="6706288" y="825506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0" name="Diagram 219"/>
          <p:cNvGraphicFramePr/>
          <p:nvPr>
            <p:extLst>
              <p:ext uri="{D42A27DB-BD31-4B8C-83A1-F6EECF244321}">
                <p14:modId xmlns:p14="http://schemas.microsoft.com/office/powerpoint/2010/main" val="2775126171"/>
              </p:ext>
            </p:extLst>
          </p:nvPr>
        </p:nvGraphicFramePr>
        <p:xfrm>
          <a:off x="6706288" y="2832949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08" name="Diagram 407"/>
          <p:cNvGraphicFramePr/>
          <p:nvPr>
            <p:extLst>
              <p:ext uri="{D42A27DB-BD31-4B8C-83A1-F6EECF244321}">
                <p14:modId xmlns:p14="http://schemas.microsoft.com/office/powerpoint/2010/main" val="4051491095"/>
              </p:ext>
            </p:extLst>
          </p:nvPr>
        </p:nvGraphicFramePr>
        <p:xfrm>
          <a:off x="6706288" y="4592521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599" name="Group 598">
            <a:extLst>
              <a:ext uri="{FF2B5EF4-FFF2-40B4-BE49-F238E27FC236}">
                <a16:creationId xmlns:a16="http://schemas.microsoft.com/office/drawing/2014/main" xmlns="" id="{0145B49B-AF41-4BE0-B241-6E1B63DA18F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600" name="Freeform: Shape 34">
              <a:extLst>
                <a:ext uri="{FF2B5EF4-FFF2-40B4-BE49-F238E27FC236}">
                  <a16:creationId xmlns:a16="http://schemas.microsoft.com/office/drawing/2014/main" xmlns="" id="{1CC8CE60-4DF8-45AC-81F8-499E2A9FAF9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xmlns="" id="{49600E49-167D-4062-9374-A73819FA6FD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604" name="Rectangle 603">
                <a:extLst>
                  <a:ext uri="{FF2B5EF4-FFF2-40B4-BE49-F238E27FC236}">
                    <a16:creationId xmlns:a16="http://schemas.microsoft.com/office/drawing/2014/main" xmlns="" id="{CE710985-C6EC-4776-916C-CF4CDEE7B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xmlns="" id="{42A1F6F2-7F94-4594-B47B-C03151A15A8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6" name="Rectangle 605">
                <a:extLst>
                  <a:ext uri="{FF2B5EF4-FFF2-40B4-BE49-F238E27FC236}">
                    <a16:creationId xmlns:a16="http://schemas.microsoft.com/office/drawing/2014/main" xmlns="" id="{A59A93E1-BB34-479A-9C36-F6C2CF1494E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7" name="Rectangle 606">
                <a:extLst>
                  <a:ext uri="{FF2B5EF4-FFF2-40B4-BE49-F238E27FC236}">
                    <a16:creationId xmlns:a16="http://schemas.microsoft.com/office/drawing/2014/main" xmlns="" id="{22B8568D-9EAD-4F39-9C4D-08B09DB712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xmlns="" id="{A3120A76-BB21-472A-A8AA-E439F5E34B4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xmlns="" id="{247848BD-BAEF-497D-A745-A6ABE31699D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0" name="Rectangle 609">
                <a:extLst>
                  <a:ext uri="{FF2B5EF4-FFF2-40B4-BE49-F238E27FC236}">
                    <a16:creationId xmlns:a16="http://schemas.microsoft.com/office/drawing/2014/main" xmlns="" id="{81E42B41-31E2-4FEB-9E22-A97483CC733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1" name="Rectangle 610">
                <a:extLst>
                  <a:ext uri="{FF2B5EF4-FFF2-40B4-BE49-F238E27FC236}">
                    <a16:creationId xmlns:a16="http://schemas.microsoft.com/office/drawing/2014/main" xmlns="" id="{F0F97BCD-BF21-4D31-8ABA-8A08B3C3B71F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2" name="Rectangle 611">
                <a:extLst>
                  <a:ext uri="{FF2B5EF4-FFF2-40B4-BE49-F238E27FC236}">
                    <a16:creationId xmlns:a16="http://schemas.microsoft.com/office/drawing/2014/main" xmlns="" id="{228EE3F4-422A-41D8-8683-2C13C83D8343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xmlns="" id="{FBACA0A1-F1E0-4D8B-AEA0-EE980929DC7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xmlns="" id="{BD8BC348-D065-4E67-A3FF-3C6A83D1E5E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xmlns="" id="{3C70ADD1-52CA-4130-AD92-5485BF8EAA7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xmlns="" id="{65701FF1-5EAE-449D-BEA5-C28EDD30992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03" name="TextBox 602">
              <a:extLst>
                <a:ext uri="{FF2B5EF4-FFF2-40B4-BE49-F238E27FC236}">
                  <a16:creationId xmlns:a16="http://schemas.microsoft.com/office/drawing/2014/main" xmlns="" id="{B26BE5EE-1C1B-46A2-88D5-3E8F732D124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xmlns="" id="{FAFDF863-A7AE-4AA7-8BB1-C8783738D45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617" name="Freeform: Shape 51">
              <a:extLst>
                <a:ext uri="{FF2B5EF4-FFF2-40B4-BE49-F238E27FC236}">
                  <a16:creationId xmlns:a16="http://schemas.microsoft.com/office/drawing/2014/main" xmlns="" id="{AEEBC968-C9CF-41C3-8810-C353B295D5D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xmlns="" id="{B64D6F81-F5FC-419E-940A-A93964464B1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xmlns="" id="{00F2FE60-180C-4D6B-A737-7F3B12E3252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2" name="Rectangle 621">
                <a:extLst>
                  <a:ext uri="{FF2B5EF4-FFF2-40B4-BE49-F238E27FC236}">
                    <a16:creationId xmlns:a16="http://schemas.microsoft.com/office/drawing/2014/main" xmlns="" id="{2BA441F6-A7B2-4553-878D-8B3F9DFCB58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xmlns="" id="{0AA3337D-4266-43B5-B82A-1AC02F92A44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4" name="Rectangle 623">
                <a:extLst>
                  <a:ext uri="{FF2B5EF4-FFF2-40B4-BE49-F238E27FC236}">
                    <a16:creationId xmlns:a16="http://schemas.microsoft.com/office/drawing/2014/main" xmlns="" id="{421FEDAF-5FEA-4B1E-AA90-AC47BF2AA58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5" name="Rectangle 624">
                <a:extLst>
                  <a:ext uri="{FF2B5EF4-FFF2-40B4-BE49-F238E27FC236}">
                    <a16:creationId xmlns:a16="http://schemas.microsoft.com/office/drawing/2014/main" xmlns="" id="{14F0C34D-E0A6-4074-8074-46FC4AA783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6" name="Rectangle 625">
                <a:extLst>
                  <a:ext uri="{FF2B5EF4-FFF2-40B4-BE49-F238E27FC236}">
                    <a16:creationId xmlns:a16="http://schemas.microsoft.com/office/drawing/2014/main" xmlns="" id="{34A8C961-5567-4E2E-B4BA-F7F8B3F7B25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xmlns="" id="{B5215E02-9611-4C79-A65B-5831A1DE378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8" name="Rectangle 627">
                <a:extLst>
                  <a:ext uri="{FF2B5EF4-FFF2-40B4-BE49-F238E27FC236}">
                    <a16:creationId xmlns:a16="http://schemas.microsoft.com/office/drawing/2014/main" xmlns="" id="{F6E71211-23B2-44DF-96E5-AEDCDE60E88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9" name="Rectangle 628">
                <a:extLst>
                  <a:ext uri="{FF2B5EF4-FFF2-40B4-BE49-F238E27FC236}">
                    <a16:creationId xmlns:a16="http://schemas.microsoft.com/office/drawing/2014/main" xmlns="" id="{59537DC3-80B8-40C4-B60A-AFDF456F930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0" name="Rectangle 629">
                <a:extLst>
                  <a:ext uri="{FF2B5EF4-FFF2-40B4-BE49-F238E27FC236}">
                    <a16:creationId xmlns:a16="http://schemas.microsoft.com/office/drawing/2014/main" xmlns="" id="{D136B4E9-F708-4878-8E96-7395EA2521A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1" name="Rectangle 630">
                <a:extLst>
                  <a:ext uri="{FF2B5EF4-FFF2-40B4-BE49-F238E27FC236}">
                    <a16:creationId xmlns:a16="http://schemas.microsoft.com/office/drawing/2014/main" xmlns="" id="{3DD50AC9-16E0-4935-936B-C53C3C6F79F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2" name="Rectangle 631">
                <a:extLst>
                  <a:ext uri="{FF2B5EF4-FFF2-40B4-BE49-F238E27FC236}">
                    <a16:creationId xmlns:a16="http://schemas.microsoft.com/office/drawing/2014/main" xmlns="" id="{0FAB2A0B-E337-4869-856B-6ED815BD2B4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xmlns="" id="{26C2A146-51A9-4A56-98DC-E8D80BF8F98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20" name="TextBox 619">
              <a:extLst>
                <a:ext uri="{FF2B5EF4-FFF2-40B4-BE49-F238E27FC236}">
                  <a16:creationId xmlns:a16="http://schemas.microsoft.com/office/drawing/2014/main" xmlns="" id="{8860F34A-33CC-4F45-9A16-42FFDD1D560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33" name="Group 632">
            <a:extLst>
              <a:ext uri="{FF2B5EF4-FFF2-40B4-BE49-F238E27FC236}">
                <a16:creationId xmlns:a16="http://schemas.microsoft.com/office/drawing/2014/main" xmlns="" id="{BD33D51D-4A72-4209-94A7-865A93395DF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634" name="Freeform: Shape 68">
              <a:extLst>
                <a:ext uri="{FF2B5EF4-FFF2-40B4-BE49-F238E27FC236}">
                  <a16:creationId xmlns:a16="http://schemas.microsoft.com/office/drawing/2014/main" xmlns="" id="{20D6FA87-3D3A-4DE6-8E3B-F5548A0BF5F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35" name="Group 634">
              <a:extLst>
                <a:ext uri="{FF2B5EF4-FFF2-40B4-BE49-F238E27FC236}">
                  <a16:creationId xmlns:a16="http://schemas.microsoft.com/office/drawing/2014/main" xmlns="" id="{BF8DD573-0A89-42FB-AC0A-B3025409868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xmlns="" id="{1267D801-8D0E-4064-88E3-1CA08A0E242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xmlns="" id="{B8AC560C-7FAE-4A34-BE1A-C83B9E95B4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xmlns="" id="{87AFEA16-CC3C-45DA-BAE1-535C5998E3F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xmlns="" id="{BC7445BF-1FA5-4957-A036-AE47547179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xmlns="" id="{32576234-05A6-4261-AAD3-57B7689845A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xmlns="" id="{CCE4A0AD-F7A2-402E-9E45-07C1E9F674B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xmlns="" id="{9A3D6C92-7E51-4788-BFA2-D85FDC62F6B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xmlns="" id="{458E4D3A-E646-42AD-BED4-3C49A71A9D9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xmlns="" id="{D20CB03B-B771-48E7-BC04-6791819AA21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xmlns="" id="{B77BC054-0BFD-4169-A9E9-FEEB61E164A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xmlns="" id="{1824E047-58CC-4E34-821C-81A510B3CD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xmlns="" id="{55F2390B-0EED-4A44-A7F4-634954D1EB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xmlns="" id="{BCAC668C-B25A-4A93-985D-6A6CF313653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37" name="TextBox 636">
              <a:extLst>
                <a:ext uri="{FF2B5EF4-FFF2-40B4-BE49-F238E27FC236}">
                  <a16:creationId xmlns:a16="http://schemas.microsoft.com/office/drawing/2014/main" xmlns="" id="{A334D32B-9018-476E-9A77-F5E916C972C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650" name="Group 649">
            <a:extLst>
              <a:ext uri="{FF2B5EF4-FFF2-40B4-BE49-F238E27FC236}">
                <a16:creationId xmlns:a16="http://schemas.microsoft.com/office/drawing/2014/main" xmlns="" id="{3E3EE526-CE64-431E-BF37-557A19A4E77C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651" name="Freeform: Shape 85">
              <a:extLst>
                <a:ext uri="{FF2B5EF4-FFF2-40B4-BE49-F238E27FC236}">
                  <a16:creationId xmlns:a16="http://schemas.microsoft.com/office/drawing/2014/main" xmlns="" id="{E584CB60-9E58-4F86-8835-1E289A46DF0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52" name="Group 651">
              <a:extLst>
                <a:ext uri="{FF2B5EF4-FFF2-40B4-BE49-F238E27FC236}">
                  <a16:creationId xmlns:a16="http://schemas.microsoft.com/office/drawing/2014/main" xmlns="" id="{BD30811B-750B-4433-9A38-4330922C6C1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xmlns="" id="{9B2CAEE8-37DC-42B1-A335-B22221BE1A2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xmlns="" id="{3645135D-0008-4F22-9679-3D1BFB446AA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xmlns="" id="{C1E200F3-AEE8-48A6-AA03-9B3BCAF1D99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xmlns="" id="{C5547ADD-189C-4CA7-84A8-148655116B9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xmlns="" id="{4AFF6EC3-1DF3-4B18-812F-175AF9CF11D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xmlns="" id="{F64CB16D-B210-4B1A-A398-3399F092A1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xmlns="" id="{FB449EB1-97BC-46E1-BAC9-4A6482B2839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xmlns="" id="{34EC1A43-01BE-49A0-9D18-628F2A6781D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xmlns="" id="{0CFF60E0-AAE0-442F-9E34-06739D7AA7B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xmlns="" id="{322FC7C5-EE2F-4DF1-BCBC-EE15AF85C8E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xmlns="" id="{E78FB7F1-701E-4520-B798-1AA2301C250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xmlns="" id="{18696982-E4B4-4A4F-9CE5-287BCC22B0F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xmlns="" id="{B926FDCF-19B1-4BF1-AF86-ADB8828297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54" name="TextBox 653">
              <a:extLst>
                <a:ext uri="{FF2B5EF4-FFF2-40B4-BE49-F238E27FC236}">
                  <a16:creationId xmlns:a16="http://schemas.microsoft.com/office/drawing/2014/main" xmlns="" id="{2B62DAB9-6C63-47D4-84B0-A9226731D62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667" name="Group 666">
            <a:extLst>
              <a:ext uri="{FF2B5EF4-FFF2-40B4-BE49-F238E27FC236}">
                <a16:creationId xmlns:a16="http://schemas.microsoft.com/office/drawing/2014/main" xmlns="" id="{174742C4-B295-45F2-A433-CC32139F11A3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668" name="Freeform: Shape 102">
              <a:extLst>
                <a:ext uri="{FF2B5EF4-FFF2-40B4-BE49-F238E27FC236}">
                  <a16:creationId xmlns:a16="http://schemas.microsoft.com/office/drawing/2014/main" xmlns="" id="{92810728-FAD6-4A7E-A76F-78F732D7411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69" name="Group 668">
              <a:extLst>
                <a:ext uri="{FF2B5EF4-FFF2-40B4-BE49-F238E27FC236}">
                  <a16:creationId xmlns:a16="http://schemas.microsoft.com/office/drawing/2014/main" xmlns="" id="{491F305C-460F-4E9F-B291-951E28EFD0E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xmlns="" id="{C615FD4D-398A-44DC-927F-E2E1AF25D79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xmlns="" id="{99A649C2-59CB-4CCD-A67D-8A00253CC5C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xmlns="" id="{33C49F4B-6BE7-4FD8-B840-2752C509193E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xmlns="" id="{E8BF65C3-B12E-4E34-9870-66BAE897A8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xmlns="" id="{2A7379A8-998F-4D6B-B492-DFA37230BB6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:a16="http://schemas.microsoft.com/office/drawing/2014/main" xmlns="" id="{9838C6D5-3740-4E33-8828-4B8B40BC81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xmlns="" id="{3AAA59DD-1460-4180-A9B1-5DB6E0E6618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xmlns="" id="{23C94F4B-C416-48CD-96DD-0FC769BCEFE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xmlns="" id="{1C2EAC9B-AB93-4C69-826F-B9E2C2E6F21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xmlns="" id="{DDC019F1-A9F6-4C7B-8C4A-D14004EBFA7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2" name="Rectangle 681">
                <a:extLst>
                  <a:ext uri="{FF2B5EF4-FFF2-40B4-BE49-F238E27FC236}">
                    <a16:creationId xmlns:a16="http://schemas.microsoft.com/office/drawing/2014/main" xmlns="" id="{E6528627-DEC1-43B6-ADBB-DED4554165E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3" name="Rectangle 682">
                <a:extLst>
                  <a:ext uri="{FF2B5EF4-FFF2-40B4-BE49-F238E27FC236}">
                    <a16:creationId xmlns:a16="http://schemas.microsoft.com/office/drawing/2014/main" xmlns="" id="{A76B8DBA-95E6-4728-B9E7-8DC90DCDB1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xmlns="" id="{C3FD62FA-74FE-4755-AF89-A5AF50BF2F8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71" name="TextBox 670">
              <a:extLst>
                <a:ext uri="{FF2B5EF4-FFF2-40B4-BE49-F238E27FC236}">
                  <a16:creationId xmlns:a16="http://schemas.microsoft.com/office/drawing/2014/main" xmlns="" id="{EE881DF9-DAAD-49DE-946C-C7598BD39F6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684" name="Group 683">
            <a:extLst>
              <a:ext uri="{FF2B5EF4-FFF2-40B4-BE49-F238E27FC236}">
                <a16:creationId xmlns:a16="http://schemas.microsoft.com/office/drawing/2014/main" xmlns="" id="{42CAD5EC-DB83-4C06-9A31-7EC0791F752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685" name="Freeform: Shape 119">
              <a:extLst>
                <a:ext uri="{FF2B5EF4-FFF2-40B4-BE49-F238E27FC236}">
                  <a16:creationId xmlns:a16="http://schemas.microsoft.com/office/drawing/2014/main" xmlns="" id="{372DCE00-45C5-45E9-9296-ED1601B952E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86" name="Group 685">
              <a:extLst>
                <a:ext uri="{FF2B5EF4-FFF2-40B4-BE49-F238E27FC236}">
                  <a16:creationId xmlns:a16="http://schemas.microsoft.com/office/drawing/2014/main" xmlns="" id="{30D8D0D3-08FC-45F2-910C-2208CEE4C5D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xmlns="" id="{3C83D3DA-D695-47FD-B4CD-A11F05A5A33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xmlns="" id="{3A58162F-1AD7-4483-A925-D950661120D2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xmlns="" id="{9E8A7DEA-EBE7-4287-8C0F-B7327A54BB4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xmlns="" id="{12B5B122-7FDA-4885-B453-61456C85EA6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xmlns="" id="{06541FE1-9EEC-4503-898B-52E9C85C2EE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xmlns="" id="{FBD5FEEC-20E2-45DC-93F2-537A8049C74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xmlns="" id="{0EE32CF4-B7FB-4EB0-8426-40D3F22C423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xmlns="" id="{DA42A683-39DB-4A07-9D5A-775C8AE7AB1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xmlns="" id="{23FC3941-24F1-4995-BA4C-A8DF6D32A8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xmlns="" id="{8663AD7A-66BF-4185-9B63-4C297898A50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xmlns="" id="{E86DFF2B-7C78-437E-B07C-B5565491D15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xmlns="" id="{D558073E-25B5-4301-8332-87E0AE50C23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xmlns="" id="{262C1FF7-E18F-4E90-93AF-AA9EAACD438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88" name="TextBox 687">
              <a:extLst>
                <a:ext uri="{FF2B5EF4-FFF2-40B4-BE49-F238E27FC236}">
                  <a16:creationId xmlns:a16="http://schemas.microsoft.com/office/drawing/2014/main" xmlns="" id="{A2590970-317B-473F-9626-FA2C84208BA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701" name="Group 700">
            <a:extLst>
              <a:ext uri="{FF2B5EF4-FFF2-40B4-BE49-F238E27FC236}">
                <a16:creationId xmlns:a16="http://schemas.microsoft.com/office/drawing/2014/main" xmlns="" id="{C7585766-9A8C-407F-932F-BF674530CF54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702" name="Freeform: Shape 136">
              <a:extLst>
                <a:ext uri="{FF2B5EF4-FFF2-40B4-BE49-F238E27FC236}">
                  <a16:creationId xmlns:a16="http://schemas.microsoft.com/office/drawing/2014/main" xmlns="" id="{862042FB-5E72-4DD6-BC48-0101EC595C7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3" name="Group 702">
              <a:extLst>
                <a:ext uri="{FF2B5EF4-FFF2-40B4-BE49-F238E27FC236}">
                  <a16:creationId xmlns:a16="http://schemas.microsoft.com/office/drawing/2014/main" xmlns="" id="{2AA921E7-DF42-4C49-B7E5-08BC40FCD0E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xmlns="" id="{071EAAAF-4C98-438B-A8F7-F4B5C070D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xmlns="" id="{B0D5F8B1-AE70-4C19-89B1-A74DB8FF34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xmlns="" id="{E8762B10-291E-4E78-ABBE-B60A12A8B1F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9" name="Rectangle 708">
                <a:extLst>
                  <a:ext uri="{FF2B5EF4-FFF2-40B4-BE49-F238E27FC236}">
                    <a16:creationId xmlns:a16="http://schemas.microsoft.com/office/drawing/2014/main" xmlns="" id="{2DFCC58B-86DB-4FE2-8F98-561A670BD0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xmlns="" id="{A122410B-3DC0-4058-8247-E7FC486592D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xmlns="" id="{E5EBF240-7D2F-4CF4-AEB4-4DB613355E2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12" name="Rectangle 711">
                <a:extLst>
                  <a:ext uri="{FF2B5EF4-FFF2-40B4-BE49-F238E27FC236}">
                    <a16:creationId xmlns:a16="http://schemas.microsoft.com/office/drawing/2014/main" xmlns="" id="{15DB2BA9-D6F7-411B-BEA9-43815B26CB3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xmlns="" id="{0219D5AB-5927-48BB-9967-11DF8EA6C44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xmlns="" id="{B22048EA-D93C-45DA-B7A4-0E92F62FBD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15" name="Rectangle 714">
                <a:extLst>
                  <a:ext uri="{FF2B5EF4-FFF2-40B4-BE49-F238E27FC236}">
                    <a16:creationId xmlns:a16="http://schemas.microsoft.com/office/drawing/2014/main" xmlns="" id="{3F4F307D-48C6-4566-8378-F3FB6B90D95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xmlns="" id="{02A894BF-A98B-4015-9CA3-28CE5D6A30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xmlns="" id="{8ADC6720-F303-4AB8-85B6-DC11BCF1183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xmlns="" id="{49D7B37B-9C2D-416C-813E-12749CBF21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05" name="TextBox 704">
              <a:extLst>
                <a:ext uri="{FF2B5EF4-FFF2-40B4-BE49-F238E27FC236}">
                  <a16:creationId xmlns:a16="http://schemas.microsoft.com/office/drawing/2014/main" xmlns="" id="{8EBAA456-4D06-499C-ABC6-F20F3DBA7EE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xmlns="" id="{E1669B18-4EF0-4D04-B4DE-DFE8319950EF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719" name="Freeform: Shape 153">
              <a:extLst>
                <a:ext uri="{FF2B5EF4-FFF2-40B4-BE49-F238E27FC236}">
                  <a16:creationId xmlns:a16="http://schemas.microsoft.com/office/drawing/2014/main" xmlns="" id="{BABC81BF-C269-49F9-9EA1-8BD406323F1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20" name="Group 719">
              <a:extLst>
                <a:ext uri="{FF2B5EF4-FFF2-40B4-BE49-F238E27FC236}">
                  <a16:creationId xmlns:a16="http://schemas.microsoft.com/office/drawing/2014/main" xmlns="" id="{EA606F08-55B7-4B37-945B-5B27075339D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xmlns="" id="{2AF7C167-F186-4E97-BA2A-5871D1458EA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24" name="Rectangle 723">
                <a:extLst>
                  <a:ext uri="{FF2B5EF4-FFF2-40B4-BE49-F238E27FC236}">
                    <a16:creationId xmlns:a16="http://schemas.microsoft.com/office/drawing/2014/main" xmlns="" id="{73C83D52-4FFD-48F8-9900-F7FBD27435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25" name="Rectangle 724">
                <a:extLst>
                  <a:ext uri="{FF2B5EF4-FFF2-40B4-BE49-F238E27FC236}">
                    <a16:creationId xmlns:a16="http://schemas.microsoft.com/office/drawing/2014/main" xmlns="" id="{2A528FEE-A008-4676-8500-91C30D05825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26" name="Rectangle 725">
                <a:extLst>
                  <a:ext uri="{FF2B5EF4-FFF2-40B4-BE49-F238E27FC236}">
                    <a16:creationId xmlns:a16="http://schemas.microsoft.com/office/drawing/2014/main" xmlns="" id="{D96863DF-CE41-465F-8201-7878F98743F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27" name="Rectangle 726">
                <a:extLst>
                  <a:ext uri="{FF2B5EF4-FFF2-40B4-BE49-F238E27FC236}">
                    <a16:creationId xmlns:a16="http://schemas.microsoft.com/office/drawing/2014/main" xmlns="" id="{3BC19FA2-A4EE-441A-9B80-B76C76F6937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28" name="Rectangle 727">
                <a:extLst>
                  <a:ext uri="{FF2B5EF4-FFF2-40B4-BE49-F238E27FC236}">
                    <a16:creationId xmlns:a16="http://schemas.microsoft.com/office/drawing/2014/main" xmlns="" id="{4FC13C78-2429-4E1E-94ED-253F91FA20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29" name="Rectangle 728">
                <a:extLst>
                  <a:ext uri="{FF2B5EF4-FFF2-40B4-BE49-F238E27FC236}">
                    <a16:creationId xmlns:a16="http://schemas.microsoft.com/office/drawing/2014/main" xmlns="" id="{D332F68A-C5CD-4CB8-ACD7-CD1D94D844D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30" name="Rectangle 729">
                <a:extLst>
                  <a:ext uri="{FF2B5EF4-FFF2-40B4-BE49-F238E27FC236}">
                    <a16:creationId xmlns:a16="http://schemas.microsoft.com/office/drawing/2014/main" xmlns="" id="{7ED05AA8-A9F5-48D6-8BCC-9AB2B5C86E6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31" name="Rectangle 730">
                <a:extLst>
                  <a:ext uri="{FF2B5EF4-FFF2-40B4-BE49-F238E27FC236}">
                    <a16:creationId xmlns:a16="http://schemas.microsoft.com/office/drawing/2014/main" xmlns="" id="{15AEC49F-E115-4C93-BDDD-46C161D9D46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32" name="Rectangle 731">
                <a:extLst>
                  <a:ext uri="{FF2B5EF4-FFF2-40B4-BE49-F238E27FC236}">
                    <a16:creationId xmlns:a16="http://schemas.microsoft.com/office/drawing/2014/main" xmlns="" id="{F4831C65-10E3-4303-8372-3DC2C018ABF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33" name="Rectangle 732">
                <a:extLst>
                  <a:ext uri="{FF2B5EF4-FFF2-40B4-BE49-F238E27FC236}">
                    <a16:creationId xmlns:a16="http://schemas.microsoft.com/office/drawing/2014/main" xmlns="" id="{78D380F6-2325-4A93-A778-00335124337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34" name="Rectangle 733">
                <a:extLst>
                  <a:ext uri="{FF2B5EF4-FFF2-40B4-BE49-F238E27FC236}">
                    <a16:creationId xmlns:a16="http://schemas.microsoft.com/office/drawing/2014/main" xmlns="" id="{DB510ADF-3427-4801-B3C8-4CF2B5056D3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xmlns="" id="{60A33251-5833-4C0C-A2C6-15FD7E8DA5C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2" name="TextBox 721">
              <a:extLst>
                <a:ext uri="{FF2B5EF4-FFF2-40B4-BE49-F238E27FC236}">
                  <a16:creationId xmlns:a16="http://schemas.microsoft.com/office/drawing/2014/main" xmlns="" id="{72AC87C0-394D-443D-A219-C8EE9296981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735" name="Group 734">
            <a:extLst>
              <a:ext uri="{FF2B5EF4-FFF2-40B4-BE49-F238E27FC236}">
                <a16:creationId xmlns:a16="http://schemas.microsoft.com/office/drawing/2014/main" xmlns="" id="{41577DE7-5401-4A34-921C-DC48C4495E3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736" name="Freeform: Shape 170">
              <a:extLst>
                <a:ext uri="{FF2B5EF4-FFF2-40B4-BE49-F238E27FC236}">
                  <a16:creationId xmlns:a16="http://schemas.microsoft.com/office/drawing/2014/main" xmlns="" id="{E195B76B-09DB-4162-905E-E64553CABA2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7" name="Group 736">
              <a:extLst>
                <a:ext uri="{FF2B5EF4-FFF2-40B4-BE49-F238E27FC236}">
                  <a16:creationId xmlns:a16="http://schemas.microsoft.com/office/drawing/2014/main" xmlns="" id="{99F695C6-C25C-421C-BEAD-8A0577EA50D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40" name="Rectangle 739">
                <a:extLst>
                  <a:ext uri="{FF2B5EF4-FFF2-40B4-BE49-F238E27FC236}">
                    <a16:creationId xmlns:a16="http://schemas.microsoft.com/office/drawing/2014/main" xmlns="" id="{2E633616-2064-4880-8C1C-EEFE0C8BB2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1" name="Rectangle 740">
                <a:extLst>
                  <a:ext uri="{FF2B5EF4-FFF2-40B4-BE49-F238E27FC236}">
                    <a16:creationId xmlns:a16="http://schemas.microsoft.com/office/drawing/2014/main" xmlns="" id="{CF9903CB-B31D-4FCC-B829-6237E21BA51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2" name="Rectangle 741">
                <a:extLst>
                  <a:ext uri="{FF2B5EF4-FFF2-40B4-BE49-F238E27FC236}">
                    <a16:creationId xmlns:a16="http://schemas.microsoft.com/office/drawing/2014/main" xmlns="" id="{211703D1-243C-4A8E-8D87-AD79ABE54E6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3" name="Rectangle 742">
                <a:extLst>
                  <a:ext uri="{FF2B5EF4-FFF2-40B4-BE49-F238E27FC236}">
                    <a16:creationId xmlns:a16="http://schemas.microsoft.com/office/drawing/2014/main" xmlns="" id="{3FB92B82-C13F-44D7-B14F-2E30F82CF79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4" name="Rectangle 743">
                <a:extLst>
                  <a:ext uri="{FF2B5EF4-FFF2-40B4-BE49-F238E27FC236}">
                    <a16:creationId xmlns:a16="http://schemas.microsoft.com/office/drawing/2014/main" xmlns="" id="{6A87E63E-168C-4E90-A82E-F47437581C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5" name="Rectangle 744">
                <a:extLst>
                  <a:ext uri="{FF2B5EF4-FFF2-40B4-BE49-F238E27FC236}">
                    <a16:creationId xmlns:a16="http://schemas.microsoft.com/office/drawing/2014/main" xmlns="" id="{E0994E1A-DD16-4EEA-8A70-B497258EBB3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6" name="Rectangle 745">
                <a:extLst>
                  <a:ext uri="{FF2B5EF4-FFF2-40B4-BE49-F238E27FC236}">
                    <a16:creationId xmlns:a16="http://schemas.microsoft.com/office/drawing/2014/main" xmlns="" id="{2BA835F5-05A5-4749-85DE-4E6D6AC126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7" name="Rectangle 746">
                <a:extLst>
                  <a:ext uri="{FF2B5EF4-FFF2-40B4-BE49-F238E27FC236}">
                    <a16:creationId xmlns:a16="http://schemas.microsoft.com/office/drawing/2014/main" xmlns="" id="{F33105B3-9DBF-4B90-A8C8-FDA40CDFBD6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8" name="Rectangle 747">
                <a:extLst>
                  <a:ext uri="{FF2B5EF4-FFF2-40B4-BE49-F238E27FC236}">
                    <a16:creationId xmlns:a16="http://schemas.microsoft.com/office/drawing/2014/main" xmlns="" id="{F7880327-625C-4B11-A23B-F0076C4BD3E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9" name="Rectangle 748">
                <a:extLst>
                  <a:ext uri="{FF2B5EF4-FFF2-40B4-BE49-F238E27FC236}">
                    <a16:creationId xmlns:a16="http://schemas.microsoft.com/office/drawing/2014/main" xmlns="" id="{27E56AC6-D2B5-4A23-8B8F-9E246732D75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0" name="Rectangle 749">
                <a:extLst>
                  <a:ext uri="{FF2B5EF4-FFF2-40B4-BE49-F238E27FC236}">
                    <a16:creationId xmlns:a16="http://schemas.microsoft.com/office/drawing/2014/main" xmlns="" id="{F483722E-C5B8-4ECE-A322-92C2B757C08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1" name="Rectangle 750">
                <a:extLst>
                  <a:ext uri="{FF2B5EF4-FFF2-40B4-BE49-F238E27FC236}">
                    <a16:creationId xmlns:a16="http://schemas.microsoft.com/office/drawing/2014/main" xmlns="" id="{32F1960D-B188-4531-BD14-5312F3B5E62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xmlns="" id="{FE1ADEDB-4A5C-4D14-821E-623AFF5951A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39" name="TextBox 738">
              <a:extLst>
                <a:ext uri="{FF2B5EF4-FFF2-40B4-BE49-F238E27FC236}">
                  <a16:creationId xmlns:a16="http://schemas.microsoft.com/office/drawing/2014/main" xmlns="" id="{020BC3F8-5672-485D-BC14-96213F03BC5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752" name="Group 751">
            <a:extLst>
              <a:ext uri="{FF2B5EF4-FFF2-40B4-BE49-F238E27FC236}">
                <a16:creationId xmlns:a16="http://schemas.microsoft.com/office/drawing/2014/main" xmlns="" id="{5667F44F-E663-41E7-84CA-4550CF256858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753" name="Freeform: Shape 187">
              <a:extLst>
                <a:ext uri="{FF2B5EF4-FFF2-40B4-BE49-F238E27FC236}">
                  <a16:creationId xmlns:a16="http://schemas.microsoft.com/office/drawing/2014/main" xmlns="" id="{7A385D17-05C8-4AA3-BB69-647F71E2277C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54" name="Group 753">
              <a:extLst>
                <a:ext uri="{FF2B5EF4-FFF2-40B4-BE49-F238E27FC236}">
                  <a16:creationId xmlns:a16="http://schemas.microsoft.com/office/drawing/2014/main" xmlns="" id="{2E32C183-A74D-4995-87A9-F7DA9D073BA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57" name="Rectangle 756">
                <a:extLst>
                  <a:ext uri="{FF2B5EF4-FFF2-40B4-BE49-F238E27FC236}">
                    <a16:creationId xmlns:a16="http://schemas.microsoft.com/office/drawing/2014/main" xmlns="" id="{8038FC6C-458C-42B6-BE14-565B62D17FB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8" name="Rectangle 757">
                <a:extLst>
                  <a:ext uri="{FF2B5EF4-FFF2-40B4-BE49-F238E27FC236}">
                    <a16:creationId xmlns:a16="http://schemas.microsoft.com/office/drawing/2014/main" xmlns="" id="{9508F5C2-5B1E-45CF-8902-122826A07F2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9" name="Rectangle 758">
                <a:extLst>
                  <a:ext uri="{FF2B5EF4-FFF2-40B4-BE49-F238E27FC236}">
                    <a16:creationId xmlns:a16="http://schemas.microsoft.com/office/drawing/2014/main" xmlns="" id="{77A13ED4-4BB9-4D22-A3B7-D1C376DFF2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0" name="Rectangle 759">
                <a:extLst>
                  <a:ext uri="{FF2B5EF4-FFF2-40B4-BE49-F238E27FC236}">
                    <a16:creationId xmlns:a16="http://schemas.microsoft.com/office/drawing/2014/main" xmlns="" id="{B9D6779E-0E02-4735-9D4C-A9ED49A52AC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1" name="Rectangle 760">
                <a:extLst>
                  <a:ext uri="{FF2B5EF4-FFF2-40B4-BE49-F238E27FC236}">
                    <a16:creationId xmlns:a16="http://schemas.microsoft.com/office/drawing/2014/main" xmlns="" id="{34AA3F6E-4029-42E4-80D3-B30EA1834A9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xmlns="" id="{8D268260-9686-4057-99B0-EE7BD45D9A2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3" name="Rectangle 762">
                <a:extLst>
                  <a:ext uri="{FF2B5EF4-FFF2-40B4-BE49-F238E27FC236}">
                    <a16:creationId xmlns:a16="http://schemas.microsoft.com/office/drawing/2014/main" xmlns="" id="{016F14DD-70B3-4CAC-AA2F-8CA027B301C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4" name="Rectangle 763">
                <a:extLst>
                  <a:ext uri="{FF2B5EF4-FFF2-40B4-BE49-F238E27FC236}">
                    <a16:creationId xmlns:a16="http://schemas.microsoft.com/office/drawing/2014/main" xmlns="" id="{3D2EF879-385E-4AE0-B513-53FD694B87F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5" name="Rectangle 764">
                <a:extLst>
                  <a:ext uri="{FF2B5EF4-FFF2-40B4-BE49-F238E27FC236}">
                    <a16:creationId xmlns:a16="http://schemas.microsoft.com/office/drawing/2014/main" xmlns="" id="{5866144B-A227-4762-8526-8A9C2D11283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6" name="Rectangle 765">
                <a:extLst>
                  <a:ext uri="{FF2B5EF4-FFF2-40B4-BE49-F238E27FC236}">
                    <a16:creationId xmlns:a16="http://schemas.microsoft.com/office/drawing/2014/main" xmlns="" id="{3B82CBA5-DF86-4CED-813F-062D362BF75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7" name="Rectangle 766">
                <a:extLst>
                  <a:ext uri="{FF2B5EF4-FFF2-40B4-BE49-F238E27FC236}">
                    <a16:creationId xmlns:a16="http://schemas.microsoft.com/office/drawing/2014/main" xmlns="" id="{5883CE8D-D95C-479D-A2C6-A1B085B75D8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8" name="Rectangle 767">
                <a:extLst>
                  <a:ext uri="{FF2B5EF4-FFF2-40B4-BE49-F238E27FC236}">
                    <a16:creationId xmlns:a16="http://schemas.microsoft.com/office/drawing/2014/main" xmlns="" id="{8304C6C2-A872-489B-91F5-A8E49FF4C05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xmlns="" id="{C637941B-5CBF-4DA4-8DB2-87D5541C21F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6" name="TextBox 755">
              <a:extLst>
                <a:ext uri="{FF2B5EF4-FFF2-40B4-BE49-F238E27FC236}">
                  <a16:creationId xmlns:a16="http://schemas.microsoft.com/office/drawing/2014/main" xmlns="" id="{74640DB6-7EA5-44E8-8F5E-A0DE9081B08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769" name="Group 768">
            <a:extLst>
              <a:ext uri="{FF2B5EF4-FFF2-40B4-BE49-F238E27FC236}">
                <a16:creationId xmlns:a16="http://schemas.microsoft.com/office/drawing/2014/main" xmlns="" id="{E55F164A-53A8-41F3-B2B6-E14C5D4F6D5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770" name="Freeform: Shape 204">
              <a:extLst>
                <a:ext uri="{FF2B5EF4-FFF2-40B4-BE49-F238E27FC236}">
                  <a16:creationId xmlns:a16="http://schemas.microsoft.com/office/drawing/2014/main" xmlns="" id="{B2B58F0B-F44B-4BE0-8214-AA677009AAB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71" name="Group 770">
              <a:extLst>
                <a:ext uri="{FF2B5EF4-FFF2-40B4-BE49-F238E27FC236}">
                  <a16:creationId xmlns:a16="http://schemas.microsoft.com/office/drawing/2014/main" xmlns="" id="{257FE4D6-483E-431B-AA7D-E560761C29A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74" name="Rectangle 773">
                <a:extLst>
                  <a:ext uri="{FF2B5EF4-FFF2-40B4-BE49-F238E27FC236}">
                    <a16:creationId xmlns:a16="http://schemas.microsoft.com/office/drawing/2014/main" xmlns="" id="{FFCA97A4-A8DA-40C1-9D9E-EF932C7D05B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5" name="Rectangle 774">
                <a:extLst>
                  <a:ext uri="{FF2B5EF4-FFF2-40B4-BE49-F238E27FC236}">
                    <a16:creationId xmlns:a16="http://schemas.microsoft.com/office/drawing/2014/main" xmlns="" id="{090C6838-1F22-4DA9-82BD-5C37E647713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6" name="Rectangle 775">
                <a:extLst>
                  <a:ext uri="{FF2B5EF4-FFF2-40B4-BE49-F238E27FC236}">
                    <a16:creationId xmlns:a16="http://schemas.microsoft.com/office/drawing/2014/main" xmlns="" id="{480C4D48-9C07-430E-957C-8789FAF48C1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7" name="Rectangle 776">
                <a:extLst>
                  <a:ext uri="{FF2B5EF4-FFF2-40B4-BE49-F238E27FC236}">
                    <a16:creationId xmlns:a16="http://schemas.microsoft.com/office/drawing/2014/main" xmlns="" id="{D5AB55CE-F667-43FA-A44F-F06BCE7DDB4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8" name="Rectangle 777">
                <a:extLst>
                  <a:ext uri="{FF2B5EF4-FFF2-40B4-BE49-F238E27FC236}">
                    <a16:creationId xmlns:a16="http://schemas.microsoft.com/office/drawing/2014/main" xmlns="" id="{55FAB3BA-970B-4154-B061-39B74E060D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9" name="Rectangle 778">
                <a:extLst>
                  <a:ext uri="{FF2B5EF4-FFF2-40B4-BE49-F238E27FC236}">
                    <a16:creationId xmlns:a16="http://schemas.microsoft.com/office/drawing/2014/main" xmlns="" id="{99000E8C-A900-44FD-B075-4CD834590E4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0" name="Rectangle 779">
                <a:extLst>
                  <a:ext uri="{FF2B5EF4-FFF2-40B4-BE49-F238E27FC236}">
                    <a16:creationId xmlns:a16="http://schemas.microsoft.com/office/drawing/2014/main" xmlns="" id="{A3D98097-E764-4A6B-B7A9-69D605893C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1" name="Rectangle 780">
                <a:extLst>
                  <a:ext uri="{FF2B5EF4-FFF2-40B4-BE49-F238E27FC236}">
                    <a16:creationId xmlns:a16="http://schemas.microsoft.com/office/drawing/2014/main" xmlns="" id="{9A3A5A96-2583-4551-BCBD-707DB272E97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2" name="Rectangle 781">
                <a:extLst>
                  <a:ext uri="{FF2B5EF4-FFF2-40B4-BE49-F238E27FC236}">
                    <a16:creationId xmlns:a16="http://schemas.microsoft.com/office/drawing/2014/main" xmlns="" id="{96A80426-DC6A-4D2D-9656-9255717D3F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3" name="Rectangle 782">
                <a:extLst>
                  <a:ext uri="{FF2B5EF4-FFF2-40B4-BE49-F238E27FC236}">
                    <a16:creationId xmlns:a16="http://schemas.microsoft.com/office/drawing/2014/main" xmlns="" id="{4D1A7621-A4C4-48A1-990C-8B519183F55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4" name="Rectangle 783">
                <a:extLst>
                  <a:ext uri="{FF2B5EF4-FFF2-40B4-BE49-F238E27FC236}">
                    <a16:creationId xmlns:a16="http://schemas.microsoft.com/office/drawing/2014/main" xmlns="" id="{7183A863-4BDA-4BFA-9F25-C215F96DA9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5" name="Rectangle 784">
                <a:extLst>
                  <a:ext uri="{FF2B5EF4-FFF2-40B4-BE49-F238E27FC236}">
                    <a16:creationId xmlns:a16="http://schemas.microsoft.com/office/drawing/2014/main" xmlns="" id="{BCA1372C-EF11-4646-800B-B42FC7CFB10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xmlns="" id="{E1F6A30E-5FAB-487C-A741-C0C4C7BB25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73" name="TextBox 772">
              <a:extLst>
                <a:ext uri="{FF2B5EF4-FFF2-40B4-BE49-F238E27FC236}">
                  <a16:creationId xmlns:a16="http://schemas.microsoft.com/office/drawing/2014/main" xmlns="" id="{671D3926-1AE4-49D8-B730-0F19D912E9A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4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566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7" grpId="0"/>
      <p:bldP spid="218" grpId="0"/>
      <p:bldGraphic spid="6" grpId="0">
        <p:bldAsOne/>
      </p:bldGraphic>
      <p:bldGraphic spid="220" grpId="0">
        <p:bldAsOne/>
      </p:bldGraphic>
      <p:bldGraphic spid="40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853541" y="1801799"/>
            <a:ext cx="3423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Tính chất của nước là?</a:t>
            </a:r>
            <a:endParaRPr lang="fr-FR" sz="3600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92704339"/>
              </p:ext>
            </p:extLst>
          </p:nvPr>
        </p:nvGraphicFramePr>
        <p:xfrm>
          <a:off x="6706288" y="825506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09947273"/>
              </p:ext>
            </p:extLst>
          </p:nvPr>
        </p:nvGraphicFramePr>
        <p:xfrm>
          <a:off x="6706288" y="2832949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55609056"/>
              </p:ext>
            </p:extLst>
          </p:nvPr>
        </p:nvGraphicFramePr>
        <p:xfrm>
          <a:off x="6706288" y="4592521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145B49B-AF41-4BE0-B241-6E1B63DA18F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3" name="Freeform: Shape 34">
              <a:extLst>
                <a:ext uri="{FF2B5EF4-FFF2-40B4-BE49-F238E27FC236}">
                  <a16:creationId xmlns:a16="http://schemas.microsoft.com/office/drawing/2014/main" xmlns="" id="{1CC8CE60-4DF8-45AC-81F8-499E2A9FAF9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9600E49-167D-4062-9374-A73819FA6FD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CE710985-C6EC-4776-916C-CF4CDEE7B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42A1F6F2-7F94-4594-B47B-C03151A15A8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A59A93E1-BB34-479A-9C36-F6C2CF1494E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22B8568D-9EAD-4F39-9C4D-08B09DB712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A3120A76-BB21-472A-A8AA-E439F5E34B4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247848BD-BAEF-497D-A745-A6ABE31699D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81E42B41-31E2-4FEB-9E22-A97483CC733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F0F97BCD-BF21-4D31-8ABA-8A08B3C3B71F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228EE3F4-422A-41D8-8683-2C13C83D8343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BACA0A1-F1E0-4D8B-AEA0-EE980929DC7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BD8BC348-D065-4E67-A3FF-3C6A83D1E5E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3C70ADD1-52CA-4130-AD92-5485BF8EAA7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5701FF1-5EAE-449D-BEA5-C28EDD30992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26BE5EE-1C1B-46A2-88D5-3E8F732D124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AFDF863-A7AE-4AA7-8BB1-C8783738D45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30" name="Freeform: Shape 51">
              <a:extLst>
                <a:ext uri="{FF2B5EF4-FFF2-40B4-BE49-F238E27FC236}">
                  <a16:creationId xmlns:a16="http://schemas.microsoft.com/office/drawing/2014/main" xmlns="" id="{AEEBC968-C9CF-41C3-8810-C353B295D5D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64D6F81-F5FC-419E-940A-A93964464B1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00F2FE60-180C-4D6B-A737-7F3B12E3252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2BA441F6-A7B2-4553-878D-8B3F9DFCB58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0AA3337D-4266-43B5-B82A-1AC02F92A44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21FEDAF-5FEA-4B1E-AA90-AC47BF2AA58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4F0C34D-E0A6-4074-8074-46FC4AA783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34A8C961-5567-4E2E-B4BA-F7F8B3F7B25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B5215E02-9611-4C79-A65B-5831A1DE378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F6E71211-23B2-44DF-96E5-AEDCDE60E88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59537DC3-80B8-40C4-B60A-AFDF456F930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D136B4E9-F708-4878-8E96-7395EA2521A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3DD50AC9-16E0-4935-936B-C53C3C6F79F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0FAB2A0B-E337-4869-856B-6ED815BD2B4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6C2A146-51A9-4A56-98DC-E8D80BF8F98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860F34A-33CC-4F45-9A16-42FFDD1D560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D33D51D-4A72-4209-94A7-865A93395DF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47" name="Freeform: Shape 68">
              <a:extLst>
                <a:ext uri="{FF2B5EF4-FFF2-40B4-BE49-F238E27FC236}">
                  <a16:creationId xmlns:a16="http://schemas.microsoft.com/office/drawing/2014/main" xmlns="" id="{20D6FA87-3D3A-4DE6-8E3B-F5548A0BF5F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BF8DD573-0A89-42FB-AC0A-B3025409868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267D801-8D0E-4064-88E3-1CA08A0E242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B8AC560C-7FAE-4A34-BE1A-C83B9E95B4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7AFEA16-CC3C-45DA-BAE1-535C5998E3F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C7445BF-1FA5-4957-A036-AE47547179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32576234-05A6-4261-AAD3-57B7689845A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CE4A0AD-F7A2-402E-9E45-07C1E9F674B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9A3D6C92-7E51-4788-BFA2-D85FDC62F6B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458E4D3A-E646-42AD-BED4-3C49A71A9D9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D20CB03B-B771-48E7-BC04-6791819AA21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B77BC054-0BFD-4169-A9E9-FEEB61E164A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1824E047-58CC-4E34-821C-81A510B3CD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55F2390B-0EED-4A44-A7F4-634954D1EB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CAC668C-B25A-4A93-985D-6A6CF313653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334D32B-9018-476E-9A77-F5E916C972C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3E3EE526-CE64-431E-BF37-557A19A4E77C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64" name="Freeform: Shape 85">
              <a:extLst>
                <a:ext uri="{FF2B5EF4-FFF2-40B4-BE49-F238E27FC236}">
                  <a16:creationId xmlns:a16="http://schemas.microsoft.com/office/drawing/2014/main" xmlns="" id="{E584CB60-9E58-4F86-8835-1E289A46DF0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BD30811B-750B-4433-9A38-4330922C6C1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9B2CAEE8-37DC-42B1-A335-B22221BE1A2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645135D-0008-4F22-9679-3D1BFB446AA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C1E200F3-AEE8-48A6-AA03-9B3BCAF1D99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C5547ADD-189C-4CA7-84A8-148655116B9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4AFF6EC3-1DF3-4B18-812F-175AF9CF11D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F64CB16D-B210-4B1A-A398-3399F092A1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FB449EB1-97BC-46E1-BAC9-4A6482B2839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34EC1A43-01BE-49A0-9D18-628F2A6781D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0CFF60E0-AAE0-442F-9E34-06739D7AA7B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322FC7C5-EE2F-4DF1-BCBC-EE15AF85C8E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E78FB7F1-701E-4520-B798-1AA2301C250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18696982-E4B4-4A4F-9CE5-287BCC22B0F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B926FDCF-19B1-4BF1-AF86-ADB8828297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2B62DAB9-6C63-47D4-84B0-A9226731D62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74742C4-B295-45F2-A433-CC32139F11A3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81" name="Freeform: Shape 102">
              <a:extLst>
                <a:ext uri="{FF2B5EF4-FFF2-40B4-BE49-F238E27FC236}">
                  <a16:creationId xmlns:a16="http://schemas.microsoft.com/office/drawing/2014/main" xmlns="" id="{92810728-FAD6-4A7E-A76F-78F732D7411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491F305C-460F-4E9F-B291-951E28EFD0E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C615FD4D-398A-44DC-927F-E2E1AF25D79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99A649C2-59CB-4CCD-A67D-8A00253CC5C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33C49F4B-6BE7-4FD8-B840-2752C509193E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E8BF65C3-B12E-4E34-9870-66BAE897A8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2A7379A8-998F-4D6B-B492-DFA37230BB6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9838C6D5-3740-4E33-8828-4B8B40BC81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3AAA59DD-1460-4180-A9B1-5DB6E0E6618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3C94F4B-C416-48CD-96DD-0FC769BCEFE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1C2EAC9B-AB93-4C69-826F-B9E2C2E6F21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DDC019F1-A9F6-4C7B-8C4A-D14004EBFA7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E6528627-DEC1-43B6-ADBB-DED4554165E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A76B8DBA-95E6-4728-B9E7-8DC90DCDB1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C3FD62FA-74FE-4755-AF89-A5AF50BF2F8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E881DF9-DAAD-49DE-946C-C7598BD39F6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42CAD5EC-DB83-4C06-9A31-7EC0791F752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98" name="Freeform: Shape 119">
              <a:extLst>
                <a:ext uri="{FF2B5EF4-FFF2-40B4-BE49-F238E27FC236}">
                  <a16:creationId xmlns:a16="http://schemas.microsoft.com/office/drawing/2014/main" xmlns="" id="{372DCE00-45C5-45E9-9296-ED1601B952E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30D8D0D3-08FC-45F2-910C-2208CEE4C5D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3C83D3DA-D695-47FD-B4CD-A11F05A5A33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3A58162F-1AD7-4483-A925-D950661120D2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9E8A7DEA-EBE7-4287-8C0F-B7327A54BB4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12B5B122-7FDA-4885-B453-61456C85EA6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06541FE1-9EEC-4503-898B-52E9C85C2EE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FBD5FEEC-20E2-45DC-93F2-537A8049C74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0EE32CF4-B7FB-4EB0-8426-40D3F22C423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DA42A683-39DB-4A07-9D5A-775C8AE7AB1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23FC3941-24F1-4995-BA4C-A8DF6D32A8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8663AD7A-66BF-4185-9B63-4C297898A50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E86DFF2B-7C78-437E-B07C-B5565491D15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D558073E-25B5-4301-8332-87E0AE50C23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262C1FF7-E18F-4E90-93AF-AA9EAACD438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A2590970-317B-473F-9626-FA2C84208BA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C7585766-9A8C-407F-932F-BF674530CF54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15" name="Freeform: Shape 136">
              <a:extLst>
                <a:ext uri="{FF2B5EF4-FFF2-40B4-BE49-F238E27FC236}">
                  <a16:creationId xmlns:a16="http://schemas.microsoft.com/office/drawing/2014/main" xmlns="" id="{862042FB-5E72-4DD6-BC48-0101EC595C7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2AA921E7-DF42-4C49-B7E5-08BC40FCD0E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071EAAAF-4C98-438B-A8F7-F4B5C070D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B0D5F8B1-AE70-4C19-89B1-A74DB8FF34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E8762B10-291E-4E78-ABBE-B60A12A8B1F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2DFCC58B-86DB-4FE2-8F98-561A670BD0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A122410B-3DC0-4058-8247-E7FC486592D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E5EBF240-7D2F-4CF4-AEB4-4DB613355E2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15DB2BA9-D6F7-411B-BEA9-43815B26CB3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0219D5AB-5927-48BB-9967-11DF8EA6C44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B22048EA-D93C-45DA-B7A4-0E92F62FBD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3F4F307D-48C6-4566-8378-F3FB6B90D95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02A894BF-A98B-4015-9CA3-28CE5D6A30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8ADC6720-F303-4AB8-85B6-DC11BCF1183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49D7B37B-9C2D-416C-813E-12749CBF21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8EBAA456-4D06-499C-ABC6-F20F3DBA7EE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E1669B18-4EF0-4D04-B4DE-DFE8319950EF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32" name="Freeform: Shape 153">
              <a:extLst>
                <a:ext uri="{FF2B5EF4-FFF2-40B4-BE49-F238E27FC236}">
                  <a16:creationId xmlns:a16="http://schemas.microsoft.com/office/drawing/2014/main" xmlns="" id="{BABC81BF-C269-49F9-9EA1-8BD406323F1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EA606F08-55B7-4B37-945B-5B27075339D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2AF7C167-F186-4E97-BA2A-5871D1458EA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73C83D52-4FFD-48F8-9900-F7FBD27435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2A528FEE-A008-4676-8500-91C30D05825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D96863DF-CE41-465F-8201-7878F98743F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3BC19FA2-A4EE-441A-9B80-B76C76F6937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4FC13C78-2429-4E1E-94ED-253F91FA20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D332F68A-C5CD-4CB8-ACD7-CD1D94D844D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7ED05AA8-A9F5-48D6-8BCC-9AB2B5C86E6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15AEC49F-E115-4C93-BDDD-46C161D9D46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F4831C65-10E3-4303-8372-3DC2C018ABF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78D380F6-2325-4A93-A778-00335124337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DB510ADF-3427-4801-B3C8-4CF2B5056D3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60A33251-5833-4C0C-A2C6-15FD7E8DA5C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72AC87C0-394D-443D-A219-C8EE9296981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41577DE7-5401-4A34-921C-DC48C4495E3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49" name="Freeform: Shape 170">
              <a:extLst>
                <a:ext uri="{FF2B5EF4-FFF2-40B4-BE49-F238E27FC236}">
                  <a16:creationId xmlns:a16="http://schemas.microsoft.com/office/drawing/2014/main" xmlns="" id="{E195B76B-09DB-4162-905E-E64553CABA2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99F695C6-C25C-421C-BEAD-8A0577EA50D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2E633616-2064-4880-8C1C-EEFE0C8BB2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CF9903CB-B31D-4FCC-B829-6237E21BA51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211703D1-243C-4A8E-8D87-AD79ABE54E6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3FB92B82-C13F-44D7-B14F-2E30F82CF79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6A87E63E-168C-4E90-A82E-F47437581C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E0994E1A-DD16-4EEA-8A70-B497258EBB3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2BA835F5-05A5-4749-85DE-4E6D6AC126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xmlns="" id="{F33105B3-9DBF-4B90-A8C8-FDA40CDFBD6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F7880327-625C-4B11-A23B-F0076C4BD3E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27E56AC6-D2B5-4A23-8B8F-9E246732D75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F483722E-C5B8-4ECE-A322-92C2B757C08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32F1960D-B188-4531-BD14-5312F3B5E62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FE1ADEDB-4A5C-4D14-821E-623AFF5951A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020BC3F8-5672-485D-BC14-96213F03BC5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5667F44F-E663-41E7-84CA-4550CF256858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66" name="Freeform: Shape 187">
              <a:extLst>
                <a:ext uri="{FF2B5EF4-FFF2-40B4-BE49-F238E27FC236}">
                  <a16:creationId xmlns:a16="http://schemas.microsoft.com/office/drawing/2014/main" xmlns="" id="{7A385D17-05C8-4AA3-BB69-647F71E2277C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xmlns="" id="{2E32C183-A74D-4995-87A9-F7DA9D073BA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xmlns="" id="{8038FC6C-458C-42B6-BE14-565B62D17FB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xmlns="" id="{9508F5C2-5B1E-45CF-8902-122826A07F2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77A13ED4-4BB9-4D22-A3B7-D1C376DFF2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B9D6779E-0E02-4735-9D4C-A9ED49A52AC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34AA3F6E-4029-42E4-80D3-B30EA1834A9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8D268260-9686-4057-99B0-EE7BD45D9A2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016F14DD-70B3-4CAC-AA2F-8CA027B301C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3D2EF879-385E-4AE0-B513-53FD694B87F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5866144B-A227-4762-8526-8A9C2D11283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3B82CBA5-DF86-4CED-813F-062D362BF75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5883CE8D-D95C-479D-A2C6-A1B085B75D8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8304C6C2-A872-489B-91F5-A8E49FF4C05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637941B-5CBF-4DA4-8DB2-87D5541C21F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74640DB6-7EA5-44E8-8F5E-A0DE9081B08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E55F164A-53A8-41F3-B2B6-E14C5D4F6D5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83" name="Freeform: Shape 204">
              <a:extLst>
                <a:ext uri="{FF2B5EF4-FFF2-40B4-BE49-F238E27FC236}">
                  <a16:creationId xmlns:a16="http://schemas.microsoft.com/office/drawing/2014/main" xmlns="" id="{B2B58F0B-F44B-4BE0-8214-AA677009AAB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257FE4D6-483E-431B-AA7D-E560761C29A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xmlns="" id="{FFCA97A4-A8DA-40C1-9D9E-EF932C7D05B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090C6838-1F22-4DA9-82BD-5C37E647713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xmlns="" id="{480C4D48-9C07-430E-957C-8789FAF48C1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xmlns="" id="{D5AB55CE-F667-43FA-A44F-F06BCE7DDB4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55FAB3BA-970B-4154-B061-39B74E060D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xmlns="" id="{99000E8C-A900-44FD-B075-4CD834590E4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xmlns="" id="{A3D98097-E764-4A6B-B7A9-69D605893C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xmlns="" id="{9A3A5A96-2583-4551-BCBD-707DB272E97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xmlns="" id="{96A80426-DC6A-4D2D-9656-9255717D3F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xmlns="" id="{4D1A7621-A4C4-48A1-990C-8B519183F55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xmlns="" id="{7183A863-4BDA-4BFA-9F25-C215F96DA9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xmlns="" id="{BCA1372C-EF11-4646-800B-B42FC7CFB10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E1F6A30E-5FAB-487C-A741-C0C4C7BB25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671D3926-1AE4-49D8-B730-0F19D912E9A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56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566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639691" y="1949549"/>
            <a:ext cx="3423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Tính chất của nước là</a:t>
            </a:r>
            <a:r>
              <a:rPr lang="en-US" sz="2800" b="1" smtClean="0"/>
              <a:t>?</a:t>
            </a:r>
            <a:endParaRPr lang="fr-FR" sz="3600">
              <a:latin typeface="Montserrat" panose="000005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10974615"/>
              </p:ext>
            </p:extLst>
          </p:nvPr>
        </p:nvGraphicFramePr>
        <p:xfrm>
          <a:off x="6649097" y="4595700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8005732"/>
              </p:ext>
            </p:extLst>
          </p:nvPr>
        </p:nvGraphicFramePr>
        <p:xfrm>
          <a:off x="6699607" y="2462170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31961688"/>
              </p:ext>
            </p:extLst>
          </p:nvPr>
        </p:nvGraphicFramePr>
        <p:xfrm>
          <a:off x="6677259" y="431624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81304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hiệu Rung chuông vàng (2007 - 2010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1200" y="32766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08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96493" y="3581400"/>
            <a:ext cx="79928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</a:p>
          <a:p>
            <a:pPr algn="ctr"/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CHUÔNG VÀNG</a:t>
            </a:r>
          </a:p>
        </p:txBody>
      </p:sp>
      <p:pic>
        <p:nvPicPr>
          <p:cNvPr id="1026" name="Picture 2" descr="Mầm non Thụy Phươ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045" y="990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ầm non Thụy Phươ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200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ầm non Thụy Phươ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68" y="164014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639691" y="1949549"/>
            <a:ext cx="3423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mọi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quanh</a:t>
            </a:r>
            <a:r>
              <a:rPr lang="en-US" sz="2400" b="1" dirty="0" smtClean="0"/>
              <a:t>?</a:t>
            </a:r>
            <a:endParaRPr lang="fr-FR" sz="3200" dirty="0">
              <a:latin typeface="Montserrat" panose="00000500000000000000" pitchFamily="2" charset="0"/>
            </a:endParaRPr>
          </a:p>
        </p:txBody>
      </p:sp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5957897"/>
              </p:ext>
            </p:extLst>
          </p:nvPr>
        </p:nvGraphicFramePr>
        <p:xfrm>
          <a:off x="6706288" y="825506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1295040133"/>
              </p:ext>
            </p:extLst>
          </p:nvPr>
        </p:nvGraphicFramePr>
        <p:xfrm>
          <a:off x="6706288" y="2832949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1153324570"/>
              </p:ext>
            </p:extLst>
          </p:nvPr>
        </p:nvGraphicFramePr>
        <p:xfrm>
          <a:off x="6706288" y="4592521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4223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3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639691" y="1949549"/>
            <a:ext cx="3423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Máy bay là phương tiện giao thông đường gì?</a:t>
            </a:r>
            <a:endParaRPr lang="fr-FR" sz="3200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58933900"/>
              </p:ext>
            </p:extLst>
          </p:nvPr>
        </p:nvGraphicFramePr>
        <p:xfrm>
          <a:off x="6706288" y="825506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91361304"/>
              </p:ext>
            </p:extLst>
          </p:nvPr>
        </p:nvGraphicFramePr>
        <p:xfrm>
          <a:off x="6706288" y="2832949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75970439"/>
              </p:ext>
            </p:extLst>
          </p:nvPr>
        </p:nvGraphicFramePr>
        <p:xfrm>
          <a:off x="6706288" y="4592521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145B49B-AF41-4BE0-B241-6E1B63DA18F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3" name="Freeform: Shape 34">
              <a:extLst>
                <a:ext uri="{FF2B5EF4-FFF2-40B4-BE49-F238E27FC236}">
                  <a16:creationId xmlns:a16="http://schemas.microsoft.com/office/drawing/2014/main" xmlns="" id="{1CC8CE60-4DF8-45AC-81F8-499E2A9FAF9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9600E49-167D-4062-9374-A73819FA6FD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CE710985-C6EC-4776-916C-CF4CDEE7B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42A1F6F2-7F94-4594-B47B-C03151A15A8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A59A93E1-BB34-479A-9C36-F6C2CF1494E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22B8568D-9EAD-4F39-9C4D-08B09DB712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A3120A76-BB21-472A-A8AA-E439F5E34B4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247848BD-BAEF-497D-A745-A6ABE31699D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81E42B41-31E2-4FEB-9E22-A97483CC733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F0F97BCD-BF21-4D31-8ABA-8A08B3C3B71F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228EE3F4-422A-41D8-8683-2C13C83D8343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BACA0A1-F1E0-4D8B-AEA0-EE980929DC7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BD8BC348-D065-4E67-A3FF-3C6A83D1E5E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3C70ADD1-52CA-4130-AD92-5485BF8EAA7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5701FF1-5EAE-449D-BEA5-C28EDD30992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26BE5EE-1C1B-46A2-88D5-3E8F732D124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AFDF863-A7AE-4AA7-8BB1-C8783738D45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30" name="Freeform: Shape 51">
              <a:extLst>
                <a:ext uri="{FF2B5EF4-FFF2-40B4-BE49-F238E27FC236}">
                  <a16:creationId xmlns:a16="http://schemas.microsoft.com/office/drawing/2014/main" xmlns="" id="{AEEBC968-C9CF-41C3-8810-C353B295D5D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64D6F81-F5FC-419E-940A-A93964464B1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00F2FE60-180C-4D6B-A737-7F3B12E3252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2BA441F6-A7B2-4553-878D-8B3F9DFCB58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0AA3337D-4266-43B5-B82A-1AC02F92A44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21FEDAF-5FEA-4B1E-AA90-AC47BF2AA58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4F0C34D-E0A6-4074-8074-46FC4AA783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34A8C961-5567-4E2E-B4BA-F7F8B3F7B25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B5215E02-9611-4C79-A65B-5831A1DE378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F6E71211-23B2-44DF-96E5-AEDCDE60E88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59537DC3-80B8-40C4-B60A-AFDF456F930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D136B4E9-F708-4878-8E96-7395EA2521A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3DD50AC9-16E0-4935-936B-C53C3C6F79F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0FAB2A0B-E337-4869-856B-6ED815BD2B4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6C2A146-51A9-4A56-98DC-E8D80BF8F98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860F34A-33CC-4F45-9A16-42FFDD1D560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D33D51D-4A72-4209-94A7-865A93395DF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47" name="Freeform: Shape 68">
              <a:extLst>
                <a:ext uri="{FF2B5EF4-FFF2-40B4-BE49-F238E27FC236}">
                  <a16:creationId xmlns:a16="http://schemas.microsoft.com/office/drawing/2014/main" xmlns="" id="{20D6FA87-3D3A-4DE6-8E3B-F5548A0BF5F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BF8DD573-0A89-42FB-AC0A-B3025409868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267D801-8D0E-4064-88E3-1CA08A0E242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B8AC560C-7FAE-4A34-BE1A-C83B9E95B4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7AFEA16-CC3C-45DA-BAE1-535C5998E3F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C7445BF-1FA5-4957-A036-AE47547179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32576234-05A6-4261-AAD3-57B7689845A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CE4A0AD-F7A2-402E-9E45-07C1E9F674B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9A3D6C92-7E51-4788-BFA2-D85FDC62F6B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458E4D3A-E646-42AD-BED4-3C49A71A9D9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D20CB03B-B771-48E7-BC04-6791819AA21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B77BC054-0BFD-4169-A9E9-FEEB61E164A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1824E047-58CC-4E34-821C-81A510B3CD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55F2390B-0EED-4A44-A7F4-634954D1EB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CAC668C-B25A-4A93-985D-6A6CF313653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334D32B-9018-476E-9A77-F5E916C972C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3E3EE526-CE64-431E-BF37-557A19A4E77C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64" name="Freeform: Shape 85">
              <a:extLst>
                <a:ext uri="{FF2B5EF4-FFF2-40B4-BE49-F238E27FC236}">
                  <a16:creationId xmlns:a16="http://schemas.microsoft.com/office/drawing/2014/main" xmlns="" id="{E584CB60-9E58-4F86-8835-1E289A46DF0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BD30811B-750B-4433-9A38-4330922C6C1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9B2CAEE8-37DC-42B1-A335-B22221BE1A2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645135D-0008-4F22-9679-3D1BFB446AA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C1E200F3-AEE8-48A6-AA03-9B3BCAF1D99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C5547ADD-189C-4CA7-84A8-148655116B9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4AFF6EC3-1DF3-4B18-812F-175AF9CF11D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F64CB16D-B210-4B1A-A398-3399F092A1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FB449EB1-97BC-46E1-BAC9-4A6482B2839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34EC1A43-01BE-49A0-9D18-628F2A6781D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0CFF60E0-AAE0-442F-9E34-06739D7AA7B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322FC7C5-EE2F-4DF1-BCBC-EE15AF85C8E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E78FB7F1-701E-4520-B798-1AA2301C250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18696982-E4B4-4A4F-9CE5-287BCC22B0F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B926FDCF-19B1-4BF1-AF86-ADB8828297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2B62DAB9-6C63-47D4-84B0-A9226731D62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74742C4-B295-45F2-A433-CC32139F11A3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81" name="Freeform: Shape 102">
              <a:extLst>
                <a:ext uri="{FF2B5EF4-FFF2-40B4-BE49-F238E27FC236}">
                  <a16:creationId xmlns:a16="http://schemas.microsoft.com/office/drawing/2014/main" xmlns="" id="{92810728-FAD6-4A7E-A76F-78F732D7411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491F305C-460F-4E9F-B291-951E28EFD0E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C615FD4D-398A-44DC-927F-E2E1AF25D79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99A649C2-59CB-4CCD-A67D-8A00253CC5C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33C49F4B-6BE7-4FD8-B840-2752C509193E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E8BF65C3-B12E-4E34-9870-66BAE897A8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2A7379A8-998F-4D6B-B492-DFA37230BB6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9838C6D5-3740-4E33-8828-4B8B40BC81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3AAA59DD-1460-4180-A9B1-5DB6E0E6618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3C94F4B-C416-48CD-96DD-0FC769BCEFE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1C2EAC9B-AB93-4C69-826F-B9E2C2E6F21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DDC019F1-A9F6-4C7B-8C4A-D14004EBFA7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E6528627-DEC1-43B6-ADBB-DED4554165E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A76B8DBA-95E6-4728-B9E7-8DC90DCDB1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C3FD62FA-74FE-4755-AF89-A5AF50BF2F8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E881DF9-DAAD-49DE-946C-C7598BD39F6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42CAD5EC-DB83-4C06-9A31-7EC0791F752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98" name="Freeform: Shape 119">
              <a:extLst>
                <a:ext uri="{FF2B5EF4-FFF2-40B4-BE49-F238E27FC236}">
                  <a16:creationId xmlns:a16="http://schemas.microsoft.com/office/drawing/2014/main" xmlns="" id="{372DCE00-45C5-45E9-9296-ED1601B952E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30D8D0D3-08FC-45F2-910C-2208CEE4C5D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3C83D3DA-D695-47FD-B4CD-A11F05A5A33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3A58162F-1AD7-4483-A925-D950661120D2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9E8A7DEA-EBE7-4287-8C0F-B7327A54BB4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12B5B122-7FDA-4885-B453-61456C85EA6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06541FE1-9EEC-4503-898B-52E9C85C2EE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FBD5FEEC-20E2-45DC-93F2-537A8049C74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0EE32CF4-B7FB-4EB0-8426-40D3F22C423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DA42A683-39DB-4A07-9D5A-775C8AE7AB1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23FC3941-24F1-4995-BA4C-A8DF6D32A8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8663AD7A-66BF-4185-9B63-4C297898A50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E86DFF2B-7C78-437E-B07C-B5565491D15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D558073E-25B5-4301-8332-87E0AE50C23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262C1FF7-E18F-4E90-93AF-AA9EAACD438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A2590970-317B-473F-9626-FA2C84208BA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C7585766-9A8C-407F-932F-BF674530CF54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15" name="Freeform: Shape 136">
              <a:extLst>
                <a:ext uri="{FF2B5EF4-FFF2-40B4-BE49-F238E27FC236}">
                  <a16:creationId xmlns:a16="http://schemas.microsoft.com/office/drawing/2014/main" xmlns="" id="{862042FB-5E72-4DD6-BC48-0101EC595C7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2AA921E7-DF42-4C49-B7E5-08BC40FCD0E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071EAAAF-4C98-438B-A8F7-F4B5C070D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B0D5F8B1-AE70-4C19-89B1-A74DB8FF34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E8762B10-291E-4E78-ABBE-B60A12A8B1F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2DFCC58B-86DB-4FE2-8F98-561A670BD0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A122410B-3DC0-4058-8247-E7FC486592D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E5EBF240-7D2F-4CF4-AEB4-4DB613355E2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15DB2BA9-D6F7-411B-BEA9-43815B26CB3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0219D5AB-5927-48BB-9967-11DF8EA6C44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B22048EA-D93C-45DA-B7A4-0E92F62FBD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3F4F307D-48C6-4566-8378-F3FB6B90D95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02A894BF-A98B-4015-9CA3-28CE5D6A30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8ADC6720-F303-4AB8-85B6-DC11BCF1183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49D7B37B-9C2D-416C-813E-12749CBF21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8EBAA456-4D06-499C-ABC6-F20F3DBA7EE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E1669B18-4EF0-4D04-B4DE-DFE8319950EF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32" name="Freeform: Shape 153">
              <a:extLst>
                <a:ext uri="{FF2B5EF4-FFF2-40B4-BE49-F238E27FC236}">
                  <a16:creationId xmlns:a16="http://schemas.microsoft.com/office/drawing/2014/main" xmlns="" id="{BABC81BF-C269-49F9-9EA1-8BD406323F1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EA606F08-55B7-4B37-945B-5B27075339D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2AF7C167-F186-4E97-BA2A-5871D1458EA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73C83D52-4FFD-48F8-9900-F7FBD27435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2A528FEE-A008-4676-8500-91C30D05825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D96863DF-CE41-465F-8201-7878F98743F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3BC19FA2-A4EE-441A-9B80-B76C76F6937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4FC13C78-2429-4E1E-94ED-253F91FA20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D332F68A-C5CD-4CB8-ACD7-CD1D94D844D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7ED05AA8-A9F5-48D6-8BCC-9AB2B5C86E6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15AEC49F-E115-4C93-BDDD-46C161D9D46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F4831C65-10E3-4303-8372-3DC2C018ABF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78D380F6-2325-4A93-A778-00335124337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DB510ADF-3427-4801-B3C8-4CF2B5056D3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60A33251-5833-4C0C-A2C6-15FD7E8DA5C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72AC87C0-394D-443D-A219-C8EE9296981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41577DE7-5401-4A34-921C-DC48C4495E3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49" name="Freeform: Shape 170">
              <a:extLst>
                <a:ext uri="{FF2B5EF4-FFF2-40B4-BE49-F238E27FC236}">
                  <a16:creationId xmlns:a16="http://schemas.microsoft.com/office/drawing/2014/main" xmlns="" id="{E195B76B-09DB-4162-905E-E64553CABA2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99F695C6-C25C-421C-BEAD-8A0577EA50D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2E633616-2064-4880-8C1C-EEFE0C8BB2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CF9903CB-B31D-4FCC-B829-6237E21BA51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211703D1-243C-4A8E-8D87-AD79ABE54E6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3FB92B82-C13F-44D7-B14F-2E30F82CF79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6A87E63E-168C-4E90-A82E-F47437581C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E0994E1A-DD16-4EEA-8A70-B497258EBB3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2BA835F5-05A5-4749-85DE-4E6D6AC126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xmlns="" id="{F33105B3-9DBF-4B90-A8C8-FDA40CDFBD6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F7880327-625C-4B11-A23B-F0076C4BD3E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27E56AC6-D2B5-4A23-8B8F-9E246732D75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F483722E-C5B8-4ECE-A322-92C2B757C08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32F1960D-B188-4531-BD14-5312F3B5E62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FE1ADEDB-4A5C-4D14-821E-623AFF5951A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020BC3F8-5672-485D-BC14-96213F03BC5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5667F44F-E663-41E7-84CA-4550CF256858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66" name="Freeform: Shape 187">
              <a:extLst>
                <a:ext uri="{FF2B5EF4-FFF2-40B4-BE49-F238E27FC236}">
                  <a16:creationId xmlns:a16="http://schemas.microsoft.com/office/drawing/2014/main" xmlns="" id="{7A385D17-05C8-4AA3-BB69-647F71E2277C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xmlns="" id="{2E32C183-A74D-4995-87A9-F7DA9D073BA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xmlns="" id="{8038FC6C-458C-42B6-BE14-565B62D17FB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xmlns="" id="{9508F5C2-5B1E-45CF-8902-122826A07F2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77A13ED4-4BB9-4D22-A3B7-D1C376DFF2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B9D6779E-0E02-4735-9D4C-A9ED49A52AC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34AA3F6E-4029-42E4-80D3-B30EA1834A9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8D268260-9686-4057-99B0-EE7BD45D9A2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016F14DD-70B3-4CAC-AA2F-8CA027B301C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3D2EF879-385E-4AE0-B513-53FD694B87F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5866144B-A227-4762-8526-8A9C2D11283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3B82CBA5-DF86-4CED-813F-062D362BF75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5883CE8D-D95C-479D-A2C6-A1B085B75D8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8304C6C2-A872-489B-91F5-A8E49FF4C05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637941B-5CBF-4DA4-8DB2-87D5541C21F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74640DB6-7EA5-44E8-8F5E-A0DE9081B08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E55F164A-53A8-41F3-B2B6-E14C5D4F6D5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83" name="Freeform: Shape 204">
              <a:extLst>
                <a:ext uri="{FF2B5EF4-FFF2-40B4-BE49-F238E27FC236}">
                  <a16:creationId xmlns:a16="http://schemas.microsoft.com/office/drawing/2014/main" xmlns="" id="{B2B58F0B-F44B-4BE0-8214-AA677009AAB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257FE4D6-483E-431B-AA7D-E560761C29A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xmlns="" id="{FFCA97A4-A8DA-40C1-9D9E-EF932C7D05B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090C6838-1F22-4DA9-82BD-5C37E647713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xmlns="" id="{480C4D48-9C07-430E-957C-8789FAF48C1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xmlns="" id="{D5AB55CE-F667-43FA-A44F-F06BCE7DDB4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55FAB3BA-970B-4154-B061-39B74E060D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xmlns="" id="{99000E8C-A900-44FD-B075-4CD834590E4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xmlns="" id="{A3D98097-E764-4A6B-B7A9-69D605893C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xmlns="" id="{9A3A5A96-2583-4551-BCBD-707DB272E97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xmlns="" id="{96A80426-DC6A-4D2D-9656-9255717D3F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xmlns="" id="{4D1A7621-A4C4-48A1-990C-8B519183F55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xmlns="" id="{7183A863-4BDA-4BFA-9F25-C215F96DA9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xmlns="" id="{BCA1372C-EF11-4646-800B-B42FC7CFB10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E1F6A30E-5FAB-487C-A741-C0C4C7BB25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671D3926-1AE4-49D8-B730-0F19D912E9A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5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566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639691" y="1949549"/>
            <a:ext cx="3423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Máy bay là phương tiện giao thông đường gì?</a:t>
            </a:r>
            <a:endParaRPr lang="fr-FR" sz="3200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70384738"/>
              </p:ext>
            </p:extLst>
          </p:nvPr>
        </p:nvGraphicFramePr>
        <p:xfrm>
          <a:off x="6662745" y="4497621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55793928"/>
              </p:ext>
            </p:extLst>
          </p:nvPr>
        </p:nvGraphicFramePr>
        <p:xfrm>
          <a:off x="6706288" y="2832949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003337"/>
              </p:ext>
            </p:extLst>
          </p:nvPr>
        </p:nvGraphicFramePr>
        <p:xfrm>
          <a:off x="6677259" y="736424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42984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639691" y="1949549"/>
            <a:ext cx="3423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Hành động nào sau đây là bảo vệ môi trường ?</a:t>
            </a:r>
            <a:endParaRPr lang="fr-FR" sz="3600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49637150"/>
              </p:ext>
            </p:extLst>
          </p:nvPr>
        </p:nvGraphicFramePr>
        <p:xfrm>
          <a:off x="6706288" y="825506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78630830"/>
              </p:ext>
            </p:extLst>
          </p:nvPr>
        </p:nvGraphicFramePr>
        <p:xfrm>
          <a:off x="6706288" y="2832949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78425864"/>
              </p:ext>
            </p:extLst>
          </p:nvPr>
        </p:nvGraphicFramePr>
        <p:xfrm>
          <a:off x="6706288" y="4592521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145B49B-AF41-4BE0-B241-6E1B63DA18F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3" name="Freeform: Shape 34">
              <a:extLst>
                <a:ext uri="{FF2B5EF4-FFF2-40B4-BE49-F238E27FC236}">
                  <a16:creationId xmlns:a16="http://schemas.microsoft.com/office/drawing/2014/main" xmlns="" id="{1CC8CE60-4DF8-45AC-81F8-499E2A9FAF9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9600E49-167D-4062-9374-A73819FA6FD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CE710985-C6EC-4776-916C-CF4CDEE7B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42A1F6F2-7F94-4594-B47B-C03151A15A8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A59A93E1-BB34-479A-9C36-F6C2CF1494E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22B8568D-9EAD-4F39-9C4D-08B09DB712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A3120A76-BB21-472A-A8AA-E439F5E34B4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247848BD-BAEF-497D-A745-A6ABE31699D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81E42B41-31E2-4FEB-9E22-A97483CC733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F0F97BCD-BF21-4D31-8ABA-8A08B3C3B71F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228EE3F4-422A-41D8-8683-2C13C83D8343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BACA0A1-F1E0-4D8B-AEA0-EE980929DC7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BD8BC348-D065-4E67-A3FF-3C6A83D1E5E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3C70ADD1-52CA-4130-AD92-5485BF8EAA7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5701FF1-5EAE-449D-BEA5-C28EDD30992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26BE5EE-1C1B-46A2-88D5-3E8F732D124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AFDF863-A7AE-4AA7-8BB1-C8783738D45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30" name="Freeform: Shape 51">
              <a:extLst>
                <a:ext uri="{FF2B5EF4-FFF2-40B4-BE49-F238E27FC236}">
                  <a16:creationId xmlns:a16="http://schemas.microsoft.com/office/drawing/2014/main" xmlns="" id="{AEEBC968-C9CF-41C3-8810-C353B295D5D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64D6F81-F5FC-419E-940A-A93964464B1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00F2FE60-180C-4D6B-A737-7F3B12E3252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2BA441F6-A7B2-4553-878D-8B3F9DFCB58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0AA3337D-4266-43B5-B82A-1AC02F92A44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21FEDAF-5FEA-4B1E-AA90-AC47BF2AA58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4F0C34D-E0A6-4074-8074-46FC4AA783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34A8C961-5567-4E2E-B4BA-F7F8B3F7B25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B5215E02-9611-4C79-A65B-5831A1DE378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F6E71211-23B2-44DF-96E5-AEDCDE60E88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59537DC3-80B8-40C4-B60A-AFDF456F930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D136B4E9-F708-4878-8E96-7395EA2521A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3DD50AC9-16E0-4935-936B-C53C3C6F79F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0FAB2A0B-E337-4869-856B-6ED815BD2B4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6C2A146-51A9-4A56-98DC-E8D80BF8F98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860F34A-33CC-4F45-9A16-42FFDD1D560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D33D51D-4A72-4209-94A7-865A93395DF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47" name="Freeform: Shape 68">
              <a:extLst>
                <a:ext uri="{FF2B5EF4-FFF2-40B4-BE49-F238E27FC236}">
                  <a16:creationId xmlns:a16="http://schemas.microsoft.com/office/drawing/2014/main" xmlns="" id="{20D6FA87-3D3A-4DE6-8E3B-F5548A0BF5F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BF8DD573-0A89-42FB-AC0A-B3025409868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267D801-8D0E-4064-88E3-1CA08A0E242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B8AC560C-7FAE-4A34-BE1A-C83B9E95B4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7AFEA16-CC3C-45DA-BAE1-535C5998E3F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C7445BF-1FA5-4957-A036-AE47547179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32576234-05A6-4261-AAD3-57B7689845A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CE4A0AD-F7A2-402E-9E45-07C1E9F674B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9A3D6C92-7E51-4788-BFA2-D85FDC62F6B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458E4D3A-E646-42AD-BED4-3C49A71A9D9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D20CB03B-B771-48E7-BC04-6791819AA21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B77BC054-0BFD-4169-A9E9-FEEB61E164A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1824E047-58CC-4E34-821C-81A510B3CD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55F2390B-0EED-4A44-A7F4-634954D1EB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CAC668C-B25A-4A93-985D-6A6CF313653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334D32B-9018-476E-9A77-F5E916C972C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3E3EE526-CE64-431E-BF37-557A19A4E77C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64" name="Freeform: Shape 85">
              <a:extLst>
                <a:ext uri="{FF2B5EF4-FFF2-40B4-BE49-F238E27FC236}">
                  <a16:creationId xmlns:a16="http://schemas.microsoft.com/office/drawing/2014/main" xmlns="" id="{E584CB60-9E58-4F86-8835-1E289A46DF0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BD30811B-750B-4433-9A38-4330922C6C1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9B2CAEE8-37DC-42B1-A335-B22221BE1A2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645135D-0008-4F22-9679-3D1BFB446AA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C1E200F3-AEE8-48A6-AA03-9B3BCAF1D99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C5547ADD-189C-4CA7-84A8-148655116B9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4AFF6EC3-1DF3-4B18-812F-175AF9CF11D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F64CB16D-B210-4B1A-A398-3399F092A1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FB449EB1-97BC-46E1-BAC9-4A6482B2839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34EC1A43-01BE-49A0-9D18-628F2A6781D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0CFF60E0-AAE0-442F-9E34-06739D7AA7B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322FC7C5-EE2F-4DF1-BCBC-EE15AF85C8E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E78FB7F1-701E-4520-B798-1AA2301C250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18696982-E4B4-4A4F-9CE5-287BCC22B0F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B926FDCF-19B1-4BF1-AF86-ADB8828297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2B62DAB9-6C63-47D4-84B0-A9226731D62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74742C4-B295-45F2-A433-CC32139F11A3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81" name="Freeform: Shape 102">
              <a:extLst>
                <a:ext uri="{FF2B5EF4-FFF2-40B4-BE49-F238E27FC236}">
                  <a16:creationId xmlns:a16="http://schemas.microsoft.com/office/drawing/2014/main" xmlns="" id="{92810728-FAD6-4A7E-A76F-78F732D7411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491F305C-460F-4E9F-B291-951E28EFD0E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C615FD4D-398A-44DC-927F-E2E1AF25D79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99A649C2-59CB-4CCD-A67D-8A00253CC5C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33C49F4B-6BE7-4FD8-B840-2752C509193E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E8BF65C3-B12E-4E34-9870-66BAE897A8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2A7379A8-998F-4D6B-B492-DFA37230BB6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9838C6D5-3740-4E33-8828-4B8B40BC81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3AAA59DD-1460-4180-A9B1-5DB6E0E6618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3C94F4B-C416-48CD-96DD-0FC769BCEFE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1C2EAC9B-AB93-4C69-826F-B9E2C2E6F21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DDC019F1-A9F6-4C7B-8C4A-D14004EBFA7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E6528627-DEC1-43B6-ADBB-DED4554165E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A76B8DBA-95E6-4728-B9E7-8DC90DCDB1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C3FD62FA-74FE-4755-AF89-A5AF50BF2F8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E881DF9-DAAD-49DE-946C-C7598BD39F6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42CAD5EC-DB83-4C06-9A31-7EC0791F752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98" name="Freeform: Shape 119">
              <a:extLst>
                <a:ext uri="{FF2B5EF4-FFF2-40B4-BE49-F238E27FC236}">
                  <a16:creationId xmlns:a16="http://schemas.microsoft.com/office/drawing/2014/main" xmlns="" id="{372DCE00-45C5-45E9-9296-ED1601B952E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30D8D0D3-08FC-45F2-910C-2208CEE4C5D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3C83D3DA-D695-47FD-B4CD-A11F05A5A33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3A58162F-1AD7-4483-A925-D950661120D2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9E8A7DEA-EBE7-4287-8C0F-B7327A54BB4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12B5B122-7FDA-4885-B453-61456C85EA6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06541FE1-9EEC-4503-898B-52E9C85C2EE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FBD5FEEC-20E2-45DC-93F2-537A8049C74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0EE32CF4-B7FB-4EB0-8426-40D3F22C423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DA42A683-39DB-4A07-9D5A-775C8AE7AB1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23FC3941-24F1-4995-BA4C-A8DF6D32A8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8663AD7A-66BF-4185-9B63-4C297898A50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E86DFF2B-7C78-437E-B07C-B5565491D15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D558073E-25B5-4301-8332-87E0AE50C23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262C1FF7-E18F-4E90-93AF-AA9EAACD438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A2590970-317B-473F-9626-FA2C84208BA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C7585766-9A8C-407F-932F-BF674530CF54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15" name="Freeform: Shape 136">
              <a:extLst>
                <a:ext uri="{FF2B5EF4-FFF2-40B4-BE49-F238E27FC236}">
                  <a16:creationId xmlns:a16="http://schemas.microsoft.com/office/drawing/2014/main" xmlns="" id="{862042FB-5E72-4DD6-BC48-0101EC595C7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2AA921E7-DF42-4C49-B7E5-08BC40FCD0E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071EAAAF-4C98-438B-A8F7-F4B5C070D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B0D5F8B1-AE70-4C19-89B1-A74DB8FF34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E8762B10-291E-4E78-ABBE-B60A12A8B1F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2DFCC58B-86DB-4FE2-8F98-561A670BD0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A122410B-3DC0-4058-8247-E7FC486592D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E5EBF240-7D2F-4CF4-AEB4-4DB613355E2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15DB2BA9-D6F7-411B-BEA9-43815B26CB3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0219D5AB-5927-48BB-9967-11DF8EA6C44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B22048EA-D93C-45DA-B7A4-0E92F62FBD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3F4F307D-48C6-4566-8378-F3FB6B90D95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02A894BF-A98B-4015-9CA3-28CE5D6A30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8ADC6720-F303-4AB8-85B6-DC11BCF1183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49D7B37B-9C2D-416C-813E-12749CBF21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8EBAA456-4D06-499C-ABC6-F20F3DBA7EE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E1669B18-4EF0-4D04-B4DE-DFE8319950EF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32" name="Freeform: Shape 153">
              <a:extLst>
                <a:ext uri="{FF2B5EF4-FFF2-40B4-BE49-F238E27FC236}">
                  <a16:creationId xmlns:a16="http://schemas.microsoft.com/office/drawing/2014/main" xmlns="" id="{BABC81BF-C269-49F9-9EA1-8BD406323F1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EA606F08-55B7-4B37-945B-5B27075339D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2AF7C167-F186-4E97-BA2A-5871D1458EA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73C83D52-4FFD-48F8-9900-F7FBD27435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2A528FEE-A008-4676-8500-91C30D05825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D96863DF-CE41-465F-8201-7878F98743F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3BC19FA2-A4EE-441A-9B80-B76C76F6937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4FC13C78-2429-4E1E-94ED-253F91FA20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D332F68A-C5CD-4CB8-ACD7-CD1D94D844D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7ED05AA8-A9F5-48D6-8BCC-9AB2B5C86E6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15AEC49F-E115-4C93-BDDD-46C161D9D46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F4831C65-10E3-4303-8372-3DC2C018ABF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78D380F6-2325-4A93-A778-00335124337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DB510ADF-3427-4801-B3C8-4CF2B5056D3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60A33251-5833-4C0C-A2C6-15FD7E8DA5C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72AC87C0-394D-443D-A219-C8EE9296981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41577DE7-5401-4A34-921C-DC48C4495E3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49" name="Freeform: Shape 170">
              <a:extLst>
                <a:ext uri="{FF2B5EF4-FFF2-40B4-BE49-F238E27FC236}">
                  <a16:creationId xmlns:a16="http://schemas.microsoft.com/office/drawing/2014/main" xmlns="" id="{E195B76B-09DB-4162-905E-E64553CABA2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99F695C6-C25C-421C-BEAD-8A0577EA50D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2E633616-2064-4880-8C1C-EEFE0C8BB2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CF9903CB-B31D-4FCC-B829-6237E21BA51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211703D1-243C-4A8E-8D87-AD79ABE54E6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3FB92B82-C13F-44D7-B14F-2E30F82CF79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6A87E63E-168C-4E90-A82E-F47437581C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E0994E1A-DD16-4EEA-8A70-B497258EBB3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2BA835F5-05A5-4749-85DE-4E6D6AC126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xmlns="" id="{F33105B3-9DBF-4B90-A8C8-FDA40CDFBD6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F7880327-625C-4B11-A23B-F0076C4BD3E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27E56AC6-D2B5-4A23-8B8F-9E246732D75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F483722E-C5B8-4ECE-A322-92C2B757C08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32F1960D-B188-4531-BD14-5312F3B5E62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FE1ADEDB-4A5C-4D14-821E-623AFF5951A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020BC3F8-5672-485D-BC14-96213F03BC5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5667F44F-E663-41E7-84CA-4550CF256858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66" name="Freeform: Shape 187">
              <a:extLst>
                <a:ext uri="{FF2B5EF4-FFF2-40B4-BE49-F238E27FC236}">
                  <a16:creationId xmlns:a16="http://schemas.microsoft.com/office/drawing/2014/main" xmlns="" id="{7A385D17-05C8-4AA3-BB69-647F71E2277C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xmlns="" id="{2E32C183-A74D-4995-87A9-F7DA9D073BA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xmlns="" id="{8038FC6C-458C-42B6-BE14-565B62D17FB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xmlns="" id="{9508F5C2-5B1E-45CF-8902-122826A07F2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77A13ED4-4BB9-4D22-A3B7-D1C376DFF2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B9D6779E-0E02-4735-9D4C-A9ED49A52AC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34AA3F6E-4029-42E4-80D3-B30EA1834A9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8D268260-9686-4057-99B0-EE7BD45D9A2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016F14DD-70B3-4CAC-AA2F-8CA027B301C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3D2EF879-385E-4AE0-B513-53FD694B87F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5866144B-A227-4762-8526-8A9C2D11283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3B82CBA5-DF86-4CED-813F-062D362BF75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5883CE8D-D95C-479D-A2C6-A1B085B75D8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8304C6C2-A872-489B-91F5-A8E49FF4C05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637941B-5CBF-4DA4-8DB2-87D5541C21F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74640DB6-7EA5-44E8-8F5E-A0DE9081B08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E55F164A-53A8-41F3-B2B6-E14C5D4F6D5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83" name="Freeform: Shape 204">
              <a:extLst>
                <a:ext uri="{FF2B5EF4-FFF2-40B4-BE49-F238E27FC236}">
                  <a16:creationId xmlns:a16="http://schemas.microsoft.com/office/drawing/2014/main" xmlns="" id="{B2B58F0B-F44B-4BE0-8214-AA677009AAB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257FE4D6-483E-431B-AA7D-E560761C29A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xmlns="" id="{FFCA97A4-A8DA-40C1-9D9E-EF932C7D05B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090C6838-1F22-4DA9-82BD-5C37E647713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xmlns="" id="{480C4D48-9C07-430E-957C-8789FAF48C1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xmlns="" id="{D5AB55CE-F667-43FA-A44F-F06BCE7DDB4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55FAB3BA-970B-4154-B061-39B74E060D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xmlns="" id="{99000E8C-A900-44FD-B075-4CD834590E4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xmlns="" id="{A3D98097-E764-4A6B-B7A9-69D605893C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xmlns="" id="{9A3A5A96-2583-4551-BCBD-707DB272E97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xmlns="" id="{96A80426-DC6A-4D2D-9656-9255717D3F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xmlns="" id="{4D1A7621-A4C4-48A1-990C-8B519183F55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xmlns="" id="{7183A863-4BDA-4BFA-9F25-C215F96DA9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xmlns="" id="{BCA1372C-EF11-4646-800B-B42FC7CFB10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E1F6A30E-5FAB-487C-A741-C0C4C7BB25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671D3926-1AE4-49D8-B730-0F19D912E9A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2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566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639691" y="1949549"/>
            <a:ext cx="3423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Hành động nào sau đây là bảo vệ môi trường?</a:t>
            </a:r>
            <a:endParaRPr lang="fr-FR" sz="3200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69538634"/>
              </p:ext>
            </p:extLst>
          </p:nvPr>
        </p:nvGraphicFramePr>
        <p:xfrm>
          <a:off x="6719895" y="2472669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68529907"/>
              </p:ext>
            </p:extLst>
          </p:nvPr>
        </p:nvGraphicFramePr>
        <p:xfrm>
          <a:off x="6620563" y="4644988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82472182"/>
              </p:ext>
            </p:extLst>
          </p:nvPr>
        </p:nvGraphicFramePr>
        <p:xfrm>
          <a:off x="6677259" y="736424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03449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639691" y="1949549"/>
            <a:ext cx="3423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Tết Hàn thực mọi người hay làm loại bánh nào?</a:t>
            </a:r>
            <a:endParaRPr lang="fr-FR" sz="3600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88991968"/>
              </p:ext>
            </p:extLst>
          </p:nvPr>
        </p:nvGraphicFramePr>
        <p:xfrm>
          <a:off x="6706288" y="825506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26755839"/>
              </p:ext>
            </p:extLst>
          </p:nvPr>
        </p:nvGraphicFramePr>
        <p:xfrm>
          <a:off x="6706288" y="2832949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9481196"/>
              </p:ext>
            </p:extLst>
          </p:nvPr>
        </p:nvGraphicFramePr>
        <p:xfrm>
          <a:off x="6706288" y="4592521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145B49B-AF41-4BE0-B241-6E1B63DA18F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3" name="Freeform: Shape 34">
              <a:extLst>
                <a:ext uri="{FF2B5EF4-FFF2-40B4-BE49-F238E27FC236}">
                  <a16:creationId xmlns:a16="http://schemas.microsoft.com/office/drawing/2014/main" xmlns="" id="{1CC8CE60-4DF8-45AC-81F8-499E2A9FAF9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9600E49-167D-4062-9374-A73819FA6FD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CE710985-C6EC-4776-916C-CF4CDEE7B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42A1F6F2-7F94-4594-B47B-C03151A15A8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A59A93E1-BB34-479A-9C36-F6C2CF1494E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22B8568D-9EAD-4F39-9C4D-08B09DB712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A3120A76-BB21-472A-A8AA-E439F5E34B4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247848BD-BAEF-497D-A745-A6ABE31699D4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81E42B41-31E2-4FEB-9E22-A97483CC733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F0F97BCD-BF21-4D31-8ABA-8A08B3C3B71F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228EE3F4-422A-41D8-8683-2C13C83D8343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BACA0A1-F1E0-4D8B-AEA0-EE980929DC7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BD8BC348-D065-4E67-A3FF-3C6A83D1E5E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3C70ADD1-52CA-4130-AD92-5485BF8EAA7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5701FF1-5EAE-449D-BEA5-C28EDD30992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26BE5EE-1C1B-46A2-88D5-3E8F732D124A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AFDF863-A7AE-4AA7-8BB1-C8783738D45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30" name="Freeform: Shape 51">
              <a:extLst>
                <a:ext uri="{FF2B5EF4-FFF2-40B4-BE49-F238E27FC236}">
                  <a16:creationId xmlns:a16="http://schemas.microsoft.com/office/drawing/2014/main" xmlns="" id="{AEEBC968-C9CF-41C3-8810-C353B295D5D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64D6F81-F5FC-419E-940A-A93964464B1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00F2FE60-180C-4D6B-A737-7F3B12E3252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2BA441F6-A7B2-4553-878D-8B3F9DFCB58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0AA3337D-4266-43B5-B82A-1AC02F92A44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21FEDAF-5FEA-4B1E-AA90-AC47BF2AA58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4F0C34D-E0A6-4074-8074-46FC4AA783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34A8C961-5567-4E2E-B4BA-F7F8B3F7B25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B5215E02-9611-4C79-A65B-5831A1DE3785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F6E71211-23B2-44DF-96E5-AEDCDE60E88C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59537DC3-80B8-40C4-B60A-AFDF456F9308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D136B4E9-F708-4878-8E96-7395EA2521A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3DD50AC9-16E0-4935-936B-C53C3C6F79F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0FAB2A0B-E337-4869-856B-6ED815BD2B4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6C2A146-51A9-4A56-98DC-E8D80BF8F98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860F34A-33CC-4F45-9A16-42FFDD1D560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D33D51D-4A72-4209-94A7-865A93395DF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47" name="Freeform: Shape 68">
              <a:extLst>
                <a:ext uri="{FF2B5EF4-FFF2-40B4-BE49-F238E27FC236}">
                  <a16:creationId xmlns:a16="http://schemas.microsoft.com/office/drawing/2014/main" xmlns="" id="{20D6FA87-3D3A-4DE6-8E3B-F5548A0BF5F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BF8DD573-0A89-42FB-AC0A-B3025409868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267D801-8D0E-4064-88E3-1CA08A0E242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B8AC560C-7FAE-4A34-BE1A-C83B9E95B42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7AFEA16-CC3C-45DA-BAE1-535C5998E3F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C7445BF-1FA5-4957-A036-AE47547179D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32576234-05A6-4261-AAD3-57B7689845A0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CE4A0AD-F7A2-402E-9E45-07C1E9F674B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9A3D6C92-7E51-4788-BFA2-D85FDC62F6B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458E4D3A-E646-42AD-BED4-3C49A71A9D9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D20CB03B-B771-48E7-BC04-6791819AA21C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B77BC054-0BFD-4169-A9E9-FEEB61E164AE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1824E047-58CC-4E34-821C-81A510B3CD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55F2390B-0EED-4A44-A7F4-634954D1EBE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CAC668C-B25A-4A93-985D-6A6CF313653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334D32B-9018-476E-9A77-F5E916C972C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3E3EE526-CE64-431E-BF37-557A19A4E77C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64" name="Freeform: Shape 85">
              <a:extLst>
                <a:ext uri="{FF2B5EF4-FFF2-40B4-BE49-F238E27FC236}">
                  <a16:creationId xmlns:a16="http://schemas.microsoft.com/office/drawing/2014/main" xmlns="" id="{E584CB60-9E58-4F86-8835-1E289A46DF0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BD30811B-750B-4433-9A38-4330922C6C1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9B2CAEE8-37DC-42B1-A335-B22221BE1A2F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645135D-0008-4F22-9679-3D1BFB446AA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C1E200F3-AEE8-48A6-AA03-9B3BCAF1D99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C5547ADD-189C-4CA7-84A8-148655116B9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4AFF6EC3-1DF3-4B18-812F-175AF9CF11D7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F64CB16D-B210-4B1A-A398-3399F092A16C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FB449EB1-97BC-46E1-BAC9-4A6482B2839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34EC1A43-01BE-49A0-9D18-628F2A6781D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0CFF60E0-AAE0-442F-9E34-06739D7AA7B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322FC7C5-EE2F-4DF1-BCBC-EE15AF85C8E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E78FB7F1-701E-4520-B798-1AA2301C250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18696982-E4B4-4A4F-9CE5-287BCC22B0F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B926FDCF-19B1-4BF1-AF86-ADB8828297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2B62DAB9-6C63-47D4-84B0-A9226731D62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74742C4-B295-45F2-A433-CC32139F11A3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81" name="Freeform: Shape 102">
              <a:extLst>
                <a:ext uri="{FF2B5EF4-FFF2-40B4-BE49-F238E27FC236}">
                  <a16:creationId xmlns:a16="http://schemas.microsoft.com/office/drawing/2014/main" xmlns="" id="{92810728-FAD6-4A7E-A76F-78F732D7411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491F305C-460F-4E9F-B291-951E28EFD0E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C615FD4D-398A-44DC-927F-E2E1AF25D79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99A649C2-59CB-4CCD-A67D-8A00253CC5C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33C49F4B-6BE7-4FD8-B840-2752C509193E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E8BF65C3-B12E-4E34-9870-66BAE897A8B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2A7379A8-998F-4D6B-B492-DFA37230BB69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9838C6D5-3740-4E33-8828-4B8B40BC81F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3AAA59DD-1460-4180-A9B1-5DB6E0E66187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3C94F4B-C416-48CD-96DD-0FC769BCEFE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1C2EAC9B-AB93-4C69-826F-B9E2C2E6F21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DDC019F1-A9F6-4C7B-8C4A-D14004EBFA7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E6528627-DEC1-43B6-ADBB-DED4554165E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A76B8DBA-95E6-4728-B9E7-8DC90DCDB14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C3FD62FA-74FE-4755-AF89-A5AF50BF2F8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E881DF9-DAAD-49DE-946C-C7598BD39F6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42CAD5EC-DB83-4C06-9A31-7EC0791F7525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98" name="Freeform: Shape 119">
              <a:extLst>
                <a:ext uri="{FF2B5EF4-FFF2-40B4-BE49-F238E27FC236}">
                  <a16:creationId xmlns:a16="http://schemas.microsoft.com/office/drawing/2014/main" xmlns="" id="{372DCE00-45C5-45E9-9296-ED1601B952E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30D8D0D3-08FC-45F2-910C-2208CEE4C5D7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3C83D3DA-D695-47FD-B4CD-A11F05A5A33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3A58162F-1AD7-4483-A925-D950661120D2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9E8A7DEA-EBE7-4287-8C0F-B7327A54BB4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12B5B122-7FDA-4885-B453-61456C85EA6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06541FE1-9EEC-4503-898B-52E9C85C2EE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FBD5FEEC-20E2-45DC-93F2-537A8049C74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0EE32CF4-B7FB-4EB0-8426-40D3F22C423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DA42A683-39DB-4A07-9D5A-775C8AE7AB1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23FC3941-24F1-4995-BA4C-A8DF6D32A8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8663AD7A-66BF-4185-9B63-4C297898A50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E86DFF2B-7C78-437E-B07C-B5565491D15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D558073E-25B5-4301-8332-87E0AE50C23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262C1FF7-E18F-4E90-93AF-AA9EAACD438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A2590970-317B-473F-9626-FA2C84208BAD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C7585766-9A8C-407F-932F-BF674530CF54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15" name="Freeform: Shape 136">
              <a:extLst>
                <a:ext uri="{FF2B5EF4-FFF2-40B4-BE49-F238E27FC236}">
                  <a16:creationId xmlns:a16="http://schemas.microsoft.com/office/drawing/2014/main" xmlns="" id="{862042FB-5E72-4DD6-BC48-0101EC595C7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2AA921E7-DF42-4C49-B7E5-08BC40FCD0E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071EAAAF-4C98-438B-A8F7-F4B5C070D84A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B0D5F8B1-AE70-4C19-89B1-A74DB8FF34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E8762B10-291E-4E78-ABBE-B60A12A8B1F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2DFCC58B-86DB-4FE2-8F98-561A670BD0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A122410B-3DC0-4058-8247-E7FC486592D6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E5EBF240-7D2F-4CF4-AEB4-4DB613355E2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15DB2BA9-D6F7-411B-BEA9-43815B26CB3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0219D5AB-5927-48BB-9967-11DF8EA6C44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B22048EA-D93C-45DA-B7A4-0E92F62FBD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3F4F307D-48C6-4566-8378-F3FB6B90D95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02A894BF-A98B-4015-9CA3-28CE5D6A30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8ADC6720-F303-4AB8-85B6-DC11BCF1183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49D7B37B-9C2D-416C-813E-12749CBF21DC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8EBAA456-4D06-499C-ABC6-F20F3DBA7EEF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E1669B18-4EF0-4D04-B4DE-DFE8319950EF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32" name="Freeform: Shape 153">
              <a:extLst>
                <a:ext uri="{FF2B5EF4-FFF2-40B4-BE49-F238E27FC236}">
                  <a16:creationId xmlns:a16="http://schemas.microsoft.com/office/drawing/2014/main" xmlns="" id="{BABC81BF-C269-49F9-9EA1-8BD406323F1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EA606F08-55B7-4B37-945B-5B27075339D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2AF7C167-F186-4E97-BA2A-5871D1458EA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73C83D52-4FFD-48F8-9900-F7FBD274359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2A528FEE-A008-4676-8500-91C30D058252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D96863DF-CE41-465F-8201-7878F98743F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3BC19FA2-A4EE-441A-9B80-B76C76F6937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4FC13C78-2429-4E1E-94ED-253F91FA203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D332F68A-C5CD-4CB8-ACD7-CD1D94D844D6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7ED05AA8-A9F5-48D6-8BCC-9AB2B5C86E6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15AEC49F-E115-4C93-BDDD-46C161D9D46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F4831C65-10E3-4303-8372-3DC2C018ABF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78D380F6-2325-4A93-A778-003351243372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DB510ADF-3427-4801-B3C8-4CF2B5056D3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60A33251-5833-4C0C-A2C6-15FD7E8DA5C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72AC87C0-394D-443D-A219-C8EE9296981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41577DE7-5401-4A34-921C-DC48C4495E32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49" name="Freeform: Shape 170">
              <a:extLst>
                <a:ext uri="{FF2B5EF4-FFF2-40B4-BE49-F238E27FC236}">
                  <a16:creationId xmlns:a16="http://schemas.microsoft.com/office/drawing/2014/main" xmlns="" id="{E195B76B-09DB-4162-905E-E64553CABA2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99F695C6-C25C-421C-BEAD-8A0577EA50D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2E633616-2064-4880-8C1C-EEFE0C8BB2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CF9903CB-B31D-4FCC-B829-6237E21BA51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211703D1-243C-4A8E-8D87-AD79ABE54E6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3FB92B82-C13F-44D7-B14F-2E30F82CF79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6A87E63E-168C-4E90-A82E-F47437581C5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E0994E1A-DD16-4EEA-8A70-B497258EBB38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2BA835F5-05A5-4749-85DE-4E6D6AC126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xmlns="" id="{F33105B3-9DBF-4B90-A8C8-FDA40CDFBD65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F7880327-625C-4B11-A23B-F0076C4BD3EE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27E56AC6-D2B5-4A23-8B8F-9E246732D75B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F483722E-C5B8-4ECE-A322-92C2B757C080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32F1960D-B188-4531-BD14-5312F3B5E62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FE1ADEDB-4A5C-4D14-821E-623AFF5951A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020BC3F8-5672-485D-BC14-96213F03BC53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5667F44F-E663-41E7-84CA-4550CF256858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66" name="Freeform: Shape 187">
              <a:extLst>
                <a:ext uri="{FF2B5EF4-FFF2-40B4-BE49-F238E27FC236}">
                  <a16:creationId xmlns:a16="http://schemas.microsoft.com/office/drawing/2014/main" xmlns="" id="{7A385D17-05C8-4AA3-BB69-647F71E2277C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xmlns="" id="{2E32C183-A74D-4995-87A9-F7DA9D073BA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xmlns="" id="{8038FC6C-458C-42B6-BE14-565B62D17FB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xmlns="" id="{9508F5C2-5B1E-45CF-8902-122826A07F2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77A13ED4-4BB9-4D22-A3B7-D1C376DFF2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B9D6779E-0E02-4735-9D4C-A9ED49A52AC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34AA3F6E-4029-42E4-80D3-B30EA1834A9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8D268260-9686-4057-99B0-EE7BD45D9A2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016F14DD-70B3-4CAC-AA2F-8CA027B301C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3D2EF879-385E-4AE0-B513-53FD694B87F3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5866144B-A227-4762-8526-8A9C2D11283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3B82CBA5-DF86-4CED-813F-062D362BF754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5883CE8D-D95C-479D-A2C6-A1B085B75D8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8304C6C2-A872-489B-91F5-A8E49FF4C05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C637941B-5CBF-4DA4-8DB2-87D5541C21F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74640DB6-7EA5-44E8-8F5E-A0DE9081B08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E55F164A-53A8-41F3-B2B6-E14C5D4F6D5D}"/>
              </a:ext>
            </a:extLst>
          </p:cNvPr>
          <p:cNvGrpSpPr/>
          <p:nvPr/>
        </p:nvGrpSpPr>
        <p:grpSpPr>
          <a:xfrm>
            <a:off x="4633247" y="63506"/>
            <a:ext cx="1780072" cy="1780072"/>
            <a:chOff x="3419475" y="752475"/>
            <a:chExt cx="5353050" cy="5353050"/>
          </a:xfrm>
        </p:grpSpPr>
        <p:sp>
          <p:nvSpPr>
            <p:cNvPr id="183" name="Freeform: Shape 204">
              <a:extLst>
                <a:ext uri="{FF2B5EF4-FFF2-40B4-BE49-F238E27FC236}">
                  <a16:creationId xmlns:a16="http://schemas.microsoft.com/office/drawing/2014/main" xmlns="" id="{B2B58F0B-F44B-4BE0-8214-AA677009AAB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257FE4D6-483E-431B-AA7D-E560761C29A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xmlns="" id="{FFCA97A4-A8DA-40C1-9D9E-EF932C7D05B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090C6838-1F22-4DA9-82BD-5C37E647713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xmlns="" id="{480C4D48-9C07-430E-957C-8789FAF48C1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xmlns="" id="{D5AB55CE-F667-43FA-A44F-F06BCE7DDB4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55FAB3BA-970B-4154-B061-39B74E060D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xmlns="" id="{99000E8C-A900-44FD-B075-4CD834590E4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xmlns="" id="{A3D98097-E764-4A6B-B7A9-69D605893C8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xmlns="" id="{9A3A5A96-2583-4551-BCBD-707DB272E97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xmlns="" id="{96A80426-DC6A-4D2D-9656-9255717D3F6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xmlns="" id="{4D1A7621-A4C4-48A1-990C-8B519183F55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xmlns="" id="{7183A863-4BDA-4BFA-9F25-C215F96DA9F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xmlns="" id="{BCA1372C-EF11-4646-800B-B42FC7CFB103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E1F6A30E-5FAB-487C-A741-C0C4C7BB258D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671D3926-1AE4-49D8-B730-0F19D912E9A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35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566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5162" y="83328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8400">
                        <a14:foregroundMark x1="64200" y1="70000" x2="71600" y2="76200"/>
                        <a14:foregroundMark x1="68800" y1="63600" x2="76200" y2="77400"/>
                        <a14:foregroundMark x1="50400" y1="72200" x2="73000" y2="81600"/>
                        <a14:foregroundMark x1="26800" y1="63200" x2="43000" y2="81200"/>
                        <a14:foregroundMark x1="19800" y1="66800" x2="28600" y2="7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0698" r="10603" b="5068"/>
          <a:stretch/>
        </p:blipFill>
        <p:spPr>
          <a:xfrm>
            <a:off x="-674250" y="63506"/>
            <a:ext cx="5715000" cy="695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303650" y="82550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639691" y="1949549"/>
            <a:ext cx="3423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Tết Hàn Thực mọi người hay làm loại bánh nào?</a:t>
            </a:r>
            <a:endParaRPr lang="fr-FR" sz="3600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12522196"/>
              </p:ext>
            </p:extLst>
          </p:nvPr>
        </p:nvGraphicFramePr>
        <p:xfrm>
          <a:off x="6548445" y="534548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6516793"/>
              </p:ext>
            </p:extLst>
          </p:nvPr>
        </p:nvGraphicFramePr>
        <p:xfrm>
          <a:off x="6620563" y="4644988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36653953"/>
              </p:ext>
            </p:extLst>
          </p:nvPr>
        </p:nvGraphicFramePr>
        <p:xfrm>
          <a:off x="6639159" y="2352446"/>
          <a:ext cx="4580966" cy="14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620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715</Words>
  <Application>Microsoft Office PowerPoint</Application>
  <PresentationFormat>Widescreen</PresentationFormat>
  <Paragraphs>213</Paragraphs>
  <Slides>22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Agency FB</vt:lpstr>
      <vt:lpstr>Arial</vt:lpstr>
      <vt:lpstr>Calibri</vt:lpstr>
      <vt:lpstr>Calibri Light</vt:lpstr>
      <vt:lpstr>Montserrat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Nguyễn</dc:creator>
  <cp:lastModifiedBy>AutoBVT</cp:lastModifiedBy>
  <cp:revision>69</cp:revision>
  <dcterms:created xsi:type="dcterms:W3CDTF">2021-01-07T03:44:03Z</dcterms:created>
  <dcterms:modified xsi:type="dcterms:W3CDTF">2021-03-31T15:59:28Z</dcterms:modified>
</cp:coreProperties>
</file>