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unknown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8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FFF"/>
    <a:srgbClr val="FFD9D9"/>
    <a:srgbClr val="FDC7F3"/>
    <a:srgbClr val="FCB6EF"/>
    <a:srgbClr val="FFF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3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2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0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2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9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9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4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8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6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8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5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DA8FB-6610-44B6-8288-36E45690489D}" type="datetimeFigureOut">
              <a:rPr lang="en-US" smtClean="0"/>
              <a:t>29/3/2021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15B1B-BCFA-4FD4-804E-84A00E79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8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1" y="1828800"/>
            <a:ext cx="3952875" cy="32004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74008" y="533400"/>
            <a:ext cx="6507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PHÒNG GIÁO DỤC VÀ ĐÀO TẠO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LONG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RƯỜNG MẦM NON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endParaRPr 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38329" y="1295400"/>
            <a:ext cx="41456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Chương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trình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0109" y="6096001"/>
            <a:ext cx="36134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0" t="11302" r="10452" b="26350"/>
          <a:stretch/>
        </p:blipFill>
        <p:spPr>
          <a:xfrm>
            <a:off x="5264727" y="2613890"/>
            <a:ext cx="3121892" cy="244763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802340" y="4315362"/>
            <a:ext cx="7941020" cy="1323439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8000" b="1" dirty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Rung </a:t>
            </a:r>
            <a:r>
              <a:rPr lang="en-US" sz="8000" b="1" dirty="0" err="1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chuông</a:t>
            </a:r>
            <a:r>
              <a:rPr lang="en-US" sz="8000" b="1" dirty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8000" b="1" dirty="0" err="1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vàng</a:t>
            </a:r>
            <a:endParaRPr lang="en-US" sz="8000" b="1" dirty="0">
              <a:ln w="1905"/>
              <a:solidFill>
                <a:srgbClr val="FF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278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9114"/>
            <a:ext cx="11563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FB4269-3F25-4017-A4AB-DA8CF3C35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584" y="409332"/>
            <a:ext cx="5113572" cy="6448667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9053698" y="543881"/>
            <a:ext cx="1264437" cy="1294121"/>
            <a:chOff x="2119719" y="409333"/>
            <a:chExt cx="1386098" cy="1648507"/>
          </a:xfrm>
        </p:grpSpPr>
        <p:pic>
          <p:nvPicPr>
            <p:cNvPr id="5" name="Picture 4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048442" y="935575"/>
            <a:ext cx="1264437" cy="1294121"/>
            <a:chOff x="2119719" y="409333"/>
            <a:chExt cx="1386098" cy="1648507"/>
          </a:xfrm>
        </p:grpSpPr>
        <p:pic>
          <p:nvPicPr>
            <p:cNvPr id="8" name="Picture 7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7368538" y="1654231"/>
            <a:ext cx="1264437" cy="1294121"/>
            <a:chOff x="2119719" y="409333"/>
            <a:chExt cx="1386098" cy="1648507"/>
          </a:xfrm>
        </p:grpSpPr>
        <p:pic>
          <p:nvPicPr>
            <p:cNvPr id="11" name="Picture 10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177261" y="755296"/>
            <a:ext cx="1264437" cy="1294121"/>
            <a:chOff x="2119719" y="409333"/>
            <a:chExt cx="1386098" cy="1648507"/>
          </a:xfrm>
        </p:grpSpPr>
        <p:pic>
          <p:nvPicPr>
            <p:cNvPr id="14" name="Picture 13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891894" y="1476282"/>
            <a:ext cx="1264437" cy="1294121"/>
            <a:chOff x="2119719" y="409333"/>
            <a:chExt cx="1386098" cy="1648507"/>
          </a:xfrm>
        </p:grpSpPr>
        <p:pic>
          <p:nvPicPr>
            <p:cNvPr id="17" name="Picture 16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941200" y="1606430"/>
            <a:ext cx="1264437" cy="1294121"/>
            <a:chOff x="2119719" y="409333"/>
            <a:chExt cx="1386098" cy="1648507"/>
          </a:xfrm>
        </p:grpSpPr>
        <p:pic>
          <p:nvPicPr>
            <p:cNvPr id="20" name="Picture 19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9870183" y="1518467"/>
            <a:ext cx="1264437" cy="1423533"/>
            <a:chOff x="2119719" y="409333"/>
            <a:chExt cx="1386098" cy="1648507"/>
          </a:xfrm>
        </p:grpSpPr>
        <p:pic>
          <p:nvPicPr>
            <p:cNvPr id="23" name="Picture 22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539549" y="2595732"/>
            <a:ext cx="1264437" cy="1294121"/>
            <a:chOff x="2119719" y="409333"/>
            <a:chExt cx="1386098" cy="1648507"/>
          </a:xfrm>
        </p:grpSpPr>
        <p:pic>
          <p:nvPicPr>
            <p:cNvPr id="26" name="Picture 25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255085" y="2133610"/>
            <a:ext cx="1264437" cy="1294121"/>
            <a:chOff x="2119719" y="409333"/>
            <a:chExt cx="1386098" cy="1648507"/>
          </a:xfrm>
        </p:grpSpPr>
        <p:pic>
          <p:nvPicPr>
            <p:cNvPr id="29" name="Picture 28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7404854" y="2790431"/>
            <a:ext cx="1264437" cy="1294121"/>
            <a:chOff x="2119719" y="409333"/>
            <a:chExt cx="1386098" cy="1648507"/>
          </a:xfrm>
        </p:grpSpPr>
        <p:pic>
          <p:nvPicPr>
            <p:cNvPr id="32" name="Picture 31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417088" y="1445621"/>
            <a:ext cx="4433522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4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05148" y="3319683"/>
            <a:ext cx="4342885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53876" y="5105676"/>
            <a:ext cx="4314662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120838"/>
            <a:ext cx="2118747" cy="266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09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036" y="185196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555172" y="947703"/>
            <a:ext cx="9617528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A.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1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2 3 4 5 6 7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373690" y="2809187"/>
            <a:ext cx="9819546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B.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7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6 5 4 3 2 1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638411" y="4736801"/>
            <a:ext cx="9444732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C.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8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7 5 4 3 2 1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5" y="4411745"/>
            <a:ext cx="2446255" cy="244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03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33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036" y="185196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512006" y="996888"/>
            <a:ext cx="9268808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A.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1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2 3 4 5 6 7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298491" y="2703052"/>
            <a:ext cx="9527351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B.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7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6 5 4 3 2 1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5" y="4539343"/>
            <a:ext cx="2318657" cy="2318657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>
            <a:off x="1879132" y="4646235"/>
            <a:ext cx="9557960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C.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8 </a:t>
            </a:r>
            <a:r>
              <a:rPr lang="en-US" sz="1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7 5 4 3 2 1</a:t>
            </a:r>
            <a:endParaRPr lang="en-US" sz="1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2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11563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" t="7139" b="10169"/>
          <a:stretch/>
        </p:blipFill>
        <p:spPr>
          <a:xfrm>
            <a:off x="6557818" y="998983"/>
            <a:ext cx="5394036" cy="485687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6581" y="1372486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4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581" y="3053504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25781" y="4799177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2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7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11563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" t="7139" b="10169"/>
          <a:stretch/>
        </p:blipFill>
        <p:spPr>
          <a:xfrm>
            <a:off x="6557818" y="998983"/>
            <a:ext cx="5394036" cy="485687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6581" y="1372486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4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581" y="3053504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25781" y="4799177"/>
            <a:ext cx="4104306" cy="12292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0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2363" y="272541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2317661" y="1120276"/>
            <a:ext cx="7825580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2  4  6</a:t>
            </a:r>
            <a:r>
              <a:rPr lang="en-US" sz="10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 </a:t>
            </a:r>
            <a:r>
              <a:rPr lang="en-US" sz="12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?</a:t>
            </a:r>
            <a:r>
              <a:rPr lang="en-US" sz="10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10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10</a:t>
            </a:r>
            <a:endParaRPr lang="en-US" sz="10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52400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A.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7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077854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B.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8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910945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C.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9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08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2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2363" y="272541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2317661" y="1120276"/>
            <a:ext cx="7825580" cy="1602557"/>
          </a:xfrm>
          <a:prstGeom prst="homePlate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2  4  6</a:t>
            </a:r>
            <a:r>
              <a:rPr lang="en-US" sz="10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    </a:t>
            </a:r>
            <a:r>
              <a:rPr lang="en-US" sz="10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10</a:t>
            </a:r>
            <a:endParaRPr lang="en-US" sz="10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52400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A.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6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077854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B.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7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910945" y="3306618"/>
            <a:ext cx="3556000" cy="2447636"/>
          </a:xfrm>
          <a:prstGeom prst="ellipse">
            <a:avLst/>
          </a:pr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C.</a:t>
            </a:r>
          </a:p>
          <a:p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Sè</a:t>
            </a:r>
            <a:r>
              <a:rPr lang="en-US" sz="8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8</a:t>
            </a:r>
            <a:endParaRPr lang="en-US" sz="8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5821" y="1228684"/>
            <a:ext cx="1348033" cy="1385740"/>
          </a:xfrm>
          <a:prstGeom prst="rect">
            <a:avLst/>
          </a:prstGeom>
          <a:solidFill>
            <a:srgbClr val="D5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11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69662" y="1227169"/>
            <a:ext cx="1348033" cy="1385740"/>
          </a:xfrm>
          <a:prstGeom prst="rect">
            <a:avLst/>
          </a:prstGeom>
          <a:solidFill>
            <a:srgbClr val="D5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?</a:t>
            </a:r>
            <a:endParaRPr lang="en-US" sz="11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0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xit" presetSubtype="3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8651" y="184540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7569227" y="778752"/>
            <a:ext cx="1279209" cy="10509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6234546" y="778753"/>
            <a:ext cx="1246923" cy="105095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8885402" y="778751"/>
            <a:ext cx="1293071" cy="105095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2216838" y="825929"/>
            <a:ext cx="1311498" cy="105095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3546760" y="778753"/>
            <a:ext cx="1237676" cy="10509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4858389" y="825928"/>
            <a:ext cx="1293027" cy="1050955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2495558" y="3557773"/>
            <a:ext cx="7847214" cy="1246612"/>
            <a:chOff x="3038763" y="3789759"/>
            <a:chExt cx="7472202" cy="1201447"/>
          </a:xfrm>
        </p:grpSpPr>
        <p:sp>
          <p:nvSpPr>
            <p:cNvPr id="23" name="Rectangle 22"/>
            <p:cNvSpPr/>
            <p:nvPr/>
          </p:nvSpPr>
          <p:spPr>
            <a:xfrm>
              <a:off x="3038763" y="3789759"/>
              <a:ext cx="7472202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3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6040615" y="3940251"/>
              <a:ext cx="1311498" cy="1050955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7333721" y="3891662"/>
              <a:ext cx="1311498" cy="105095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8562110" y="3908722"/>
              <a:ext cx="1293106" cy="1050955"/>
            </a:xfrm>
            <a:prstGeom prst="rect">
              <a:avLst/>
            </a:prstGeom>
          </p:spPr>
        </p:pic>
      </p:grpSp>
      <p:grpSp>
        <p:nvGrpSpPr>
          <p:cNvPr id="31" name="Group 30"/>
          <p:cNvGrpSpPr/>
          <p:nvPr/>
        </p:nvGrpSpPr>
        <p:grpSpPr>
          <a:xfrm>
            <a:off x="2461561" y="2082326"/>
            <a:ext cx="7920112" cy="1310330"/>
            <a:chOff x="1122288" y="2196408"/>
            <a:chExt cx="7509083" cy="1182254"/>
          </a:xfrm>
        </p:grpSpPr>
        <p:sp>
          <p:nvSpPr>
            <p:cNvPr id="16" name="Rectangle 15"/>
            <p:cNvSpPr/>
            <p:nvPr/>
          </p:nvSpPr>
          <p:spPr>
            <a:xfrm>
              <a:off x="1122288" y="2196408"/>
              <a:ext cx="7472201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4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6271530" y="2289538"/>
              <a:ext cx="1311498" cy="105095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5126254" y="2303949"/>
              <a:ext cx="1311498" cy="105095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4040981" y="2296105"/>
              <a:ext cx="1311498" cy="105095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7319873" y="2285477"/>
              <a:ext cx="1311498" cy="1050955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2495558" y="5065132"/>
            <a:ext cx="7886115" cy="1279784"/>
            <a:chOff x="3038762" y="5074375"/>
            <a:chExt cx="7472203" cy="1182254"/>
          </a:xfrm>
        </p:grpSpPr>
        <p:sp>
          <p:nvSpPr>
            <p:cNvPr id="24" name="Rectangle 23"/>
            <p:cNvSpPr/>
            <p:nvPr/>
          </p:nvSpPr>
          <p:spPr>
            <a:xfrm>
              <a:off x="3038762" y="5074375"/>
              <a:ext cx="7472203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 2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6724168" y="5140024"/>
              <a:ext cx="1332413" cy="1082901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8187597" y="5140024"/>
              <a:ext cx="1293106" cy="10509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782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8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7868999" y="932099"/>
            <a:ext cx="1525918" cy="117910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6234546" y="1029279"/>
            <a:ext cx="1487405" cy="1179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9404311" y="1023498"/>
            <a:ext cx="1542453" cy="117910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1491497" y="1029276"/>
            <a:ext cx="1564434" cy="117910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3005308" y="1023500"/>
            <a:ext cx="1476374" cy="117910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7" t="7337" r="20913" b="33885"/>
          <a:stretch/>
        </p:blipFill>
        <p:spPr>
          <a:xfrm>
            <a:off x="4673902" y="1023499"/>
            <a:ext cx="1542400" cy="1179105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3038763" y="3874602"/>
            <a:ext cx="7472202" cy="1182254"/>
            <a:chOff x="3038763" y="3874602"/>
            <a:chExt cx="7472202" cy="1182254"/>
          </a:xfrm>
        </p:grpSpPr>
        <p:sp>
          <p:nvSpPr>
            <p:cNvPr id="23" name="Rectangle 22"/>
            <p:cNvSpPr/>
            <p:nvPr/>
          </p:nvSpPr>
          <p:spPr>
            <a:xfrm>
              <a:off x="3038763" y="3874602"/>
              <a:ext cx="7472202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3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6040615" y="3940251"/>
              <a:ext cx="1311498" cy="1050955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7333721" y="3891662"/>
              <a:ext cx="1311498" cy="105095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8562110" y="3908722"/>
              <a:ext cx="1293106" cy="1050955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3038764" y="2473954"/>
            <a:ext cx="7472201" cy="1182254"/>
            <a:chOff x="3038764" y="2473954"/>
            <a:chExt cx="7472201" cy="1182254"/>
          </a:xfrm>
        </p:grpSpPr>
        <p:sp>
          <p:nvSpPr>
            <p:cNvPr id="16" name="Rectangle 15"/>
            <p:cNvSpPr/>
            <p:nvPr/>
          </p:nvSpPr>
          <p:spPr>
            <a:xfrm>
              <a:off x="3038764" y="2473954"/>
              <a:ext cx="7472201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4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8151124" y="2550115"/>
              <a:ext cx="1311498" cy="105095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7005848" y="2564526"/>
              <a:ext cx="1311498" cy="105095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5920575" y="2556682"/>
              <a:ext cx="1311498" cy="105095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9199467" y="2546054"/>
              <a:ext cx="1311498" cy="1050955"/>
            </a:xfrm>
            <a:prstGeom prst="rect">
              <a:avLst/>
            </a:prstGeom>
          </p:spPr>
        </p:pic>
      </p:grpSp>
      <p:grpSp>
        <p:nvGrpSpPr>
          <p:cNvPr id="3" name="Group 2"/>
          <p:cNvGrpSpPr/>
          <p:nvPr/>
        </p:nvGrpSpPr>
        <p:grpSpPr>
          <a:xfrm>
            <a:off x="3038762" y="5178072"/>
            <a:ext cx="7472203" cy="1182254"/>
            <a:chOff x="3038762" y="5178072"/>
            <a:chExt cx="7472203" cy="1182254"/>
          </a:xfrm>
        </p:grpSpPr>
        <p:sp>
          <p:nvSpPr>
            <p:cNvPr id="24" name="Rectangle 23"/>
            <p:cNvSpPr/>
            <p:nvPr/>
          </p:nvSpPr>
          <p:spPr>
            <a:xfrm>
              <a:off x="3038762" y="5178072"/>
              <a:ext cx="7472203" cy="1182254"/>
            </a:xfrm>
            <a:prstGeom prst="rect">
              <a:avLst/>
            </a:prstGeom>
            <a:solidFill>
              <a:srgbClr val="FFFF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C. 2 </a:t>
              </a:r>
              <a:r>
                <a:rPr lang="en-US" sz="4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bông</a:t>
              </a:r>
              <a:r>
                <a:rPr lang="en-US" sz="4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6724168" y="5265824"/>
              <a:ext cx="1293106" cy="105095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97" t="7337" r="20913" b="33885"/>
            <a:stretch/>
          </p:blipFill>
          <p:spPr>
            <a:xfrm>
              <a:off x="8294290" y="5216051"/>
              <a:ext cx="1293106" cy="1050955"/>
            </a:xfrm>
            <a:prstGeom prst="rect">
              <a:avLst/>
            </a:prstGeom>
          </p:spPr>
        </p:pic>
      </p:grpSp>
      <p:sp>
        <p:nvSpPr>
          <p:cNvPr id="31" name="TextBox 30"/>
          <p:cNvSpPr txBox="1"/>
          <p:nvPr/>
        </p:nvSpPr>
        <p:spPr>
          <a:xfrm>
            <a:off x="258651" y="226108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1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05892" y="77493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583607" y="800933"/>
            <a:ext cx="1282901" cy="195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82" y="2928975"/>
            <a:ext cx="1317914" cy="16618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2105892" y="800933"/>
            <a:ext cx="1274807" cy="1959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3595327" y="800933"/>
            <a:ext cx="1274807" cy="1959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5084762" y="800933"/>
            <a:ext cx="1274807" cy="1959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6574197" y="800933"/>
            <a:ext cx="1274807" cy="1959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8063632" y="809129"/>
            <a:ext cx="1274807" cy="195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9553067" y="799703"/>
            <a:ext cx="1274807" cy="1959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85" y="2928975"/>
            <a:ext cx="1317914" cy="16618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220" y="2928975"/>
            <a:ext cx="1317914" cy="16618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08" y="2955160"/>
            <a:ext cx="1317914" cy="166187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90" y="2928975"/>
            <a:ext cx="1317914" cy="1661874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154065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A.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2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67962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B.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3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40345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C.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4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00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4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05892" y="77493"/>
            <a:ext cx="11563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583607" y="800933"/>
            <a:ext cx="1282901" cy="195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82" y="2928975"/>
            <a:ext cx="1317914" cy="16618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2105892" y="800933"/>
            <a:ext cx="1274807" cy="1959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3595327" y="800933"/>
            <a:ext cx="1274807" cy="1959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5084762" y="800933"/>
            <a:ext cx="1274807" cy="1959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6574197" y="800933"/>
            <a:ext cx="1274807" cy="1959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8063632" y="809129"/>
            <a:ext cx="1274807" cy="195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47" t="7144" r="13980" b="6988"/>
          <a:stretch/>
        </p:blipFill>
        <p:spPr>
          <a:xfrm>
            <a:off x="9553067" y="799703"/>
            <a:ext cx="1274807" cy="1959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85" y="2928975"/>
            <a:ext cx="1317914" cy="16618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220" y="2928975"/>
            <a:ext cx="1317914" cy="16618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08" y="2955160"/>
            <a:ext cx="1317914" cy="166187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90" y="2928975"/>
            <a:ext cx="1317914" cy="1661874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154065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A.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2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67962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B.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3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40345" y="5224604"/>
            <a:ext cx="3748631" cy="1166770"/>
          </a:xfrm>
          <a:prstGeom prst="roundRect">
            <a:avLst/>
          </a:prstGeom>
          <a:solidFill>
            <a:srgbClr val="D5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C.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NhiÒu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h¬n</a:t>
            </a:r>
            <a:r>
              <a:rPr lang="en-US" sz="3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4 </a:t>
            </a:r>
            <a:endParaRPr lang="en-US" sz="3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04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9114"/>
            <a:ext cx="11563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FB4269-3F25-4017-A4AB-DA8CF3C35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584" y="409332"/>
            <a:ext cx="5113572" cy="6448667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9053698" y="543881"/>
            <a:ext cx="1264437" cy="1294121"/>
            <a:chOff x="2119719" y="409333"/>
            <a:chExt cx="1386098" cy="1648507"/>
          </a:xfrm>
        </p:grpSpPr>
        <p:pic>
          <p:nvPicPr>
            <p:cNvPr id="5" name="Picture 4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048442" y="935575"/>
            <a:ext cx="1264437" cy="1294121"/>
            <a:chOff x="2119719" y="409333"/>
            <a:chExt cx="1386098" cy="1648507"/>
          </a:xfrm>
        </p:grpSpPr>
        <p:pic>
          <p:nvPicPr>
            <p:cNvPr id="8" name="Picture 7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7368538" y="1654231"/>
            <a:ext cx="1264437" cy="1294121"/>
            <a:chOff x="2119719" y="409333"/>
            <a:chExt cx="1386098" cy="1648507"/>
          </a:xfrm>
        </p:grpSpPr>
        <p:pic>
          <p:nvPicPr>
            <p:cNvPr id="11" name="Picture 10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177261" y="755296"/>
            <a:ext cx="1264437" cy="1294121"/>
            <a:chOff x="2119719" y="409333"/>
            <a:chExt cx="1386098" cy="1648507"/>
          </a:xfrm>
        </p:grpSpPr>
        <p:pic>
          <p:nvPicPr>
            <p:cNvPr id="14" name="Picture 13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891894" y="1476282"/>
            <a:ext cx="1264437" cy="1294121"/>
            <a:chOff x="2119719" y="409333"/>
            <a:chExt cx="1386098" cy="1648507"/>
          </a:xfrm>
        </p:grpSpPr>
        <p:pic>
          <p:nvPicPr>
            <p:cNvPr id="17" name="Picture 16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941200" y="1606430"/>
            <a:ext cx="1264437" cy="1294121"/>
            <a:chOff x="2119719" y="409333"/>
            <a:chExt cx="1386098" cy="1648507"/>
          </a:xfrm>
        </p:grpSpPr>
        <p:pic>
          <p:nvPicPr>
            <p:cNvPr id="20" name="Picture 19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9870183" y="1518467"/>
            <a:ext cx="1264437" cy="1423533"/>
            <a:chOff x="2119719" y="409333"/>
            <a:chExt cx="1386098" cy="1648507"/>
          </a:xfrm>
        </p:grpSpPr>
        <p:pic>
          <p:nvPicPr>
            <p:cNvPr id="23" name="Picture 22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10539549" y="2595732"/>
            <a:ext cx="1264437" cy="1294121"/>
            <a:chOff x="2119719" y="409333"/>
            <a:chExt cx="1386098" cy="1648507"/>
          </a:xfrm>
        </p:grpSpPr>
        <p:pic>
          <p:nvPicPr>
            <p:cNvPr id="26" name="Picture 25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8255085" y="2133610"/>
            <a:ext cx="1264437" cy="1294121"/>
            <a:chOff x="2119719" y="409333"/>
            <a:chExt cx="1386098" cy="1648507"/>
          </a:xfrm>
        </p:grpSpPr>
        <p:pic>
          <p:nvPicPr>
            <p:cNvPr id="29" name="Picture 28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AAF0F766-7C56-4826-A4C8-0595AC2CEC00}"/>
              </a:ext>
            </a:extLst>
          </p:cNvPr>
          <p:cNvGrpSpPr/>
          <p:nvPr/>
        </p:nvGrpSpPr>
        <p:grpSpPr>
          <a:xfrm>
            <a:off x="7404854" y="2790431"/>
            <a:ext cx="1264437" cy="1294121"/>
            <a:chOff x="2119719" y="409333"/>
            <a:chExt cx="1386098" cy="1648507"/>
          </a:xfrm>
        </p:grpSpPr>
        <p:pic>
          <p:nvPicPr>
            <p:cNvPr id="32" name="Picture 31" descr="A picture containing table, sitting, yellow, food&#10;&#10;Description automatically generated">
              <a:extLst>
                <a:ext uri="{FF2B5EF4-FFF2-40B4-BE49-F238E27FC236}">
                  <a16:creationId xmlns:a16="http://schemas.microsoft.com/office/drawing/2014/main" xmlns="" id="{5F66AF15-C47B-4C5D-A7DE-A86400676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719" y="409333"/>
              <a:ext cx="1386098" cy="1648507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FBA00D60-B7B5-4F67-88A7-1816B7DF7202}"/>
                </a:ext>
              </a:extLst>
            </p:cNvPr>
            <p:cNvSpPr txBox="1"/>
            <p:nvPr/>
          </p:nvSpPr>
          <p:spPr>
            <a:xfrm>
              <a:off x="2457716" y="852358"/>
              <a:ext cx="9065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latin typeface=".VnAvant" panose="020B7200000000000000" pitchFamily="34" charset="0"/>
                </a:rPr>
                <a:t>­</a:t>
              </a:r>
              <a:endParaRPr lang="en-US" sz="6000" b="1" dirty="0">
                <a:latin typeface=".VnAvant" panose="020B7200000000000000" pitchFamily="34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417088" y="1445621"/>
            <a:ext cx="4433522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4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05148" y="3319683"/>
            <a:ext cx="4304139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53875" y="5105676"/>
            <a:ext cx="4431805" cy="1229284"/>
          </a:xfrm>
          <a:prstGeom prst="rect">
            <a:avLst/>
          </a:prstGeom>
          <a:solidFill>
            <a:srgbClr val="FDC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120838"/>
            <a:ext cx="2118747" cy="266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7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0 giay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2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473</Words>
  <Application>Microsoft Office PowerPoint</Application>
  <PresentationFormat>Custom</PresentationFormat>
  <Paragraphs>87</Paragraphs>
  <Slides>19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Admin</cp:lastModifiedBy>
  <cp:revision>15</cp:revision>
  <dcterms:created xsi:type="dcterms:W3CDTF">2021-03-28T08:59:38Z</dcterms:created>
  <dcterms:modified xsi:type="dcterms:W3CDTF">2021-03-29T08:14:25Z</dcterms:modified>
</cp:coreProperties>
</file>