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40" r:id="rId2"/>
    <p:sldId id="344" r:id="rId3"/>
    <p:sldId id="341" r:id="rId4"/>
    <p:sldId id="345" r:id="rId5"/>
    <p:sldId id="342" r:id="rId6"/>
    <p:sldId id="346" r:id="rId7"/>
    <p:sldId id="265" r:id="rId8"/>
    <p:sldId id="266" r:id="rId9"/>
    <p:sldId id="267" r:id="rId10"/>
    <p:sldId id="268" r:id="rId11"/>
    <p:sldId id="26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400"/>
    <a:srgbClr val="790B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2F782A3-5956-4A6F-B595-9222212666B0}" v="3835" dt="2021-01-07T15:00:41.1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102" y="-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68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E774B7-EF21-47FB-A5BB-7DCE38CB2D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768437-26AA-4677-B72F-1DD91ED5CB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A8F9EC-9E60-455B-99D3-DCC11FB5F8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A3767-BAF4-49DA-8235-3C84EEF81B07}" type="datetimeFigureOut">
              <a:rPr lang="fr-FR" smtClean="0"/>
              <a:t>30/03/2021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76D722-8672-4ADF-966A-6ED9D70FB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970A1B-43F4-458A-9C3D-603EA91F1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4903B-B3FD-4840-8165-E3F1F300F3C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8980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AF99E-EE00-4C5B-937C-372C7D4A2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4ADD30-4E30-4175-826C-FCD4E867A2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E79D69-C293-440D-95D2-77A83122D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A3767-BAF4-49DA-8235-3C84EEF81B07}" type="datetimeFigureOut">
              <a:rPr lang="fr-FR" smtClean="0"/>
              <a:t>30/03/2021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144BA3-8B9E-45BF-8B5A-38515EC74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20DDB5-8440-46F3-94B0-3BB57D2E6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4903B-B3FD-4840-8165-E3F1F300F3C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5011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EED13CF-58F6-42D3-A7E4-C42502C2CA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7481FA-E51C-4F35-84F2-9B140816C1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B0F908-6343-4AEC-A5C7-30DF43489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A3767-BAF4-49DA-8235-3C84EEF81B07}" type="datetimeFigureOut">
              <a:rPr lang="fr-FR" smtClean="0"/>
              <a:t>30/03/2021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692FE8-708E-45B6-B1C6-A9B5F2FD8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679287-48B8-43D5-A47D-FAF4D9C4E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4903B-B3FD-4840-8165-E3F1F300F3C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0018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F50A1-8B16-4235-BDAF-FEB309A9A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56AC61-3CE6-4FE3-ADEC-57CF015950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0C9E5D-FFD2-4D4E-B53A-A8F988497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A3767-BAF4-49DA-8235-3C84EEF81B07}" type="datetimeFigureOut">
              <a:rPr lang="fr-FR" smtClean="0"/>
              <a:t>30/03/2021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D49432-9803-46AF-9532-E1E2679A1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C337A7-EE8B-459F-81B0-18F9CBC0B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4903B-B3FD-4840-8165-E3F1F300F3C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9570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F770C-3FEE-446E-9A94-1A3FF496E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379B44-BEDD-4D1B-80C9-42BEF533F4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B3E57E-C798-4762-B097-D49AFAC81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A3767-BAF4-49DA-8235-3C84EEF81B07}" type="datetimeFigureOut">
              <a:rPr lang="fr-FR" smtClean="0"/>
              <a:t>30/03/2021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BDF487-D7EC-41B4-9C4B-CAF881F19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457A34-E48D-4928-AC9C-57D9B9006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4903B-B3FD-4840-8165-E3F1F300F3C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3447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549B7-F0E4-4232-8784-C55D21603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37A0B4-F679-4308-A9EB-F3A2A84A7E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E80FF8-1A3E-441D-9911-0F6090CF00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6FDA85-311B-42DA-B568-1ABB4DFA66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A3767-BAF4-49DA-8235-3C84EEF81B07}" type="datetimeFigureOut">
              <a:rPr lang="fr-FR" smtClean="0"/>
              <a:t>30/03/2021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EBF3F9-2016-4F20-8AFE-7799651EB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0C0FF8-DB5B-46FC-A099-0267E8096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4903B-B3FD-4840-8165-E3F1F300F3C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6079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83167-EBA6-4E8B-86E6-DCB26475B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AA802B-8233-422F-BFB9-FE27F3957E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076EFA-315A-443B-A48B-DB8EA4F515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FAF8A31-3239-4EB2-95A4-C469DBA8B5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BE0C9D7-6754-4946-90C9-016026E0F0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10E9D9C-39CC-4C0A-A3A3-46896A90B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A3767-BAF4-49DA-8235-3C84EEF81B07}" type="datetimeFigureOut">
              <a:rPr lang="fr-FR" smtClean="0"/>
              <a:t>30/03/2021</a:t>
            </a:fld>
            <a:endParaRPr lang="fr-F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027DFA8-9E4A-4CFB-8792-1C828182B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8341D4B-21E7-43AB-930B-FA2098F4A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4903B-B3FD-4840-8165-E3F1F300F3C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4696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18977C-6C21-4104-BB28-608454D24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EC7E6F-26EF-4EE3-A7B1-CC90630B3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A3767-BAF4-49DA-8235-3C84EEF81B07}" type="datetimeFigureOut">
              <a:rPr lang="fr-FR" smtClean="0"/>
              <a:t>30/03/2021</a:t>
            </a:fld>
            <a:endParaRPr lang="fr-F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42FFF2-DAE1-44E2-9CFE-AE22EBDAF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9C5C21-6C13-464E-87D6-B11E0E382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4903B-B3FD-4840-8165-E3F1F300F3C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9035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A15D707-F90D-4CE1-B424-74842EFBC2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A3767-BAF4-49DA-8235-3C84EEF81B07}" type="datetimeFigureOut">
              <a:rPr lang="fr-FR" smtClean="0"/>
              <a:t>30/03/2021</a:t>
            </a:fld>
            <a:endParaRPr lang="fr-F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75609F8-720E-4A4A-A71E-0349F18C6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CCB858-B5FC-4B7D-93FE-99D2FC7A5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4903B-B3FD-4840-8165-E3F1F300F3C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7520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2E327-1CE9-413F-929E-F7D71ED853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3B1E50-AEA5-46B8-B9E8-ABE1E40309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418507-92A0-4770-88F5-F36527D94E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47128C-E10C-4D41-92F2-43CAB4AA8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A3767-BAF4-49DA-8235-3C84EEF81B07}" type="datetimeFigureOut">
              <a:rPr lang="fr-FR" smtClean="0"/>
              <a:t>30/03/2021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230A5A-8C8F-4BBC-8F38-9CBF507DC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FC22A4-2FC2-4DFF-9873-10B997606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4903B-B3FD-4840-8165-E3F1F300F3C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0386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3D9A5-53C1-4971-BD13-77436DC72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3BBF10-20F9-4BC6-BB2D-933E99429B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974A75-490B-48C7-8983-E66932D097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1F9E7B-5AE6-4E18-B793-2A08F54BA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A3767-BAF4-49DA-8235-3C84EEF81B07}" type="datetimeFigureOut">
              <a:rPr lang="fr-FR" smtClean="0"/>
              <a:t>30/03/2021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30C702-6730-4CB0-AA16-3C5CB0977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7FCF50-83B8-4626-9103-74ADAE972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4903B-B3FD-4840-8165-E3F1F300F3C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898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16B096B-85B9-476A-B925-F8D00BE50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9F0C23-B3F2-4D56-A885-31E31C1D84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E6FE1B-E6F5-4A22-A672-EE7F4F9334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8A3767-BAF4-49DA-8235-3C84EEF81B07}" type="datetimeFigureOut">
              <a:rPr lang="fr-FR" smtClean="0"/>
              <a:t>30/03/2021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AE3788-8B10-4C19-9648-56DC7C3D68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F5BEFA-8148-438A-857B-56BDF8ECA8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D4903B-B3FD-4840-8165-E3F1F300F3C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6577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12" Type="http://schemas.microsoft.com/office/2007/relationships/hdphoto" Target="../media/hdphoto4.wdp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microsoft.com/office/2007/relationships/hdphoto" Target="../media/hdphoto1.wdp"/><Relationship Id="rId11" Type="http://schemas.openxmlformats.org/officeDocument/2006/relationships/image" Target="../media/image14.png"/><Relationship Id="rId5" Type="http://schemas.openxmlformats.org/officeDocument/2006/relationships/image" Target="../media/image4.png"/><Relationship Id="rId10" Type="http://schemas.openxmlformats.org/officeDocument/2006/relationships/image" Target="../media/image2.png"/><Relationship Id="rId4" Type="http://schemas.openxmlformats.org/officeDocument/2006/relationships/image" Target="../media/image3.jpeg"/><Relationship Id="rId9" Type="http://schemas.openxmlformats.org/officeDocument/2006/relationships/image" Target="../media/image6.png"/><Relationship Id="rId14" Type="http://schemas.microsoft.com/office/2007/relationships/hdphoto" Target="../media/hdphoto5.wdp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12" Type="http://schemas.microsoft.com/office/2007/relationships/hdphoto" Target="../media/hdphoto4.wdp"/><Relationship Id="rId2" Type="http://schemas.microsoft.com/office/2007/relationships/media" Target="../media/media3.mp3"/><Relationship Id="rId1" Type="http://schemas.openxmlformats.org/officeDocument/2006/relationships/audio" Target="NULL" TargetMode="External"/><Relationship Id="rId6" Type="http://schemas.microsoft.com/office/2007/relationships/hdphoto" Target="../media/hdphoto1.wdp"/><Relationship Id="rId11" Type="http://schemas.openxmlformats.org/officeDocument/2006/relationships/image" Target="../media/image14.png"/><Relationship Id="rId5" Type="http://schemas.openxmlformats.org/officeDocument/2006/relationships/image" Target="../media/image4.png"/><Relationship Id="rId10" Type="http://schemas.openxmlformats.org/officeDocument/2006/relationships/image" Target="../media/image2.png"/><Relationship Id="rId4" Type="http://schemas.openxmlformats.org/officeDocument/2006/relationships/image" Target="../media/image3.jpeg"/><Relationship Id="rId9" Type="http://schemas.openxmlformats.org/officeDocument/2006/relationships/image" Target="../media/image6.png"/><Relationship Id="rId14" Type="http://schemas.microsoft.com/office/2007/relationships/hdphoto" Target="../media/hdphoto5.wdp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10" Type="http://schemas.openxmlformats.org/officeDocument/2006/relationships/image" Target="../media/image2.png"/><Relationship Id="rId4" Type="http://schemas.openxmlformats.org/officeDocument/2006/relationships/image" Target="../media/image3.jpeg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microsoft.com/office/2007/relationships/media" Target="../media/media3.mp3"/><Relationship Id="rId1" Type="http://schemas.openxmlformats.org/officeDocument/2006/relationships/audio" Target="NULL" TargetMode="Externa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10" Type="http://schemas.openxmlformats.org/officeDocument/2006/relationships/image" Target="../media/image2.png"/><Relationship Id="rId4" Type="http://schemas.openxmlformats.org/officeDocument/2006/relationships/image" Target="../media/image3.jpeg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8.jp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12" Type="http://schemas.microsoft.com/office/2007/relationships/hdphoto" Target="../media/hdphoto3.wdp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microsoft.com/office/2007/relationships/hdphoto" Target="../media/hdphoto1.wdp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0" Type="http://schemas.openxmlformats.org/officeDocument/2006/relationships/image" Target="../media/image2.png"/><Relationship Id="rId4" Type="http://schemas.openxmlformats.org/officeDocument/2006/relationships/image" Target="../media/image3.jpeg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12" Type="http://schemas.openxmlformats.org/officeDocument/2006/relationships/image" Target="../media/image8.jp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microsoft.com/office/2007/relationships/hdphoto" Target="../media/hdphoto1.wdp"/><Relationship Id="rId11" Type="http://schemas.microsoft.com/office/2007/relationships/hdphoto" Target="../media/hdphoto3.wdp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openxmlformats.org/officeDocument/2006/relationships/image" Target="../media/image3.jpeg"/><Relationship Id="rId9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microsoft.com/office/2007/relationships/hdphoto" Target="../media/hdphoto1.wdp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openxmlformats.org/officeDocument/2006/relationships/image" Target="../media/image2.png"/><Relationship Id="rId4" Type="http://schemas.openxmlformats.org/officeDocument/2006/relationships/image" Target="../media/image3.jpeg"/><Relationship Id="rId9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12" Type="http://schemas.openxmlformats.org/officeDocument/2006/relationships/image" Target="../media/image11.png"/><Relationship Id="rId2" Type="http://schemas.microsoft.com/office/2007/relationships/media" Target="../media/media3.mp3"/><Relationship Id="rId1" Type="http://schemas.openxmlformats.org/officeDocument/2006/relationships/audio" Target="NULL" TargetMode="External"/><Relationship Id="rId6" Type="http://schemas.microsoft.com/office/2007/relationships/hdphoto" Target="../media/hdphoto1.wdp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openxmlformats.org/officeDocument/2006/relationships/image" Target="../media/image2.png"/><Relationship Id="rId4" Type="http://schemas.openxmlformats.org/officeDocument/2006/relationships/image" Target="../media/image3.jpeg"/><Relationship Id="rId9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12" Type="http://schemas.openxmlformats.org/officeDocument/2006/relationships/image" Target="../media/image13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microsoft.com/office/2007/relationships/hdphoto" Target="../media/hdphoto1.wdp"/><Relationship Id="rId11" Type="http://schemas.openxmlformats.org/officeDocument/2006/relationships/image" Target="../media/image12.png"/><Relationship Id="rId5" Type="http://schemas.openxmlformats.org/officeDocument/2006/relationships/image" Target="../media/image4.png"/><Relationship Id="rId10" Type="http://schemas.openxmlformats.org/officeDocument/2006/relationships/image" Target="../media/image2.png"/><Relationship Id="rId4" Type="http://schemas.openxmlformats.org/officeDocument/2006/relationships/image" Target="../media/image3.jpeg"/><Relationship Id="rId9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12" Type="http://schemas.openxmlformats.org/officeDocument/2006/relationships/image" Target="../media/image13.png"/><Relationship Id="rId2" Type="http://schemas.microsoft.com/office/2007/relationships/media" Target="../media/media3.mp3"/><Relationship Id="rId1" Type="http://schemas.openxmlformats.org/officeDocument/2006/relationships/audio" Target="NULL" TargetMode="External"/><Relationship Id="rId6" Type="http://schemas.microsoft.com/office/2007/relationships/hdphoto" Target="../media/hdphoto1.wdp"/><Relationship Id="rId11" Type="http://schemas.openxmlformats.org/officeDocument/2006/relationships/image" Target="../media/image12.png"/><Relationship Id="rId5" Type="http://schemas.openxmlformats.org/officeDocument/2006/relationships/image" Target="../media/image4.png"/><Relationship Id="rId10" Type="http://schemas.openxmlformats.org/officeDocument/2006/relationships/image" Target="../media/image2.png"/><Relationship Id="rId4" Type="http://schemas.openxmlformats.org/officeDocument/2006/relationships/image" Target="../media/image3.jpe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ung Chuông Vàng 2018 - Power Point - YouTube">
            <a:extLst>
              <a:ext uri="{FF2B5EF4-FFF2-40B4-BE49-F238E27FC236}">
                <a16:creationId xmlns:a16="http://schemas.microsoft.com/office/drawing/2014/main" id="{DA9CC5AD-16B9-4477-87E0-F842C5C223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ung Chuông Vàng 2018 - Power Point">
            <a:hlinkClick r:id="" action="ppaction://media"/>
            <a:extLst>
              <a:ext uri="{FF2B5EF4-FFF2-40B4-BE49-F238E27FC236}">
                <a16:creationId xmlns:a16="http://schemas.microsoft.com/office/drawing/2014/main" id="{CF1B246F-A187-48EF-A2DF-F1CCD38D52B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862818" y="104218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246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759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5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Picture 2" descr="Gold Texture Background Image">
            <a:extLst>
              <a:ext uri="{FF2B5EF4-FFF2-40B4-BE49-F238E27FC236}">
                <a16:creationId xmlns:a16="http://schemas.microsoft.com/office/drawing/2014/main" id="{456BD79D-72F7-43D4-A919-4909B0F599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446" y="-13994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747DD471-11AD-409F-8A0C-1B949AD388F6}"/>
              </a:ext>
            </a:extLst>
          </p:cNvPr>
          <p:cNvGrpSpPr/>
          <p:nvPr/>
        </p:nvGrpSpPr>
        <p:grpSpPr>
          <a:xfrm>
            <a:off x="-332305" y="767958"/>
            <a:ext cx="13203035" cy="6167278"/>
            <a:chOff x="333828" y="1584291"/>
            <a:chExt cx="11524343" cy="4847772"/>
          </a:xfrm>
          <a:effectLst>
            <a:outerShdw blurRad="63500" sx="102000" sy="102000" algn="ctr" rotWithShape="0">
              <a:prstClr val="black">
                <a:alpha val="80000"/>
              </a:prstClr>
            </a:outerShdw>
          </a:effectLst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6216F1F8-B6C1-4C40-886B-3A2497B820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1928E1C-C859-46F1-B44F-89F8C7FCE1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2C57131F-C79D-4825-BD7B-1FBE387F303C}"/>
              </a:ext>
            </a:extLst>
          </p:cNvPr>
          <p:cNvSpPr txBox="1"/>
          <p:nvPr/>
        </p:nvSpPr>
        <p:spPr>
          <a:xfrm>
            <a:off x="4102896" y="77236"/>
            <a:ext cx="37592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fr-FR" sz="4800" b="1" dirty="0" err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Câu</a:t>
            </a:r>
            <a:r>
              <a:rPr lang="fr-FR" sz="48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fr-FR" sz="4800" b="1" dirty="0" err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hỏi</a:t>
            </a:r>
            <a:r>
              <a:rPr lang="fr-FR" sz="48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5</a:t>
            </a:r>
          </a:p>
        </p:txBody>
      </p:sp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id="{0C565E6E-F029-47F4-9374-7A5B37ACC7FC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1625" y="170035"/>
            <a:ext cx="2473163" cy="247316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44A0FA2-93E8-4A6D-B0CB-2050EA1254DC}"/>
              </a:ext>
            </a:extLst>
          </p:cNvPr>
          <p:cNvSpPr txBox="1"/>
          <p:nvPr/>
        </p:nvSpPr>
        <p:spPr>
          <a:xfrm>
            <a:off x="1891052" y="1495378"/>
            <a:ext cx="84332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đeo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khẩu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fr-FR" sz="16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0DF02F5-27F2-44C6-9DF2-3E478FE9CBB2}"/>
              </a:ext>
            </a:extLst>
          </p:cNvPr>
          <p:cNvSpPr txBox="1"/>
          <p:nvPr/>
        </p:nvSpPr>
        <p:spPr>
          <a:xfrm>
            <a:off x="1564280" y="2341450"/>
            <a:ext cx="3219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khẩu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fr-FR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48271ED-E1C7-4657-9182-F49EA1C44A96}"/>
              </a:ext>
            </a:extLst>
          </p:cNvPr>
          <p:cNvSpPr txBox="1"/>
          <p:nvPr/>
        </p:nvSpPr>
        <p:spPr>
          <a:xfrm>
            <a:off x="7484030" y="2620753"/>
            <a:ext cx="28402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khẩu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fr-FR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156DC60-641C-43DB-ADA6-4C9DC6C205DF}"/>
              </a:ext>
            </a:extLst>
          </p:cNvPr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32C97361-D66C-4F2F-BA9A-2463A0D3C507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D474E1D8-4D9C-4A81-967B-8C2309164701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C2D237F5-DF6F-41FA-94D3-9D034B24A842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B6FD6D94-5C7A-4C69-A55F-3761E2514F76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2DEADB2B-27FF-4438-8ABC-EA214B533E53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8B168283-FFA5-498B-97C3-3B1DAAEF418F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A2DA472B-6AD5-44CA-880E-9264304EF66E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1301DE39-2C90-409F-B156-182A33D153CD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3F1706C0-E6FE-47AD-93C3-37B35E7F082E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A8E78B1B-E59B-4ACF-8D5C-FB813320C93E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2ADC655D-DF07-40B1-82A4-9707C8659A76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0847ABF7-17D7-4D57-A0F8-4F4A736ECA2D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169055FD-CBAF-466F-8371-80CFA04343CC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A6D32DB0-7483-41B4-9D93-CD0DB3CFDD1F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0A7AC505-2918-4DE5-BAE3-93871826F59B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A033DCA6-7C8E-40C7-84BA-12384D695971}"/>
                </a:ext>
              </a:extLst>
            </p:cNvPr>
            <p:cNvSpPr txBox="1"/>
            <p:nvPr/>
          </p:nvSpPr>
          <p:spPr>
            <a:xfrm>
              <a:off x="4295033" y="1712142"/>
              <a:ext cx="3659988" cy="33319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10</a:t>
              </a: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8F80E86E-ED4E-4995-8CF4-838390E0560E}"/>
              </a:ext>
            </a:extLst>
          </p:cNvPr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DC05F885-E334-4271-9CC0-50D0B7E151F4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03E0AA58-6FF8-4BC1-8B2D-113D9E699A84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CA4C340F-5E8A-4916-A4C2-D913055DB276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30979808-DE56-4A65-B969-4E02BB7DE35C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269F2117-58A5-4C8A-8300-0B5B51584866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40061077-8EE1-4399-8C05-684BB95575D6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12970BC8-EF8A-4691-8EDE-600E7B44A7ED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5B171860-0758-4396-A207-14F40764866B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67616484-F7B4-4AAD-A522-D9C07C4BB5D9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8E4C4C2A-65CA-4BC6-9E8E-86730E407107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AA1EFE6D-171A-487A-A7F2-98CC36922910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DEF0B4F1-0493-41C3-AB1F-9E1131843120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BDA74DE7-4A88-4A25-B4BF-9E5E73DF744C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FF231D0C-BA2C-46C2-8012-44D49B4F42E0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55449A4D-3408-4C04-B7E2-3B6A1EB14C11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23139FEE-89BF-4B42-851F-0E44E2003844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9</a:t>
              </a: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E4E044CD-0159-47FC-8235-6B31C4BB5F77}"/>
              </a:ext>
            </a:extLst>
          </p:cNvPr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DE39C3B1-4449-477C-A213-81DD32792446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A02956D9-F4CE-4ED8-9A01-5E00AD573453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CFB83E6F-CE65-497A-8F74-EA6F52DD45ED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FE203A73-82A0-4FA4-AD91-41CB72882915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421F7BE5-22D0-4618-B183-381456DD6FBF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B054A9AC-E215-4B75-9DF4-9A6E28A3D3AB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CDD04D92-5D95-4F10-9F30-46DC9DF0FB54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817451FA-A960-4526-8B45-8BEE0B45D78F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C33D8562-860D-4646-82B1-E5B3BDEBEDA4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8F71F36E-7822-4D2C-A540-E47909B2032D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121CA697-1682-4962-B690-88AD47890E54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B85464DA-4AE9-4465-A2BE-405CE64F4B19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FDC7005E-72C2-42AE-B181-3A3007EADD26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D3E01439-2A12-4FEA-99FB-CAA9D2D6730E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A9C9C75D-2228-4A41-9E27-395A8C7AF0B9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4593FFD6-5B41-4099-AF65-9023AD191EDB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8</a:t>
              </a:r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8D8F4CD1-7EC1-40C5-B1A6-193BBCFFF2F7}"/>
              </a:ext>
            </a:extLst>
          </p:cNvPr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54698513-DD0F-4F99-ABB7-B38A4F42F19A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4B22CBFC-5109-4521-B70C-8D583B728E5A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2EFCDBF3-EA07-4188-9BFB-88358A5798B2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91D5C83E-B7E3-4065-9C98-5207906E0AE0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7E6E3FD6-2D78-4983-9A02-CA5A8A2D8351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45D96BB7-2337-4CD7-BC44-A821D41BFDC7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81EDD104-2EF8-43EB-A934-B81E3A67CB4A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6E5E19EE-5409-4B26-B27B-3F9A23B34F16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E3859ADB-453E-4164-BBA1-C644A98CDB9D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6C7EB32C-7779-4F63-A812-0FB16AD813FA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EF18DF31-0439-48D8-A082-FC1E40D878C6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9F94DD1D-7BF3-4A46-90DF-2E7CE22E8A87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5AD706AD-4560-4952-97C2-DBFEA1BF8C8F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E3AF243C-6480-4293-8969-4EB368934BBB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488D3DC0-DDE5-4301-A111-EC17197EC7BF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DFE21755-0428-467B-A6CB-8BB8831C0CB2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7</a:t>
              </a:r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A4AAA8C6-95BF-4E68-9FFC-4F3CEAF773F2}"/>
              </a:ext>
            </a:extLst>
          </p:cNvPr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099DCF9B-D086-4D87-95B3-6206FD259B58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E27A89CF-D3C6-4C58-B406-5444170319DE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690517D1-1E44-4E34-98BE-56FD1D8EB079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0111A9DA-164C-4C61-B8CE-BCBB329437D8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1D167C7F-6EEE-4469-8917-B4D9907CDFFA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89AC75A0-F9AC-4567-A83B-D1EBFA36FE83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30825E1E-A109-4AB9-9D1B-B41F12C20018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4EAEACD3-19B5-4F7F-B0E0-893035C1507A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907A0ABD-C78D-4896-BB54-62B97A10A72A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62E65D20-A4DD-42E4-84D0-AEEA25338C79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5D5A381A-A8C0-45DF-A6BF-A008F3B2FCD9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295E7BAA-E6D7-4408-B82A-A7DA09929AD9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F66DBE76-94D2-4851-80A6-CD1A30B1CB44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BD944696-A2EA-49E5-B6AB-8FA525481F79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C430B70D-B0C0-4EDC-84C6-18F4284DC050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063B06B1-8261-440A-BDB3-8CD50EC10087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6</a:t>
              </a:r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6668E6BA-FD9B-44E5-A544-567841303A5A}"/>
              </a:ext>
            </a:extLst>
          </p:cNvPr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04606F3E-D221-4994-8CE3-85F986DEA550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5D3A6113-3E48-4E5A-94D5-C3E949800E09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E83CEAEF-1019-4184-8613-46D4C0F32302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id="{121E215F-8AD0-47DA-9823-02E84563AF03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4E7D3F4C-BC2C-4400-82B5-38A202978DB4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id="{C0F25278-2400-46F3-B4F8-2F2A72F9FE69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id="{E01DC23D-EFBA-4CA2-AC9B-4AE3BA90E88F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2" name="Rectangle 131">
                <a:extLst>
                  <a:ext uri="{FF2B5EF4-FFF2-40B4-BE49-F238E27FC236}">
                    <a16:creationId xmlns:a16="http://schemas.microsoft.com/office/drawing/2014/main" id="{1042308A-11BB-4FC0-9761-0910B774A1E2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3" name="Rectangle 132">
                <a:extLst>
                  <a:ext uri="{FF2B5EF4-FFF2-40B4-BE49-F238E27FC236}">
                    <a16:creationId xmlns:a16="http://schemas.microsoft.com/office/drawing/2014/main" id="{F9307255-C26D-4A1C-82A3-FC176365269E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4" name="Rectangle 133">
                <a:extLst>
                  <a:ext uri="{FF2B5EF4-FFF2-40B4-BE49-F238E27FC236}">
                    <a16:creationId xmlns:a16="http://schemas.microsoft.com/office/drawing/2014/main" id="{F84053E8-8172-47AE-9177-D64C47845399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5" name="Rectangle 134">
                <a:extLst>
                  <a:ext uri="{FF2B5EF4-FFF2-40B4-BE49-F238E27FC236}">
                    <a16:creationId xmlns:a16="http://schemas.microsoft.com/office/drawing/2014/main" id="{6818D8C1-A553-4974-95D2-A33F493B7527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6" name="Rectangle 135">
                <a:extLst>
                  <a:ext uri="{FF2B5EF4-FFF2-40B4-BE49-F238E27FC236}">
                    <a16:creationId xmlns:a16="http://schemas.microsoft.com/office/drawing/2014/main" id="{42FAFA40-D028-4482-B64E-5112B515F700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7" name="Rectangle 136">
                <a:extLst>
                  <a:ext uri="{FF2B5EF4-FFF2-40B4-BE49-F238E27FC236}">
                    <a16:creationId xmlns:a16="http://schemas.microsoft.com/office/drawing/2014/main" id="{F39C5A15-842F-4BEC-AFF5-63B0BDD8442C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8" name="Rectangle 137">
                <a:extLst>
                  <a:ext uri="{FF2B5EF4-FFF2-40B4-BE49-F238E27FC236}">
                    <a16:creationId xmlns:a16="http://schemas.microsoft.com/office/drawing/2014/main" id="{210273B7-D502-41A4-BECB-EA91474E1F28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FF6E0752-D621-4D1C-B752-F4A88241CCAE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97CF4E43-0B35-49C3-B787-7B4B54576B78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5</a:t>
              </a:r>
            </a:p>
          </p:txBody>
        </p:sp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A9379A79-7816-47D7-8D48-17F16EA162ED}"/>
              </a:ext>
            </a:extLst>
          </p:cNvPr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E23BB226-6998-45BC-BADD-AF54CFCEE495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41" name="Group 140">
              <a:extLst>
                <a:ext uri="{FF2B5EF4-FFF2-40B4-BE49-F238E27FC236}">
                  <a16:creationId xmlns:a16="http://schemas.microsoft.com/office/drawing/2014/main" id="{9C7744B6-1E9C-4BDD-90C0-314988384FF5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44" name="Rectangle 143">
                <a:extLst>
                  <a:ext uri="{FF2B5EF4-FFF2-40B4-BE49-F238E27FC236}">
                    <a16:creationId xmlns:a16="http://schemas.microsoft.com/office/drawing/2014/main" id="{4F76A294-5442-44E3-A181-2B0DD4A2CAB3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5" name="Rectangle 144">
                <a:extLst>
                  <a:ext uri="{FF2B5EF4-FFF2-40B4-BE49-F238E27FC236}">
                    <a16:creationId xmlns:a16="http://schemas.microsoft.com/office/drawing/2014/main" id="{CA7151AE-DA46-40BA-BA0E-9515C0107BFC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6" name="Rectangle 145">
                <a:extLst>
                  <a:ext uri="{FF2B5EF4-FFF2-40B4-BE49-F238E27FC236}">
                    <a16:creationId xmlns:a16="http://schemas.microsoft.com/office/drawing/2014/main" id="{F758062B-2B25-4AA1-A3A2-1F9A831110FA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7" name="Rectangle 146">
                <a:extLst>
                  <a:ext uri="{FF2B5EF4-FFF2-40B4-BE49-F238E27FC236}">
                    <a16:creationId xmlns:a16="http://schemas.microsoft.com/office/drawing/2014/main" id="{507731CA-21D5-48F5-8BA0-974B10926538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8" name="Rectangle 147">
                <a:extLst>
                  <a:ext uri="{FF2B5EF4-FFF2-40B4-BE49-F238E27FC236}">
                    <a16:creationId xmlns:a16="http://schemas.microsoft.com/office/drawing/2014/main" id="{FC652B6B-9355-482F-91BE-61344B5F8665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9" name="Rectangle 148">
                <a:extLst>
                  <a:ext uri="{FF2B5EF4-FFF2-40B4-BE49-F238E27FC236}">
                    <a16:creationId xmlns:a16="http://schemas.microsoft.com/office/drawing/2014/main" id="{3352FE8A-F20C-4AD6-9D06-60497CD986BA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0" name="Rectangle 149">
                <a:extLst>
                  <a:ext uri="{FF2B5EF4-FFF2-40B4-BE49-F238E27FC236}">
                    <a16:creationId xmlns:a16="http://schemas.microsoft.com/office/drawing/2014/main" id="{F4B7848B-4B06-4192-B8F6-EA08A7C75E58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1" name="Rectangle 150">
                <a:extLst>
                  <a:ext uri="{FF2B5EF4-FFF2-40B4-BE49-F238E27FC236}">
                    <a16:creationId xmlns:a16="http://schemas.microsoft.com/office/drawing/2014/main" id="{4F0BD2B5-B3E0-4ACA-8EA5-3912F0064726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2" name="Rectangle 151">
                <a:extLst>
                  <a:ext uri="{FF2B5EF4-FFF2-40B4-BE49-F238E27FC236}">
                    <a16:creationId xmlns:a16="http://schemas.microsoft.com/office/drawing/2014/main" id="{506A685C-47D6-483F-BCCC-281320BBA250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3" name="Rectangle 152">
                <a:extLst>
                  <a:ext uri="{FF2B5EF4-FFF2-40B4-BE49-F238E27FC236}">
                    <a16:creationId xmlns:a16="http://schemas.microsoft.com/office/drawing/2014/main" id="{156A081B-BF3E-448C-8E07-D0EA99A80037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4" name="Rectangle 153">
                <a:extLst>
                  <a:ext uri="{FF2B5EF4-FFF2-40B4-BE49-F238E27FC236}">
                    <a16:creationId xmlns:a16="http://schemas.microsoft.com/office/drawing/2014/main" id="{0BA05B31-EAFF-430D-89DE-77B2DEC08E1B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5" name="Rectangle 154">
                <a:extLst>
                  <a:ext uri="{FF2B5EF4-FFF2-40B4-BE49-F238E27FC236}">
                    <a16:creationId xmlns:a16="http://schemas.microsoft.com/office/drawing/2014/main" id="{A382D7DC-44C2-4B29-8EC5-729F62D961D9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42" name="Oval 141">
              <a:extLst>
                <a:ext uri="{FF2B5EF4-FFF2-40B4-BE49-F238E27FC236}">
                  <a16:creationId xmlns:a16="http://schemas.microsoft.com/office/drawing/2014/main" id="{7D7B2ABC-3148-4A42-9A34-18BC78AEAB31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EB1207A7-CA84-460A-A48B-65FC301EA5C6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4</a:t>
              </a:r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98974AF0-542C-40A9-8A17-B4F09094F10E}"/>
              </a:ext>
            </a:extLst>
          </p:cNvPr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531D618B-1317-4652-862C-21F4F723C5C4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58" name="Group 157">
              <a:extLst>
                <a:ext uri="{FF2B5EF4-FFF2-40B4-BE49-F238E27FC236}">
                  <a16:creationId xmlns:a16="http://schemas.microsoft.com/office/drawing/2014/main" id="{A7A450CC-B18C-4C4B-BA99-68097A6989EF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61" name="Rectangle 160">
                <a:extLst>
                  <a:ext uri="{FF2B5EF4-FFF2-40B4-BE49-F238E27FC236}">
                    <a16:creationId xmlns:a16="http://schemas.microsoft.com/office/drawing/2014/main" id="{260D4387-83D9-4ED8-AB2F-A4EF8DD2EE85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2" name="Rectangle 161">
                <a:extLst>
                  <a:ext uri="{FF2B5EF4-FFF2-40B4-BE49-F238E27FC236}">
                    <a16:creationId xmlns:a16="http://schemas.microsoft.com/office/drawing/2014/main" id="{8DC3E51C-C6C8-4037-894C-D31B122CE227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3" name="Rectangle 162">
                <a:extLst>
                  <a:ext uri="{FF2B5EF4-FFF2-40B4-BE49-F238E27FC236}">
                    <a16:creationId xmlns:a16="http://schemas.microsoft.com/office/drawing/2014/main" id="{F3AFFE15-8A23-4CB6-A9D5-AC37F6BE0A89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4" name="Rectangle 163">
                <a:extLst>
                  <a:ext uri="{FF2B5EF4-FFF2-40B4-BE49-F238E27FC236}">
                    <a16:creationId xmlns:a16="http://schemas.microsoft.com/office/drawing/2014/main" id="{71E09E3D-CA68-4452-9DA9-F4102CB74134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5" name="Rectangle 164">
                <a:extLst>
                  <a:ext uri="{FF2B5EF4-FFF2-40B4-BE49-F238E27FC236}">
                    <a16:creationId xmlns:a16="http://schemas.microsoft.com/office/drawing/2014/main" id="{3363FA95-F432-4503-A5FB-9F6C6DF103DF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6" name="Rectangle 165">
                <a:extLst>
                  <a:ext uri="{FF2B5EF4-FFF2-40B4-BE49-F238E27FC236}">
                    <a16:creationId xmlns:a16="http://schemas.microsoft.com/office/drawing/2014/main" id="{43FB74C0-D190-4976-A1F6-586E55CA8666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7" name="Rectangle 166">
                <a:extLst>
                  <a:ext uri="{FF2B5EF4-FFF2-40B4-BE49-F238E27FC236}">
                    <a16:creationId xmlns:a16="http://schemas.microsoft.com/office/drawing/2014/main" id="{6B124824-95D1-42AE-84E5-CAC853B1D220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8" name="Rectangle 167">
                <a:extLst>
                  <a:ext uri="{FF2B5EF4-FFF2-40B4-BE49-F238E27FC236}">
                    <a16:creationId xmlns:a16="http://schemas.microsoft.com/office/drawing/2014/main" id="{59E4AC47-2293-4CD7-BF7B-499513F7D49A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9" name="Rectangle 168">
                <a:extLst>
                  <a:ext uri="{FF2B5EF4-FFF2-40B4-BE49-F238E27FC236}">
                    <a16:creationId xmlns:a16="http://schemas.microsoft.com/office/drawing/2014/main" id="{27690AFA-3CD8-4D1A-84A3-1E9763A3BCEA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0" name="Rectangle 169">
                <a:extLst>
                  <a:ext uri="{FF2B5EF4-FFF2-40B4-BE49-F238E27FC236}">
                    <a16:creationId xmlns:a16="http://schemas.microsoft.com/office/drawing/2014/main" id="{3AACDC6C-06C3-49E5-9233-BAF61C2202D9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1" name="Rectangle 170">
                <a:extLst>
                  <a:ext uri="{FF2B5EF4-FFF2-40B4-BE49-F238E27FC236}">
                    <a16:creationId xmlns:a16="http://schemas.microsoft.com/office/drawing/2014/main" id="{BA4A609F-5F11-4355-A562-9EA61FD31503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2" name="Rectangle 171">
                <a:extLst>
                  <a:ext uri="{FF2B5EF4-FFF2-40B4-BE49-F238E27FC236}">
                    <a16:creationId xmlns:a16="http://schemas.microsoft.com/office/drawing/2014/main" id="{87942540-EEC5-47D2-AE0E-A422184F0547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59" name="Oval 158">
              <a:extLst>
                <a:ext uri="{FF2B5EF4-FFF2-40B4-BE49-F238E27FC236}">
                  <a16:creationId xmlns:a16="http://schemas.microsoft.com/office/drawing/2014/main" id="{0AD9F0A5-BEC8-4BA6-9F52-24AF802FE75E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60" name="TextBox 159">
              <a:extLst>
                <a:ext uri="{FF2B5EF4-FFF2-40B4-BE49-F238E27FC236}">
                  <a16:creationId xmlns:a16="http://schemas.microsoft.com/office/drawing/2014/main" id="{3F372F54-E508-459E-92AB-248D32F8807E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3</a:t>
              </a:r>
            </a:p>
          </p:txBody>
        </p:sp>
      </p:grp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388345F7-35C1-4C90-A721-98CFA50FED75}"/>
              </a:ext>
            </a:extLst>
          </p:cNvPr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D3BBAE82-AB4D-4700-AB51-140067F04A8E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75" name="Group 174">
              <a:extLst>
                <a:ext uri="{FF2B5EF4-FFF2-40B4-BE49-F238E27FC236}">
                  <a16:creationId xmlns:a16="http://schemas.microsoft.com/office/drawing/2014/main" id="{689F6C15-AE18-42C4-B633-CD415AD20239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78" name="Rectangle 177">
                <a:extLst>
                  <a:ext uri="{FF2B5EF4-FFF2-40B4-BE49-F238E27FC236}">
                    <a16:creationId xmlns:a16="http://schemas.microsoft.com/office/drawing/2014/main" id="{63B1649C-ABC7-47BD-8556-CD9D9749467B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9" name="Rectangle 178">
                <a:extLst>
                  <a:ext uri="{FF2B5EF4-FFF2-40B4-BE49-F238E27FC236}">
                    <a16:creationId xmlns:a16="http://schemas.microsoft.com/office/drawing/2014/main" id="{C0CA0BF2-A269-46FC-B4C2-18EB952C7CC8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0" name="Rectangle 179">
                <a:extLst>
                  <a:ext uri="{FF2B5EF4-FFF2-40B4-BE49-F238E27FC236}">
                    <a16:creationId xmlns:a16="http://schemas.microsoft.com/office/drawing/2014/main" id="{17687040-9D95-4ABE-B5E1-D3406089CC29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1" name="Rectangle 180">
                <a:extLst>
                  <a:ext uri="{FF2B5EF4-FFF2-40B4-BE49-F238E27FC236}">
                    <a16:creationId xmlns:a16="http://schemas.microsoft.com/office/drawing/2014/main" id="{47080DE1-EA02-4748-97F2-BA2CBEF1B16E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2" name="Rectangle 181">
                <a:extLst>
                  <a:ext uri="{FF2B5EF4-FFF2-40B4-BE49-F238E27FC236}">
                    <a16:creationId xmlns:a16="http://schemas.microsoft.com/office/drawing/2014/main" id="{9CAB1953-8945-40A4-9287-3BEA08F56E62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3" name="Rectangle 182">
                <a:extLst>
                  <a:ext uri="{FF2B5EF4-FFF2-40B4-BE49-F238E27FC236}">
                    <a16:creationId xmlns:a16="http://schemas.microsoft.com/office/drawing/2014/main" id="{3D7E3C42-0682-479E-98C8-53253DD0F311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4" name="Rectangle 183">
                <a:extLst>
                  <a:ext uri="{FF2B5EF4-FFF2-40B4-BE49-F238E27FC236}">
                    <a16:creationId xmlns:a16="http://schemas.microsoft.com/office/drawing/2014/main" id="{12947B97-DB43-450E-861F-D435FB348641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5" name="Rectangle 184">
                <a:extLst>
                  <a:ext uri="{FF2B5EF4-FFF2-40B4-BE49-F238E27FC236}">
                    <a16:creationId xmlns:a16="http://schemas.microsoft.com/office/drawing/2014/main" id="{82776E58-07D8-4674-BA92-2B99D77D5A91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6" name="Rectangle 185">
                <a:extLst>
                  <a:ext uri="{FF2B5EF4-FFF2-40B4-BE49-F238E27FC236}">
                    <a16:creationId xmlns:a16="http://schemas.microsoft.com/office/drawing/2014/main" id="{0381BDBC-8346-42EF-963B-C71E2DFEC830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7" name="Rectangle 186">
                <a:extLst>
                  <a:ext uri="{FF2B5EF4-FFF2-40B4-BE49-F238E27FC236}">
                    <a16:creationId xmlns:a16="http://schemas.microsoft.com/office/drawing/2014/main" id="{8F001699-C068-465B-824E-FFBECE035E1F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8" name="Rectangle 187">
                <a:extLst>
                  <a:ext uri="{FF2B5EF4-FFF2-40B4-BE49-F238E27FC236}">
                    <a16:creationId xmlns:a16="http://schemas.microsoft.com/office/drawing/2014/main" id="{E8FCC3D2-F390-407D-9B16-CA791620001C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9" name="Rectangle 188">
                <a:extLst>
                  <a:ext uri="{FF2B5EF4-FFF2-40B4-BE49-F238E27FC236}">
                    <a16:creationId xmlns:a16="http://schemas.microsoft.com/office/drawing/2014/main" id="{D49492B5-D140-4881-BBD1-D8E0F3710AD8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76" name="Oval 175">
              <a:extLst>
                <a:ext uri="{FF2B5EF4-FFF2-40B4-BE49-F238E27FC236}">
                  <a16:creationId xmlns:a16="http://schemas.microsoft.com/office/drawing/2014/main" id="{8AA768CE-99FA-43E6-8D9C-76C5BCC92F70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77" name="TextBox 176">
              <a:extLst>
                <a:ext uri="{FF2B5EF4-FFF2-40B4-BE49-F238E27FC236}">
                  <a16:creationId xmlns:a16="http://schemas.microsoft.com/office/drawing/2014/main" id="{A4C2F76E-1C0E-4821-A928-D5A6418A7877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2</a:t>
              </a:r>
            </a:p>
          </p:txBody>
        </p:sp>
      </p:grpSp>
      <p:grpSp>
        <p:nvGrpSpPr>
          <p:cNvPr id="190" name="Group 189">
            <a:extLst>
              <a:ext uri="{FF2B5EF4-FFF2-40B4-BE49-F238E27FC236}">
                <a16:creationId xmlns:a16="http://schemas.microsoft.com/office/drawing/2014/main" id="{F18E1790-8314-4FE4-A881-728A08A7B6D8}"/>
              </a:ext>
            </a:extLst>
          </p:cNvPr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38117F9A-0847-4461-8D8F-494F655C7C00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92" name="Group 191">
              <a:extLst>
                <a:ext uri="{FF2B5EF4-FFF2-40B4-BE49-F238E27FC236}">
                  <a16:creationId xmlns:a16="http://schemas.microsoft.com/office/drawing/2014/main" id="{9B35407B-5274-4A95-8E3F-817B4632C161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95" name="Rectangle 194">
                <a:extLst>
                  <a:ext uri="{FF2B5EF4-FFF2-40B4-BE49-F238E27FC236}">
                    <a16:creationId xmlns:a16="http://schemas.microsoft.com/office/drawing/2014/main" id="{1F462D36-4744-4994-85C4-2CCC0C86A231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6" name="Rectangle 195">
                <a:extLst>
                  <a:ext uri="{FF2B5EF4-FFF2-40B4-BE49-F238E27FC236}">
                    <a16:creationId xmlns:a16="http://schemas.microsoft.com/office/drawing/2014/main" id="{4A8FCDA1-FCC3-4189-8CE8-FAAA8C50FFC9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7" name="Rectangle 196">
                <a:extLst>
                  <a:ext uri="{FF2B5EF4-FFF2-40B4-BE49-F238E27FC236}">
                    <a16:creationId xmlns:a16="http://schemas.microsoft.com/office/drawing/2014/main" id="{E91E5B56-6B9E-45A3-87CF-A766CF24A9E8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8" name="Rectangle 197">
                <a:extLst>
                  <a:ext uri="{FF2B5EF4-FFF2-40B4-BE49-F238E27FC236}">
                    <a16:creationId xmlns:a16="http://schemas.microsoft.com/office/drawing/2014/main" id="{3819F274-5ACE-4220-B7DE-77FA913299B4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9" name="Rectangle 198">
                <a:extLst>
                  <a:ext uri="{FF2B5EF4-FFF2-40B4-BE49-F238E27FC236}">
                    <a16:creationId xmlns:a16="http://schemas.microsoft.com/office/drawing/2014/main" id="{18456CB0-583F-4ACA-A608-03AD2F0160AD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0" name="Rectangle 199">
                <a:extLst>
                  <a:ext uri="{FF2B5EF4-FFF2-40B4-BE49-F238E27FC236}">
                    <a16:creationId xmlns:a16="http://schemas.microsoft.com/office/drawing/2014/main" id="{B45D72FD-CEF7-4CB8-9395-FF7CC37CFD5E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1" name="Rectangle 200">
                <a:extLst>
                  <a:ext uri="{FF2B5EF4-FFF2-40B4-BE49-F238E27FC236}">
                    <a16:creationId xmlns:a16="http://schemas.microsoft.com/office/drawing/2014/main" id="{D72E6162-7DE0-42A9-9EEE-990328D76658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2" name="Rectangle 201">
                <a:extLst>
                  <a:ext uri="{FF2B5EF4-FFF2-40B4-BE49-F238E27FC236}">
                    <a16:creationId xmlns:a16="http://schemas.microsoft.com/office/drawing/2014/main" id="{6AC2AC0D-1BD8-46BF-940A-2FC69CD1130E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3" name="Rectangle 202">
                <a:extLst>
                  <a:ext uri="{FF2B5EF4-FFF2-40B4-BE49-F238E27FC236}">
                    <a16:creationId xmlns:a16="http://schemas.microsoft.com/office/drawing/2014/main" id="{949890A3-FA24-44B9-8E09-3CA567AA3DB7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4" name="Rectangle 203">
                <a:extLst>
                  <a:ext uri="{FF2B5EF4-FFF2-40B4-BE49-F238E27FC236}">
                    <a16:creationId xmlns:a16="http://schemas.microsoft.com/office/drawing/2014/main" id="{241B5965-5DBA-417C-84F6-28FAC8C4215D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5" name="Rectangle 204">
                <a:extLst>
                  <a:ext uri="{FF2B5EF4-FFF2-40B4-BE49-F238E27FC236}">
                    <a16:creationId xmlns:a16="http://schemas.microsoft.com/office/drawing/2014/main" id="{BE41E65D-8030-4F34-AF70-4B355B56FDF1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6" name="Rectangle 205">
                <a:extLst>
                  <a:ext uri="{FF2B5EF4-FFF2-40B4-BE49-F238E27FC236}">
                    <a16:creationId xmlns:a16="http://schemas.microsoft.com/office/drawing/2014/main" id="{3BDC9058-F651-4819-AA24-4A8D6D1D616A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93" name="Oval 192">
              <a:extLst>
                <a:ext uri="{FF2B5EF4-FFF2-40B4-BE49-F238E27FC236}">
                  <a16:creationId xmlns:a16="http://schemas.microsoft.com/office/drawing/2014/main" id="{394D5E90-3EE2-40C4-B609-A743E257B2B6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94" name="TextBox 193">
              <a:extLst>
                <a:ext uri="{FF2B5EF4-FFF2-40B4-BE49-F238E27FC236}">
                  <a16:creationId xmlns:a16="http://schemas.microsoft.com/office/drawing/2014/main" id="{790BCF2F-EBF7-43C8-8D7B-371396C70F90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1</a:t>
              </a:r>
            </a:p>
          </p:txBody>
        </p:sp>
      </p:grpSp>
      <p:grpSp>
        <p:nvGrpSpPr>
          <p:cNvPr id="207" name="Group 206">
            <a:extLst>
              <a:ext uri="{FF2B5EF4-FFF2-40B4-BE49-F238E27FC236}">
                <a16:creationId xmlns:a16="http://schemas.microsoft.com/office/drawing/2014/main" id="{BC0DA5C2-7FEF-4799-B821-18A5E6C89FFF}"/>
              </a:ext>
            </a:extLst>
          </p:cNvPr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208" name="Freeform: Shape 207">
              <a:extLst>
                <a:ext uri="{FF2B5EF4-FFF2-40B4-BE49-F238E27FC236}">
                  <a16:creationId xmlns:a16="http://schemas.microsoft.com/office/drawing/2014/main" id="{5A3F16DA-9593-4B1A-AFAA-C138808E6C29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209" name="Group 208">
              <a:extLst>
                <a:ext uri="{FF2B5EF4-FFF2-40B4-BE49-F238E27FC236}">
                  <a16:creationId xmlns:a16="http://schemas.microsoft.com/office/drawing/2014/main" id="{FD394204-F4AC-40BA-936F-901092869A51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212" name="Rectangle 211">
                <a:extLst>
                  <a:ext uri="{FF2B5EF4-FFF2-40B4-BE49-F238E27FC236}">
                    <a16:creationId xmlns:a16="http://schemas.microsoft.com/office/drawing/2014/main" id="{BF11ACA1-001F-4622-884D-580D037E2621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3" name="Rectangle 212">
                <a:extLst>
                  <a:ext uri="{FF2B5EF4-FFF2-40B4-BE49-F238E27FC236}">
                    <a16:creationId xmlns:a16="http://schemas.microsoft.com/office/drawing/2014/main" id="{BF39D155-6E98-4FA2-979E-A26FFAA96550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4" name="Rectangle 213">
                <a:extLst>
                  <a:ext uri="{FF2B5EF4-FFF2-40B4-BE49-F238E27FC236}">
                    <a16:creationId xmlns:a16="http://schemas.microsoft.com/office/drawing/2014/main" id="{8737368C-A9E3-4C26-A051-31E4CC90B533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5" name="Rectangle 214">
                <a:extLst>
                  <a:ext uri="{FF2B5EF4-FFF2-40B4-BE49-F238E27FC236}">
                    <a16:creationId xmlns:a16="http://schemas.microsoft.com/office/drawing/2014/main" id="{C419C786-487A-4BB1-B759-D80B1F6CE1B5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6" name="Rectangle 215">
                <a:extLst>
                  <a:ext uri="{FF2B5EF4-FFF2-40B4-BE49-F238E27FC236}">
                    <a16:creationId xmlns:a16="http://schemas.microsoft.com/office/drawing/2014/main" id="{5D84FBC2-8118-4892-904C-6EC079C9090D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7" name="Rectangle 216">
                <a:extLst>
                  <a:ext uri="{FF2B5EF4-FFF2-40B4-BE49-F238E27FC236}">
                    <a16:creationId xmlns:a16="http://schemas.microsoft.com/office/drawing/2014/main" id="{9EA89590-AF9C-44EB-AFEF-B9F260BAB96B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8" name="Rectangle 217">
                <a:extLst>
                  <a:ext uri="{FF2B5EF4-FFF2-40B4-BE49-F238E27FC236}">
                    <a16:creationId xmlns:a16="http://schemas.microsoft.com/office/drawing/2014/main" id="{2A570AFF-FE55-4623-B84F-3E7CAE9860F2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9" name="Rectangle 218">
                <a:extLst>
                  <a:ext uri="{FF2B5EF4-FFF2-40B4-BE49-F238E27FC236}">
                    <a16:creationId xmlns:a16="http://schemas.microsoft.com/office/drawing/2014/main" id="{532124C4-7D54-438B-B4BB-FC4760069258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20" name="Rectangle 219">
                <a:extLst>
                  <a:ext uri="{FF2B5EF4-FFF2-40B4-BE49-F238E27FC236}">
                    <a16:creationId xmlns:a16="http://schemas.microsoft.com/office/drawing/2014/main" id="{BF37890D-116A-4603-8EE6-F90861154009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21" name="Rectangle 220">
                <a:extLst>
                  <a:ext uri="{FF2B5EF4-FFF2-40B4-BE49-F238E27FC236}">
                    <a16:creationId xmlns:a16="http://schemas.microsoft.com/office/drawing/2014/main" id="{C5B481FF-09A0-4D28-8E4E-D98E6E3776AC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22" name="Rectangle 221">
                <a:extLst>
                  <a:ext uri="{FF2B5EF4-FFF2-40B4-BE49-F238E27FC236}">
                    <a16:creationId xmlns:a16="http://schemas.microsoft.com/office/drawing/2014/main" id="{A16CCDE5-704B-4D94-B71B-B7ADB82BAE6C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23" name="Rectangle 222">
                <a:extLst>
                  <a:ext uri="{FF2B5EF4-FFF2-40B4-BE49-F238E27FC236}">
                    <a16:creationId xmlns:a16="http://schemas.microsoft.com/office/drawing/2014/main" id="{BB22156F-3B1D-4282-8DB4-EF0412FBDC15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210" name="Oval 209">
              <a:extLst>
                <a:ext uri="{FF2B5EF4-FFF2-40B4-BE49-F238E27FC236}">
                  <a16:creationId xmlns:a16="http://schemas.microsoft.com/office/drawing/2014/main" id="{97777304-6529-4D2D-A287-6E0EF951F4C7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211" name="TextBox 210">
              <a:extLst>
                <a:ext uri="{FF2B5EF4-FFF2-40B4-BE49-F238E27FC236}">
                  <a16:creationId xmlns:a16="http://schemas.microsoft.com/office/drawing/2014/main" id="{52859149-5EE3-42A9-B3CC-807F7D1A1A04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0</a:t>
              </a:r>
            </a:p>
          </p:txBody>
        </p:sp>
      </p:grpSp>
      <p:pic>
        <p:nvPicPr>
          <p:cNvPr id="224" name="nhạc chơi rung chuông vàng">
            <a:hlinkClick r:id="" action="ppaction://media"/>
            <a:extLst>
              <a:ext uri="{FF2B5EF4-FFF2-40B4-BE49-F238E27FC236}">
                <a16:creationId xmlns:a16="http://schemas.microsoft.com/office/drawing/2014/main" id="{9DF83892-C9A9-4F4A-AF1A-8B736EE4A58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941905" y="1693878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778" y="3415006"/>
            <a:ext cx="3112181" cy="21708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511" b="89790" l="13778" r="90000">
                        <a14:backgroundMark x1="31333" y1="27628" x2="31778" y2="29730"/>
                        <a14:backgroundMark x1="20667" y1="29429" x2="19556" y2="21021"/>
                        <a14:backgroundMark x1="31778" y1="40841" x2="41333" y2="660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4597" y="3486821"/>
            <a:ext cx="3152833" cy="2027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118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5336" fill="hold"/>
                                        <p:tgtEl>
                                          <p:spTgt spid="2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00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90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4"/>
                </p:tgtEl>
              </p:cMediaNode>
            </p:audio>
          </p:childTnLst>
        </p:cTn>
      </p:par>
    </p:tnLst>
    <p:bldLst>
      <p:bldP spid="12" grpId="0"/>
      <p:bldP spid="30" grpId="0"/>
      <p:bldP spid="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2" descr="Gold Texture Background Image">
            <a:extLst>
              <a:ext uri="{FF2B5EF4-FFF2-40B4-BE49-F238E27FC236}">
                <a16:creationId xmlns:a16="http://schemas.microsoft.com/office/drawing/2014/main" id="{8E072E62-9501-4170-9461-6AD6FCDD90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747DD471-11AD-409F-8A0C-1B949AD388F6}"/>
              </a:ext>
            </a:extLst>
          </p:cNvPr>
          <p:cNvGrpSpPr/>
          <p:nvPr/>
        </p:nvGrpSpPr>
        <p:grpSpPr>
          <a:xfrm>
            <a:off x="-159505" y="927847"/>
            <a:ext cx="12591691" cy="5930153"/>
            <a:chOff x="333828" y="1584291"/>
            <a:chExt cx="11524343" cy="4847772"/>
          </a:xfrm>
          <a:effectLst>
            <a:outerShdw blurRad="63500" sx="102000" sy="102000" algn="ctr" rotWithShape="0">
              <a:prstClr val="black">
                <a:alpha val="80000"/>
              </a:prstClr>
            </a:outerShdw>
          </a:effectLst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6216F1F8-B6C1-4C40-886B-3A2497B820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1928E1C-C859-46F1-B44F-89F8C7FCE1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2C57131F-C79D-4825-BD7B-1FBE387F303C}"/>
              </a:ext>
            </a:extLst>
          </p:cNvPr>
          <p:cNvSpPr txBox="1"/>
          <p:nvPr/>
        </p:nvSpPr>
        <p:spPr>
          <a:xfrm>
            <a:off x="4277675" y="233848"/>
            <a:ext cx="37592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fr-FR" sz="4800" b="1" dirty="0" err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Câu</a:t>
            </a:r>
            <a:r>
              <a:rPr lang="fr-FR" sz="48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fr-FR" sz="4800" b="1" dirty="0" err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hỏi</a:t>
            </a:r>
            <a:r>
              <a:rPr lang="fr-FR" sz="48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fr-FR" sz="4800" b="1" dirty="0" smtClean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5</a:t>
            </a:r>
            <a:endParaRPr lang="fr-FR" sz="4800" b="1" dirty="0">
              <a:solidFill>
                <a:srgbClr val="FFC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id="{0C565E6E-F029-47F4-9374-7A5B37ACC7FC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2203" y="280912"/>
            <a:ext cx="2473163" cy="247316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44A0FA2-93E8-4A6D-B0CB-2050EA1254DC}"/>
              </a:ext>
            </a:extLst>
          </p:cNvPr>
          <p:cNvSpPr txBox="1"/>
          <p:nvPr/>
        </p:nvSpPr>
        <p:spPr>
          <a:xfrm>
            <a:off x="2022928" y="1466456"/>
            <a:ext cx="84332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đeo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khẩu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fr-FR" sz="19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91E6791-AA72-4976-A077-5A2A3E9BCC77}"/>
              </a:ext>
            </a:extLst>
          </p:cNvPr>
          <p:cNvGrpSpPr/>
          <p:nvPr/>
        </p:nvGrpSpPr>
        <p:grpSpPr>
          <a:xfrm>
            <a:off x="1404363" y="2447285"/>
            <a:ext cx="4014802" cy="1347369"/>
            <a:chOff x="333828" y="1584291"/>
            <a:chExt cx="11524343" cy="4847772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347B29AD-2981-4A70-97CD-219825C256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11A1980B-0C4B-493C-B1FD-94EBAC8814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E40A452-AD32-4973-93FD-F4C4003D67AF}"/>
              </a:ext>
            </a:extLst>
          </p:cNvPr>
          <p:cNvGrpSpPr/>
          <p:nvPr/>
        </p:nvGrpSpPr>
        <p:grpSpPr>
          <a:xfrm>
            <a:off x="6796574" y="2572995"/>
            <a:ext cx="3866943" cy="1221659"/>
            <a:chOff x="333828" y="1584291"/>
            <a:chExt cx="11524343" cy="4847772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F2EAF8E5-6EA9-41CF-94FD-2F138B9DF3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E5DF533E-DE32-454B-81F8-CE39568BAE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A0DF02F5-27F2-44C6-9DF2-3E478FE9CBB2}"/>
              </a:ext>
            </a:extLst>
          </p:cNvPr>
          <p:cNvSpPr txBox="1"/>
          <p:nvPr/>
        </p:nvSpPr>
        <p:spPr>
          <a:xfrm>
            <a:off x="1950916" y="2593267"/>
            <a:ext cx="29216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en-US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28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khẩu</a:t>
            </a:r>
            <a:r>
              <a:rPr lang="en-US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fr-FR" sz="40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48271ED-E1C7-4657-9182-F49EA1C44A96}"/>
              </a:ext>
            </a:extLst>
          </p:cNvPr>
          <p:cNvSpPr txBox="1"/>
          <p:nvPr/>
        </p:nvSpPr>
        <p:spPr>
          <a:xfrm>
            <a:off x="7369927" y="2695594"/>
            <a:ext cx="27912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khẩu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fr-FR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7" name="My Video">
            <a:hlinkClick r:id="" action="ppaction://media"/>
            <a:extLst>
              <a:ext uri="{FF2B5EF4-FFF2-40B4-BE49-F238E27FC236}">
                <a16:creationId xmlns:a16="http://schemas.microsoft.com/office/drawing/2014/main" id="{63EB98EE-C0B4-488F-AFB8-6C6F39E5D892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252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915162" y="833280"/>
            <a:ext cx="609600" cy="60960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430" y="3862583"/>
            <a:ext cx="3112181" cy="2170866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511" b="89790" l="13778" r="90000">
                        <a14:backgroundMark x1="31333" y1="27628" x2="31778" y2="29730"/>
                        <a14:backgroundMark x1="20667" y1="29429" x2="19556" y2="21021"/>
                        <a14:backgroundMark x1="31778" y1="40841" x2="41333" y2="660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182" y="3854651"/>
            <a:ext cx="2989725" cy="2212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068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657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</p:childTnLst>
        </p:cTn>
      </p:par>
    </p:tnLst>
    <p:bldLst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Picture 2" descr="Gold Texture Background Image">
            <a:extLst>
              <a:ext uri="{FF2B5EF4-FFF2-40B4-BE49-F238E27FC236}">
                <a16:creationId xmlns:a16="http://schemas.microsoft.com/office/drawing/2014/main" id="{456BD79D-72F7-43D4-A919-4909B0F599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446" y="-13994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747DD471-11AD-409F-8A0C-1B949AD388F6}"/>
              </a:ext>
            </a:extLst>
          </p:cNvPr>
          <p:cNvGrpSpPr/>
          <p:nvPr/>
        </p:nvGrpSpPr>
        <p:grpSpPr>
          <a:xfrm>
            <a:off x="-332305" y="767958"/>
            <a:ext cx="13203035" cy="6167278"/>
            <a:chOff x="333828" y="1584291"/>
            <a:chExt cx="11524343" cy="4847772"/>
          </a:xfrm>
          <a:effectLst>
            <a:outerShdw blurRad="63500" sx="102000" sy="102000" algn="ctr" rotWithShape="0">
              <a:prstClr val="black">
                <a:alpha val="80000"/>
              </a:prstClr>
            </a:outerShdw>
          </a:effectLst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6216F1F8-B6C1-4C40-886B-3A2497B820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1928E1C-C859-46F1-B44F-89F8C7FCE1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2C57131F-C79D-4825-BD7B-1FBE387F303C}"/>
              </a:ext>
            </a:extLst>
          </p:cNvPr>
          <p:cNvSpPr txBox="1"/>
          <p:nvPr/>
        </p:nvSpPr>
        <p:spPr>
          <a:xfrm>
            <a:off x="4102896" y="77236"/>
            <a:ext cx="37592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fr-FR" sz="4800" b="1" dirty="0" err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Câu</a:t>
            </a:r>
            <a:r>
              <a:rPr lang="fr-FR" sz="48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fr-FR" sz="4800" b="1" dirty="0" err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hỏi</a:t>
            </a:r>
            <a:r>
              <a:rPr lang="fr-FR" sz="48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fr-FR" sz="4800" b="1" dirty="0" smtClean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1</a:t>
            </a:r>
            <a:endParaRPr lang="fr-FR" sz="4800" b="1" dirty="0">
              <a:solidFill>
                <a:srgbClr val="FFC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id="{0C565E6E-F029-47F4-9374-7A5B37ACC7FC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1625" y="170035"/>
            <a:ext cx="2473163" cy="247316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44A0FA2-93E8-4A6D-B0CB-2050EA1254DC}"/>
              </a:ext>
            </a:extLst>
          </p:cNvPr>
          <p:cNvSpPr txBox="1"/>
          <p:nvPr/>
        </p:nvSpPr>
        <p:spPr>
          <a:xfrm>
            <a:off x="1891052" y="1495378"/>
            <a:ext cx="84332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điệp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5K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fr-FR" sz="5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0DF02F5-27F2-44C6-9DF2-3E478FE9CBB2}"/>
              </a:ext>
            </a:extLst>
          </p:cNvPr>
          <p:cNvSpPr txBox="1"/>
          <p:nvPr/>
        </p:nvSpPr>
        <p:spPr>
          <a:xfrm>
            <a:off x="1564280" y="2341450"/>
            <a:ext cx="430086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chemeClr val="bg1"/>
                </a:solidFill>
                <a:latin typeface="Montserrat" panose="00000500000000000000" pitchFamily="2" charset="0"/>
                <a:ea typeface="Calibri" panose="020F0502020204030204" pitchFamily="34" charset="0"/>
              </a:rPr>
              <a:t>A.</a:t>
            </a:r>
            <a:r>
              <a:rPr lang="en-US" sz="2800" dirty="0" err="1" smtClean="0">
                <a:solidFill>
                  <a:schemeClr val="bg1"/>
                </a:solidFill>
              </a:rPr>
              <a:t>Khẩu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trang</a:t>
            </a:r>
            <a:r>
              <a:rPr lang="en-US" sz="2800" dirty="0">
                <a:solidFill>
                  <a:schemeClr val="bg1"/>
                </a:solidFill>
              </a:rPr>
              <a:t>, </a:t>
            </a:r>
            <a:r>
              <a:rPr lang="en-US" sz="2800" dirty="0" err="1">
                <a:solidFill>
                  <a:schemeClr val="bg1"/>
                </a:solidFill>
              </a:rPr>
              <a:t>khử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khuẩn</a:t>
            </a:r>
            <a:r>
              <a:rPr lang="en-US" sz="2800" dirty="0">
                <a:solidFill>
                  <a:schemeClr val="bg1"/>
                </a:solidFill>
              </a:rPr>
              <a:t>, </a:t>
            </a:r>
            <a:r>
              <a:rPr lang="en-US" sz="2800" dirty="0" err="1">
                <a:solidFill>
                  <a:schemeClr val="bg1"/>
                </a:solidFill>
              </a:rPr>
              <a:t>khoảng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cách</a:t>
            </a:r>
            <a:r>
              <a:rPr lang="en-US" sz="2800" dirty="0">
                <a:solidFill>
                  <a:schemeClr val="bg1"/>
                </a:solidFill>
              </a:rPr>
              <a:t>, </a:t>
            </a:r>
            <a:r>
              <a:rPr lang="en-US" sz="2800" dirty="0" err="1">
                <a:solidFill>
                  <a:schemeClr val="bg1"/>
                </a:solidFill>
              </a:rPr>
              <a:t>không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tụ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tập</a:t>
            </a:r>
            <a:r>
              <a:rPr lang="en-US" sz="2800" dirty="0">
                <a:solidFill>
                  <a:schemeClr val="bg1"/>
                </a:solidFill>
              </a:rPr>
              <a:t>, </a:t>
            </a:r>
            <a:r>
              <a:rPr lang="en-US" sz="2800" dirty="0" err="1">
                <a:solidFill>
                  <a:schemeClr val="bg1"/>
                </a:solidFill>
              </a:rPr>
              <a:t>khai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báo</a:t>
            </a:r>
            <a:r>
              <a:rPr lang="en-US" sz="2800" dirty="0">
                <a:solidFill>
                  <a:schemeClr val="bg1"/>
                </a:solidFill>
              </a:rPr>
              <a:t> y </a:t>
            </a:r>
            <a:r>
              <a:rPr lang="en-US" sz="2800" dirty="0" err="1">
                <a:solidFill>
                  <a:schemeClr val="bg1"/>
                </a:solidFill>
              </a:rPr>
              <a:t>tế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endParaRPr lang="fr-FR" sz="44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48271ED-E1C7-4657-9182-F49EA1C44A96}"/>
              </a:ext>
            </a:extLst>
          </p:cNvPr>
          <p:cNvSpPr txBox="1"/>
          <p:nvPr/>
        </p:nvSpPr>
        <p:spPr>
          <a:xfrm>
            <a:off x="7484030" y="2620753"/>
            <a:ext cx="377669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Montserrat" panose="00000500000000000000" pitchFamily="2" charset="0"/>
                <a:ea typeface="Calibri" panose="020F0502020204030204" pitchFamily="34" charset="0"/>
              </a:rPr>
              <a:t>B</a:t>
            </a:r>
            <a:r>
              <a:rPr lang="en-US" sz="2800" b="1" dirty="0">
                <a:solidFill>
                  <a:schemeClr val="bg1"/>
                </a:solidFill>
                <a:latin typeface="Montserrat" panose="00000500000000000000" pitchFamily="2" charset="0"/>
                <a:ea typeface="Calibri" panose="020F0502020204030204" pitchFamily="34" charset="0"/>
              </a:rPr>
              <a:t>. </a:t>
            </a:r>
            <a:r>
              <a:rPr lang="en-US" sz="2800" dirty="0" err="1">
                <a:solidFill>
                  <a:schemeClr val="bg1"/>
                </a:solidFill>
              </a:rPr>
              <a:t>Khẩu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trang</a:t>
            </a:r>
            <a:r>
              <a:rPr lang="en-US" sz="2800" dirty="0">
                <a:solidFill>
                  <a:schemeClr val="bg1"/>
                </a:solidFill>
              </a:rPr>
              <a:t>, </a:t>
            </a:r>
            <a:r>
              <a:rPr lang="en-US" sz="2800" dirty="0" err="1">
                <a:solidFill>
                  <a:schemeClr val="bg1"/>
                </a:solidFill>
              </a:rPr>
              <a:t>khử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khuẩn</a:t>
            </a:r>
            <a:r>
              <a:rPr lang="en-US" sz="2800" dirty="0">
                <a:solidFill>
                  <a:schemeClr val="bg1"/>
                </a:solidFill>
              </a:rPr>
              <a:t>, </a:t>
            </a:r>
            <a:r>
              <a:rPr lang="en-US" sz="2800" dirty="0" err="1">
                <a:solidFill>
                  <a:schemeClr val="bg1"/>
                </a:solidFill>
              </a:rPr>
              <a:t>khu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cách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ly</a:t>
            </a:r>
            <a:r>
              <a:rPr lang="en-US" sz="2800" dirty="0">
                <a:solidFill>
                  <a:schemeClr val="bg1"/>
                </a:solidFill>
              </a:rPr>
              <a:t>, </a:t>
            </a:r>
            <a:r>
              <a:rPr lang="en-US" sz="2800" dirty="0" err="1">
                <a:solidFill>
                  <a:schemeClr val="bg1"/>
                </a:solidFill>
              </a:rPr>
              <a:t>khoảng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cách</a:t>
            </a:r>
            <a:r>
              <a:rPr lang="en-US" sz="2800" dirty="0">
                <a:solidFill>
                  <a:schemeClr val="bg1"/>
                </a:solidFill>
              </a:rPr>
              <a:t>, </a:t>
            </a:r>
            <a:r>
              <a:rPr lang="en-US" sz="2800" dirty="0" err="1">
                <a:solidFill>
                  <a:schemeClr val="bg1"/>
                </a:solidFill>
              </a:rPr>
              <a:t>khai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báo</a:t>
            </a:r>
            <a:r>
              <a:rPr lang="en-US" sz="2800" dirty="0">
                <a:solidFill>
                  <a:schemeClr val="bg1"/>
                </a:solidFill>
              </a:rPr>
              <a:t> y </a:t>
            </a:r>
            <a:r>
              <a:rPr lang="en-US" sz="2800" dirty="0" err="1">
                <a:solidFill>
                  <a:schemeClr val="bg1"/>
                </a:solidFill>
              </a:rPr>
              <a:t>tế</a:t>
            </a:r>
            <a:endParaRPr lang="fr-FR" sz="28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156DC60-641C-43DB-ADA6-4C9DC6C205DF}"/>
              </a:ext>
            </a:extLst>
          </p:cNvPr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32C97361-D66C-4F2F-BA9A-2463A0D3C507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D474E1D8-4D9C-4A81-967B-8C2309164701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C2D237F5-DF6F-41FA-94D3-9D034B24A842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B6FD6D94-5C7A-4C69-A55F-3761E2514F76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2DEADB2B-27FF-4438-8ABC-EA214B533E53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8B168283-FFA5-498B-97C3-3B1DAAEF418F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A2DA472B-6AD5-44CA-880E-9264304EF66E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1301DE39-2C90-409F-B156-182A33D153CD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3F1706C0-E6FE-47AD-93C3-37B35E7F082E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A8E78B1B-E59B-4ACF-8D5C-FB813320C93E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2ADC655D-DF07-40B1-82A4-9707C8659A76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0847ABF7-17D7-4D57-A0F8-4F4A736ECA2D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169055FD-CBAF-466F-8371-80CFA04343CC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A6D32DB0-7483-41B4-9D93-CD0DB3CFDD1F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0A7AC505-2918-4DE5-BAE3-93871826F59B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A033DCA6-7C8E-40C7-84BA-12384D695971}"/>
                </a:ext>
              </a:extLst>
            </p:cNvPr>
            <p:cNvSpPr txBox="1"/>
            <p:nvPr/>
          </p:nvSpPr>
          <p:spPr>
            <a:xfrm>
              <a:off x="4295033" y="1712142"/>
              <a:ext cx="3659988" cy="33319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10</a:t>
              </a: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8F80E86E-ED4E-4995-8CF4-838390E0560E}"/>
              </a:ext>
            </a:extLst>
          </p:cNvPr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DC05F885-E334-4271-9CC0-50D0B7E151F4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03E0AA58-6FF8-4BC1-8B2D-113D9E699A84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CA4C340F-5E8A-4916-A4C2-D913055DB276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30979808-DE56-4A65-B969-4E02BB7DE35C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269F2117-58A5-4C8A-8300-0B5B51584866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40061077-8EE1-4399-8C05-684BB95575D6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12970BC8-EF8A-4691-8EDE-600E7B44A7ED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5B171860-0758-4396-A207-14F40764866B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67616484-F7B4-4AAD-A522-D9C07C4BB5D9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8E4C4C2A-65CA-4BC6-9E8E-86730E407107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AA1EFE6D-171A-487A-A7F2-98CC36922910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DEF0B4F1-0493-41C3-AB1F-9E1131843120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BDA74DE7-4A88-4A25-B4BF-9E5E73DF744C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FF231D0C-BA2C-46C2-8012-44D49B4F42E0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55449A4D-3408-4C04-B7E2-3B6A1EB14C11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23139FEE-89BF-4B42-851F-0E44E2003844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9</a:t>
              </a: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E4E044CD-0159-47FC-8235-6B31C4BB5F77}"/>
              </a:ext>
            </a:extLst>
          </p:cNvPr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DE39C3B1-4449-477C-A213-81DD32792446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A02956D9-F4CE-4ED8-9A01-5E00AD573453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CFB83E6F-CE65-497A-8F74-EA6F52DD45ED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FE203A73-82A0-4FA4-AD91-41CB72882915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421F7BE5-22D0-4618-B183-381456DD6FBF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B054A9AC-E215-4B75-9DF4-9A6E28A3D3AB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CDD04D92-5D95-4F10-9F30-46DC9DF0FB54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817451FA-A960-4526-8B45-8BEE0B45D78F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C33D8562-860D-4646-82B1-E5B3BDEBEDA4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8F71F36E-7822-4D2C-A540-E47909B2032D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121CA697-1682-4962-B690-88AD47890E54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B85464DA-4AE9-4465-A2BE-405CE64F4B19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FDC7005E-72C2-42AE-B181-3A3007EADD26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D3E01439-2A12-4FEA-99FB-CAA9D2D6730E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A9C9C75D-2228-4A41-9E27-395A8C7AF0B9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4593FFD6-5B41-4099-AF65-9023AD191EDB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8</a:t>
              </a:r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8D8F4CD1-7EC1-40C5-B1A6-193BBCFFF2F7}"/>
              </a:ext>
            </a:extLst>
          </p:cNvPr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54698513-DD0F-4F99-ABB7-B38A4F42F19A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4B22CBFC-5109-4521-B70C-8D583B728E5A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2EFCDBF3-EA07-4188-9BFB-88358A5798B2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91D5C83E-B7E3-4065-9C98-5207906E0AE0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7E6E3FD6-2D78-4983-9A02-CA5A8A2D8351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45D96BB7-2337-4CD7-BC44-A821D41BFDC7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81EDD104-2EF8-43EB-A934-B81E3A67CB4A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6E5E19EE-5409-4B26-B27B-3F9A23B34F16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E3859ADB-453E-4164-BBA1-C644A98CDB9D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6C7EB32C-7779-4F63-A812-0FB16AD813FA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EF18DF31-0439-48D8-A082-FC1E40D878C6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9F94DD1D-7BF3-4A46-90DF-2E7CE22E8A87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5AD706AD-4560-4952-97C2-DBFEA1BF8C8F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E3AF243C-6480-4293-8969-4EB368934BBB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488D3DC0-DDE5-4301-A111-EC17197EC7BF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DFE21755-0428-467B-A6CB-8BB8831C0CB2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7</a:t>
              </a:r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A4AAA8C6-95BF-4E68-9FFC-4F3CEAF773F2}"/>
              </a:ext>
            </a:extLst>
          </p:cNvPr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099DCF9B-D086-4D87-95B3-6206FD259B58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E27A89CF-D3C6-4C58-B406-5444170319DE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690517D1-1E44-4E34-98BE-56FD1D8EB079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0111A9DA-164C-4C61-B8CE-BCBB329437D8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1D167C7F-6EEE-4469-8917-B4D9907CDFFA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89AC75A0-F9AC-4567-A83B-D1EBFA36FE83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30825E1E-A109-4AB9-9D1B-B41F12C20018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4EAEACD3-19B5-4F7F-B0E0-893035C1507A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907A0ABD-C78D-4896-BB54-62B97A10A72A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62E65D20-A4DD-42E4-84D0-AEEA25338C79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5D5A381A-A8C0-45DF-A6BF-A008F3B2FCD9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295E7BAA-E6D7-4408-B82A-A7DA09929AD9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F66DBE76-94D2-4851-80A6-CD1A30B1CB44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BD944696-A2EA-49E5-B6AB-8FA525481F79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C430B70D-B0C0-4EDC-84C6-18F4284DC050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063B06B1-8261-440A-BDB3-8CD50EC10087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6</a:t>
              </a:r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6668E6BA-FD9B-44E5-A544-567841303A5A}"/>
              </a:ext>
            </a:extLst>
          </p:cNvPr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04606F3E-D221-4994-8CE3-85F986DEA550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5D3A6113-3E48-4E5A-94D5-C3E949800E09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E83CEAEF-1019-4184-8613-46D4C0F32302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id="{121E215F-8AD0-47DA-9823-02E84563AF03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4E7D3F4C-BC2C-4400-82B5-38A202978DB4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id="{C0F25278-2400-46F3-B4F8-2F2A72F9FE69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id="{E01DC23D-EFBA-4CA2-AC9B-4AE3BA90E88F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2" name="Rectangle 131">
                <a:extLst>
                  <a:ext uri="{FF2B5EF4-FFF2-40B4-BE49-F238E27FC236}">
                    <a16:creationId xmlns:a16="http://schemas.microsoft.com/office/drawing/2014/main" id="{1042308A-11BB-4FC0-9761-0910B774A1E2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3" name="Rectangle 132">
                <a:extLst>
                  <a:ext uri="{FF2B5EF4-FFF2-40B4-BE49-F238E27FC236}">
                    <a16:creationId xmlns:a16="http://schemas.microsoft.com/office/drawing/2014/main" id="{F9307255-C26D-4A1C-82A3-FC176365269E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4" name="Rectangle 133">
                <a:extLst>
                  <a:ext uri="{FF2B5EF4-FFF2-40B4-BE49-F238E27FC236}">
                    <a16:creationId xmlns:a16="http://schemas.microsoft.com/office/drawing/2014/main" id="{F84053E8-8172-47AE-9177-D64C47845399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5" name="Rectangle 134">
                <a:extLst>
                  <a:ext uri="{FF2B5EF4-FFF2-40B4-BE49-F238E27FC236}">
                    <a16:creationId xmlns:a16="http://schemas.microsoft.com/office/drawing/2014/main" id="{6818D8C1-A553-4974-95D2-A33F493B7527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6" name="Rectangle 135">
                <a:extLst>
                  <a:ext uri="{FF2B5EF4-FFF2-40B4-BE49-F238E27FC236}">
                    <a16:creationId xmlns:a16="http://schemas.microsoft.com/office/drawing/2014/main" id="{42FAFA40-D028-4482-B64E-5112B515F700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7" name="Rectangle 136">
                <a:extLst>
                  <a:ext uri="{FF2B5EF4-FFF2-40B4-BE49-F238E27FC236}">
                    <a16:creationId xmlns:a16="http://schemas.microsoft.com/office/drawing/2014/main" id="{F39C5A15-842F-4BEC-AFF5-63B0BDD8442C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8" name="Rectangle 137">
                <a:extLst>
                  <a:ext uri="{FF2B5EF4-FFF2-40B4-BE49-F238E27FC236}">
                    <a16:creationId xmlns:a16="http://schemas.microsoft.com/office/drawing/2014/main" id="{210273B7-D502-41A4-BECB-EA91474E1F28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FF6E0752-D621-4D1C-B752-F4A88241CCAE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97CF4E43-0B35-49C3-B787-7B4B54576B78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5</a:t>
              </a:r>
            </a:p>
          </p:txBody>
        </p:sp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A9379A79-7816-47D7-8D48-17F16EA162ED}"/>
              </a:ext>
            </a:extLst>
          </p:cNvPr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E23BB226-6998-45BC-BADD-AF54CFCEE495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41" name="Group 140">
              <a:extLst>
                <a:ext uri="{FF2B5EF4-FFF2-40B4-BE49-F238E27FC236}">
                  <a16:creationId xmlns:a16="http://schemas.microsoft.com/office/drawing/2014/main" id="{9C7744B6-1E9C-4BDD-90C0-314988384FF5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44" name="Rectangle 143">
                <a:extLst>
                  <a:ext uri="{FF2B5EF4-FFF2-40B4-BE49-F238E27FC236}">
                    <a16:creationId xmlns:a16="http://schemas.microsoft.com/office/drawing/2014/main" id="{4F76A294-5442-44E3-A181-2B0DD4A2CAB3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5" name="Rectangle 144">
                <a:extLst>
                  <a:ext uri="{FF2B5EF4-FFF2-40B4-BE49-F238E27FC236}">
                    <a16:creationId xmlns:a16="http://schemas.microsoft.com/office/drawing/2014/main" id="{CA7151AE-DA46-40BA-BA0E-9515C0107BFC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6" name="Rectangle 145">
                <a:extLst>
                  <a:ext uri="{FF2B5EF4-FFF2-40B4-BE49-F238E27FC236}">
                    <a16:creationId xmlns:a16="http://schemas.microsoft.com/office/drawing/2014/main" id="{F758062B-2B25-4AA1-A3A2-1F9A831110FA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7" name="Rectangle 146">
                <a:extLst>
                  <a:ext uri="{FF2B5EF4-FFF2-40B4-BE49-F238E27FC236}">
                    <a16:creationId xmlns:a16="http://schemas.microsoft.com/office/drawing/2014/main" id="{507731CA-21D5-48F5-8BA0-974B10926538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8" name="Rectangle 147">
                <a:extLst>
                  <a:ext uri="{FF2B5EF4-FFF2-40B4-BE49-F238E27FC236}">
                    <a16:creationId xmlns:a16="http://schemas.microsoft.com/office/drawing/2014/main" id="{FC652B6B-9355-482F-91BE-61344B5F8665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9" name="Rectangle 148">
                <a:extLst>
                  <a:ext uri="{FF2B5EF4-FFF2-40B4-BE49-F238E27FC236}">
                    <a16:creationId xmlns:a16="http://schemas.microsoft.com/office/drawing/2014/main" id="{3352FE8A-F20C-4AD6-9D06-60497CD986BA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0" name="Rectangle 149">
                <a:extLst>
                  <a:ext uri="{FF2B5EF4-FFF2-40B4-BE49-F238E27FC236}">
                    <a16:creationId xmlns:a16="http://schemas.microsoft.com/office/drawing/2014/main" id="{F4B7848B-4B06-4192-B8F6-EA08A7C75E58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1" name="Rectangle 150">
                <a:extLst>
                  <a:ext uri="{FF2B5EF4-FFF2-40B4-BE49-F238E27FC236}">
                    <a16:creationId xmlns:a16="http://schemas.microsoft.com/office/drawing/2014/main" id="{4F0BD2B5-B3E0-4ACA-8EA5-3912F0064726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2" name="Rectangle 151">
                <a:extLst>
                  <a:ext uri="{FF2B5EF4-FFF2-40B4-BE49-F238E27FC236}">
                    <a16:creationId xmlns:a16="http://schemas.microsoft.com/office/drawing/2014/main" id="{506A685C-47D6-483F-BCCC-281320BBA250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3" name="Rectangle 152">
                <a:extLst>
                  <a:ext uri="{FF2B5EF4-FFF2-40B4-BE49-F238E27FC236}">
                    <a16:creationId xmlns:a16="http://schemas.microsoft.com/office/drawing/2014/main" id="{156A081B-BF3E-448C-8E07-D0EA99A80037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4" name="Rectangle 153">
                <a:extLst>
                  <a:ext uri="{FF2B5EF4-FFF2-40B4-BE49-F238E27FC236}">
                    <a16:creationId xmlns:a16="http://schemas.microsoft.com/office/drawing/2014/main" id="{0BA05B31-EAFF-430D-89DE-77B2DEC08E1B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5" name="Rectangle 154">
                <a:extLst>
                  <a:ext uri="{FF2B5EF4-FFF2-40B4-BE49-F238E27FC236}">
                    <a16:creationId xmlns:a16="http://schemas.microsoft.com/office/drawing/2014/main" id="{A382D7DC-44C2-4B29-8EC5-729F62D961D9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42" name="Oval 141">
              <a:extLst>
                <a:ext uri="{FF2B5EF4-FFF2-40B4-BE49-F238E27FC236}">
                  <a16:creationId xmlns:a16="http://schemas.microsoft.com/office/drawing/2014/main" id="{7D7B2ABC-3148-4A42-9A34-18BC78AEAB31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EB1207A7-CA84-460A-A48B-65FC301EA5C6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4</a:t>
              </a:r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98974AF0-542C-40A9-8A17-B4F09094F10E}"/>
              </a:ext>
            </a:extLst>
          </p:cNvPr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531D618B-1317-4652-862C-21F4F723C5C4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58" name="Group 157">
              <a:extLst>
                <a:ext uri="{FF2B5EF4-FFF2-40B4-BE49-F238E27FC236}">
                  <a16:creationId xmlns:a16="http://schemas.microsoft.com/office/drawing/2014/main" id="{A7A450CC-B18C-4C4B-BA99-68097A6989EF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61" name="Rectangle 160">
                <a:extLst>
                  <a:ext uri="{FF2B5EF4-FFF2-40B4-BE49-F238E27FC236}">
                    <a16:creationId xmlns:a16="http://schemas.microsoft.com/office/drawing/2014/main" id="{260D4387-83D9-4ED8-AB2F-A4EF8DD2EE85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2" name="Rectangle 161">
                <a:extLst>
                  <a:ext uri="{FF2B5EF4-FFF2-40B4-BE49-F238E27FC236}">
                    <a16:creationId xmlns:a16="http://schemas.microsoft.com/office/drawing/2014/main" id="{8DC3E51C-C6C8-4037-894C-D31B122CE227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3" name="Rectangle 162">
                <a:extLst>
                  <a:ext uri="{FF2B5EF4-FFF2-40B4-BE49-F238E27FC236}">
                    <a16:creationId xmlns:a16="http://schemas.microsoft.com/office/drawing/2014/main" id="{F3AFFE15-8A23-4CB6-A9D5-AC37F6BE0A89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4" name="Rectangle 163">
                <a:extLst>
                  <a:ext uri="{FF2B5EF4-FFF2-40B4-BE49-F238E27FC236}">
                    <a16:creationId xmlns:a16="http://schemas.microsoft.com/office/drawing/2014/main" id="{71E09E3D-CA68-4452-9DA9-F4102CB74134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5" name="Rectangle 164">
                <a:extLst>
                  <a:ext uri="{FF2B5EF4-FFF2-40B4-BE49-F238E27FC236}">
                    <a16:creationId xmlns:a16="http://schemas.microsoft.com/office/drawing/2014/main" id="{3363FA95-F432-4503-A5FB-9F6C6DF103DF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6" name="Rectangle 165">
                <a:extLst>
                  <a:ext uri="{FF2B5EF4-FFF2-40B4-BE49-F238E27FC236}">
                    <a16:creationId xmlns:a16="http://schemas.microsoft.com/office/drawing/2014/main" id="{43FB74C0-D190-4976-A1F6-586E55CA8666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7" name="Rectangle 166">
                <a:extLst>
                  <a:ext uri="{FF2B5EF4-FFF2-40B4-BE49-F238E27FC236}">
                    <a16:creationId xmlns:a16="http://schemas.microsoft.com/office/drawing/2014/main" id="{6B124824-95D1-42AE-84E5-CAC853B1D220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8" name="Rectangle 167">
                <a:extLst>
                  <a:ext uri="{FF2B5EF4-FFF2-40B4-BE49-F238E27FC236}">
                    <a16:creationId xmlns:a16="http://schemas.microsoft.com/office/drawing/2014/main" id="{59E4AC47-2293-4CD7-BF7B-499513F7D49A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9" name="Rectangle 168">
                <a:extLst>
                  <a:ext uri="{FF2B5EF4-FFF2-40B4-BE49-F238E27FC236}">
                    <a16:creationId xmlns:a16="http://schemas.microsoft.com/office/drawing/2014/main" id="{27690AFA-3CD8-4D1A-84A3-1E9763A3BCEA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0" name="Rectangle 169">
                <a:extLst>
                  <a:ext uri="{FF2B5EF4-FFF2-40B4-BE49-F238E27FC236}">
                    <a16:creationId xmlns:a16="http://schemas.microsoft.com/office/drawing/2014/main" id="{3AACDC6C-06C3-49E5-9233-BAF61C2202D9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1" name="Rectangle 170">
                <a:extLst>
                  <a:ext uri="{FF2B5EF4-FFF2-40B4-BE49-F238E27FC236}">
                    <a16:creationId xmlns:a16="http://schemas.microsoft.com/office/drawing/2014/main" id="{BA4A609F-5F11-4355-A562-9EA61FD31503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2" name="Rectangle 171">
                <a:extLst>
                  <a:ext uri="{FF2B5EF4-FFF2-40B4-BE49-F238E27FC236}">
                    <a16:creationId xmlns:a16="http://schemas.microsoft.com/office/drawing/2014/main" id="{87942540-EEC5-47D2-AE0E-A422184F0547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59" name="Oval 158">
              <a:extLst>
                <a:ext uri="{FF2B5EF4-FFF2-40B4-BE49-F238E27FC236}">
                  <a16:creationId xmlns:a16="http://schemas.microsoft.com/office/drawing/2014/main" id="{0AD9F0A5-BEC8-4BA6-9F52-24AF802FE75E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60" name="TextBox 159">
              <a:extLst>
                <a:ext uri="{FF2B5EF4-FFF2-40B4-BE49-F238E27FC236}">
                  <a16:creationId xmlns:a16="http://schemas.microsoft.com/office/drawing/2014/main" id="{3F372F54-E508-459E-92AB-248D32F8807E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3</a:t>
              </a:r>
            </a:p>
          </p:txBody>
        </p:sp>
      </p:grp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388345F7-35C1-4C90-A721-98CFA50FED75}"/>
              </a:ext>
            </a:extLst>
          </p:cNvPr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D3BBAE82-AB4D-4700-AB51-140067F04A8E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75" name="Group 174">
              <a:extLst>
                <a:ext uri="{FF2B5EF4-FFF2-40B4-BE49-F238E27FC236}">
                  <a16:creationId xmlns:a16="http://schemas.microsoft.com/office/drawing/2014/main" id="{689F6C15-AE18-42C4-B633-CD415AD20239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78" name="Rectangle 177">
                <a:extLst>
                  <a:ext uri="{FF2B5EF4-FFF2-40B4-BE49-F238E27FC236}">
                    <a16:creationId xmlns:a16="http://schemas.microsoft.com/office/drawing/2014/main" id="{63B1649C-ABC7-47BD-8556-CD9D9749467B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9" name="Rectangle 178">
                <a:extLst>
                  <a:ext uri="{FF2B5EF4-FFF2-40B4-BE49-F238E27FC236}">
                    <a16:creationId xmlns:a16="http://schemas.microsoft.com/office/drawing/2014/main" id="{C0CA0BF2-A269-46FC-B4C2-18EB952C7CC8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0" name="Rectangle 179">
                <a:extLst>
                  <a:ext uri="{FF2B5EF4-FFF2-40B4-BE49-F238E27FC236}">
                    <a16:creationId xmlns:a16="http://schemas.microsoft.com/office/drawing/2014/main" id="{17687040-9D95-4ABE-B5E1-D3406089CC29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1" name="Rectangle 180">
                <a:extLst>
                  <a:ext uri="{FF2B5EF4-FFF2-40B4-BE49-F238E27FC236}">
                    <a16:creationId xmlns:a16="http://schemas.microsoft.com/office/drawing/2014/main" id="{47080DE1-EA02-4748-97F2-BA2CBEF1B16E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2" name="Rectangle 181">
                <a:extLst>
                  <a:ext uri="{FF2B5EF4-FFF2-40B4-BE49-F238E27FC236}">
                    <a16:creationId xmlns:a16="http://schemas.microsoft.com/office/drawing/2014/main" id="{9CAB1953-8945-40A4-9287-3BEA08F56E62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3" name="Rectangle 182">
                <a:extLst>
                  <a:ext uri="{FF2B5EF4-FFF2-40B4-BE49-F238E27FC236}">
                    <a16:creationId xmlns:a16="http://schemas.microsoft.com/office/drawing/2014/main" id="{3D7E3C42-0682-479E-98C8-53253DD0F311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4" name="Rectangle 183">
                <a:extLst>
                  <a:ext uri="{FF2B5EF4-FFF2-40B4-BE49-F238E27FC236}">
                    <a16:creationId xmlns:a16="http://schemas.microsoft.com/office/drawing/2014/main" id="{12947B97-DB43-450E-861F-D435FB348641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5" name="Rectangle 184">
                <a:extLst>
                  <a:ext uri="{FF2B5EF4-FFF2-40B4-BE49-F238E27FC236}">
                    <a16:creationId xmlns:a16="http://schemas.microsoft.com/office/drawing/2014/main" id="{82776E58-07D8-4674-BA92-2B99D77D5A91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6" name="Rectangle 185">
                <a:extLst>
                  <a:ext uri="{FF2B5EF4-FFF2-40B4-BE49-F238E27FC236}">
                    <a16:creationId xmlns:a16="http://schemas.microsoft.com/office/drawing/2014/main" id="{0381BDBC-8346-42EF-963B-C71E2DFEC830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7" name="Rectangle 186">
                <a:extLst>
                  <a:ext uri="{FF2B5EF4-FFF2-40B4-BE49-F238E27FC236}">
                    <a16:creationId xmlns:a16="http://schemas.microsoft.com/office/drawing/2014/main" id="{8F001699-C068-465B-824E-FFBECE035E1F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8" name="Rectangle 187">
                <a:extLst>
                  <a:ext uri="{FF2B5EF4-FFF2-40B4-BE49-F238E27FC236}">
                    <a16:creationId xmlns:a16="http://schemas.microsoft.com/office/drawing/2014/main" id="{E8FCC3D2-F390-407D-9B16-CA791620001C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9" name="Rectangle 188">
                <a:extLst>
                  <a:ext uri="{FF2B5EF4-FFF2-40B4-BE49-F238E27FC236}">
                    <a16:creationId xmlns:a16="http://schemas.microsoft.com/office/drawing/2014/main" id="{D49492B5-D140-4881-BBD1-D8E0F3710AD8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76" name="Oval 175">
              <a:extLst>
                <a:ext uri="{FF2B5EF4-FFF2-40B4-BE49-F238E27FC236}">
                  <a16:creationId xmlns:a16="http://schemas.microsoft.com/office/drawing/2014/main" id="{8AA768CE-99FA-43E6-8D9C-76C5BCC92F70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77" name="TextBox 176">
              <a:extLst>
                <a:ext uri="{FF2B5EF4-FFF2-40B4-BE49-F238E27FC236}">
                  <a16:creationId xmlns:a16="http://schemas.microsoft.com/office/drawing/2014/main" id="{A4C2F76E-1C0E-4821-A928-D5A6418A7877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2</a:t>
              </a:r>
            </a:p>
          </p:txBody>
        </p:sp>
      </p:grpSp>
      <p:grpSp>
        <p:nvGrpSpPr>
          <p:cNvPr id="190" name="Group 189">
            <a:extLst>
              <a:ext uri="{FF2B5EF4-FFF2-40B4-BE49-F238E27FC236}">
                <a16:creationId xmlns:a16="http://schemas.microsoft.com/office/drawing/2014/main" id="{F18E1790-8314-4FE4-A881-728A08A7B6D8}"/>
              </a:ext>
            </a:extLst>
          </p:cNvPr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38117F9A-0847-4461-8D8F-494F655C7C00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92" name="Group 191">
              <a:extLst>
                <a:ext uri="{FF2B5EF4-FFF2-40B4-BE49-F238E27FC236}">
                  <a16:creationId xmlns:a16="http://schemas.microsoft.com/office/drawing/2014/main" id="{9B35407B-5274-4A95-8E3F-817B4632C161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95" name="Rectangle 194">
                <a:extLst>
                  <a:ext uri="{FF2B5EF4-FFF2-40B4-BE49-F238E27FC236}">
                    <a16:creationId xmlns:a16="http://schemas.microsoft.com/office/drawing/2014/main" id="{1F462D36-4744-4994-85C4-2CCC0C86A231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6" name="Rectangle 195">
                <a:extLst>
                  <a:ext uri="{FF2B5EF4-FFF2-40B4-BE49-F238E27FC236}">
                    <a16:creationId xmlns:a16="http://schemas.microsoft.com/office/drawing/2014/main" id="{4A8FCDA1-FCC3-4189-8CE8-FAAA8C50FFC9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7" name="Rectangle 196">
                <a:extLst>
                  <a:ext uri="{FF2B5EF4-FFF2-40B4-BE49-F238E27FC236}">
                    <a16:creationId xmlns:a16="http://schemas.microsoft.com/office/drawing/2014/main" id="{E91E5B56-6B9E-45A3-87CF-A766CF24A9E8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8" name="Rectangle 197">
                <a:extLst>
                  <a:ext uri="{FF2B5EF4-FFF2-40B4-BE49-F238E27FC236}">
                    <a16:creationId xmlns:a16="http://schemas.microsoft.com/office/drawing/2014/main" id="{3819F274-5ACE-4220-B7DE-77FA913299B4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9" name="Rectangle 198">
                <a:extLst>
                  <a:ext uri="{FF2B5EF4-FFF2-40B4-BE49-F238E27FC236}">
                    <a16:creationId xmlns:a16="http://schemas.microsoft.com/office/drawing/2014/main" id="{18456CB0-583F-4ACA-A608-03AD2F0160AD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0" name="Rectangle 199">
                <a:extLst>
                  <a:ext uri="{FF2B5EF4-FFF2-40B4-BE49-F238E27FC236}">
                    <a16:creationId xmlns:a16="http://schemas.microsoft.com/office/drawing/2014/main" id="{B45D72FD-CEF7-4CB8-9395-FF7CC37CFD5E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1" name="Rectangle 200">
                <a:extLst>
                  <a:ext uri="{FF2B5EF4-FFF2-40B4-BE49-F238E27FC236}">
                    <a16:creationId xmlns:a16="http://schemas.microsoft.com/office/drawing/2014/main" id="{D72E6162-7DE0-42A9-9EEE-990328D76658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2" name="Rectangle 201">
                <a:extLst>
                  <a:ext uri="{FF2B5EF4-FFF2-40B4-BE49-F238E27FC236}">
                    <a16:creationId xmlns:a16="http://schemas.microsoft.com/office/drawing/2014/main" id="{6AC2AC0D-1BD8-46BF-940A-2FC69CD1130E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3" name="Rectangle 202">
                <a:extLst>
                  <a:ext uri="{FF2B5EF4-FFF2-40B4-BE49-F238E27FC236}">
                    <a16:creationId xmlns:a16="http://schemas.microsoft.com/office/drawing/2014/main" id="{949890A3-FA24-44B9-8E09-3CA567AA3DB7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4" name="Rectangle 203">
                <a:extLst>
                  <a:ext uri="{FF2B5EF4-FFF2-40B4-BE49-F238E27FC236}">
                    <a16:creationId xmlns:a16="http://schemas.microsoft.com/office/drawing/2014/main" id="{241B5965-5DBA-417C-84F6-28FAC8C4215D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5" name="Rectangle 204">
                <a:extLst>
                  <a:ext uri="{FF2B5EF4-FFF2-40B4-BE49-F238E27FC236}">
                    <a16:creationId xmlns:a16="http://schemas.microsoft.com/office/drawing/2014/main" id="{BE41E65D-8030-4F34-AF70-4B355B56FDF1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6" name="Rectangle 205">
                <a:extLst>
                  <a:ext uri="{FF2B5EF4-FFF2-40B4-BE49-F238E27FC236}">
                    <a16:creationId xmlns:a16="http://schemas.microsoft.com/office/drawing/2014/main" id="{3BDC9058-F651-4819-AA24-4A8D6D1D616A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93" name="Oval 192">
              <a:extLst>
                <a:ext uri="{FF2B5EF4-FFF2-40B4-BE49-F238E27FC236}">
                  <a16:creationId xmlns:a16="http://schemas.microsoft.com/office/drawing/2014/main" id="{394D5E90-3EE2-40C4-B609-A743E257B2B6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94" name="TextBox 193">
              <a:extLst>
                <a:ext uri="{FF2B5EF4-FFF2-40B4-BE49-F238E27FC236}">
                  <a16:creationId xmlns:a16="http://schemas.microsoft.com/office/drawing/2014/main" id="{790BCF2F-EBF7-43C8-8D7B-371396C70F90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1</a:t>
              </a:r>
            </a:p>
          </p:txBody>
        </p:sp>
      </p:grpSp>
      <p:grpSp>
        <p:nvGrpSpPr>
          <p:cNvPr id="207" name="Group 206">
            <a:extLst>
              <a:ext uri="{FF2B5EF4-FFF2-40B4-BE49-F238E27FC236}">
                <a16:creationId xmlns:a16="http://schemas.microsoft.com/office/drawing/2014/main" id="{BC0DA5C2-7FEF-4799-B821-18A5E6C89FFF}"/>
              </a:ext>
            </a:extLst>
          </p:cNvPr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208" name="Freeform: Shape 207">
              <a:extLst>
                <a:ext uri="{FF2B5EF4-FFF2-40B4-BE49-F238E27FC236}">
                  <a16:creationId xmlns:a16="http://schemas.microsoft.com/office/drawing/2014/main" id="{5A3F16DA-9593-4B1A-AFAA-C138808E6C29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209" name="Group 208">
              <a:extLst>
                <a:ext uri="{FF2B5EF4-FFF2-40B4-BE49-F238E27FC236}">
                  <a16:creationId xmlns:a16="http://schemas.microsoft.com/office/drawing/2014/main" id="{FD394204-F4AC-40BA-936F-901092869A51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212" name="Rectangle 211">
                <a:extLst>
                  <a:ext uri="{FF2B5EF4-FFF2-40B4-BE49-F238E27FC236}">
                    <a16:creationId xmlns:a16="http://schemas.microsoft.com/office/drawing/2014/main" id="{BF11ACA1-001F-4622-884D-580D037E2621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3" name="Rectangle 212">
                <a:extLst>
                  <a:ext uri="{FF2B5EF4-FFF2-40B4-BE49-F238E27FC236}">
                    <a16:creationId xmlns:a16="http://schemas.microsoft.com/office/drawing/2014/main" id="{BF39D155-6E98-4FA2-979E-A26FFAA96550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4" name="Rectangle 213">
                <a:extLst>
                  <a:ext uri="{FF2B5EF4-FFF2-40B4-BE49-F238E27FC236}">
                    <a16:creationId xmlns:a16="http://schemas.microsoft.com/office/drawing/2014/main" id="{8737368C-A9E3-4C26-A051-31E4CC90B533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5" name="Rectangle 214">
                <a:extLst>
                  <a:ext uri="{FF2B5EF4-FFF2-40B4-BE49-F238E27FC236}">
                    <a16:creationId xmlns:a16="http://schemas.microsoft.com/office/drawing/2014/main" id="{C419C786-487A-4BB1-B759-D80B1F6CE1B5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6" name="Rectangle 215">
                <a:extLst>
                  <a:ext uri="{FF2B5EF4-FFF2-40B4-BE49-F238E27FC236}">
                    <a16:creationId xmlns:a16="http://schemas.microsoft.com/office/drawing/2014/main" id="{5D84FBC2-8118-4892-904C-6EC079C9090D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7" name="Rectangle 216">
                <a:extLst>
                  <a:ext uri="{FF2B5EF4-FFF2-40B4-BE49-F238E27FC236}">
                    <a16:creationId xmlns:a16="http://schemas.microsoft.com/office/drawing/2014/main" id="{9EA89590-AF9C-44EB-AFEF-B9F260BAB96B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8" name="Rectangle 217">
                <a:extLst>
                  <a:ext uri="{FF2B5EF4-FFF2-40B4-BE49-F238E27FC236}">
                    <a16:creationId xmlns:a16="http://schemas.microsoft.com/office/drawing/2014/main" id="{2A570AFF-FE55-4623-B84F-3E7CAE9860F2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9" name="Rectangle 218">
                <a:extLst>
                  <a:ext uri="{FF2B5EF4-FFF2-40B4-BE49-F238E27FC236}">
                    <a16:creationId xmlns:a16="http://schemas.microsoft.com/office/drawing/2014/main" id="{532124C4-7D54-438B-B4BB-FC4760069258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20" name="Rectangle 219">
                <a:extLst>
                  <a:ext uri="{FF2B5EF4-FFF2-40B4-BE49-F238E27FC236}">
                    <a16:creationId xmlns:a16="http://schemas.microsoft.com/office/drawing/2014/main" id="{BF37890D-116A-4603-8EE6-F90861154009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21" name="Rectangle 220">
                <a:extLst>
                  <a:ext uri="{FF2B5EF4-FFF2-40B4-BE49-F238E27FC236}">
                    <a16:creationId xmlns:a16="http://schemas.microsoft.com/office/drawing/2014/main" id="{C5B481FF-09A0-4D28-8E4E-D98E6E3776AC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22" name="Rectangle 221">
                <a:extLst>
                  <a:ext uri="{FF2B5EF4-FFF2-40B4-BE49-F238E27FC236}">
                    <a16:creationId xmlns:a16="http://schemas.microsoft.com/office/drawing/2014/main" id="{A16CCDE5-704B-4D94-B71B-B7ADB82BAE6C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23" name="Rectangle 222">
                <a:extLst>
                  <a:ext uri="{FF2B5EF4-FFF2-40B4-BE49-F238E27FC236}">
                    <a16:creationId xmlns:a16="http://schemas.microsoft.com/office/drawing/2014/main" id="{BB22156F-3B1D-4282-8DB4-EF0412FBDC15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210" name="Oval 209">
              <a:extLst>
                <a:ext uri="{FF2B5EF4-FFF2-40B4-BE49-F238E27FC236}">
                  <a16:creationId xmlns:a16="http://schemas.microsoft.com/office/drawing/2014/main" id="{97777304-6529-4D2D-A287-6E0EF951F4C7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211" name="TextBox 210">
              <a:extLst>
                <a:ext uri="{FF2B5EF4-FFF2-40B4-BE49-F238E27FC236}">
                  <a16:creationId xmlns:a16="http://schemas.microsoft.com/office/drawing/2014/main" id="{52859149-5EE3-42A9-B3CC-807F7D1A1A04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0</a:t>
              </a:r>
            </a:p>
          </p:txBody>
        </p:sp>
      </p:grpSp>
      <p:pic>
        <p:nvPicPr>
          <p:cNvPr id="224" name="nhạc chơi rung chuông vàng">
            <a:hlinkClick r:id="" action="ppaction://media"/>
            <a:extLst>
              <a:ext uri="{FF2B5EF4-FFF2-40B4-BE49-F238E27FC236}">
                <a16:creationId xmlns:a16="http://schemas.microsoft.com/office/drawing/2014/main" id="{9DF83892-C9A9-4F4A-AF1A-8B736EE4A58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941905" y="169387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586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5336" fill="hold"/>
                                        <p:tgtEl>
                                          <p:spTgt spid="2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0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0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90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4"/>
                </p:tgtEl>
              </p:cMediaNode>
            </p:audio>
          </p:childTnLst>
        </p:cTn>
      </p:par>
    </p:tnLst>
    <p:bldLst>
      <p:bldP spid="12" grpId="0"/>
      <p:bldP spid="30" grpId="0"/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Picture 2" descr="Gold Texture Background Image">
            <a:extLst>
              <a:ext uri="{FF2B5EF4-FFF2-40B4-BE49-F238E27FC236}">
                <a16:creationId xmlns:a16="http://schemas.microsoft.com/office/drawing/2014/main" id="{CED2C8F4-C121-4CD9-B224-7A6A8D6976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446" y="-1302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747DD471-11AD-409F-8A0C-1B949AD388F6}"/>
              </a:ext>
            </a:extLst>
          </p:cNvPr>
          <p:cNvGrpSpPr/>
          <p:nvPr/>
        </p:nvGrpSpPr>
        <p:grpSpPr>
          <a:xfrm>
            <a:off x="208956" y="1283943"/>
            <a:ext cx="11845725" cy="5221431"/>
            <a:chOff x="347884" y="1584291"/>
            <a:chExt cx="11524343" cy="4847772"/>
          </a:xfrm>
          <a:effectLst>
            <a:outerShdw blurRad="63500" sx="102000" sy="102000" algn="ctr" rotWithShape="0">
              <a:prstClr val="black">
                <a:alpha val="80000"/>
              </a:prstClr>
            </a:outerShdw>
          </a:effectLst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6216F1F8-B6C1-4C40-886B-3A2497B820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1928E1C-C859-46F1-B44F-89F8C7FCE1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47884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2C57131F-C79D-4825-BD7B-1FBE387F303C}"/>
              </a:ext>
            </a:extLst>
          </p:cNvPr>
          <p:cNvSpPr txBox="1"/>
          <p:nvPr/>
        </p:nvSpPr>
        <p:spPr>
          <a:xfrm>
            <a:off x="4239762" y="393603"/>
            <a:ext cx="37592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fr-FR" sz="4800" b="1" dirty="0" err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Câu</a:t>
            </a:r>
            <a:r>
              <a:rPr lang="fr-FR" sz="48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fr-FR" sz="4800" b="1" dirty="0" err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hỏi</a:t>
            </a:r>
            <a:r>
              <a:rPr lang="fr-FR" sz="48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1</a:t>
            </a:r>
          </a:p>
        </p:txBody>
      </p:sp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id="{0C565E6E-F029-47F4-9374-7A5B37ACC7FC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0866" y="302817"/>
            <a:ext cx="2473163" cy="247316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44A0FA2-93E8-4A6D-B0CB-2050EA1254DC}"/>
              </a:ext>
            </a:extLst>
          </p:cNvPr>
          <p:cNvSpPr txBox="1"/>
          <p:nvPr/>
        </p:nvSpPr>
        <p:spPr>
          <a:xfrm>
            <a:off x="1866920" y="1988719"/>
            <a:ext cx="84332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điệp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5K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fr-FR" sz="5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0DF02F5-27F2-44C6-9DF2-3E478FE9CBB2}"/>
              </a:ext>
            </a:extLst>
          </p:cNvPr>
          <p:cNvSpPr txBox="1"/>
          <p:nvPr/>
        </p:nvSpPr>
        <p:spPr>
          <a:xfrm>
            <a:off x="2133596" y="3003813"/>
            <a:ext cx="302525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en-US" sz="24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Khẩu</a:t>
            </a:r>
            <a:r>
              <a:rPr lang="en-US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khử</a:t>
            </a:r>
            <a:r>
              <a:rPr lang="en-US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khuẩn</a:t>
            </a:r>
            <a:r>
              <a:rPr lang="en-US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</a:t>
            </a:r>
            <a:r>
              <a:rPr lang="en-US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fr-FR" sz="40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48271ED-E1C7-4657-9182-F49EA1C44A96}"/>
              </a:ext>
            </a:extLst>
          </p:cNvPr>
          <p:cNvSpPr txBox="1"/>
          <p:nvPr/>
        </p:nvSpPr>
        <p:spPr>
          <a:xfrm>
            <a:off x="6735518" y="3071052"/>
            <a:ext cx="35877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Montserrat" panose="00000500000000000000" pitchFamily="2" charset="0"/>
                <a:ea typeface="Calibri" panose="020F0502020204030204" pitchFamily="34" charset="0"/>
              </a:rPr>
              <a:t>B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Khẩu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khử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khuẩn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ly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endParaRPr lang="fr-FR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My Video">
            <a:hlinkClick r:id="" action="ppaction://media"/>
            <a:extLst>
              <a:ext uri="{FF2B5EF4-FFF2-40B4-BE49-F238E27FC236}">
                <a16:creationId xmlns:a16="http://schemas.microsoft.com/office/drawing/2014/main" id="{0355C260-CEB6-40E0-9BBA-1136E2546EDC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252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915162" y="8332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636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657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Picture 2" descr="Gold Texture Background Image">
            <a:extLst>
              <a:ext uri="{FF2B5EF4-FFF2-40B4-BE49-F238E27FC236}">
                <a16:creationId xmlns:a16="http://schemas.microsoft.com/office/drawing/2014/main" id="{456BD79D-72F7-43D4-A919-4909B0F599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446" y="-13994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747DD471-11AD-409F-8A0C-1B949AD388F6}"/>
              </a:ext>
            </a:extLst>
          </p:cNvPr>
          <p:cNvGrpSpPr/>
          <p:nvPr/>
        </p:nvGrpSpPr>
        <p:grpSpPr>
          <a:xfrm>
            <a:off x="-332305" y="767958"/>
            <a:ext cx="13203035" cy="6167278"/>
            <a:chOff x="333828" y="1584291"/>
            <a:chExt cx="11524343" cy="4847772"/>
          </a:xfrm>
          <a:effectLst>
            <a:outerShdw blurRad="63500" sx="102000" sy="102000" algn="ctr" rotWithShape="0">
              <a:prstClr val="black">
                <a:alpha val="80000"/>
              </a:prstClr>
            </a:outerShdw>
          </a:effectLst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6216F1F8-B6C1-4C40-886B-3A2497B820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1928E1C-C859-46F1-B44F-89F8C7FCE1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2C57131F-C79D-4825-BD7B-1FBE387F303C}"/>
              </a:ext>
            </a:extLst>
          </p:cNvPr>
          <p:cNvSpPr txBox="1"/>
          <p:nvPr/>
        </p:nvSpPr>
        <p:spPr>
          <a:xfrm>
            <a:off x="4102896" y="77236"/>
            <a:ext cx="37592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fr-FR" sz="4800" b="1" dirty="0" err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Câu</a:t>
            </a:r>
            <a:r>
              <a:rPr lang="fr-FR" sz="48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fr-FR" sz="4800" b="1" dirty="0" err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hỏi</a:t>
            </a:r>
            <a:r>
              <a:rPr lang="fr-FR" sz="48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fr-FR" sz="4800" b="1" dirty="0" smtClean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2</a:t>
            </a:r>
            <a:endParaRPr lang="fr-FR" sz="4800" b="1" dirty="0">
              <a:solidFill>
                <a:srgbClr val="FFC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id="{0C565E6E-F029-47F4-9374-7A5B37ACC7FC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1625" y="170035"/>
            <a:ext cx="2473163" cy="247316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44A0FA2-93E8-4A6D-B0CB-2050EA1254DC}"/>
              </a:ext>
            </a:extLst>
          </p:cNvPr>
          <p:cNvSpPr txBox="1"/>
          <p:nvPr/>
        </p:nvSpPr>
        <p:spPr>
          <a:xfrm>
            <a:off x="1891052" y="1495378"/>
            <a:ext cx="84332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Khẩu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vứt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fr-FR" sz="5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0DF02F5-27F2-44C6-9DF2-3E478FE9CBB2}"/>
              </a:ext>
            </a:extLst>
          </p:cNvPr>
          <p:cNvSpPr txBox="1"/>
          <p:nvPr/>
        </p:nvSpPr>
        <p:spPr>
          <a:xfrm>
            <a:off x="1564280" y="2341450"/>
            <a:ext cx="43008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Montserrat" panose="00000500000000000000" pitchFamily="2" charset="0"/>
              </a:rPr>
              <a:t>A</a:t>
            </a:r>
            <a:r>
              <a:rPr lang="en-US" sz="2400" b="1" dirty="0">
                <a:solidFill>
                  <a:schemeClr val="bg1"/>
                </a:solidFill>
                <a:latin typeface="Montserrat" panose="00000500000000000000" pitchFamily="2" charset="0"/>
              </a:rPr>
              <a:t>.</a:t>
            </a:r>
            <a:r>
              <a:rPr lang="en-US" sz="2800" b="1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Thùng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nắp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đậy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fr-FR" sz="4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48271ED-E1C7-4657-9182-F49EA1C44A96}"/>
              </a:ext>
            </a:extLst>
          </p:cNvPr>
          <p:cNvSpPr txBox="1"/>
          <p:nvPr/>
        </p:nvSpPr>
        <p:spPr>
          <a:xfrm>
            <a:off x="7484030" y="2620753"/>
            <a:ext cx="37766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bg1"/>
                </a:solidFill>
                <a:latin typeface="Montserrat" panose="00000500000000000000" pitchFamily="2" charset="0"/>
                <a:ea typeface="Calibri" panose="020F0502020204030204" pitchFamily="34" charset="0"/>
              </a:rPr>
              <a:t>B.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vứt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fr-FR" sz="36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156DC60-641C-43DB-ADA6-4C9DC6C205DF}"/>
              </a:ext>
            </a:extLst>
          </p:cNvPr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32C97361-D66C-4F2F-BA9A-2463A0D3C507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D474E1D8-4D9C-4A81-967B-8C2309164701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C2D237F5-DF6F-41FA-94D3-9D034B24A842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B6FD6D94-5C7A-4C69-A55F-3761E2514F76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2DEADB2B-27FF-4438-8ABC-EA214B533E53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8B168283-FFA5-498B-97C3-3B1DAAEF418F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A2DA472B-6AD5-44CA-880E-9264304EF66E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1301DE39-2C90-409F-B156-182A33D153CD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3F1706C0-E6FE-47AD-93C3-37B35E7F082E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A8E78B1B-E59B-4ACF-8D5C-FB813320C93E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2ADC655D-DF07-40B1-82A4-9707C8659A76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0847ABF7-17D7-4D57-A0F8-4F4A736ECA2D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169055FD-CBAF-466F-8371-80CFA04343CC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A6D32DB0-7483-41B4-9D93-CD0DB3CFDD1F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0A7AC505-2918-4DE5-BAE3-93871826F59B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A033DCA6-7C8E-40C7-84BA-12384D695971}"/>
                </a:ext>
              </a:extLst>
            </p:cNvPr>
            <p:cNvSpPr txBox="1"/>
            <p:nvPr/>
          </p:nvSpPr>
          <p:spPr>
            <a:xfrm>
              <a:off x="4295033" y="1712142"/>
              <a:ext cx="3659988" cy="33319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10</a:t>
              </a: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8F80E86E-ED4E-4995-8CF4-838390E0560E}"/>
              </a:ext>
            </a:extLst>
          </p:cNvPr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DC05F885-E334-4271-9CC0-50D0B7E151F4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03E0AA58-6FF8-4BC1-8B2D-113D9E699A84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CA4C340F-5E8A-4916-A4C2-D913055DB276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30979808-DE56-4A65-B969-4E02BB7DE35C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269F2117-58A5-4C8A-8300-0B5B51584866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40061077-8EE1-4399-8C05-684BB95575D6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12970BC8-EF8A-4691-8EDE-600E7B44A7ED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5B171860-0758-4396-A207-14F40764866B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67616484-F7B4-4AAD-A522-D9C07C4BB5D9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8E4C4C2A-65CA-4BC6-9E8E-86730E407107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AA1EFE6D-171A-487A-A7F2-98CC36922910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DEF0B4F1-0493-41C3-AB1F-9E1131843120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BDA74DE7-4A88-4A25-B4BF-9E5E73DF744C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FF231D0C-BA2C-46C2-8012-44D49B4F42E0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55449A4D-3408-4C04-B7E2-3B6A1EB14C11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23139FEE-89BF-4B42-851F-0E44E2003844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9</a:t>
              </a: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E4E044CD-0159-47FC-8235-6B31C4BB5F77}"/>
              </a:ext>
            </a:extLst>
          </p:cNvPr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DE39C3B1-4449-477C-A213-81DD32792446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A02956D9-F4CE-4ED8-9A01-5E00AD573453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CFB83E6F-CE65-497A-8F74-EA6F52DD45ED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FE203A73-82A0-4FA4-AD91-41CB72882915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421F7BE5-22D0-4618-B183-381456DD6FBF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B054A9AC-E215-4B75-9DF4-9A6E28A3D3AB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CDD04D92-5D95-4F10-9F30-46DC9DF0FB54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817451FA-A960-4526-8B45-8BEE0B45D78F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C33D8562-860D-4646-82B1-E5B3BDEBEDA4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8F71F36E-7822-4D2C-A540-E47909B2032D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121CA697-1682-4962-B690-88AD47890E54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B85464DA-4AE9-4465-A2BE-405CE64F4B19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FDC7005E-72C2-42AE-B181-3A3007EADD26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D3E01439-2A12-4FEA-99FB-CAA9D2D6730E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A9C9C75D-2228-4A41-9E27-395A8C7AF0B9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4593FFD6-5B41-4099-AF65-9023AD191EDB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8</a:t>
              </a:r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8D8F4CD1-7EC1-40C5-B1A6-193BBCFFF2F7}"/>
              </a:ext>
            </a:extLst>
          </p:cNvPr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54698513-DD0F-4F99-ABB7-B38A4F42F19A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4B22CBFC-5109-4521-B70C-8D583B728E5A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2EFCDBF3-EA07-4188-9BFB-88358A5798B2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91D5C83E-B7E3-4065-9C98-5207906E0AE0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7E6E3FD6-2D78-4983-9A02-CA5A8A2D8351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45D96BB7-2337-4CD7-BC44-A821D41BFDC7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81EDD104-2EF8-43EB-A934-B81E3A67CB4A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6E5E19EE-5409-4B26-B27B-3F9A23B34F16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E3859ADB-453E-4164-BBA1-C644A98CDB9D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6C7EB32C-7779-4F63-A812-0FB16AD813FA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EF18DF31-0439-48D8-A082-FC1E40D878C6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9F94DD1D-7BF3-4A46-90DF-2E7CE22E8A87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5AD706AD-4560-4952-97C2-DBFEA1BF8C8F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E3AF243C-6480-4293-8969-4EB368934BBB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488D3DC0-DDE5-4301-A111-EC17197EC7BF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DFE21755-0428-467B-A6CB-8BB8831C0CB2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7</a:t>
              </a:r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A4AAA8C6-95BF-4E68-9FFC-4F3CEAF773F2}"/>
              </a:ext>
            </a:extLst>
          </p:cNvPr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099DCF9B-D086-4D87-95B3-6206FD259B58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E27A89CF-D3C6-4C58-B406-5444170319DE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690517D1-1E44-4E34-98BE-56FD1D8EB079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0111A9DA-164C-4C61-B8CE-BCBB329437D8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1D167C7F-6EEE-4469-8917-B4D9907CDFFA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89AC75A0-F9AC-4567-A83B-D1EBFA36FE83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30825E1E-A109-4AB9-9D1B-B41F12C20018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4EAEACD3-19B5-4F7F-B0E0-893035C1507A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907A0ABD-C78D-4896-BB54-62B97A10A72A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62E65D20-A4DD-42E4-84D0-AEEA25338C79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5D5A381A-A8C0-45DF-A6BF-A008F3B2FCD9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295E7BAA-E6D7-4408-B82A-A7DA09929AD9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F66DBE76-94D2-4851-80A6-CD1A30B1CB44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BD944696-A2EA-49E5-B6AB-8FA525481F79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C430B70D-B0C0-4EDC-84C6-18F4284DC050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063B06B1-8261-440A-BDB3-8CD50EC10087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6</a:t>
              </a:r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6668E6BA-FD9B-44E5-A544-567841303A5A}"/>
              </a:ext>
            </a:extLst>
          </p:cNvPr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04606F3E-D221-4994-8CE3-85F986DEA550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5D3A6113-3E48-4E5A-94D5-C3E949800E09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E83CEAEF-1019-4184-8613-46D4C0F32302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id="{121E215F-8AD0-47DA-9823-02E84563AF03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4E7D3F4C-BC2C-4400-82B5-38A202978DB4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id="{C0F25278-2400-46F3-B4F8-2F2A72F9FE69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id="{E01DC23D-EFBA-4CA2-AC9B-4AE3BA90E88F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2" name="Rectangle 131">
                <a:extLst>
                  <a:ext uri="{FF2B5EF4-FFF2-40B4-BE49-F238E27FC236}">
                    <a16:creationId xmlns:a16="http://schemas.microsoft.com/office/drawing/2014/main" id="{1042308A-11BB-4FC0-9761-0910B774A1E2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3" name="Rectangle 132">
                <a:extLst>
                  <a:ext uri="{FF2B5EF4-FFF2-40B4-BE49-F238E27FC236}">
                    <a16:creationId xmlns:a16="http://schemas.microsoft.com/office/drawing/2014/main" id="{F9307255-C26D-4A1C-82A3-FC176365269E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4" name="Rectangle 133">
                <a:extLst>
                  <a:ext uri="{FF2B5EF4-FFF2-40B4-BE49-F238E27FC236}">
                    <a16:creationId xmlns:a16="http://schemas.microsoft.com/office/drawing/2014/main" id="{F84053E8-8172-47AE-9177-D64C47845399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5" name="Rectangle 134">
                <a:extLst>
                  <a:ext uri="{FF2B5EF4-FFF2-40B4-BE49-F238E27FC236}">
                    <a16:creationId xmlns:a16="http://schemas.microsoft.com/office/drawing/2014/main" id="{6818D8C1-A553-4974-95D2-A33F493B7527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6" name="Rectangle 135">
                <a:extLst>
                  <a:ext uri="{FF2B5EF4-FFF2-40B4-BE49-F238E27FC236}">
                    <a16:creationId xmlns:a16="http://schemas.microsoft.com/office/drawing/2014/main" id="{42FAFA40-D028-4482-B64E-5112B515F700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7" name="Rectangle 136">
                <a:extLst>
                  <a:ext uri="{FF2B5EF4-FFF2-40B4-BE49-F238E27FC236}">
                    <a16:creationId xmlns:a16="http://schemas.microsoft.com/office/drawing/2014/main" id="{F39C5A15-842F-4BEC-AFF5-63B0BDD8442C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8" name="Rectangle 137">
                <a:extLst>
                  <a:ext uri="{FF2B5EF4-FFF2-40B4-BE49-F238E27FC236}">
                    <a16:creationId xmlns:a16="http://schemas.microsoft.com/office/drawing/2014/main" id="{210273B7-D502-41A4-BECB-EA91474E1F28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FF6E0752-D621-4D1C-B752-F4A88241CCAE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97CF4E43-0B35-49C3-B787-7B4B54576B78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5</a:t>
              </a:r>
            </a:p>
          </p:txBody>
        </p:sp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A9379A79-7816-47D7-8D48-17F16EA162ED}"/>
              </a:ext>
            </a:extLst>
          </p:cNvPr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E23BB226-6998-45BC-BADD-AF54CFCEE495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41" name="Group 140">
              <a:extLst>
                <a:ext uri="{FF2B5EF4-FFF2-40B4-BE49-F238E27FC236}">
                  <a16:creationId xmlns:a16="http://schemas.microsoft.com/office/drawing/2014/main" id="{9C7744B6-1E9C-4BDD-90C0-314988384FF5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44" name="Rectangle 143">
                <a:extLst>
                  <a:ext uri="{FF2B5EF4-FFF2-40B4-BE49-F238E27FC236}">
                    <a16:creationId xmlns:a16="http://schemas.microsoft.com/office/drawing/2014/main" id="{4F76A294-5442-44E3-A181-2B0DD4A2CAB3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5" name="Rectangle 144">
                <a:extLst>
                  <a:ext uri="{FF2B5EF4-FFF2-40B4-BE49-F238E27FC236}">
                    <a16:creationId xmlns:a16="http://schemas.microsoft.com/office/drawing/2014/main" id="{CA7151AE-DA46-40BA-BA0E-9515C0107BFC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6" name="Rectangle 145">
                <a:extLst>
                  <a:ext uri="{FF2B5EF4-FFF2-40B4-BE49-F238E27FC236}">
                    <a16:creationId xmlns:a16="http://schemas.microsoft.com/office/drawing/2014/main" id="{F758062B-2B25-4AA1-A3A2-1F9A831110FA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7" name="Rectangle 146">
                <a:extLst>
                  <a:ext uri="{FF2B5EF4-FFF2-40B4-BE49-F238E27FC236}">
                    <a16:creationId xmlns:a16="http://schemas.microsoft.com/office/drawing/2014/main" id="{507731CA-21D5-48F5-8BA0-974B10926538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8" name="Rectangle 147">
                <a:extLst>
                  <a:ext uri="{FF2B5EF4-FFF2-40B4-BE49-F238E27FC236}">
                    <a16:creationId xmlns:a16="http://schemas.microsoft.com/office/drawing/2014/main" id="{FC652B6B-9355-482F-91BE-61344B5F8665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9" name="Rectangle 148">
                <a:extLst>
                  <a:ext uri="{FF2B5EF4-FFF2-40B4-BE49-F238E27FC236}">
                    <a16:creationId xmlns:a16="http://schemas.microsoft.com/office/drawing/2014/main" id="{3352FE8A-F20C-4AD6-9D06-60497CD986BA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0" name="Rectangle 149">
                <a:extLst>
                  <a:ext uri="{FF2B5EF4-FFF2-40B4-BE49-F238E27FC236}">
                    <a16:creationId xmlns:a16="http://schemas.microsoft.com/office/drawing/2014/main" id="{F4B7848B-4B06-4192-B8F6-EA08A7C75E58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1" name="Rectangle 150">
                <a:extLst>
                  <a:ext uri="{FF2B5EF4-FFF2-40B4-BE49-F238E27FC236}">
                    <a16:creationId xmlns:a16="http://schemas.microsoft.com/office/drawing/2014/main" id="{4F0BD2B5-B3E0-4ACA-8EA5-3912F0064726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2" name="Rectangle 151">
                <a:extLst>
                  <a:ext uri="{FF2B5EF4-FFF2-40B4-BE49-F238E27FC236}">
                    <a16:creationId xmlns:a16="http://schemas.microsoft.com/office/drawing/2014/main" id="{506A685C-47D6-483F-BCCC-281320BBA250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3" name="Rectangle 152">
                <a:extLst>
                  <a:ext uri="{FF2B5EF4-FFF2-40B4-BE49-F238E27FC236}">
                    <a16:creationId xmlns:a16="http://schemas.microsoft.com/office/drawing/2014/main" id="{156A081B-BF3E-448C-8E07-D0EA99A80037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4" name="Rectangle 153">
                <a:extLst>
                  <a:ext uri="{FF2B5EF4-FFF2-40B4-BE49-F238E27FC236}">
                    <a16:creationId xmlns:a16="http://schemas.microsoft.com/office/drawing/2014/main" id="{0BA05B31-EAFF-430D-89DE-77B2DEC08E1B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5" name="Rectangle 154">
                <a:extLst>
                  <a:ext uri="{FF2B5EF4-FFF2-40B4-BE49-F238E27FC236}">
                    <a16:creationId xmlns:a16="http://schemas.microsoft.com/office/drawing/2014/main" id="{A382D7DC-44C2-4B29-8EC5-729F62D961D9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42" name="Oval 141">
              <a:extLst>
                <a:ext uri="{FF2B5EF4-FFF2-40B4-BE49-F238E27FC236}">
                  <a16:creationId xmlns:a16="http://schemas.microsoft.com/office/drawing/2014/main" id="{7D7B2ABC-3148-4A42-9A34-18BC78AEAB31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EB1207A7-CA84-460A-A48B-65FC301EA5C6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4</a:t>
              </a:r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98974AF0-542C-40A9-8A17-B4F09094F10E}"/>
              </a:ext>
            </a:extLst>
          </p:cNvPr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531D618B-1317-4652-862C-21F4F723C5C4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58" name="Group 157">
              <a:extLst>
                <a:ext uri="{FF2B5EF4-FFF2-40B4-BE49-F238E27FC236}">
                  <a16:creationId xmlns:a16="http://schemas.microsoft.com/office/drawing/2014/main" id="{A7A450CC-B18C-4C4B-BA99-68097A6989EF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61" name="Rectangle 160">
                <a:extLst>
                  <a:ext uri="{FF2B5EF4-FFF2-40B4-BE49-F238E27FC236}">
                    <a16:creationId xmlns:a16="http://schemas.microsoft.com/office/drawing/2014/main" id="{260D4387-83D9-4ED8-AB2F-A4EF8DD2EE85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2" name="Rectangle 161">
                <a:extLst>
                  <a:ext uri="{FF2B5EF4-FFF2-40B4-BE49-F238E27FC236}">
                    <a16:creationId xmlns:a16="http://schemas.microsoft.com/office/drawing/2014/main" id="{8DC3E51C-C6C8-4037-894C-D31B122CE227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3" name="Rectangle 162">
                <a:extLst>
                  <a:ext uri="{FF2B5EF4-FFF2-40B4-BE49-F238E27FC236}">
                    <a16:creationId xmlns:a16="http://schemas.microsoft.com/office/drawing/2014/main" id="{F3AFFE15-8A23-4CB6-A9D5-AC37F6BE0A89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4" name="Rectangle 163">
                <a:extLst>
                  <a:ext uri="{FF2B5EF4-FFF2-40B4-BE49-F238E27FC236}">
                    <a16:creationId xmlns:a16="http://schemas.microsoft.com/office/drawing/2014/main" id="{71E09E3D-CA68-4452-9DA9-F4102CB74134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5" name="Rectangle 164">
                <a:extLst>
                  <a:ext uri="{FF2B5EF4-FFF2-40B4-BE49-F238E27FC236}">
                    <a16:creationId xmlns:a16="http://schemas.microsoft.com/office/drawing/2014/main" id="{3363FA95-F432-4503-A5FB-9F6C6DF103DF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6" name="Rectangle 165">
                <a:extLst>
                  <a:ext uri="{FF2B5EF4-FFF2-40B4-BE49-F238E27FC236}">
                    <a16:creationId xmlns:a16="http://schemas.microsoft.com/office/drawing/2014/main" id="{43FB74C0-D190-4976-A1F6-586E55CA8666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7" name="Rectangle 166">
                <a:extLst>
                  <a:ext uri="{FF2B5EF4-FFF2-40B4-BE49-F238E27FC236}">
                    <a16:creationId xmlns:a16="http://schemas.microsoft.com/office/drawing/2014/main" id="{6B124824-95D1-42AE-84E5-CAC853B1D220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8" name="Rectangle 167">
                <a:extLst>
                  <a:ext uri="{FF2B5EF4-FFF2-40B4-BE49-F238E27FC236}">
                    <a16:creationId xmlns:a16="http://schemas.microsoft.com/office/drawing/2014/main" id="{59E4AC47-2293-4CD7-BF7B-499513F7D49A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9" name="Rectangle 168">
                <a:extLst>
                  <a:ext uri="{FF2B5EF4-FFF2-40B4-BE49-F238E27FC236}">
                    <a16:creationId xmlns:a16="http://schemas.microsoft.com/office/drawing/2014/main" id="{27690AFA-3CD8-4D1A-84A3-1E9763A3BCEA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0" name="Rectangle 169">
                <a:extLst>
                  <a:ext uri="{FF2B5EF4-FFF2-40B4-BE49-F238E27FC236}">
                    <a16:creationId xmlns:a16="http://schemas.microsoft.com/office/drawing/2014/main" id="{3AACDC6C-06C3-49E5-9233-BAF61C2202D9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1" name="Rectangle 170">
                <a:extLst>
                  <a:ext uri="{FF2B5EF4-FFF2-40B4-BE49-F238E27FC236}">
                    <a16:creationId xmlns:a16="http://schemas.microsoft.com/office/drawing/2014/main" id="{BA4A609F-5F11-4355-A562-9EA61FD31503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2" name="Rectangle 171">
                <a:extLst>
                  <a:ext uri="{FF2B5EF4-FFF2-40B4-BE49-F238E27FC236}">
                    <a16:creationId xmlns:a16="http://schemas.microsoft.com/office/drawing/2014/main" id="{87942540-EEC5-47D2-AE0E-A422184F0547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59" name="Oval 158">
              <a:extLst>
                <a:ext uri="{FF2B5EF4-FFF2-40B4-BE49-F238E27FC236}">
                  <a16:creationId xmlns:a16="http://schemas.microsoft.com/office/drawing/2014/main" id="{0AD9F0A5-BEC8-4BA6-9F52-24AF802FE75E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60" name="TextBox 159">
              <a:extLst>
                <a:ext uri="{FF2B5EF4-FFF2-40B4-BE49-F238E27FC236}">
                  <a16:creationId xmlns:a16="http://schemas.microsoft.com/office/drawing/2014/main" id="{3F372F54-E508-459E-92AB-248D32F8807E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3</a:t>
              </a:r>
            </a:p>
          </p:txBody>
        </p:sp>
      </p:grp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388345F7-35C1-4C90-A721-98CFA50FED75}"/>
              </a:ext>
            </a:extLst>
          </p:cNvPr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D3BBAE82-AB4D-4700-AB51-140067F04A8E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75" name="Group 174">
              <a:extLst>
                <a:ext uri="{FF2B5EF4-FFF2-40B4-BE49-F238E27FC236}">
                  <a16:creationId xmlns:a16="http://schemas.microsoft.com/office/drawing/2014/main" id="{689F6C15-AE18-42C4-B633-CD415AD20239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78" name="Rectangle 177">
                <a:extLst>
                  <a:ext uri="{FF2B5EF4-FFF2-40B4-BE49-F238E27FC236}">
                    <a16:creationId xmlns:a16="http://schemas.microsoft.com/office/drawing/2014/main" id="{63B1649C-ABC7-47BD-8556-CD9D9749467B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9" name="Rectangle 178">
                <a:extLst>
                  <a:ext uri="{FF2B5EF4-FFF2-40B4-BE49-F238E27FC236}">
                    <a16:creationId xmlns:a16="http://schemas.microsoft.com/office/drawing/2014/main" id="{C0CA0BF2-A269-46FC-B4C2-18EB952C7CC8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0" name="Rectangle 179">
                <a:extLst>
                  <a:ext uri="{FF2B5EF4-FFF2-40B4-BE49-F238E27FC236}">
                    <a16:creationId xmlns:a16="http://schemas.microsoft.com/office/drawing/2014/main" id="{17687040-9D95-4ABE-B5E1-D3406089CC29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1" name="Rectangle 180">
                <a:extLst>
                  <a:ext uri="{FF2B5EF4-FFF2-40B4-BE49-F238E27FC236}">
                    <a16:creationId xmlns:a16="http://schemas.microsoft.com/office/drawing/2014/main" id="{47080DE1-EA02-4748-97F2-BA2CBEF1B16E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2" name="Rectangle 181">
                <a:extLst>
                  <a:ext uri="{FF2B5EF4-FFF2-40B4-BE49-F238E27FC236}">
                    <a16:creationId xmlns:a16="http://schemas.microsoft.com/office/drawing/2014/main" id="{9CAB1953-8945-40A4-9287-3BEA08F56E62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3" name="Rectangle 182">
                <a:extLst>
                  <a:ext uri="{FF2B5EF4-FFF2-40B4-BE49-F238E27FC236}">
                    <a16:creationId xmlns:a16="http://schemas.microsoft.com/office/drawing/2014/main" id="{3D7E3C42-0682-479E-98C8-53253DD0F311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4" name="Rectangle 183">
                <a:extLst>
                  <a:ext uri="{FF2B5EF4-FFF2-40B4-BE49-F238E27FC236}">
                    <a16:creationId xmlns:a16="http://schemas.microsoft.com/office/drawing/2014/main" id="{12947B97-DB43-450E-861F-D435FB348641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5" name="Rectangle 184">
                <a:extLst>
                  <a:ext uri="{FF2B5EF4-FFF2-40B4-BE49-F238E27FC236}">
                    <a16:creationId xmlns:a16="http://schemas.microsoft.com/office/drawing/2014/main" id="{82776E58-07D8-4674-BA92-2B99D77D5A91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6" name="Rectangle 185">
                <a:extLst>
                  <a:ext uri="{FF2B5EF4-FFF2-40B4-BE49-F238E27FC236}">
                    <a16:creationId xmlns:a16="http://schemas.microsoft.com/office/drawing/2014/main" id="{0381BDBC-8346-42EF-963B-C71E2DFEC830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7" name="Rectangle 186">
                <a:extLst>
                  <a:ext uri="{FF2B5EF4-FFF2-40B4-BE49-F238E27FC236}">
                    <a16:creationId xmlns:a16="http://schemas.microsoft.com/office/drawing/2014/main" id="{8F001699-C068-465B-824E-FFBECE035E1F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8" name="Rectangle 187">
                <a:extLst>
                  <a:ext uri="{FF2B5EF4-FFF2-40B4-BE49-F238E27FC236}">
                    <a16:creationId xmlns:a16="http://schemas.microsoft.com/office/drawing/2014/main" id="{E8FCC3D2-F390-407D-9B16-CA791620001C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9" name="Rectangle 188">
                <a:extLst>
                  <a:ext uri="{FF2B5EF4-FFF2-40B4-BE49-F238E27FC236}">
                    <a16:creationId xmlns:a16="http://schemas.microsoft.com/office/drawing/2014/main" id="{D49492B5-D140-4881-BBD1-D8E0F3710AD8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76" name="Oval 175">
              <a:extLst>
                <a:ext uri="{FF2B5EF4-FFF2-40B4-BE49-F238E27FC236}">
                  <a16:creationId xmlns:a16="http://schemas.microsoft.com/office/drawing/2014/main" id="{8AA768CE-99FA-43E6-8D9C-76C5BCC92F70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77" name="TextBox 176">
              <a:extLst>
                <a:ext uri="{FF2B5EF4-FFF2-40B4-BE49-F238E27FC236}">
                  <a16:creationId xmlns:a16="http://schemas.microsoft.com/office/drawing/2014/main" id="{A4C2F76E-1C0E-4821-A928-D5A6418A7877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2</a:t>
              </a:r>
            </a:p>
          </p:txBody>
        </p:sp>
      </p:grpSp>
      <p:grpSp>
        <p:nvGrpSpPr>
          <p:cNvPr id="190" name="Group 189">
            <a:extLst>
              <a:ext uri="{FF2B5EF4-FFF2-40B4-BE49-F238E27FC236}">
                <a16:creationId xmlns:a16="http://schemas.microsoft.com/office/drawing/2014/main" id="{F18E1790-8314-4FE4-A881-728A08A7B6D8}"/>
              </a:ext>
            </a:extLst>
          </p:cNvPr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38117F9A-0847-4461-8D8F-494F655C7C00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92" name="Group 191">
              <a:extLst>
                <a:ext uri="{FF2B5EF4-FFF2-40B4-BE49-F238E27FC236}">
                  <a16:creationId xmlns:a16="http://schemas.microsoft.com/office/drawing/2014/main" id="{9B35407B-5274-4A95-8E3F-817B4632C161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95" name="Rectangle 194">
                <a:extLst>
                  <a:ext uri="{FF2B5EF4-FFF2-40B4-BE49-F238E27FC236}">
                    <a16:creationId xmlns:a16="http://schemas.microsoft.com/office/drawing/2014/main" id="{1F462D36-4744-4994-85C4-2CCC0C86A231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6" name="Rectangle 195">
                <a:extLst>
                  <a:ext uri="{FF2B5EF4-FFF2-40B4-BE49-F238E27FC236}">
                    <a16:creationId xmlns:a16="http://schemas.microsoft.com/office/drawing/2014/main" id="{4A8FCDA1-FCC3-4189-8CE8-FAAA8C50FFC9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7" name="Rectangle 196">
                <a:extLst>
                  <a:ext uri="{FF2B5EF4-FFF2-40B4-BE49-F238E27FC236}">
                    <a16:creationId xmlns:a16="http://schemas.microsoft.com/office/drawing/2014/main" id="{E91E5B56-6B9E-45A3-87CF-A766CF24A9E8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8" name="Rectangle 197">
                <a:extLst>
                  <a:ext uri="{FF2B5EF4-FFF2-40B4-BE49-F238E27FC236}">
                    <a16:creationId xmlns:a16="http://schemas.microsoft.com/office/drawing/2014/main" id="{3819F274-5ACE-4220-B7DE-77FA913299B4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9" name="Rectangle 198">
                <a:extLst>
                  <a:ext uri="{FF2B5EF4-FFF2-40B4-BE49-F238E27FC236}">
                    <a16:creationId xmlns:a16="http://schemas.microsoft.com/office/drawing/2014/main" id="{18456CB0-583F-4ACA-A608-03AD2F0160AD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0" name="Rectangle 199">
                <a:extLst>
                  <a:ext uri="{FF2B5EF4-FFF2-40B4-BE49-F238E27FC236}">
                    <a16:creationId xmlns:a16="http://schemas.microsoft.com/office/drawing/2014/main" id="{B45D72FD-CEF7-4CB8-9395-FF7CC37CFD5E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1" name="Rectangle 200">
                <a:extLst>
                  <a:ext uri="{FF2B5EF4-FFF2-40B4-BE49-F238E27FC236}">
                    <a16:creationId xmlns:a16="http://schemas.microsoft.com/office/drawing/2014/main" id="{D72E6162-7DE0-42A9-9EEE-990328D76658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2" name="Rectangle 201">
                <a:extLst>
                  <a:ext uri="{FF2B5EF4-FFF2-40B4-BE49-F238E27FC236}">
                    <a16:creationId xmlns:a16="http://schemas.microsoft.com/office/drawing/2014/main" id="{6AC2AC0D-1BD8-46BF-940A-2FC69CD1130E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3" name="Rectangle 202">
                <a:extLst>
                  <a:ext uri="{FF2B5EF4-FFF2-40B4-BE49-F238E27FC236}">
                    <a16:creationId xmlns:a16="http://schemas.microsoft.com/office/drawing/2014/main" id="{949890A3-FA24-44B9-8E09-3CA567AA3DB7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4" name="Rectangle 203">
                <a:extLst>
                  <a:ext uri="{FF2B5EF4-FFF2-40B4-BE49-F238E27FC236}">
                    <a16:creationId xmlns:a16="http://schemas.microsoft.com/office/drawing/2014/main" id="{241B5965-5DBA-417C-84F6-28FAC8C4215D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5" name="Rectangle 204">
                <a:extLst>
                  <a:ext uri="{FF2B5EF4-FFF2-40B4-BE49-F238E27FC236}">
                    <a16:creationId xmlns:a16="http://schemas.microsoft.com/office/drawing/2014/main" id="{BE41E65D-8030-4F34-AF70-4B355B56FDF1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6" name="Rectangle 205">
                <a:extLst>
                  <a:ext uri="{FF2B5EF4-FFF2-40B4-BE49-F238E27FC236}">
                    <a16:creationId xmlns:a16="http://schemas.microsoft.com/office/drawing/2014/main" id="{3BDC9058-F651-4819-AA24-4A8D6D1D616A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93" name="Oval 192">
              <a:extLst>
                <a:ext uri="{FF2B5EF4-FFF2-40B4-BE49-F238E27FC236}">
                  <a16:creationId xmlns:a16="http://schemas.microsoft.com/office/drawing/2014/main" id="{394D5E90-3EE2-40C4-B609-A743E257B2B6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94" name="TextBox 193">
              <a:extLst>
                <a:ext uri="{FF2B5EF4-FFF2-40B4-BE49-F238E27FC236}">
                  <a16:creationId xmlns:a16="http://schemas.microsoft.com/office/drawing/2014/main" id="{790BCF2F-EBF7-43C8-8D7B-371396C70F90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1</a:t>
              </a:r>
            </a:p>
          </p:txBody>
        </p:sp>
      </p:grpSp>
      <p:grpSp>
        <p:nvGrpSpPr>
          <p:cNvPr id="207" name="Group 206">
            <a:extLst>
              <a:ext uri="{FF2B5EF4-FFF2-40B4-BE49-F238E27FC236}">
                <a16:creationId xmlns:a16="http://schemas.microsoft.com/office/drawing/2014/main" id="{BC0DA5C2-7FEF-4799-B821-18A5E6C89FFF}"/>
              </a:ext>
            </a:extLst>
          </p:cNvPr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208" name="Freeform: Shape 207">
              <a:extLst>
                <a:ext uri="{FF2B5EF4-FFF2-40B4-BE49-F238E27FC236}">
                  <a16:creationId xmlns:a16="http://schemas.microsoft.com/office/drawing/2014/main" id="{5A3F16DA-9593-4B1A-AFAA-C138808E6C29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209" name="Group 208">
              <a:extLst>
                <a:ext uri="{FF2B5EF4-FFF2-40B4-BE49-F238E27FC236}">
                  <a16:creationId xmlns:a16="http://schemas.microsoft.com/office/drawing/2014/main" id="{FD394204-F4AC-40BA-936F-901092869A51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212" name="Rectangle 211">
                <a:extLst>
                  <a:ext uri="{FF2B5EF4-FFF2-40B4-BE49-F238E27FC236}">
                    <a16:creationId xmlns:a16="http://schemas.microsoft.com/office/drawing/2014/main" id="{BF11ACA1-001F-4622-884D-580D037E2621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3" name="Rectangle 212">
                <a:extLst>
                  <a:ext uri="{FF2B5EF4-FFF2-40B4-BE49-F238E27FC236}">
                    <a16:creationId xmlns:a16="http://schemas.microsoft.com/office/drawing/2014/main" id="{BF39D155-6E98-4FA2-979E-A26FFAA96550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4" name="Rectangle 213">
                <a:extLst>
                  <a:ext uri="{FF2B5EF4-FFF2-40B4-BE49-F238E27FC236}">
                    <a16:creationId xmlns:a16="http://schemas.microsoft.com/office/drawing/2014/main" id="{8737368C-A9E3-4C26-A051-31E4CC90B533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5" name="Rectangle 214">
                <a:extLst>
                  <a:ext uri="{FF2B5EF4-FFF2-40B4-BE49-F238E27FC236}">
                    <a16:creationId xmlns:a16="http://schemas.microsoft.com/office/drawing/2014/main" id="{C419C786-487A-4BB1-B759-D80B1F6CE1B5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6" name="Rectangle 215">
                <a:extLst>
                  <a:ext uri="{FF2B5EF4-FFF2-40B4-BE49-F238E27FC236}">
                    <a16:creationId xmlns:a16="http://schemas.microsoft.com/office/drawing/2014/main" id="{5D84FBC2-8118-4892-904C-6EC079C9090D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7" name="Rectangle 216">
                <a:extLst>
                  <a:ext uri="{FF2B5EF4-FFF2-40B4-BE49-F238E27FC236}">
                    <a16:creationId xmlns:a16="http://schemas.microsoft.com/office/drawing/2014/main" id="{9EA89590-AF9C-44EB-AFEF-B9F260BAB96B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8" name="Rectangle 217">
                <a:extLst>
                  <a:ext uri="{FF2B5EF4-FFF2-40B4-BE49-F238E27FC236}">
                    <a16:creationId xmlns:a16="http://schemas.microsoft.com/office/drawing/2014/main" id="{2A570AFF-FE55-4623-B84F-3E7CAE9860F2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9" name="Rectangle 218">
                <a:extLst>
                  <a:ext uri="{FF2B5EF4-FFF2-40B4-BE49-F238E27FC236}">
                    <a16:creationId xmlns:a16="http://schemas.microsoft.com/office/drawing/2014/main" id="{532124C4-7D54-438B-B4BB-FC4760069258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20" name="Rectangle 219">
                <a:extLst>
                  <a:ext uri="{FF2B5EF4-FFF2-40B4-BE49-F238E27FC236}">
                    <a16:creationId xmlns:a16="http://schemas.microsoft.com/office/drawing/2014/main" id="{BF37890D-116A-4603-8EE6-F90861154009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21" name="Rectangle 220">
                <a:extLst>
                  <a:ext uri="{FF2B5EF4-FFF2-40B4-BE49-F238E27FC236}">
                    <a16:creationId xmlns:a16="http://schemas.microsoft.com/office/drawing/2014/main" id="{C5B481FF-09A0-4D28-8E4E-D98E6E3776AC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22" name="Rectangle 221">
                <a:extLst>
                  <a:ext uri="{FF2B5EF4-FFF2-40B4-BE49-F238E27FC236}">
                    <a16:creationId xmlns:a16="http://schemas.microsoft.com/office/drawing/2014/main" id="{A16CCDE5-704B-4D94-B71B-B7ADB82BAE6C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23" name="Rectangle 222">
                <a:extLst>
                  <a:ext uri="{FF2B5EF4-FFF2-40B4-BE49-F238E27FC236}">
                    <a16:creationId xmlns:a16="http://schemas.microsoft.com/office/drawing/2014/main" id="{BB22156F-3B1D-4282-8DB4-EF0412FBDC15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210" name="Oval 209">
              <a:extLst>
                <a:ext uri="{FF2B5EF4-FFF2-40B4-BE49-F238E27FC236}">
                  <a16:creationId xmlns:a16="http://schemas.microsoft.com/office/drawing/2014/main" id="{97777304-6529-4D2D-A287-6E0EF951F4C7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211" name="TextBox 210">
              <a:extLst>
                <a:ext uri="{FF2B5EF4-FFF2-40B4-BE49-F238E27FC236}">
                  <a16:creationId xmlns:a16="http://schemas.microsoft.com/office/drawing/2014/main" id="{52859149-5EE3-42A9-B3CC-807F7D1A1A04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0</a:t>
              </a:r>
            </a:p>
          </p:txBody>
        </p:sp>
      </p:grpSp>
      <p:pic>
        <p:nvPicPr>
          <p:cNvPr id="224" name="nhạc chơi rung chuông vàng">
            <a:hlinkClick r:id="" action="ppaction://media"/>
            <a:extLst>
              <a:ext uri="{FF2B5EF4-FFF2-40B4-BE49-F238E27FC236}">
                <a16:creationId xmlns:a16="http://schemas.microsoft.com/office/drawing/2014/main" id="{9DF83892-C9A9-4F4A-AF1A-8B736EE4A58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941905" y="1693878"/>
            <a:ext cx="609600" cy="609600"/>
          </a:xfrm>
          <a:prstGeom prst="rect">
            <a:avLst/>
          </a:prstGeom>
        </p:spPr>
      </p:pic>
      <p:pic>
        <p:nvPicPr>
          <p:cNvPr id="225" name="Picture 224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7357" l="0" r="9328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104" y="3627993"/>
            <a:ext cx="1563527" cy="1908175"/>
          </a:xfrm>
          <a:prstGeom prst="rect">
            <a:avLst/>
          </a:prstGeom>
        </p:spPr>
      </p:pic>
      <p:pic>
        <p:nvPicPr>
          <p:cNvPr id="227" name="Picture 22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2220" y="3484723"/>
            <a:ext cx="2700315" cy="1603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179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5336" fill="hold"/>
                                        <p:tgtEl>
                                          <p:spTgt spid="2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0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0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4"/>
                </p:tgtEl>
              </p:cMediaNode>
            </p:audio>
          </p:childTnLst>
        </p:cTn>
      </p:par>
    </p:tnLst>
    <p:bldLst>
      <p:bldP spid="12" grpId="0"/>
      <p:bldP spid="30" grpId="0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Picture 2" descr="Gold Texture Background Image">
            <a:extLst>
              <a:ext uri="{FF2B5EF4-FFF2-40B4-BE49-F238E27FC236}">
                <a16:creationId xmlns:a16="http://schemas.microsoft.com/office/drawing/2014/main" id="{F360F1FC-7D27-42BB-9098-063073C0B7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7593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747DD471-11AD-409F-8A0C-1B949AD388F6}"/>
              </a:ext>
            </a:extLst>
          </p:cNvPr>
          <p:cNvGrpSpPr/>
          <p:nvPr/>
        </p:nvGrpSpPr>
        <p:grpSpPr>
          <a:xfrm>
            <a:off x="359228" y="1563249"/>
            <a:ext cx="11524343" cy="4847772"/>
            <a:chOff x="333828" y="1584291"/>
            <a:chExt cx="11524343" cy="4847772"/>
          </a:xfrm>
          <a:effectLst>
            <a:outerShdw blurRad="63500" sx="102000" sy="102000" algn="ctr" rotWithShape="0">
              <a:prstClr val="black">
                <a:alpha val="80000"/>
              </a:prstClr>
            </a:outerShdw>
          </a:effectLst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6216F1F8-B6C1-4C40-886B-3A2497B820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1928E1C-C859-46F1-B44F-89F8C7FCE1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2C57131F-C79D-4825-BD7B-1FBE387F303C}"/>
              </a:ext>
            </a:extLst>
          </p:cNvPr>
          <p:cNvSpPr txBox="1"/>
          <p:nvPr/>
        </p:nvSpPr>
        <p:spPr>
          <a:xfrm>
            <a:off x="4303075" y="712211"/>
            <a:ext cx="37592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fr-FR" sz="4800" b="1" dirty="0" err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Câu</a:t>
            </a:r>
            <a:r>
              <a:rPr lang="fr-FR" sz="48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fr-FR" sz="4800" b="1" dirty="0" err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hỏi</a:t>
            </a:r>
            <a:r>
              <a:rPr lang="fr-FR" sz="48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fr-FR" sz="4800" b="1" dirty="0" smtClean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2</a:t>
            </a:r>
            <a:endParaRPr lang="fr-FR" sz="4800" b="1" dirty="0">
              <a:solidFill>
                <a:srgbClr val="FFC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id="{0C565E6E-F029-47F4-9374-7A5B37ACC7FC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2203" y="280912"/>
            <a:ext cx="2473163" cy="247316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44A0FA2-93E8-4A6D-B0CB-2050EA1254DC}"/>
              </a:ext>
            </a:extLst>
          </p:cNvPr>
          <p:cNvSpPr txBox="1"/>
          <p:nvPr/>
        </p:nvSpPr>
        <p:spPr>
          <a:xfrm>
            <a:off x="1879365" y="2181713"/>
            <a:ext cx="84332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Khẩu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vứt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fr-FR" sz="6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91E6791-AA72-4976-A077-5A2A3E9BCC77}"/>
              </a:ext>
            </a:extLst>
          </p:cNvPr>
          <p:cNvGrpSpPr/>
          <p:nvPr/>
        </p:nvGrpSpPr>
        <p:grpSpPr>
          <a:xfrm>
            <a:off x="1706146" y="2948706"/>
            <a:ext cx="3438072" cy="1098063"/>
            <a:chOff x="333828" y="1584291"/>
            <a:chExt cx="11524343" cy="4847772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347B29AD-2981-4A70-97CD-219825C256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11A1980B-0C4B-493C-B1FD-94EBAC8814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E40A452-AD32-4973-93FD-F4C4003D67AF}"/>
              </a:ext>
            </a:extLst>
          </p:cNvPr>
          <p:cNvGrpSpPr/>
          <p:nvPr/>
        </p:nvGrpSpPr>
        <p:grpSpPr>
          <a:xfrm>
            <a:off x="6971881" y="2887562"/>
            <a:ext cx="3438072" cy="1098063"/>
            <a:chOff x="333828" y="1584291"/>
            <a:chExt cx="11524343" cy="4847772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F2EAF8E5-6EA9-41CF-94FD-2F138B9DF3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E5DF533E-DE32-454B-81F8-CE39568BAE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A0DF02F5-27F2-44C6-9DF2-3E478FE9CBB2}"/>
              </a:ext>
            </a:extLst>
          </p:cNvPr>
          <p:cNvSpPr txBox="1"/>
          <p:nvPr/>
        </p:nvSpPr>
        <p:spPr>
          <a:xfrm>
            <a:off x="2225163" y="3127444"/>
            <a:ext cx="26129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C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A. </a:t>
            </a:r>
            <a:r>
              <a:rPr lang="en-US" sz="20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Thùng</a:t>
            </a:r>
            <a:r>
              <a:rPr lang="en-US" sz="2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lang="en-US" sz="2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0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nắp</a:t>
            </a:r>
            <a:r>
              <a:rPr lang="en-US" sz="2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đậy</a:t>
            </a:r>
            <a:r>
              <a:rPr lang="en-US" sz="2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fr-FR" sz="3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48271ED-E1C7-4657-9182-F49EA1C44A96}"/>
              </a:ext>
            </a:extLst>
          </p:cNvPr>
          <p:cNvSpPr txBox="1"/>
          <p:nvPr/>
        </p:nvSpPr>
        <p:spPr>
          <a:xfrm>
            <a:off x="7428663" y="3025173"/>
            <a:ext cx="26787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Montserrat" panose="00000500000000000000" pitchFamily="2" charset="0"/>
                <a:ea typeface="Calibri" panose="020F0502020204030204" pitchFamily="34" charset="0"/>
              </a:rPr>
              <a:t>B</a:t>
            </a:r>
            <a:r>
              <a:rPr lang="en-US" sz="2000" b="1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.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vứt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fr-FR" sz="28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pic>
        <p:nvPicPr>
          <p:cNvPr id="224" name="Picture 223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7357" l="0" r="9328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252" y="4008177"/>
            <a:ext cx="1563527" cy="1908175"/>
          </a:xfrm>
          <a:prstGeom prst="rect">
            <a:avLst/>
          </a:prstGeom>
        </p:spPr>
      </p:pic>
      <p:pic>
        <p:nvPicPr>
          <p:cNvPr id="225" name="Picture 22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3536" y="4096570"/>
            <a:ext cx="2700315" cy="1603110"/>
          </a:xfrm>
          <a:prstGeom prst="rect">
            <a:avLst/>
          </a:prstGeom>
        </p:spPr>
      </p:pic>
      <p:pic>
        <p:nvPicPr>
          <p:cNvPr id="2" name="Media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235076" y="92596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593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0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Picture 2" descr="Gold Texture Background Image">
            <a:extLst>
              <a:ext uri="{FF2B5EF4-FFF2-40B4-BE49-F238E27FC236}">
                <a16:creationId xmlns:a16="http://schemas.microsoft.com/office/drawing/2014/main" id="{456BD79D-72F7-43D4-A919-4909B0F599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446" y="-13994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747DD471-11AD-409F-8A0C-1B949AD388F6}"/>
              </a:ext>
            </a:extLst>
          </p:cNvPr>
          <p:cNvGrpSpPr/>
          <p:nvPr/>
        </p:nvGrpSpPr>
        <p:grpSpPr>
          <a:xfrm>
            <a:off x="-332305" y="767958"/>
            <a:ext cx="13203035" cy="6167278"/>
            <a:chOff x="333828" y="1584291"/>
            <a:chExt cx="11524343" cy="4847772"/>
          </a:xfrm>
          <a:effectLst>
            <a:outerShdw blurRad="63500" sx="102000" sy="102000" algn="ctr" rotWithShape="0">
              <a:prstClr val="black">
                <a:alpha val="80000"/>
              </a:prstClr>
            </a:outerShdw>
          </a:effectLst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6216F1F8-B6C1-4C40-886B-3A2497B820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1928E1C-C859-46F1-B44F-89F8C7FCE1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2C57131F-C79D-4825-BD7B-1FBE387F303C}"/>
              </a:ext>
            </a:extLst>
          </p:cNvPr>
          <p:cNvSpPr txBox="1"/>
          <p:nvPr/>
        </p:nvSpPr>
        <p:spPr>
          <a:xfrm>
            <a:off x="4102896" y="77236"/>
            <a:ext cx="37592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fr-FR" sz="4800" b="1" dirty="0" err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Câu</a:t>
            </a:r>
            <a:r>
              <a:rPr lang="fr-FR" sz="48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fr-FR" sz="4800" b="1" dirty="0" err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hỏi</a:t>
            </a:r>
            <a:r>
              <a:rPr lang="fr-FR" sz="48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fr-FR" sz="4800" b="1" dirty="0" smtClean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3</a:t>
            </a:r>
            <a:endParaRPr lang="fr-FR" sz="4800" b="1" dirty="0">
              <a:solidFill>
                <a:srgbClr val="FFC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id="{0C565E6E-F029-47F4-9374-7A5B37ACC7FC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1625" y="170035"/>
            <a:ext cx="2473163" cy="247316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44A0FA2-93E8-4A6D-B0CB-2050EA1254DC}"/>
              </a:ext>
            </a:extLst>
          </p:cNvPr>
          <p:cNvSpPr txBox="1"/>
          <p:nvPr/>
        </p:nvSpPr>
        <p:spPr>
          <a:xfrm>
            <a:off x="1866920" y="1375883"/>
            <a:ext cx="84332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ho,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sốt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Covid-19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fr-FR" sz="5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0DF02F5-27F2-44C6-9DF2-3E478FE9CBB2}"/>
              </a:ext>
            </a:extLst>
          </p:cNvPr>
          <p:cNvSpPr txBox="1"/>
          <p:nvPr/>
        </p:nvSpPr>
        <p:spPr>
          <a:xfrm>
            <a:off x="1782691" y="2544273"/>
            <a:ext cx="43008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1m </a:t>
            </a:r>
            <a:endParaRPr lang="fr-FR" sz="4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48271ED-E1C7-4657-9182-F49EA1C44A96}"/>
              </a:ext>
            </a:extLst>
          </p:cNvPr>
          <p:cNvSpPr txBox="1"/>
          <p:nvPr/>
        </p:nvSpPr>
        <p:spPr>
          <a:xfrm>
            <a:off x="7862096" y="2565617"/>
            <a:ext cx="37766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2m</a:t>
            </a:r>
            <a:endParaRPr lang="fr-FR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156DC60-641C-43DB-ADA6-4C9DC6C205DF}"/>
              </a:ext>
            </a:extLst>
          </p:cNvPr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32C97361-D66C-4F2F-BA9A-2463A0D3C507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D474E1D8-4D9C-4A81-967B-8C2309164701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C2D237F5-DF6F-41FA-94D3-9D034B24A842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B6FD6D94-5C7A-4C69-A55F-3761E2514F76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2DEADB2B-27FF-4438-8ABC-EA214B533E53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8B168283-FFA5-498B-97C3-3B1DAAEF418F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A2DA472B-6AD5-44CA-880E-9264304EF66E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1301DE39-2C90-409F-B156-182A33D153CD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3F1706C0-E6FE-47AD-93C3-37B35E7F082E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A8E78B1B-E59B-4ACF-8D5C-FB813320C93E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2ADC655D-DF07-40B1-82A4-9707C8659A76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0847ABF7-17D7-4D57-A0F8-4F4A736ECA2D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169055FD-CBAF-466F-8371-80CFA04343CC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A6D32DB0-7483-41B4-9D93-CD0DB3CFDD1F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0A7AC505-2918-4DE5-BAE3-93871826F59B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A033DCA6-7C8E-40C7-84BA-12384D695971}"/>
                </a:ext>
              </a:extLst>
            </p:cNvPr>
            <p:cNvSpPr txBox="1"/>
            <p:nvPr/>
          </p:nvSpPr>
          <p:spPr>
            <a:xfrm>
              <a:off x="4295033" y="1712142"/>
              <a:ext cx="3659988" cy="33319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10</a:t>
              </a: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8F80E86E-ED4E-4995-8CF4-838390E0560E}"/>
              </a:ext>
            </a:extLst>
          </p:cNvPr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DC05F885-E334-4271-9CC0-50D0B7E151F4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03E0AA58-6FF8-4BC1-8B2D-113D9E699A84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CA4C340F-5E8A-4916-A4C2-D913055DB276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30979808-DE56-4A65-B969-4E02BB7DE35C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269F2117-58A5-4C8A-8300-0B5B51584866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40061077-8EE1-4399-8C05-684BB95575D6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12970BC8-EF8A-4691-8EDE-600E7B44A7ED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5B171860-0758-4396-A207-14F40764866B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67616484-F7B4-4AAD-A522-D9C07C4BB5D9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8E4C4C2A-65CA-4BC6-9E8E-86730E407107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AA1EFE6D-171A-487A-A7F2-98CC36922910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DEF0B4F1-0493-41C3-AB1F-9E1131843120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BDA74DE7-4A88-4A25-B4BF-9E5E73DF744C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FF231D0C-BA2C-46C2-8012-44D49B4F42E0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55449A4D-3408-4C04-B7E2-3B6A1EB14C11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23139FEE-89BF-4B42-851F-0E44E2003844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9</a:t>
              </a: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E4E044CD-0159-47FC-8235-6B31C4BB5F77}"/>
              </a:ext>
            </a:extLst>
          </p:cNvPr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DE39C3B1-4449-477C-A213-81DD32792446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A02956D9-F4CE-4ED8-9A01-5E00AD573453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CFB83E6F-CE65-497A-8F74-EA6F52DD45ED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FE203A73-82A0-4FA4-AD91-41CB72882915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421F7BE5-22D0-4618-B183-381456DD6FBF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B054A9AC-E215-4B75-9DF4-9A6E28A3D3AB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CDD04D92-5D95-4F10-9F30-46DC9DF0FB54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817451FA-A960-4526-8B45-8BEE0B45D78F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C33D8562-860D-4646-82B1-E5B3BDEBEDA4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8F71F36E-7822-4D2C-A540-E47909B2032D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121CA697-1682-4962-B690-88AD47890E54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B85464DA-4AE9-4465-A2BE-405CE64F4B19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FDC7005E-72C2-42AE-B181-3A3007EADD26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D3E01439-2A12-4FEA-99FB-CAA9D2D6730E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A9C9C75D-2228-4A41-9E27-395A8C7AF0B9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4593FFD6-5B41-4099-AF65-9023AD191EDB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8</a:t>
              </a:r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8D8F4CD1-7EC1-40C5-B1A6-193BBCFFF2F7}"/>
              </a:ext>
            </a:extLst>
          </p:cNvPr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54698513-DD0F-4F99-ABB7-B38A4F42F19A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4B22CBFC-5109-4521-B70C-8D583B728E5A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2EFCDBF3-EA07-4188-9BFB-88358A5798B2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91D5C83E-B7E3-4065-9C98-5207906E0AE0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7E6E3FD6-2D78-4983-9A02-CA5A8A2D8351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45D96BB7-2337-4CD7-BC44-A821D41BFDC7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81EDD104-2EF8-43EB-A934-B81E3A67CB4A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6E5E19EE-5409-4B26-B27B-3F9A23B34F16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E3859ADB-453E-4164-BBA1-C644A98CDB9D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6C7EB32C-7779-4F63-A812-0FB16AD813FA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EF18DF31-0439-48D8-A082-FC1E40D878C6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9F94DD1D-7BF3-4A46-90DF-2E7CE22E8A87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5AD706AD-4560-4952-97C2-DBFEA1BF8C8F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E3AF243C-6480-4293-8969-4EB368934BBB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488D3DC0-DDE5-4301-A111-EC17197EC7BF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DFE21755-0428-467B-A6CB-8BB8831C0CB2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7</a:t>
              </a:r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A4AAA8C6-95BF-4E68-9FFC-4F3CEAF773F2}"/>
              </a:ext>
            </a:extLst>
          </p:cNvPr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099DCF9B-D086-4D87-95B3-6206FD259B58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E27A89CF-D3C6-4C58-B406-5444170319DE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690517D1-1E44-4E34-98BE-56FD1D8EB079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0111A9DA-164C-4C61-B8CE-BCBB329437D8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1D167C7F-6EEE-4469-8917-B4D9907CDFFA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89AC75A0-F9AC-4567-A83B-D1EBFA36FE83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30825E1E-A109-4AB9-9D1B-B41F12C20018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4EAEACD3-19B5-4F7F-B0E0-893035C1507A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907A0ABD-C78D-4896-BB54-62B97A10A72A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62E65D20-A4DD-42E4-84D0-AEEA25338C79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5D5A381A-A8C0-45DF-A6BF-A008F3B2FCD9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295E7BAA-E6D7-4408-B82A-A7DA09929AD9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F66DBE76-94D2-4851-80A6-CD1A30B1CB44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BD944696-A2EA-49E5-B6AB-8FA525481F79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C430B70D-B0C0-4EDC-84C6-18F4284DC050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063B06B1-8261-440A-BDB3-8CD50EC10087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6</a:t>
              </a:r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6668E6BA-FD9B-44E5-A544-567841303A5A}"/>
              </a:ext>
            </a:extLst>
          </p:cNvPr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04606F3E-D221-4994-8CE3-85F986DEA550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5D3A6113-3E48-4E5A-94D5-C3E949800E09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E83CEAEF-1019-4184-8613-46D4C0F32302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id="{121E215F-8AD0-47DA-9823-02E84563AF03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4E7D3F4C-BC2C-4400-82B5-38A202978DB4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id="{C0F25278-2400-46F3-B4F8-2F2A72F9FE69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id="{E01DC23D-EFBA-4CA2-AC9B-4AE3BA90E88F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2" name="Rectangle 131">
                <a:extLst>
                  <a:ext uri="{FF2B5EF4-FFF2-40B4-BE49-F238E27FC236}">
                    <a16:creationId xmlns:a16="http://schemas.microsoft.com/office/drawing/2014/main" id="{1042308A-11BB-4FC0-9761-0910B774A1E2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3" name="Rectangle 132">
                <a:extLst>
                  <a:ext uri="{FF2B5EF4-FFF2-40B4-BE49-F238E27FC236}">
                    <a16:creationId xmlns:a16="http://schemas.microsoft.com/office/drawing/2014/main" id="{F9307255-C26D-4A1C-82A3-FC176365269E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4" name="Rectangle 133">
                <a:extLst>
                  <a:ext uri="{FF2B5EF4-FFF2-40B4-BE49-F238E27FC236}">
                    <a16:creationId xmlns:a16="http://schemas.microsoft.com/office/drawing/2014/main" id="{F84053E8-8172-47AE-9177-D64C47845399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5" name="Rectangle 134">
                <a:extLst>
                  <a:ext uri="{FF2B5EF4-FFF2-40B4-BE49-F238E27FC236}">
                    <a16:creationId xmlns:a16="http://schemas.microsoft.com/office/drawing/2014/main" id="{6818D8C1-A553-4974-95D2-A33F493B7527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6" name="Rectangle 135">
                <a:extLst>
                  <a:ext uri="{FF2B5EF4-FFF2-40B4-BE49-F238E27FC236}">
                    <a16:creationId xmlns:a16="http://schemas.microsoft.com/office/drawing/2014/main" id="{42FAFA40-D028-4482-B64E-5112B515F700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7" name="Rectangle 136">
                <a:extLst>
                  <a:ext uri="{FF2B5EF4-FFF2-40B4-BE49-F238E27FC236}">
                    <a16:creationId xmlns:a16="http://schemas.microsoft.com/office/drawing/2014/main" id="{F39C5A15-842F-4BEC-AFF5-63B0BDD8442C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8" name="Rectangle 137">
                <a:extLst>
                  <a:ext uri="{FF2B5EF4-FFF2-40B4-BE49-F238E27FC236}">
                    <a16:creationId xmlns:a16="http://schemas.microsoft.com/office/drawing/2014/main" id="{210273B7-D502-41A4-BECB-EA91474E1F28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FF6E0752-D621-4D1C-B752-F4A88241CCAE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97CF4E43-0B35-49C3-B787-7B4B54576B78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5</a:t>
              </a:r>
            </a:p>
          </p:txBody>
        </p:sp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A9379A79-7816-47D7-8D48-17F16EA162ED}"/>
              </a:ext>
            </a:extLst>
          </p:cNvPr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E23BB226-6998-45BC-BADD-AF54CFCEE495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41" name="Group 140">
              <a:extLst>
                <a:ext uri="{FF2B5EF4-FFF2-40B4-BE49-F238E27FC236}">
                  <a16:creationId xmlns:a16="http://schemas.microsoft.com/office/drawing/2014/main" id="{9C7744B6-1E9C-4BDD-90C0-314988384FF5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44" name="Rectangle 143">
                <a:extLst>
                  <a:ext uri="{FF2B5EF4-FFF2-40B4-BE49-F238E27FC236}">
                    <a16:creationId xmlns:a16="http://schemas.microsoft.com/office/drawing/2014/main" id="{4F76A294-5442-44E3-A181-2B0DD4A2CAB3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5" name="Rectangle 144">
                <a:extLst>
                  <a:ext uri="{FF2B5EF4-FFF2-40B4-BE49-F238E27FC236}">
                    <a16:creationId xmlns:a16="http://schemas.microsoft.com/office/drawing/2014/main" id="{CA7151AE-DA46-40BA-BA0E-9515C0107BFC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6" name="Rectangle 145">
                <a:extLst>
                  <a:ext uri="{FF2B5EF4-FFF2-40B4-BE49-F238E27FC236}">
                    <a16:creationId xmlns:a16="http://schemas.microsoft.com/office/drawing/2014/main" id="{F758062B-2B25-4AA1-A3A2-1F9A831110FA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7" name="Rectangle 146">
                <a:extLst>
                  <a:ext uri="{FF2B5EF4-FFF2-40B4-BE49-F238E27FC236}">
                    <a16:creationId xmlns:a16="http://schemas.microsoft.com/office/drawing/2014/main" id="{507731CA-21D5-48F5-8BA0-974B10926538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8" name="Rectangle 147">
                <a:extLst>
                  <a:ext uri="{FF2B5EF4-FFF2-40B4-BE49-F238E27FC236}">
                    <a16:creationId xmlns:a16="http://schemas.microsoft.com/office/drawing/2014/main" id="{FC652B6B-9355-482F-91BE-61344B5F8665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9" name="Rectangle 148">
                <a:extLst>
                  <a:ext uri="{FF2B5EF4-FFF2-40B4-BE49-F238E27FC236}">
                    <a16:creationId xmlns:a16="http://schemas.microsoft.com/office/drawing/2014/main" id="{3352FE8A-F20C-4AD6-9D06-60497CD986BA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0" name="Rectangle 149">
                <a:extLst>
                  <a:ext uri="{FF2B5EF4-FFF2-40B4-BE49-F238E27FC236}">
                    <a16:creationId xmlns:a16="http://schemas.microsoft.com/office/drawing/2014/main" id="{F4B7848B-4B06-4192-B8F6-EA08A7C75E58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1" name="Rectangle 150">
                <a:extLst>
                  <a:ext uri="{FF2B5EF4-FFF2-40B4-BE49-F238E27FC236}">
                    <a16:creationId xmlns:a16="http://schemas.microsoft.com/office/drawing/2014/main" id="{4F0BD2B5-B3E0-4ACA-8EA5-3912F0064726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2" name="Rectangle 151">
                <a:extLst>
                  <a:ext uri="{FF2B5EF4-FFF2-40B4-BE49-F238E27FC236}">
                    <a16:creationId xmlns:a16="http://schemas.microsoft.com/office/drawing/2014/main" id="{506A685C-47D6-483F-BCCC-281320BBA250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3" name="Rectangle 152">
                <a:extLst>
                  <a:ext uri="{FF2B5EF4-FFF2-40B4-BE49-F238E27FC236}">
                    <a16:creationId xmlns:a16="http://schemas.microsoft.com/office/drawing/2014/main" id="{156A081B-BF3E-448C-8E07-D0EA99A80037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4" name="Rectangle 153">
                <a:extLst>
                  <a:ext uri="{FF2B5EF4-FFF2-40B4-BE49-F238E27FC236}">
                    <a16:creationId xmlns:a16="http://schemas.microsoft.com/office/drawing/2014/main" id="{0BA05B31-EAFF-430D-89DE-77B2DEC08E1B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5" name="Rectangle 154">
                <a:extLst>
                  <a:ext uri="{FF2B5EF4-FFF2-40B4-BE49-F238E27FC236}">
                    <a16:creationId xmlns:a16="http://schemas.microsoft.com/office/drawing/2014/main" id="{A382D7DC-44C2-4B29-8EC5-729F62D961D9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42" name="Oval 141">
              <a:extLst>
                <a:ext uri="{FF2B5EF4-FFF2-40B4-BE49-F238E27FC236}">
                  <a16:creationId xmlns:a16="http://schemas.microsoft.com/office/drawing/2014/main" id="{7D7B2ABC-3148-4A42-9A34-18BC78AEAB31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EB1207A7-CA84-460A-A48B-65FC301EA5C6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4</a:t>
              </a:r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98974AF0-542C-40A9-8A17-B4F09094F10E}"/>
              </a:ext>
            </a:extLst>
          </p:cNvPr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531D618B-1317-4652-862C-21F4F723C5C4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58" name="Group 157">
              <a:extLst>
                <a:ext uri="{FF2B5EF4-FFF2-40B4-BE49-F238E27FC236}">
                  <a16:creationId xmlns:a16="http://schemas.microsoft.com/office/drawing/2014/main" id="{A7A450CC-B18C-4C4B-BA99-68097A6989EF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61" name="Rectangle 160">
                <a:extLst>
                  <a:ext uri="{FF2B5EF4-FFF2-40B4-BE49-F238E27FC236}">
                    <a16:creationId xmlns:a16="http://schemas.microsoft.com/office/drawing/2014/main" id="{260D4387-83D9-4ED8-AB2F-A4EF8DD2EE85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2" name="Rectangle 161">
                <a:extLst>
                  <a:ext uri="{FF2B5EF4-FFF2-40B4-BE49-F238E27FC236}">
                    <a16:creationId xmlns:a16="http://schemas.microsoft.com/office/drawing/2014/main" id="{8DC3E51C-C6C8-4037-894C-D31B122CE227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3" name="Rectangle 162">
                <a:extLst>
                  <a:ext uri="{FF2B5EF4-FFF2-40B4-BE49-F238E27FC236}">
                    <a16:creationId xmlns:a16="http://schemas.microsoft.com/office/drawing/2014/main" id="{F3AFFE15-8A23-4CB6-A9D5-AC37F6BE0A89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4" name="Rectangle 163">
                <a:extLst>
                  <a:ext uri="{FF2B5EF4-FFF2-40B4-BE49-F238E27FC236}">
                    <a16:creationId xmlns:a16="http://schemas.microsoft.com/office/drawing/2014/main" id="{71E09E3D-CA68-4452-9DA9-F4102CB74134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5" name="Rectangle 164">
                <a:extLst>
                  <a:ext uri="{FF2B5EF4-FFF2-40B4-BE49-F238E27FC236}">
                    <a16:creationId xmlns:a16="http://schemas.microsoft.com/office/drawing/2014/main" id="{3363FA95-F432-4503-A5FB-9F6C6DF103DF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6" name="Rectangle 165">
                <a:extLst>
                  <a:ext uri="{FF2B5EF4-FFF2-40B4-BE49-F238E27FC236}">
                    <a16:creationId xmlns:a16="http://schemas.microsoft.com/office/drawing/2014/main" id="{43FB74C0-D190-4976-A1F6-586E55CA8666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7" name="Rectangle 166">
                <a:extLst>
                  <a:ext uri="{FF2B5EF4-FFF2-40B4-BE49-F238E27FC236}">
                    <a16:creationId xmlns:a16="http://schemas.microsoft.com/office/drawing/2014/main" id="{6B124824-95D1-42AE-84E5-CAC853B1D220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8" name="Rectangle 167">
                <a:extLst>
                  <a:ext uri="{FF2B5EF4-FFF2-40B4-BE49-F238E27FC236}">
                    <a16:creationId xmlns:a16="http://schemas.microsoft.com/office/drawing/2014/main" id="{59E4AC47-2293-4CD7-BF7B-499513F7D49A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9" name="Rectangle 168">
                <a:extLst>
                  <a:ext uri="{FF2B5EF4-FFF2-40B4-BE49-F238E27FC236}">
                    <a16:creationId xmlns:a16="http://schemas.microsoft.com/office/drawing/2014/main" id="{27690AFA-3CD8-4D1A-84A3-1E9763A3BCEA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0" name="Rectangle 169">
                <a:extLst>
                  <a:ext uri="{FF2B5EF4-FFF2-40B4-BE49-F238E27FC236}">
                    <a16:creationId xmlns:a16="http://schemas.microsoft.com/office/drawing/2014/main" id="{3AACDC6C-06C3-49E5-9233-BAF61C2202D9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1" name="Rectangle 170">
                <a:extLst>
                  <a:ext uri="{FF2B5EF4-FFF2-40B4-BE49-F238E27FC236}">
                    <a16:creationId xmlns:a16="http://schemas.microsoft.com/office/drawing/2014/main" id="{BA4A609F-5F11-4355-A562-9EA61FD31503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2" name="Rectangle 171">
                <a:extLst>
                  <a:ext uri="{FF2B5EF4-FFF2-40B4-BE49-F238E27FC236}">
                    <a16:creationId xmlns:a16="http://schemas.microsoft.com/office/drawing/2014/main" id="{87942540-EEC5-47D2-AE0E-A422184F0547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59" name="Oval 158">
              <a:extLst>
                <a:ext uri="{FF2B5EF4-FFF2-40B4-BE49-F238E27FC236}">
                  <a16:creationId xmlns:a16="http://schemas.microsoft.com/office/drawing/2014/main" id="{0AD9F0A5-BEC8-4BA6-9F52-24AF802FE75E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60" name="TextBox 159">
              <a:extLst>
                <a:ext uri="{FF2B5EF4-FFF2-40B4-BE49-F238E27FC236}">
                  <a16:creationId xmlns:a16="http://schemas.microsoft.com/office/drawing/2014/main" id="{3F372F54-E508-459E-92AB-248D32F8807E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3</a:t>
              </a:r>
            </a:p>
          </p:txBody>
        </p:sp>
      </p:grp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388345F7-35C1-4C90-A721-98CFA50FED75}"/>
              </a:ext>
            </a:extLst>
          </p:cNvPr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D3BBAE82-AB4D-4700-AB51-140067F04A8E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75" name="Group 174">
              <a:extLst>
                <a:ext uri="{FF2B5EF4-FFF2-40B4-BE49-F238E27FC236}">
                  <a16:creationId xmlns:a16="http://schemas.microsoft.com/office/drawing/2014/main" id="{689F6C15-AE18-42C4-B633-CD415AD20239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78" name="Rectangle 177">
                <a:extLst>
                  <a:ext uri="{FF2B5EF4-FFF2-40B4-BE49-F238E27FC236}">
                    <a16:creationId xmlns:a16="http://schemas.microsoft.com/office/drawing/2014/main" id="{63B1649C-ABC7-47BD-8556-CD9D9749467B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9" name="Rectangle 178">
                <a:extLst>
                  <a:ext uri="{FF2B5EF4-FFF2-40B4-BE49-F238E27FC236}">
                    <a16:creationId xmlns:a16="http://schemas.microsoft.com/office/drawing/2014/main" id="{C0CA0BF2-A269-46FC-B4C2-18EB952C7CC8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0" name="Rectangle 179">
                <a:extLst>
                  <a:ext uri="{FF2B5EF4-FFF2-40B4-BE49-F238E27FC236}">
                    <a16:creationId xmlns:a16="http://schemas.microsoft.com/office/drawing/2014/main" id="{17687040-9D95-4ABE-B5E1-D3406089CC29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1" name="Rectangle 180">
                <a:extLst>
                  <a:ext uri="{FF2B5EF4-FFF2-40B4-BE49-F238E27FC236}">
                    <a16:creationId xmlns:a16="http://schemas.microsoft.com/office/drawing/2014/main" id="{47080DE1-EA02-4748-97F2-BA2CBEF1B16E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2" name="Rectangle 181">
                <a:extLst>
                  <a:ext uri="{FF2B5EF4-FFF2-40B4-BE49-F238E27FC236}">
                    <a16:creationId xmlns:a16="http://schemas.microsoft.com/office/drawing/2014/main" id="{9CAB1953-8945-40A4-9287-3BEA08F56E62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3" name="Rectangle 182">
                <a:extLst>
                  <a:ext uri="{FF2B5EF4-FFF2-40B4-BE49-F238E27FC236}">
                    <a16:creationId xmlns:a16="http://schemas.microsoft.com/office/drawing/2014/main" id="{3D7E3C42-0682-479E-98C8-53253DD0F311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4" name="Rectangle 183">
                <a:extLst>
                  <a:ext uri="{FF2B5EF4-FFF2-40B4-BE49-F238E27FC236}">
                    <a16:creationId xmlns:a16="http://schemas.microsoft.com/office/drawing/2014/main" id="{12947B97-DB43-450E-861F-D435FB348641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5" name="Rectangle 184">
                <a:extLst>
                  <a:ext uri="{FF2B5EF4-FFF2-40B4-BE49-F238E27FC236}">
                    <a16:creationId xmlns:a16="http://schemas.microsoft.com/office/drawing/2014/main" id="{82776E58-07D8-4674-BA92-2B99D77D5A91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6" name="Rectangle 185">
                <a:extLst>
                  <a:ext uri="{FF2B5EF4-FFF2-40B4-BE49-F238E27FC236}">
                    <a16:creationId xmlns:a16="http://schemas.microsoft.com/office/drawing/2014/main" id="{0381BDBC-8346-42EF-963B-C71E2DFEC830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7" name="Rectangle 186">
                <a:extLst>
                  <a:ext uri="{FF2B5EF4-FFF2-40B4-BE49-F238E27FC236}">
                    <a16:creationId xmlns:a16="http://schemas.microsoft.com/office/drawing/2014/main" id="{8F001699-C068-465B-824E-FFBECE035E1F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8" name="Rectangle 187">
                <a:extLst>
                  <a:ext uri="{FF2B5EF4-FFF2-40B4-BE49-F238E27FC236}">
                    <a16:creationId xmlns:a16="http://schemas.microsoft.com/office/drawing/2014/main" id="{E8FCC3D2-F390-407D-9B16-CA791620001C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9" name="Rectangle 188">
                <a:extLst>
                  <a:ext uri="{FF2B5EF4-FFF2-40B4-BE49-F238E27FC236}">
                    <a16:creationId xmlns:a16="http://schemas.microsoft.com/office/drawing/2014/main" id="{D49492B5-D140-4881-BBD1-D8E0F3710AD8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76" name="Oval 175">
              <a:extLst>
                <a:ext uri="{FF2B5EF4-FFF2-40B4-BE49-F238E27FC236}">
                  <a16:creationId xmlns:a16="http://schemas.microsoft.com/office/drawing/2014/main" id="{8AA768CE-99FA-43E6-8D9C-76C5BCC92F70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77" name="TextBox 176">
              <a:extLst>
                <a:ext uri="{FF2B5EF4-FFF2-40B4-BE49-F238E27FC236}">
                  <a16:creationId xmlns:a16="http://schemas.microsoft.com/office/drawing/2014/main" id="{A4C2F76E-1C0E-4821-A928-D5A6418A7877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2</a:t>
              </a:r>
            </a:p>
          </p:txBody>
        </p:sp>
      </p:grpSp>
      <p:grpSp>
        <p:nvGrpSpPr>
          <p:cNvPr id="190" name="Group 189">
            <a:extLst>
              <a:ext uri="{FF2B5EF4-FFF2-40B4-BE49-F238E27FC236}">
                <a16:creationId xmlns:a16="http://schemas.microsoft.com/office/drawing/2014/main" id="{F18E1790-8314-4FE4-A881-728A08A7B6D8}"/>
              </a:ext>
            </a:extLst>
          </p:cNvPr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38117F9A-0847-4461-8D8F-494F655C7C00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92" name="Group 191">
              <a:extLst>
                <a:ext uri="{FF2B5EF4-FFF2-40B4-BE49-F238E27FC236}">
                  <a16:creationId xmlns:a16="http://schemas.microsoft.com/office/drawing/2014/main" id="{9B35407B-5274-4A95-8E3F-817B4632C161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95" name="Rectangle 194">
                <a:extLst>
                  <a:ext uri="{FF2B5EF4-FFF2-40B4-BE49-F238E27FC236}">
                    <a16:creationId xmlns:a16="http://schemas.microsoft.com/office/drawing/2014/main" id="{1F462D36-4744-4994-85C4-2CCC0C86A231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6" name="Rectangle 195">
                <a:extLst>
                  <a:ext uri="{FF2B5EF4-FFF2-40B4-BE49-F238E27FC236}">
                    <a16:creationId xmlns:a16="http://schemas.microsoft.com/office/drawing/2014/main" id="{4A8FCDA1-FCC3-4189-8CE8-FAAA8C50FFC9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7" name="Rectangle 196">
                <a:extLst>
                  <a:ext uri="{FF2B5EF4-FFF2-40B4-BE49-F238E27FC236}">
                    <a16:creationId xmlns:a16="http://schemas.microsoft.com/office/drawing/2014/main" id="{E91E5B56-6B9E-45A3-87CF-A766CF24A9E8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8" name="Rectangle 197">
                <a:extLst>
                  <a:ext uri="{FF2B5EF4-FFF2-40B4-BE49-F238E27FC236}">
                    <a16:creationId xmlns:a16="http://schemas.microsoft.com/office/drawing/2014/main" id="{3819F274-5ACE-4220-B7DE-77FA913299B4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9" name="Rectangle 198">
                <a:extLst>
                  <a:ext uri="{FF2B5EF4-FFF2-40B4-BE49-F238E27FC236}">
                    <a16:creationId xmlns:a16="http://schemas.microsoft.com/office/drawing/2014/main" id="{18456CB0-583F-4ACA-A608-03AD2F0160AD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0" name="Rectangle 199">
                <a:extLst>
                  <a:ext uri="{FF2B5EF4-FFF2-40B4-BE49-F238E27FC236}">
                    <a16:creationId xmlns:a16="http://schemas.microsoft.com/office/drawing/2014/main" id="{B45D72FD-CEF7-4CB8-9395-FF7CC37CFD5E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1" name="Rectangle 200">
                <a:extLst>
                  <a:ext uri="{FF2B5EF4-FFF2-40B4-BE49-F238E27FC236}">
                    <a16:creationId xmlns:a16="http://schemas.microsoft.com/office/drawing/2014/main" id="{D72E6162-7DE0-42A9-9EEE-990328D76658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2" name="Rectangle 201">
                <a:extLst>
                  <a:ext uri="{FF2B5EF4-FFF2-40B4-BE49-F238E27FC236}">
                    <a16:creationId xmlns:a16="http://schemas.microsoft.com/office/drawing/2014/main" id="{6AC2AC0D-1BD8-46BF-940A-2FC69CD1130E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3" name="Rectangle 202">
                <a:extLst>
                  <a:ext uri="{FF2B5EF4-FFF2-40B4-BE49-F238E27FC236}">
                    <a16:creationId xmlns:a16="http://schemas.microsoft.com/office/drawing/2014/main" id="{949890A3-FA24-44B9-8E09-3CA567AA3DB7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4" name="Rectangle 203">
                <a:extLst>
                  <a:ext uri="{FF2B5EF4-FFF2-40B4-BE49-F238E27FC236}">
                    <a16:creationId xmlns:a16="http://schemas.microsoft.com/office/drawing/2014/main" id="{241B5965-5DBA-417C-84F6-28FAC8C4215D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5" name="Rectangle 204">
                <a:extLst>
                  <a:ext uri="{FF2B5EF4-FFF2-40B4-BE49-F238E27FC236}">
                    <a16:creationId xmlns:a16="http://schemas.microsoft.com/office/drawing/2014/main" id="{BE41E65D-8030-4F34-AF70-4B355B56FDF1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6" name="Rectangle 205">
                <a:extLst>
                  <a:ext uri="{FF2B5EF4-FFF2-40B4-BE49-F238E27FC236}">
                    <a16:creationId xmlns:a16="http://schemas.microsoft.com/office/drawing/2014/main" id="{3BDC9058-F651-4819-AA24-4A8D6D1D616A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93" name="Oval 192">
              <a:extLst>
                <a:ext uri="{FF2B5EF4-FFF2-40B4-BE49-F238E27FC236}">
                  <a16:creationId xmlns:a16="http://schemas.microsoft.com/office/drawing/2014/main" id="{394D5E90-3EE2-40C4-B609-A743E257B2B6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94" name="TextBox 193">
              <a:extLst>
                <a:ext uri="{FF2B5EF4-FFF2-40B4-BE49-F238E27FC236}">
                  <a16:creationId xmlns:a16="http://schemas.microsoft.com/office/drawing/2014/main" id="{790BCF2F-EBF7-43C8-8D7B-371396C70F90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1</a:t>
              </a:r>
            </a:p>
          </p:txBody>
        </p:sp>
      </p:grpSp>
      <p:grpSp>
        <p:nvGrpSpPr>
          <p:cNvPr id="207" name="Group 206">
            <a:extLst>
              <a:ext uri="{FF2B5EF4-FFF2-40B4-BE49-F238E27FC236}">
                <a16:creationId xmlns:a16="http://schemas.microsoft.com/office/drawing/2014/main" id="{BC0DA5C2-7FEF-4799-B821-18A5E6C89FFF}"/>
              </a:ext>
            </a:extLst>
          </p:cNvPr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208" name="Freeform: Shape 207">
              <a:extLst>
                <a:ext uri="{FF2B5EF4-FFF2-40B4-BE49-F238E27FC236}">
                  <a16:creationId xmlns:a16="http://schemas.microsoft.com/office/drawing/2014/main" id="{5A3F16DA-9593-4B1A-AFAA-C138808E6C29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209" name="Group 208">
              <a:extLst>
                <a:ext uri="{FF2B5EF4-FFF2-40B4-BE49-F238E27FC236}">
                  <a16:creationId xmlns:a16="http://schemas.microsoft.com/office/drawing/2014/main" id="{FD394204-F4AC-40BA-936F-901092869A51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212" name="Rectangle 211">
                <a:extLst>
                  <a:ext uri="{FF2B5EF4-FFF2-40B4-BE49-F238E27FC236}">
                    <a16:creationId xmlns:a16="http://schemas.microsoft.com/office/drawing/2014/main" id="{BF11ACA1-001F-4622-884D-580D037E2621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3" name="Rectangle 212">
                <a:extLst>
                  <a:ext uri="{FF2B5EF4-FFF2-40B4-BE49-F238E27FC236}">
                    <a16:creationId xmlns:a16="http://schemas.microsoft.com/office/drawing/2014/main" id="{BF39D155-6E98-4FA2-979E-A26FFAA96550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4" name="Rectangle 213">
                <a:extLst>
                  <a:ext uri="{FF2B5EF4-FFF2-40B4-BE49-F238E27FC236}">
                    <a16:creationId xmlns:a16="http://schemas.microsoft.com/office/drawing/2014/main" id="{8737368C-A9E3-4C26-A051-31E4CC90B533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5" name="Rectangle 214">
                <a:extLst>
                  <a:ext uri="{FF2B5EF4-FFF2-40B4-BE49-F238E27FC236}">
                    <a16:creationId xmlns:a16="http://schemas.microsoft.com/office/drawing/2014/main" id="{C419C786-487A-4BB1-B759-D80B1F6CE1B5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6" name="Rectangle 215">
                <a:extLst>
                  <a:ext uri="{FF2B5EF4-FFF2-40B4-BE49-F238E27FC236}">
                    <a16:creationId xmlns:a16="http://schemas.microsoft.com/office/drawing/2014/main" id="{5D84FBC2-8118-4892-904C-6EC079C9090D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7" name="Rectangle 216">
                <a:extLst>
                  <a:ext uri="{FF2B5EF4-FFF2-40B4-BE49-F238E27FC236}">
                    <a16:creationId xmlns:a16="http://schemas.microsoft.com/office/drawing/2014/main" id="{9EA89590-AF9C-44EB-AFEF-B9F260BAB96B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8" name="Rectangle 217">
                <a:extLst>
                  <a:ext uri="{FF2B5EF4-FFF2-40B4-BE49-F238E27FC236}">
                    <a16:creationId xmlns:a16="http://schemas.microsoft.com/office/drawing/2014/main" id="{2A570AFF-FE55-4623-B84F-3E7CAE9860F2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9" name="Rectangle 218">
                <a:extLst>
                  <a:ext uri="{FF2B5EF4-FFF2-40B4-BE49-F238E27FC236}">
                    <a16:creationId xmlns:a16="http://schemas.microsoft.com/office/drawing/2014/main" id="{532124C4-7D54-438B-B4BB-FC4760069258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20" name="Rectangle 219">
                <a:extLst>
                  <a:ext uri="{FF2B5EF4-FFF2-40B4-BE49-F238E27FC236}">
                    <a16:creationId xmlns:a16="http://schemas.microsoft.com/office/drawing/2014/main" id="{BF37890D-116A-4603-8EE6-F90861154009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21" name="Rectangle 220">
                <a:extLst>
                  <a:ext uri="{FF2B5EF4-FFF2-40B4-BE49-F238E27FC236}">
                    <a16:creationId xmlns:a16="http://schemas.microsoft.com/office/drawing/2014/main" id="{C5B481FF-09A0-4D28-8E4E-D98E6E3776AC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22" name="Rectangle 221">
                <a:extLst>
                  <a:ext uri="{FF2B5EF4-FFF2-40B4-BE49-F238E27FC236}">
                    <a16:creationId xmlns:a16="http://schemas.microsoft.com/office/drawing/2014/main" id="{A16CCDE5-704B-4D94-B71B-B7ADB82BAE6C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23" name="Rectangle 222">
                <a:extLst>
                  <a:ext uri="{FF2B5EF4-FFF2-40B4-BE49-F238E27FC236}">
                    <a16:creationId xmlns:a16="http://schemas.microsoft.com/office/drawing/2014/main" id="{BB22156F-3B1D-4282-8DB4-EF0412FBDC15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210" name="Oval 209">
              <a:extLst>
                <a:ext uri="{FF2B5EF4-FFF2-40B4-BE49-F238E27FC236}">
                  <a16:creationId xmlns:a16="http://schemas.microsoft.com/office/drawing/2014/main" id="{97777304-6529-4D2D-A287-6E0EF951F4C7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211" name="TextBox 210">
              <a:extLst>
                <a:ext uri="{FF2B5EF4-FFF2-40B4-BE49-F238E27FC236}">
                  <a16:creationId xmlns:a16="http://schemas.microsoft.com/office/drawing/2014/main" id="{52859149-5EE3-42A9-B3CC-807F7D1A1A04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0</a:t>
              </a:r>
            </a:p>
          </p:txBody>
        </p:sp>
      </p:grpSp>
      <p:pic>
        <p:nvPicPr>
          <p:cNvPr id="224" name="nhạc chơi rung chuông vàng">
            <a:hlinkClick r:id="" action="ppaction://media"/>
            <a:extLst>
              <a:ext uri="{FF2B5EF4-FFF2-40B4-BE49-F238E27FC236}">
                <a16:creationId xmlns:a16="http://schemas.microsoft.com/office/drawing/2014/main" id="{9DF83892-C9A9-4F4A-AF1A-8B736EE4A58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941905" y="1693878"/>
            <a:ext cx="609600" cy="609600"/>
          </a:xfrm>
          <a:prstGeom prst="rect">
            <a:avLst/>
          </a:prstGeom>
        </p:spPr>
      </p:pic>
      <p:pic>
        <p:nvPicPr>
          <p:cNvPr id="228" name="Picture 227"/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144" y="3170070"/>
            <a:ext cx="3893845" cy="2125162"/>
          </a:xfrm>
          <a:prstGeom prst="rect">
            <a:avLst/>
          </a:prstGeom>
        </p:spPr>
      </p:pic>
      <p:pic>
        <p:nvPicPr>
          <p:cNvPr id="229" name="Picture 228"/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2126" y="3236672"/>
            <a:ext cx="3440531" cy="2134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81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5336" fill="hold"/>
                                        <p:tgtEl>
                                          <p:spTgt spid="2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0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0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4"/>
                </p:tgtEl>
              </p:cMediaNode>
            </p:audio>
          </p:childTnLst>
        </p:cTn>
      </p:par>
    </p:tnLst>
    <p:bldLst>
      <p:bldP spid="12" grpId="0"/>
      <p:bldP spid="30" grpId="0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2" descr="Gold Texture Background Image">
            <a:extLst>
              <a:ext uri="{FF2B5EF4-FFF2-40B4-BE49-F238E27FC236}">
                <a16:creationId xmlns:a16="http://schemas.microsoft.com/office/drawing/2014/main" id="{4DD729C7-BA76-4EF2-ABE0-5051935ECA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747DD471-11AD-409F-8A0C-1B949AD388F6}"/>
              </a:ext>
            </a:extLst>
          </p:cNvPr>
          <p:cNvGrpSpPr/>
          <p:nvPr/>
        </p:nvGrpSpPr>
        <p:grpSpPr>
          <a:xfrm>
            <a:off x="333826" y="1036579"/>
            <a:ext cx="11524343" cy="5633161"/>
            <a:chOff x="333828" y="1584291"/>
            <a:chExt cx="11524343" cy="4847772"/>
          </a:xfrm>
          <a:effectLst>
            <a:outerShdw blurRad="63500" sx="102000" sy="102000" algn="ctr" rotWithShape="0">
              <a:prstClr val="black">
                <a:alpha val="80000"/>
              </a:prstClr>
            </a:outerShdw>
          </a:effectLst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6216F1F8-B6C1-4C40-886B-3A2497B820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1928E1C-C859-46F1-B44F-89F8C7FCE1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2C57131F-C79D-4825-BD7B-1FBE387F303C}"/>
              </a:ext>
            </a:extLst>
          </p:cNvPr>
          <p:cNvSpPr txBox="1"/>
          <p:nvPr/>
        </p:nvSpPr>
        <p:spPr>
          <a:xfrm>
            <a:off x="4216398" y="260283"/>
            <a:ext cx="37592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fr-FR" sz="4800" b="1" dirty="0" err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Câu</a:t>
            </a:r>
            <a:r>
              <a:rPr lang="fr-FR" sz="48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fr-FR" sz="4800" b="1" dirty="0" err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hỏi</a:t>
            </a:r>
            <a:r>
              <a:rPr lang="fr-FR" sz="48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fr-FR" sz="4800" b="1" dirty="0" smtClean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3</a:t>
            </a:r>
            <a:endParaRPr lang="fr-FR" sz="4800" b="1" dirty="0">
              <a:solidFill>
                <a:srgbClr val="FFC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id="{0C565E6E-F029-47F4-9374-7A5B37ACC7FC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5288" y="-10561"/>
            <a:ext cx="2473163" cy="247316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44A0FA2-93E8-4A6D-B0CB-2050EA1254DC}"/>
              </a:ext>
            </a:extLst>
          </p:cNvPr>
          <p:cNvSpPr txBox="1"/>
          <p:nvPr/>
        </p:nvSpPr>
        <p:spPr>
          <a:xfrm>
            <a:off x="1685145" y="1413786"/>
            <a:ext cx="84332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ho,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sốt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Covid-19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fr-FR" sz="6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91E6791-AA72-4976-A077-5A2A3E9BCC77}"/>
              </a:ext>
            </a:extLst>
          </p:cNvPr>
          <p:cNvGrpSpPr/>
          <p:nvPr/>
        </p:nvGrpSpPr>
        <p:grpSpPr>
          <a:xfrm>
            <a:off x="1685145" y="2582537"/>
            <a:ext cx="3438072" cy="1098063"/>
            <a:chOff x="333828" y="1584291"/>
            <a:chExt cx="11524343" cy="4847772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347B29AD-2981-4A70-97CD-219825C256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11A1980B-0C4B-493C-B1FD-94EBAC8814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E40A452-AD32-4973-93FD-F4C4003D67AF}"/>
              </a:ext>
            </a:extLst>
          </p:cNvPr>
          <p:cNvGrpSpPr/>
          <p:nvPr/>
        </p:nvGrpSpPr>
        <p:grpSpPr>
          <a:xfrm>
            <a:off x="6676169" y="2641028"/>
            <a:ext cx="3438072" cy="1098063"/>
            <a:chOff x="333828" y="1584291"/>
            <a:chExt cx="11524343" cy="4847772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F2EAF8E5-6EA9-41CF-94FD-2F138B9DF3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E5DF533E-DE32-454B-81F8-CE39568BAE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A0DF02F5-27F2-44C6-9DF2-3E478FE9CBB2}"/>
              </a:ext>
            </a:extLst>
          </p:cNvPr>
          <p:cNvSpPr txBox="1"/>
          <p:nvPr/>
        </p:nvSpPr>
        <p:spPr>
          <a:xfrm>
            <a:off x="2810205" y="2788035"/>
            <a:ext cx="2344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1m </a:t>
            </a:r>
            <a:endParaRPr lang="fr-FR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48271ED-E1C7-4657-9182-F49EA1C44A96}"/>
              </a:ext>
            </a:extLst>
          </p:cNvPr>
          <p:cNvSpPr txBox="1"/>
          <p:nvPr/>
        </p:nvSpPr>
        <p:spPr>
          <a:xfrm>
            <a:off x="7780109" y="2848507"/>
            <a:ext cx="2380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m </a:t>
            </a:r>
            <a:endParaRPr lang="fr-FR" sz="40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9468FC3-2975-4A08-ACE4-06E3AE95B9C5}"/>
              </a:ext>
            </a:extLst>
          </p:cNvPr>
          <p:cNvSpPr txBox="1"/>
          <p:nvPr/>
        </p:nvSpPr>
        <p:spPr>
          <a:xfrm>
            <a:off x="2126941" y="2865219"/>
            <a:ext cx="6878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800" b="1" dirty="0">
                <a:solidFill>
                  <a:schemeClr val="bg1"/>
                </a:solidFill>
                <a:latin typeface="Montserrat" panose="00000500000000000000" pitchFamily="2" charset="0"/>
              </a:rPr>
              <a:t>A.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7F6B512-23F5-470C-9077-2511DEC9328A}"/>
              </a:ext>
            </a:extLst>
          </p:cNvPr>
          <p:cNvSpPr txBox="1"/>
          <p:nvPr/>
        </p:nvSpPr>
        <p:spPr>
          <a:xfrm>
            <a:off x="7027035" y="2848507"/>
            <a:ext cx="7611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800" b="1" dirty="0">
                <a:solidFill>
                  <a:srgbClr val="FFC000"/>
                </a:solidFill>
                <a:latin typeface="Montserrat" panose="00000500000000000000" pitchFamily="2" charset="0"/>
              </a:rPr>
              <a:t>B.</a:t>
            </a:r>
          </a:p>
        </p:txBody>
      </p:sp>
      <p:pic>
        <p:nvPicPr>
          <p:cNvPr id="37" name="My Video">
            <a:hlinkClick r:id="" action="ppaction://media"/>
            <a:extLst>
              <a:ext uri="{FF2B5EF4-FFF2-40B4-BE49-F238E27FC236}">
                <a16:creationId xmlns:a16="http://schemas.microsoft.com/office/drawing/2014/main" id="{0355C260-CEB6-40E0-9BBA-1136E2546EDC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252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915162" y="833280"/>
            <a:ext cx="609600" cy="60960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258" y="3746861"/>
            <a:ext cx="3893845" cy="2125162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9029" y="3708745"/>
            <a:ext cx="3590704" cy="2228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938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4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657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</p:childTnLst>
        </p:cTn>
      </p:par>
    </p:tnLst>
    <p:bldLst>
      <p:bldP spid="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Picture 2" descr="Gold Texture Background Image">
            <a:extLst>
              <a:ext uri="{FF2B5EF4-FFF2-40B4-BE49-F238E27FC236}">
                <a16:creationId xmlns:a16="http://schemas.microsoft.com/office/drawing/2014/main" id="{C6A1041F-910B-43B3-B5E9-D6FEE6F842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446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747DD471-11AD-409F-8A0C-1B949AD388F6}"/>
              </a:ext>
            </a:extLst>
          </p:cNvPr>
          <p:cNvGrpSpPr/>
          <p:nvPr/>
        </p:nvGrpSpPr>
        <p:grpSpPr>
          <a:xfrm>
            <a:off x="345514" y="928073"/>
            <a:ext cx="11524343" cy="6109657"/>
            <a:chOff x="333828" y="1584291"/>
            <a:chExt cx="11524343" cy="4847772"/>
          </a:xfrm>
          <a:effectLst>
            <a:outerShdw blurRad="63500" sx="102000" sy="102000" algn="ctr" rotWithShape="0">
              <a:prstClr val="black">
                <a:alpha val="80000"/>
              </a:prstClr>
            </a:outerShdw>
          </a:effectLst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6216F1F8-B6C1-4C40-886B-3A2497B820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1928E1C-C859-46F1-B44F-89F8C7FCE1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2C57131F-C79D-4825-BD7B-1FBE387F303C}"/>
              </a:ext>
            </a:extLst>
          </p:cNvPr>
          <p:cNvSpPr txBox="1"/>
          <p:nvPr/>
        </p:nvSpPr>
        <p:spPr>
          <a:xfrm>
            <a:off x="4265229" y="179731"/>
            <a:ext cx="37592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fr-FR" sz="4800" b="1" dirty="0" err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Câu</a:t>
            </a:r>
            <a:r>
              <a:rPr lang="fr-FR" sz="48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fr-FR" sz="4800" b="1" dirty="0" err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hỏi</a:t>
            </a:r>
            <a:r>
              <a:rPr lang="fr-FR" sz="48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fr-FR" sz="4800" b="1" dirty="0" smtClean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4</a:t>
            </a:r>
            <a:endParaRPr lang="fr-FR" sz="4800" b="1" dirty="0">
              <a:solidFill>
                <a:srgbClr val="FFC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id="{0C565E6E-F029-47F4-9374-7A5B37ACC7FC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3242" y="-309511"/>
            <a:ext cx="2473163" cy="247316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44A0FA2-93E8-4A6D-B0CB-2050EA1254DC}"/>
              </a:ext>
            </a:extLst>
          </p:cNvPr>
          <p:cNvSpPr txBox="1"/>
          <p:nvPr/>
        </p:nvSpPr>
        <p:spPr>
          <a:xfrm>
            <a:off x="1758648" y="1587494"/>
            <a:ext cx="84332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ho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hắt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hơi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fr-FR" sz="8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0DF02F5-27F2-44C6-9DF2-3E478FE9CBB2}"/>
              </a:ext>
            </a:extLst>
          </p:cNvPr>
          <p:cNvSpPr txBox="1"/>
          <p:nvPr/>
        </p:nvSpPr>
        <p:spPr>
          <a:xfrm>
            <a:off x="2132469" y="2412635"/>
            <a:ext cx="30996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khuỷu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ho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hắt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hơi</a:t>
            </a:r>
            <a:endParaRPr lang="fr-FR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10D5D51-143C-4D86-8F14-FCBA79843B3F}"/>
              </a:ext>
            </a:extLst>
          </p:cNvPr>
          <p:cNvSpPr txBox="1"/>
          <p:nvPr/>
        </p:nvSpPr>
        <p:spPr>
          <a:xfrm>
            <a:off x="2215487" y="5279549"/>
            <a:ext cx="25705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endParaRPr lang="fr-FR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48271ED-E1C7-4657-9182-F49EA1C44A96}"/>
              </a:ext>
            </a:extLst>
          </p:cNvPr>
          <p:cNvSpPr txBox="1"/>
          <p:nvPr/>
        </p:nvSpPr>
        <p:spPr>
          <a:xfrm>
            <a:off x="7657839" y="2412635"/>
            <a:ext cx="26939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khan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thùng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rửa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fr-FR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9468FC3-2975-4A08-ACE4-06E3AE95B9C5}"/>
              </a:ext>
            </a:extLst>
          </p:cNvPr>
          <p:cNvSpPr txBox="1"/>
          <p:nvPr/>
        </p:nvSpPr>
        <p:spPr>
          <a:xfrm>
            <a:off x="1465708" y="2429450"/>
            <a:ext cx="8104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400" b="1" dirty="0">
                <a:solidFill>
                  <a:schemeClr val="bg1"/>
                </a:solidFill>
                <a:latin typeface="Montserrat" panose="00000500000000000000" pitchFamily="2" charset="0"/>
              </a:rPr>
              <a:t>A.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9B8ED68-C695-45C1-A233-A06000E67F88}"/>
              </a:ext>
            </a:extLst>
          </p:cNvPr>
          <p:cNvSpPr txBox="1"/>
          <p:nvPr/>
        </p:nvSpPr>
        <p:spPr>
          <a:xfrm>
            <a:off x="1712772" y="5225632"/>
            <a:ext cx="5444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7F6B512-23F5-470C-9077-2511DEC9328A}"/>
              </a:ext>
            </a:extLst>
          </p:cNvPr>
          <p:cNvSpPr txBox="1"/>
          <p:nvPr/>
        </p:nvSpPr>
        <p:spPr>
          <a:xfrm>
            <a:off x="7084617" y="2443398"/>
            <a:ext cx="5270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6DF9FDF-221E-4218-AAE1-E17C030F69FB}"/>
              </a:ext>
            </a:extLst>
          </p:cNvPr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255D3484-4F59-4301-A86D-E0625D37DF9F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30637B29-3CCB-42A6-9340-DC2545907D16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0D0C51E9-52DF-407D-A064-40778DC8D069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92C9FE9D-039A-438C-98CB-7E2A10E25BF0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D21EF826-62E7-4B0C-9C51-4C0536B2CF75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E4A1E040-9BEE-48BA-8826-748B643EE0B7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1AFC3916-5EAE-42B7-9B46-F8D281AAA910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8DD8BD2C-0862-4F1D-98C5-BC045A22B412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2DB35C61-8A29-427F-B696-7B71DC21F709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17D5E5B4-97A2-4287-840C-A85FA65FB64B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38CD3891-7DAA-4867-8937-C6743EA04A60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B49E6C69-EB6D-4D39-9040-A3C6FDC4482D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A87EA26E-144F-420C-9539-DC45B230C4AF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254675C8-0CDF-431A-A46D-9C9012E553CC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FFD3820F-6316-4A34-897F-6B7D7B49E05B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38ADB0BA-F26D-44B7-8584-3F8470A96DB8}"/>
                </a:ext>
              </a:extLst>
            </p:cNvPr>
            <p:cNvSpPr txBox="1"/>
            <p:nvPr/>
          </p:nvSpPr>
          <p:spPr>
            <a:xfrm>
              <a:off x="4295033" y="1712142"/>
              <a:ext cx="3659988" cy="33319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10</a:t>
              </a: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994C76CC-46CC-46F4-AFBF-2354FD9E0DE3}"/>
              </a:ext>
            </a:extLst>
          </p:cNvPr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DE4A3E8C-931C-4FA0-958B-D7458C1CDC9E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B0BD8489-688F-47DF-8484-B66730147957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DF9C4F39-DC90-4748-92F5-1171EC7EC29D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1B1BEF2B-1039-4023-8E48-3DDEB45946C3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D9260783-74E5-4855-A9E9-0491D304DBFD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DC72DFBB-B8C3-4786-9BFE-4E9498F112C3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BB4C81A6-07EF-4EE2-B741-1B9431E6D018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46F626E9-DCFC-4D8C-9B25-099D84AEF340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3379C9E0-18AC-4695-968A-D596F0659F14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3F71CC6F-5DAB-4391-A639-CA5186CAA29B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156E2638-9351-4946-937E-4FFB714067E1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C8555272-57FD-403F-837C-F250CC500CC6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7E1C3ECE-AC7D-4631-8A96-A63F68C4A1AC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47120593-741C-44AE-AE44-DD6F64D22F89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B7DC6E26-88D9-419C-95AF-ED3C18BDB312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2657A625-8A43-4511-94BB-655F1F8464D1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9</a:t>
              </a: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3F4EEC91-7BB3-4068-9071-71955F622F50}"/>
              </a:ext>
            </a:extLst>
          </p:cNvPr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74783942-5C75-4C09-BDB9-7A1196C7ABEE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06B8522C-0084-44B3-AB12-FDD8C384A91A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62FB325D-2E29-48FA-B3D9-C3987E7DB9F0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D8BB3A66-8D90-4258-A50A-F3A5AB22E0BF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71A1185E-8590-402C-9315-36C91695F2A4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FE8DD0B5-A5B5-4F85-9B35-919C824EA9F3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B050BF40-EEC5-426E-95BF-92B11E47F546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596D130F-3D88-49E0-989A-6B1271E52218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F7FC939E-B383-4180-B775-8CE53D32F50A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9DABB0AB-537F-44E9-BF32-05AC996F2218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F1785C23-3E82-4920-BAF3-5127DACD4805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964061BF-7E80-4C4D-8CA0-9185344D8632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89204CBD-BA1B-4456-9A7B-20F21FF2C8DF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415CD6F6-28D0-46E8-80B4-4F9A1F49D39D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FAD3EE55-CE38-4396-BBFE-F4C609E8822D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92F8EB93-6D9E-4C44-85A2-F72BF59F7FF6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8</a:t>
              </a:r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2EF72581-7DB4-4C3D-8005-BF15A9715A7F}"/>
              </a:ext>
            </a:extLst>
          </p:cNvPr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1930E606-AC39-4389-9A05-EA42CEDD3ED7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E973A14E-413A-42D4-BF2B-8C92360714CA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FC50C564-6602-49A2-AC50-E859358E4AF5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F9122778-DDE9-4497-BEDC-51B2564552D0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B708734A-FEA4-4A5A-8A34-12873F69D3DB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67580BAC-B7DE-40E8-8BD4-795B6083D1AF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457C45B6-57D7-4F93-A400-D2DF7BA821F6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8C52F68D-0965-4D18-99CC-B06D45A94436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BA5CF2D5-0132-47BE-BEAE-CA69F9577A6B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36350570-8AC4-4471-AB0B-1D5C4D94E965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3B1041F3-FE39-4EDC-8BA4-9E1BFB3C37A7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046C4D99-F9FC-4E52-889F-552D7ED25F7D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F4E0B2B0-B366-4CB3-98F5-7424E7331208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6F1A0136-71A5-4302-BC08-882F5A7F1E81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56D6D320-74B0-4C66-A05C-CDD13FEAB144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BB12DD4F-B86E-4DAE-9BD6-782167FC8D61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7</a:t>
              </a:r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7488B2D7-6129-4882-BC91-CE3841907980}"/>
              </a:ext>
            </a:extLst>
          </p:cNvPr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77E9B734-1FEB-4F20-BD31-71E1F071CA58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E3FC9F46-4EA6-45EA-9A63-8476D40CCC96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C0C7E0C6-454F-4CAA-9B54-FC7BB5B69393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AA07285C-E90D-4BFF-9D0F-6A433F4ADB2D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6067A00B-5741-4D98-9DE4-85568D5274CD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14854566-9407-4959-BDF2-81510D615AFA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FCF0942E-45C2-4D2F-9E73-5FFF83F67D07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D810A239-FA86-416D-B527-18BCFDA9B42B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9FD76B15-BB04-4896-8C8E-186EF22B5A58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7A6BB98C-A6B7-4E10-946B-854F8D0485DE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DD1D0C2B-2FBC-47B7-8917-16216AFA045C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20B65D2B-A44D-4F2F-9E76-83F853C95D6D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88EE7A7E-DFD8-4BF4-8D09-63D24C86B161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2473F16C-736F-4617-BC1B-9AB2D7AFE20D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0E9B40AC-6519-44FA-9F67-3029B2765DA1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828E171F-066B-4933-8BF9-53F8184C1D83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6</a:t>
              </a:r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CBE8731E-655F-4615-95C4-EFEDED1FC487}"/>
              </a:ext>
            </a:extLst>
          </p:cNvPr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3FCA959D-0A96-4167-951F-4CD61D56FD49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021B4BA1-1E58-4F49-91B5-370BEC402339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D121BC2A-F6A9-4DB7-950F-E9F7BD3B5638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id="{A89A1465-4358-4923-B917-784EE17B8B8F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14BD5855-D0CC-4B2E-BC55-403A6EC0FB9C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id="{DCD6DAC7-355A-4009-9E29-CC9EA93364F6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id="{0B0F7818-9494-442A-953A-588FF4451DA0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2" name="Rectangle 131">
                <a:extLst>
                  <a:ext uri="{FF2B5EF4-FFF2-40B4-BE49-F238E27FC236}">
                    <a16:creationId xmlns:a16="http://schemas.microsoft.com/office/drawing/2014/main" id="{1EA93B4C-0871-49D8-9DBB-4283622FBA42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3" name="Rectangle 132">
                <a:extLst>
                  <a:ext uri="{FF2B5EF4-FFF2-40B4-BE49-F238E27FC236}">
                    <a16:creationId xmlns:a16="http://schemas.microsoft.com/office/drawing/2014/main" id="{67B6AE4F-6E3D-4989-B140-D292DE404799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4" name="Rectangle 133">
                <a:extLst>
                  <a:ext uri="{FF2B5EF4-FFF2-40B4-BE49-F238E27FC236}">
                    <a16:creationId xmlns:a16="http://schemas.microsoft.com/office/drawing/2014/main" id="{61F23C2D-C750-41EC-8C38-BD604C3516F3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5" name="Rectangle 134">
                <a:extLst>
                  <a:ext uri="{FF2B5EF4-FFF2-40B4-BE49-F238E27FC236}">
                    <a16:creationId xmlns:a16="http://schemas.microsoft.com/office/drawing/2014/main" id="{F5FDDC15-CE6C-484C-A302-633DD6A7D68B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6" name="Rectangle 135">
                <a:extLst>
                  <a:ext uri="{FF2B5EF4-FFF2-40B4-BE49-F238E27FC236}">
                    <a16:creationId xmlns:a16="http://schemas.microsoft.com/office/drawing/2014/main" id="{8FA43064-5CB2-4F2A-8F28-0A0516167C2E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7" name="Rectangle 136">
                <a:extLst>
                  <a:ext uri="{FF2B5EF4-FFF2-40B4-BE49-F238E27FC236}">
                    <a16:creationId xmlns:a16="http://schemas.microsoft.com/office/drawing/2014/main" id="{9D681EBA-0AD8-41F6-8AC6-59FE1B543404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8" name="Rectangle 137">
                <a:extLst>
                  <a:ext uri="{FF2B5EF4-FFF2-40B4-BE49-F238E27FC236}">
                    <a16:creationId xmlns:a16="http://schemas.microsoft.com/office/drawing/2014/main" id="{9C0D2C6B-D049-4C82-B28B-211590B357A2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EEC99D5E-747E-45F2-BF2F-82BE5850E0A5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2B2F9C2B-174E-4640-A5FD-066B953F45C4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5</a:t>
              </a:r>
            </a:p>
          </p:txBody>
        </p:sp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A57681C3-7E63-41D6-95C3-440CBD1A136E}"/>
              </a:ext>
            </a:extLst>
          </p:cNvPr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A90B524F-A602-4A2C-B891-55E881860556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41" name="Group 140">
              <a:extLst>
                <a:ext uri="{FF2B5EF4-FFF2-40B4-BE49-F238E27FC236}">
                  <a16:creationId xmlns:a16="http://schemas.microsoft.com/office/drawing/2014/main" id="{2CBF42B9-072F-40C1-AB85-2AB29344A1D4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44" name="Rectangle 143">
                <a:extLst>
                  <a:ext uri="{FF2B5EF4-FFF2-40B4-BE49-F238E27FC236}">
                    <a16:creationId xmlns:a16="http://schemas.microsoft.com/office/drawing/2014/main" id="{AE5A67D1-91A2-4293-B00C-A50C7BA85BC4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5" name="Rectangle 144">
                <a:extLst>
                  <a:ext uri="{FF2B5EF4-FFF2-40B4-BE49-F238E27FC236}">
                    <a16:creationId xmlns:a16="http://schemas.microsoft.com/office/drawing/2014/main" id="{12CF2DE3-0157-4936-999D-520C2489845F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6" name="Rectangle 145">
                <a:extLst>
                  <a:ext uri="{FF2B5EF4-FFF2-40B4-BE49-F238E27FC236}">
                    <a16:creationId xmlns:a16="http://schemas.microsoft.com/office/drawing/2014/main" id="{122B530B-6E72-4F6B-8221-DDD35614B7C8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7" name="Rectangle 146">
                <a:extLst>
                  <a:ext uri="{FF2B5EF4-FFF2-40B4-BE49-F238E27FC236}">
                    <a16:creationId xmlns:a16="http://schemas.microsoft.com/office/drawing/2014/main" id="{B18BB6CB-EE82-408C-82B2-DF7358076A91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8" name="Rectangle 147">
                <a:extLst>
                  <a:ext uri="{FF2B5EF4-FFF2-40B4-BE49-F238E27FC236}">
                    <a16:creationId xmlns:a16="http://schemas.microsoft.com/office/drawing/2014/main" id="{3F172604-5F98-4B44-BD31-2CF6B5132073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9" name="Rectangle 148">
                <a:extLst>
                  <a:ext uri="{FF2B5EF4-FFF2-40B4-BE49-F238E27FC236}">
                    <a16:creationId xmlns:a16="http://schemas.microsoft.com/office/drawing/2014/main" id="{7F036E10-23AC-44BB-B023-49F9FC49C71B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0" name="Rectangle 149">
                <a:extLst>
                  <a:ext uri="{FF2B5EF4-FFF2-40B4-BE49-F238E27FC236}">
                    <a16:creationId xmlns:a16="http://schemas.microsoft.com/office/drawing/2014/main" id="{642FE3F3-5B3B-4E97-B091-DC32D7B3BE6A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1" name="Rectangle 150">
                <a:extLst>
                  <a:ext uri="{FF2B5EF4-FFF2-40B4-BE49-F238E27FC236}">
                    <a16:creationId xmlns:a16="http://schemas.microsoft.com/office/drawing/2014/main" id="{64D65EFE-CE81-46C1-A91B-B82CB0FC3C1A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2" name="Rectangle 151">
                <a:extLst>
                  <a:ext uri="{FF2B5EF4-FFF2-40B4-BE49-F238E27FC236}">
                    <a16:creationId xmlns:a16="http://schemas.microsoft.com/office/drawing/2014/main" id="{84491CE0-1580-4C5A-BB4A-C8D3FD5076FB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3" name="Rectangle 152">
                <a:extLst>
                  <a:ext uri="{FF2B5EF4-FFF2-40B4-BE49-F238E27FC236}">
                    <a16:creationId xmlns:a16="http://schemas.microsoft.com/office/drawing/2014/main" id="{42EF6434-FF02-4BE1-B472-0DE945AF3F40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4" name="Rectangle 153">
                <a:extLst>
                  <a:ext uri="{FF2B5EF4-FFF2-40B4-BE49-F238E27FC236}">
                    <a16:creationId xmlns:a16="http://schemas.microsoft.com/office/drawing/2014/main" id="{1DB61159-FC36-4340-A939-E686104C0B89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5" name="Rectangle 154">
                <a:extLst>
                  <a:ext uri="{FF2B5EF4-FFF2-40B4-BE49-F238E27FC236}">
                    <a16:creationId xmlns:a16="http://schemas.microsoft.com/office/drawing/2014/main" id="{BA9AD09D-4180-47BB-A6FC-452253676603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42" name="Oval 141">
              <a:extLst>
                <a:ext uri="{FF2B5EF4-FFF2-40B4-BE49-F238E27FC236}">
                  <a16:creationId xmlns:a16="http://schemas.microsoft.com/office/drawing/2014/main" id="{D4B6DFF5-972E-4768-ACC3-432231FB2BAB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91D8B99E-7F50-4D0D-821B-ADA95A7A5EB4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4</a:t>
              </a:r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43A3DC91-3032-4955-B3B8-6CD83F3F1B36}"/>
              </a:ext>
            </a:extLst>
          </p:cNvPr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4CFDDC89-2615-47CD-BDD6-121185E030AB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58" name="Group 157">
              <a:extLst>
                <a:ext uri="{FF2B5EF4-FFF2-40B4-BE49-F238E27FC236}">
                  <a16:creationId xmlns:a16="http://schemas.microsoft.com/office/drawing/2014/main" id="{B7763FE7-219F-42A9-8FFB-B59E76C66FCC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61" name="Rectangle 160">
                <a:extLst>
                  <a:ext uri="{FF2B5EF4-FFF2-40B4-BE49-F238E27FC236}">
                    <a16:creationId xmlns:a16="http://schemas.microsoft.com/office/drawing/2014/main" id="{640B9D9F-8BC9-470F-A444-E7E8B77BAC88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2" name="Rectangle 161">
                <a:extLst>
                  <a:ext uri="{FF2B5EF4-FFF2-40B4-BE49-F238E27FC236}">
                    <a16:creationId xmlns:a16="http://schemas.microsoft.com/office/drawing/2014/main" id="{4041D6D6-7BC6-4BB7-A128-80B4FD32B40F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3" name="Rectangle 162">
                <a:extLst>
                  <a:ext uri="{FF2B5EF4-FFF2-40B4-BE49-F238E27FC236}">
                    <a16:creationId xmlns:a16="http://schemas.microsoft.com/office/drawing/2014/main" id="{18EE5E36-4D7E-407D-BC5D-5508265815D0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4" name="Rectangle 163">
                <a:extLst>
                  <a:ext uri="{FF2B5EF4-FFF2-40B4-BE49-F238E27FC236}">
                    <a16:creationId xmlns:a16="http://schemas.microsoft.com/office/drawing/2014/main" id="{EB3CD1E8-3567-4733-9803-9D38E028336F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5" name="Rectangle 164">
                <a:extLst>
                  <a:ext uri="{FF2B5EF4-FFF2-40B4-BE49-F238E27FC236}">
                    <a16:creationId xmlns:a16="http://schemas.microsoft.com/office/drawing/2014/main" id="{A2B85BBB-BF31-4844-9361-27526A39EBFB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6" name="Rectangle 165">
                <a:extLst>
                  <a:ext uri="{FF2B5EF4-FFF2-40B4-BE49-F238E27FC236}">
                    <a16:creationId xmlns:a16="http://schemas.microsoft.com/office/drawing/2014/main" id="{F8BFEB53-CD7E-4FA0-B322-89717DF755D9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7" name="Rectangle 166">
                <a:extLst>
                  <a:ext uri="{FF2B5EF4-FFF2-40B4-BE49-F238E27FC236}">
                    <a16:creationId xmlns:a16="http://schemas.microsoft.com/office/drawing/2014/main" id="{D26F70EB-FB53-4D5B-8BDE-E48DD6EDFE65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8" name="Rectangle 167">
                <a:extLst>
                  <a:ext uri="{FF2B5EF4-FFF2-40B4-BE49-F238E27FC236}">
                    <a16:creationId xmlns:a16="http://schemas.microsoft.com/office/drawing/2014/main" id="{C87AF7BB-FD91-48E4-B8D9-05024B9B2580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9" name="Rectangle 168">
                <a:extLst>
                  <a:ext uri="{FF2B5EF4-FFF2-40B4-BE49-F238E27FC236}">
                    <a16:creationId xmlns:a16="http://schemas.microsoft.com/office/drawing/2014/main" id="{B941A0BD-2007-434E-AF6C-7D536AD3021C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0" name="Rectangle 169">
                <a:extLst>
                  <a:ext uri="{FF2B5EF4-FFF2-40B4-BE49-F238E27FC236}">
                    <a16:creationId xmlns:a16="http://schemas.microsoft.com/office/drawing/2014/main" id="{4E4B76E2-0033-463C-B9D9-ADAED092C47A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1" name="Rectangle 170">
                <a:extLst>
                  <a:ext uri="{FF2B5EF4-FFF2-40B4-BE49-F238E27FC236}">
                    <a16:creationId xmlns:a16="http://schemas.microsoft.com/office/drawing/2014/main" id="{D74B9B2C-F92F-4998-B76A-4ECAECBAC4D4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2" name="Rectangle 171">
                <a:extLst>
                  <a:ext uri="{FF2B5EF4-FFF2-40B4-BE49-F238E27FC236}">
                    <a16:creationId xmlns:a16="http://schemas.microsoft.com/office/drawing/2014/main" id="{E786580E-B590-40AC-8EC8-11166B2B6B35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59" name="Oval 158">
              <a:extLst>
                <a:ext uri="{FF2B5EF4-FFF2-40B4-BE49-F238E27FC236}">
                  <a16:creationId xmlns:a16="http://schemas.microsoft.com/office/drawing/2014/main" id="{CC619718-71EB-4482-8132-EB3E6EFA3AA6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60" name="TextBox 159">
              <a:extLst>
                <a:ext uri="{FF2B5EF4-FFF2-40B4-BE49-F238E27FC236}">
                  <a16:creationId xmlns:a16="http://schemas.microsoft.com/office/drawing/2014/main" id="{58E8D186-677C-4BF8-AF02-AAB10E5C5C86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3</a:t>
              </a:r>
            </a:p>
          </p:txBody>
        </p:sp>
      </p:grp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0702D172-F206-4FB4-98A1-5A1ECE4C88BB}"/>
              </a:ext>
            </a:extLst>
          </p:cNvPr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1AE5F320-DFE6-4B35-A554-F329B753425A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75" name="Group 174">
              <a:extLst>
                <a:ext uri="{FF2B5EF4-FFF2-40B4-BE49-F238E27FC236}">
                  <a16:creationId xmlns:a16="http://schemas.microsoft.com/office/drawing/2014/main" id="{4177DE74-B808-4F23-B3E3-18D77BA36FF6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78" name="Rectangle 177">
                <a:extLst>
                  <a:ext uri="{FF2B5EF4-FFF2-40B4-BE49-F238E27FC236}">
                    <a16:creationId xmlns:a16="http://schemas.microsoft.com/office/drawing/2014/main" id="{F54C246D-3CD4-44BE-A004-73A9CA020191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9" name="Rectangle 178">
                <a:extLst>
                  <a:ext uri="{FF2B5EF4-FFF2-40B4-BE49-F238E27FC236}">
                    <a16:creationId xmlns:a16="http://schemas.microsoft.com/office/drawing/2014/main" id="{AE9EBB89-9686-4D7B-A73F-D1FB426834B7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0" name="Rectangle 179">
                <a:extLst>
                  <a:ext uri="{FF2B5EF4-FFF2-40B4-BE49-F238E27FC236}">
                    <a16:creationId xmlns:a16="http://schemas.microsoft.com/office/drawing/2014/main" id="{68E239B9-415F-4BBA-BF10-A0FA621EE716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1" name="Rectangle 180">
                <a:extLst>
                  <a:ext uri="{FF2B5EF4-FFF2-40B4-BE49-F238E27FC236}">
                    <a16:creationId xmlns:a16="http://schemas.microsoft.com/office/drawing/2014/main" id="{8F191D0E-0BA4-436C-BF7A-4021084BC24D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2" name="Rectangle 181">
                <a:extLst>
                  <a:ext uri="{FF2B5EF4-FFF2-40B4-BE49-F238E27FC236}">
                    <a16:creationId xmlns:a16="http://schemas.microsoft.com/office/drawing/2014/main" id="{BC505B98-D894-4415-8788-A2C789D54902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3" name="Rectangle 182">
                <a:extLst>
                  <a:ext uri="{FF2B5EF4-FFF2-40B4-BE49-F238E27FC236}">
                    <a16:creationId xmlns:a16="http://schemas.microsoft.com/office/drawing/2014/main" id="{0657E300-08E1-48EA-A553-08FF7C6D0E3E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4" name="Rectangle 183">
                <a:extLst>
                  <a:ext uri="{FF2B5EF4-FFF2-40B4-BE49-F238E27FC236}">
                    <a16:creationId xmlns:a16="http://schemas.microsoft.com/office/drawing/2014/main" id="{752FC57D-D32F-4EED-9DC4-F19DE7A7AEB7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5" name="Rectangle 184">
                <a:extLst>
                  <a:ext uri="{FF2B5EF4-FFF2-40B4-BE49-F238E27FC236}">
                    <a16:creationId xmlns:a16="http://schemas.microsoft.com/office/drawing/2014/main" id="{F6350964-4609-4B8A-A191-7FC3C405F943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6" name="Rectangle 185">
                <a:extLst>
                  <a:ext uri="{FF2B5EF4-FFF2-40B4-BE49-F238E27FC236}">
                    <a16:creationId xmlns:a16="http://schemas.microsoft.com/office/drawing/2014/main" id="{1A1197B6-C41C-4336-B49B-840134FA1E54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7" name="Rectangle 186">
                <a:extLst>
                  <a:ext uri="{FF2B5EF4-FFF2-40B4-BE49-F238E27FC236}">
                    <a16:creationId xmlns:a16="http://schemas.microsoft.com/office/drawing/2014/main" id="{78929E8D-8E5E-4ABD-A076-00E953ED375F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8" name="Rectangle 187">
                <a:extLst>
                  <a:ext uri="{FF2B5EF4-FFF2-40B4-BE49-F238E27FC236}">
                    <a16:creationId xmlns:a16="http://schemas.microsoft.com/office/drawing/2014/main" id="{8BDAF833-E442-4F5D-AAD5-DEE1A71E031A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9" name="Rectangle 188">
                <a:extLst>
                  <a:ext uri="{FF2B5EF4-FFF2-40B4-BE49-F238E27FC236}">
                    <a16:creationId xmlns:a16="http://schemas.microsoft.com/office/drawing/2014/main" id="{4E6ED1F2-81D9-4F3D-9098-D1B82DAD16CB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76" name="Oval 175">
              <a:extLst>
                <a:ext uri="{FF2B5EF4-FFF2-40B4-BE49-F238E27FC236}">
                  <a16:creationId xmlns:a16="http://schemas.microsoft.com/office/drawing/2014/main" id="{509AD755-61F0-49BB-9785-AEB715A2D854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77" name="TextBox 176">
              <a:extLst>
                <a:ext uri="{FF2B5EF4-FFF2-40B4-BE49-F238E27FC236}">
                  <a16:creationId xmlns:a16="http://schemas.microsoft.com/office/drawing/2014/main" id="{E292A662-6505-4163-931F-BE7E41BA1F34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2</a:t>
              </a:r>
            </a:p>
          </p:txBody>
        </p:sp>
      </p:grpSp>
      <p:grpSp>
        <p:nvGrpSpPr>
          <p:cNvPr id="190" name="Group 189">
            <a:extLst>
              <a:ext uri="{FF2B5EF4-FFF2-40B4-BE49-F238E27FC236}">
                <a16:creationId xmlns:a16="http://schemas.microsoft.com/office/drawing/2014/main" id="{F2C477F8-DA26-458C-AD11-6B936BD20065}"/>
              </a:ext>
            </a:extLst>
          </p:cNvPr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3FAB9B0C-606A-4049-BE36-8D9BBB08A49A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92" name="Group 191">
              <a:extLst>
                <a:ext uri="{FF2B5EF4-FFF2-40B4-BE49-F238E27FC236}">
                  <a16:creationId xmlns:a16="http://schemas.microsoft.com/office/drawing/2014/main" id="{9608CDB4-2D73-42C7-8717-3B2512A86ACB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95" name="Rectangle 194">
                <a:extLst>
                  <a:ext uri="{FF2B5EF4-FFF2-40B4-BE49-F238E27FC236}">
                    <a16:creationId xmlns:a16="http://schemas.microsoft.com/office/drawing/2014/main" id="{1A1B43EE-F0F1-48F2-9BB8-BC732D1EBF29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6" name="Rectangle 195">
                <a:extLst>
                  <a:ext uri="{FF2B5EF4-FFF2-40B4-BE49-F238E27FC236}">
                    <a16:creationId xmlns:a16="http://schemas.microsoft.com/office/drawing/2014/main" id="{43F49B12-318B-4297-A41F-59DFE7AD9E7A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7" name="Rectangle 196">
                <a:extLst>
                  <a:ext uri="{FF2B5EF4-FFF2-40B4-BE49-F238E27FC236}">
                    <a16:creationId xmlns:a16="http://schemas.microsoft.com/office/drawing/2014/main" id="{F758A6C1-0D60-4334-B566-368BDB99B961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8" name="Rectangle 197">
                <a:extLst>
                  <a:ext uri="{FF2B5EF4-FFF2-40B4-BE49-F238E27FC236}">
                    <a16:creationId xmlns:a16="http://schemas.microsoft.com/office/drawing/2014/main" id="{84150105-CEFE-4843-9051-92404BC1555E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9" name="Rectangle 198">
                <a:extLst>
                  <a:ext uri="{FF2B5EF4-FFF2-40B4-BE49-F238E27FC236}">
                    <a16:creationId xmlns:a16="http://schemas.microsoft.com/office/drawing/2014/main" id="{B9E9A2DF-716F-4EE5-A359-660ACA35E550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0" name="Rectangle 199">
                <a:extLst>
                  <a:ext uri="{FF2B5EF4-FFF2-40B4-BE49-F238E27FC236}">
                    <a16:creationId xmlns:a16="http://schemas.microsoft.com/office/drawing/2014/main" id="{C2A9C3C5-3A69-4DED-A058-2B3CD278EB56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1" name="Rectangle 200">
                <a:extLst>
                  <a:ext uri="{FF2B5EF4-FFF2-40B4-BE49-F238E27FC236}">
                    <a16:creationId xmlns:a16="http://schemas.microsoft.com/office/drawing/2014/main" id="{E221EB65-4352-43AF-909A-18F9E03F03DC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2" name="Rectangle 201">
                <a:extLst>
                  <a:ext uri="{FF2B5EF4-FFF2-40B4-BE49-F238E27FC236}">
                    <a16:creationId xmlns:a16="http://schemas.microsoft.com/office/drawing/2014/main" id="{C29284CA-529D-4299-9DC7-FAAE286ED8AC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3" name="Rectangle 202">
                <a:extLst>
                  <a:ext uri="{FF2B5EF4-FFF2-40B4-BE49-F238E27FC236}">
                    <a16:creationId xmlns:a16="http://schemas.microsoft.com/office/drawing/2014/main" id="{7478D28F-66B5-4BEB-9FAA-E4624DBFED95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4" name="Rectangle 203">
                <a:extLst>
                  <a:ext uri="{FF2B5EF4-FFF2-40B4-BE49-F238E27FC236}">
                    <a16:creationId xmlns:a16="http://schemas.microsoft.com/office/drawing/2014/main" id="{4D538CBF-17BF-4B8E-9D2D-E08526CC552F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5" name="Rectangle 204">
                <a:extLst>
                  <a:ext uri="{FF2B5EF4-FFF2-40B4-BE49-F238E27FC236}">
                    <a16:creationId xmlns:a16="http://schemas.microsoft.com/office/drawing/2014/main" id="{3D1CE0B2-C6FC-4A82-80BC-A38B0B12CA3E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6" name="Rectangle 205">
                <a:extLst>
                  <a:ext uri="{FF2B5EF4-FFF2-40B4-BE49-F238E27FC236}">
                    <a16:creationId xmlns:a16="http://schemas.microsoft.com/office/drawing/2014/main" id="{B395D3BE-9E56-419E-99A3-3424B6B11CAF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93" name="Oval 192">
              <a:extLst>
                <a:ext uri="{FF2B5EF4-FFF2-40B4-BE49-F238E27FC236}">
                  <a16:creationId xmlns:a16="http://schemas.microsoft.com/office/drawing/2014/main" id="{03D275B6-DDCD-4F6F-AB45-F6A2C7E9E1B3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94" name="TextBox 193">
              <a:extLst>
                <a:ext uri="{FF2B5EF4-FFF2-40B4-BE49-F238E27FC236}">
                  <a16:creationId xmlns:a16="http://schemas.microsoft.com/office/drawing/2014/main" id="{01D6D890-826C-430B-9877-32361B310C31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1</a:t>
              </a:r>
            </a:p>
          </p:txBody>
        </p:sp>
      </p:grpSp>
      <p:grpSp>
        <p:nvGrpSpPr>
          <p:cNvPr id="207" name="Group 206">
            <a:extLst>
              <a:ext uri="{FF2B5EF4-FFF2-40B4-BE49-F238E27FC236}">
                <a16:creationId xmlns:a16="http://schemas.microsoft.com/office/drawing/2014/main" id="{151F422F-E16C-47DA-83F3-1D28ABF5C886}"/>
              </a:ext>
            </a:extLst>
          </p:cNvPr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208" name="Freeform: Shape 207">
              <a:extLst>
                <a:ext uri="{FF2B5EF4-FFF2-40B4-BE49-F238E27FC236}">
                  <a16:creationId xmlns:a16="http://schemas.microsoft.com/office/drawing/2014/main" id="{D7A462C9-A163-4AB1-802E-E6C359CD24A4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209" name="Group 208">
              <a:extLst>
                <a:ext uri="{FF2B5EF4-FFF2-40B4-BE49-F238E27FC236}">
                  <a16:creationId xmlns:a16="http://schemas.microsoft.com/office/drawing/2014/main" id="{E521A506-DC47-43D3-8599-C51A98F77221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212" name="Rectangle 211">
                <a:extLst>
                  <a:ext uri="{FF2B5EF4-FFF2-40B4-BE49-F238E27FC236}">
                    <a16:creationId xmlns:a16="http://schemas.microsoft.com/office/drawing/2014/main" id="{B77E6C86-FEEB-4239-B031-CA29FC7A40BE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3" name="Rectangle 212">
                <a:extLst>
                  <a:ext uri="{FF2B5EF4-FFF2-40B4-BE49-F238E27FC236}">
                    <a16:creationId xmlns:a16="http://schemas.microsoft.com/office/drawing/2014/main" id="{ED4C1620-480B-425C-B8EB-E41CFA9599C6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4" name="Rectangle 213">
                <a:extLst>
                  <a:ext uri="{FF2B5EF4-FFF2-40B4-BE49-F238E27FC236}">
                    <a16:creationId xmlns:a16="http://schemas.microsoft.com/office/drawing/2014/main" id="{DBECA0F1-4584-4C92-912C-C4F0EA7055D7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5" name="Rectangle 214">
                <a:extLst>
                  <a:ext uri="{FF2B5EF4-FFF2-40B4-BE49-F238E27FC236}">
                    <a16:creationId xmlns:a16="http://schemas.microsoft.com/office/drawing/2014/main" id="{CF7573AF-EFBE-4803-873E-CFD4C76AEACA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6" name="Rectangle 215">
                <a:extLst>
                  <a:ext uri="{FF2B5EF4-FFF2-40B4-BE49-F238E27FC236}">
                    <a16:creationId xmlns:a16="http://schemas.microsoft.com/office/drawing/2014/main" id="{E8EE2A99-BA7B-4ABC-92C4-BBBB8C60A746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7" name="Rectangle 216">
                <a:extLst>
                  <a:ext uri="{FF2B5EF4-FFF2-40B4-BE49-F238E27FC236}">
                    <a16:creationId xmlns:a16="http://schemas.microsoft.com/office/drawing/2014/main" id="{0773BF49-9720-4F13-A4F9-1B8C2FFA7B7B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8" name="Rectangle 217">
                <a:extLst>
                  <a:ext uri="{FF2B5EF4-FFF2-40B4-BE49-F238E27FC236}">
                    <a16:creationId xmlns:a16="http://schemas.microsoft.com/office/drawing/2014/main" id="{D126C2FD-2FAE-47BC-B563-A7E363567B52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9" name="Rectangle 218">
                <a:extLst>
                  <a:ext uri="{FF2B5EF4-FFF2-40B4-BE49-F238E27FC236}">
                    <a16:creationId xmlns:a16="http://schemas.microsoft.com/office/drawing/2014/main" id="{23C42500-C903-416C-ABD6-179B23ABF18C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20" name="Rectangle 219">
                <a:extLst>
                  <a:ext uri="{FF2B5EF4-FFF2-40B4-BE49-F238E27FC236}">
                    <a16:creationId xmlns:a16="http://schemas.microsoft.com/office/drawing/2014/main" id="{04395F4B-CAD8-4781-A8D6-AC08476AF9F5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21" name="Rectangle 220">
                <a:extLst>
                  <a:ext uri="{FF2B5EF4-FFF2-40B4-BE49-F238E27FC236}">
                    <a16:creationId xmlns:a16="http://schemas.microsoft.com/office/drawing/2014/main" id="{3658B6E6-FD6F-4091-985A-621FD8823C64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22" name="Rectangle 221">
                <a:extLst>
                  <a:ext uri="{FF2B5EF4-FFF2-40B4-BE49-F238E27FC236}">
                    <a16:creationId xmlns:a16="http://schemas.microsoft.com/office/drawing/2014/main" id="{19A6C6E0-8AA1-4C86-AA8E-0B5ED2ECAD5A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23" name="Rectangle 222">
                <a:extLst>
                  <a:ext uri="{FF2B5EF4-FFF2-40B4-BE49-F238E27FC236}">
                    <a16:creationId xmlns:a16="http://schemas.microsoft.com/office/drawing/2014/main" id="{EA317202-F2E8-45DC-A1E1-94D67D193BDF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210" name="Oval 209">
              <a:extLst>
                <a:ext uri="{FF2B5EF4-FFF2-40B4-BE49-F238E27FC236}">
                  <a16:creationId xmlns:a16="http://schemas.microsoft.com/office/drawing/2014/main" id="{5F5820FE-CF8A-4AD7-85F3-B09DBEA56F54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211" name="TextBox 210">
              <a:extLst>
                <a:ext uri="{FF2B5EF4-FFF2-40B4-BE49-F238E27FC236}">
                  <a16:creationId xmlns:a16="http://schemas.microsoft.com/office/drawing/2014/main" id="{C9253B4C-F61B-46D1-A603-366F28529128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0</a:t>
              </a:r>
            </a:p>
          </p:txBody>
        </p:sp>
      </p:grpSp>
      <p:pic>
        <p:nvPicPr>
          <p:cNvPr id="224" name="nhạc chơi rung chuông vàng">
            <a:hlinkClick r:id="" action="ppaction://media"/>
            <a:extLst>
              <a:ext uri="{FF2B5EF4-FFF2-40B4-BE49-F238E27FC236}">
                <a16:creationId xmlns:a16="http://schemas.microsoft.com/office/drawing/2014/main" id="{3A84931F-76C4-470B-B61B-737C1576B4B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941905" y="1693878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475" y="2038771"/>
            <a:ext cx="5803327" cy="428424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3973" y="1743958"/>
            <a:ext cx="9394308" cy="3411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338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15336" fill="hold"/>
                                        <p:tgtEl>
                                          <p:spTgt spid="2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00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00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900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4"/>
                </p:tgtEl>
              </p:cMediaNode>
            </p:audio>
          </p:childTnLst>
        </p:cTn>
      </p:par>
    </p:tnLst>
    <p:bldLst>
      <p:bldP spid="12" grpId="0"/>
      <p:bldP spid="30" grpId="0"/>
      <p:bldP spid="31" grpId="0"/>
      <p:bldP spid="32" grpId="0"/>
      <p:bldP spid="2" grpId="0"/>
      <p:bldP spid="34" grpId="0"/>
      <p:bldP spid="3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2" descr="Gold Texture Background Image">
            <a:extLst>
              <a:ext uri="{FF2B5EF4-FFF2-40B4-BE49-F238E27FC236}">
                <a16:creationId xmlns:a16="http://schemas.microsoft.com/office/drawing/2014/main" id="{5E538C83-BB67-4A1C-801F-61B59F12FD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747DD471-11AD-409F-8A0C-1B949AD388F6}"/>
              </a:ext>
            </a:extLst>
          </p:cNvPr>
          <p:cNvGrpSpPr/>
          <p:nvPr/>
        </p:nvGrpSpPr>
        <p:grpSpPr>
          <a:xfrm>
            <a:off x="-457199" y="920009"/>
            <a:ext cx="12649200" cy="6032120"/>
            <a:chOff x="333828" y="1567890"/>
            <a:chExt cx="11524343" cy="4847772"/>
          </a:xfrm>
          <a:effectLst>
            <a:outerShdw blurRad="63500" sx="102000" sy="102000" algn="ctr" rotWithShape="0">
              <a:prstClr val="black">
                <a:alpha val="80000"/>
              </a:prstClr>
            </a:outerShdw>
          </a:effectLst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6216F1F8-B6C1-4C40-886B-3A2497B820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1928E1C-C859-46F1-B44F-89F8C7FCE1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67890"/>
              <a:ext cx="11524343" cy="4847772"/>
            </a:xfrm>
            <a:prstGeom prst="rect">
              <a:avLst/>
            </a:prstGeom>
          </p:spPr>
        </p:pic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2C57131F-C79D-4825-BD7B-1FBE387F303C}"/>
              </a:ext>
            </a:extLst>
          </p:cNvPr>
          <p:cNvSpPr txBox="1"/>
          <p:nvPr/>
        </p:nvSpPr>
        <p:spPr>
          <a:xfrm>
            <a:off x="4266939" y="194891"/>
            <a:ext cx="37592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fr-FR" sz="4800" b="1" dirty="0" err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Câu</a:t>
            </a:r>
            <a:r>
              <a:rPr lang="fr-FR" sz="48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fr-FR" sz="4800" b="1" dirty="0" err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hỏi</a:t>
            </a:r>
            <a:r>
              <a:rPr lang="fr-FR" sz="48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fr-FR" sz="4800" b="1" dirty="0" smtClean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4</a:t>
            </a:r>
            <a:endParaRPr lang="fr-FR" sz="4800" b="1" dirty="0">
              <a:solidFill>
                <a:srgbClr val="FFC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id="{0C565E6E-F029-47F4-9374-7A5B37ACC7FC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2203" y="280912"/>
            <a:ext cx="2473163" cy="247316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44A0FA2-93E8-4A6D-B0CB-2050EA1254DC}"/>
              </a:ext>
            </a:extLst>
          </p:cNvPr>
          <p:cNvSpPr txBox="1"/>
          <p:nvPr/>
        </p:nvSpPr>
        <p:spPr>
          <a:xfrm>
            <a:off x="1330474" y="1382435"/>
            <a:ext cx="84332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ho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hắt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hơi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fr-FR" sz="9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91E6791-AA72-4976-A077-5A2A3E9BCC77}"/>
              </a:ext>
            </a:extLst>
          </p:cNvPr>
          <p:cNvGrpSpPr/>
          <p:nvPr/>
        </p:nvGrpSpPr>
        <p:grpSpPr>
          <a:xfrm>
            <a:off x="747116" y="2595928"/>
            <a:ext cx="4918335" cy="1516904"/>
            <a:chOff x="333828" y="1584291"/>
            <a:chExt cx="11524343" cy="4847772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347B29AD-2981-4A70-97CD-219825C256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11A1980B-0C4B-493C-B1FD-94EBAC8814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E40A452-AD32-4973-93FD-F4C4003D67AF}"/>
              </a:ext>
            </a:extLst>
          </p:cNvPr>
          <p:cNvGrpSpPr/>
          <p:nvPr/>
        </p:nvGrpSpPr>
        <p:grpSpPr>
          <a:xfrm>
            <a:off x="6482845" y="2767013"/>
            <a:ext cx="4597911" cy="1278595"/>
            <a:chOff x="333828" y="1584291"/>
            <a:chExt cx="11524343" cy="4847772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F2EAF8E5-6EA9-41CF-94FD-2F138B9DF3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E5DF533E-DE32-454B-81F8-CE39568BAE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9DC5DC2-630A-47E0-B305-10E09B9D99F1}"/>
              </a:ext>
            </a:extLst>
          </p:cNvPr>
          <p:cNvGrpSpPr/>
          <p:nvPr/>
        </p:nvGrpSpPr>
        <p:grpSpPr>
          <a:xfrm>
            <a:off x="3996007" y="4962447"/>
            <a:ext cx="3762056" cy="1332524"/>
            <a:chOff x="333828" y="1584291"/>
            <a:chExt cx="11524343" cy="4847772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3D36C072-2616-4149-A73F-EF045D91C7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615435D3-F2BC-48EB-BF99-C035EE593F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C10D5D51-143C-4D86-8F14-FCBA79843B3F}"/>
              </a:ext>
            </a:extLst>
          </p:cNvPr>
          <p:cNvSpPr txBox="1"/>
          <p:nvPr/>
        </p:nvSpPr>
        <p:spPr>
          <a:xfrm>
            <a:off x="4740894" y="5157570"/>
            <a:ext cx="23875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C000"/>
                </a:solidFill>
                <a:latin typeface="Montserrat" panose="00000500000000000000" pitchFamily="2" charset="0"/>
              </a:rPr>
              <a:t>C. </a:t>
            </a:r>
            <a:r>
              <a:rPr lang="en-US" sz="2400" b="1" dirty="0" err="1" smtClean="0">
                <a:solidFill>
                  <a:srgbClr val="FFC000"/>
                </a:solidFill>
                <a:latin typeface="Montserrat" panose="00000500000000000000" pitchFamily="2" charset="0"/>
              </a:rPr>
              <a:t>Tất</a:t>
            </a:r>
            <a:r>
              <a:rPr lang="en-US" sz="2400" b="1" dirty="0" smtClean="0">
                <a:solidFill>
                  <a:srgbClr val="FFC000"/>
                </a:solidFill>
                <a:latin typeface="Montserrat" panose="00000500000000000000" pitchFamily="2" charset="0"/>
              </a:rPr>
              <a:t> </a:t>
            </a:r>
            <a:r>
              <a:rPr lang="en-US" sz="2400" b="1" dirty="0" err="1" smtClean="0">
                <a:solidFill>
                  <a:srgbClr val="FFC000"/>
                </a:solidFill>
                <a:latin typeface="Montserrat" panose="00000500000000000000" pitchFamily="2" charset="0"/>
              </a:rPr>
              <a:t>cả</a:t>
            </a:r>
            <a:r>
              <a:rPr lang="en-US" sz="2400" b="1" dirty="0" smtClean="0">
                <a:solidFill>
                  <a:srgbClr val="FFC000"/>
                </a:solidFill>
                <a:latin typeface="Montserrat" panose="00000500000000000000" pitchFamily="2" charset="0"/>
              </a:rPr>
              <a:t> </a:t>
            </a:r>
            <a:r>
              <a:rPr lang="en-US" sz="2400" b="1" dirty="0" err="1" smtClean="0">
                <a:solidFill>
                  <a:srgbClr val="FFC000"/>
                </a:solidFill>
                <a:latin typeface="Montserrat" panose="00000500000000000000" pitchFamily="2" charset="0"/>
              </a:rPr>
              <a:t>đáp</a:t>
            </a:r>
            <a:r>
              <a:rPr lang="en-US" sz="2400" b="1" dirty="0" smtClean="0">
                <a:solidFill>
                  <a:srgbClr val="FFC000"/>
                </a:solidFill>
                <a:latin typeface="Montserrat" panose="00000500000000000000" pitchFamily="2" charset="0"/>
              </a:rPr>
              <a:t> </a:t>
            </a:r>
            <a:r>
              <a:rPr lang="en-US" sz="2400" b="1" dirty="0" err="1" smtClean="0">
                <a:solidFill>
                  <a:srgbClr val="FFC000"/>
                </a:solidFill>
                <a:latin typeface="Montserrat" panose="00000500000000000000" pitchFamily="2" charset="0"/>
              </a:rPr>
              <a:t>án</a:t>
            </a:r>
            <a:r>
              <a:rPr lang="en-US" sz="2400" b="1" dirty="0" smtClean="0">
                <a:solidFill>
                  <a:srgbClr val="FFC000"/>
                </a:solidFill>
                <a:latin typeface="Montserrat" panose="00000500000000000000" pitchFamily="2" charset="0"/>
              </a:rPr>
              <a:t> </a:t>
            </a:r>
            <a:r>
              <a:rPr lang="en-US" sz="2400" b="1" dirty="0" err="1" smtClean="0">
                <a:solidFill>
                  <a:srgbClr val="FFC000"/>
                </a:solidFill>
                <a:latin typeface="Montserrat" panose="00000500000000000000" pitchFamily="2" charset="0"/>
              </a:rPr>
              <a:t>trên</a:t>
            </a:r>
            <a:endParaRPr lang="fr-FR" sz="3200" dirty="0">
              <a:solidFill>
                <a:srgbClr val="FFC000"/>
              </a:solidFill>
              <a:latin typeface="Montserrat" panose="00000500000000000000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48271ED-E1C7-4657-9182-F49EA1C44A96}"/>
              </a:ext>
            </a:extLst>
          </p:cNvPr>
          <p:cNvSpPr txBox="1"/>
          <p:nvPr/>
        </p:nvSpPr>
        <p:spPr>
          <a:xfrm>
            <a:off x="7663934" y="2871134"/>
            <a:ext cx="27604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thùng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rửa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fr-FR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9468FC3-2975-4A08-ACE4-06E3AE95B9C5}"/>
              </a:ext>
            </a:extLst>
          </p:cNvPr>
          <p:cNvSpPr txBox="1"/>
          <p:nvPr/>
        </p:nvSpPr>
        <p:spPr>
          <a:xfrm>
            <a:off x="1140357" y="2630023"/>
            <a:ext cx="6730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800" b="1" dirty="0">
                <a:solidFill>
                  <a:schemeClr val="bg1"/>
                </a:solidFill>
                <a:latin typeface="Montserrat" panose="00000500000000000000" pitchFamily="2" charset="0"/>
              </a:rPr>
              <a:t>A.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7F6B512-23F5-470C-9077-2511DEC9328A}"/>
              </a:ext>
            </a:extLst>
          </p:cNvPr>
          <p:cNvSpPr txBox="1"/>
          <p:nvPr/>
        </p:nvSpPr>
        <p:spPr>
          <a:xfrm>
            <a:off x="6791647" y="2932368"/>
            <a:ext cx="8722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800" b="1" dirty="0">
                <a:solidFill>
                  <a:schemeClr val="bg1"/>
                </a:solidFill>
                <a:latin typeface="Montserrat" panose="00000500000000000000" pitchFamily="2" charset="0"/>
              </a:rPr>
              <a:t>B.</a:t>
            </a:r>
          </a:p>
        </p:txBody>
      </p:sp>
      <p:pic>
        <p:nvPicPr>
          <p:cNvPr id="37" name="My Video">
            <a:hlinkClick r:id="" action="ppaction://media"/>
            <a:extLst>
              <a:ext uri="{FF2B5EF4-FFF2-40B4-BE49-F238E27FC236}">
                <a16:creationId xmlns:a16="http://schemas.microsoft.com/office/drawing/2014/main" id="{8FF446AA-CA8B-4E58-A41A-454B385D948C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252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915162" y="833280"/>
            <a:ext cx="609600" cy="609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655274" y="2643398"/>
            <a:ext cx="33757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khuỷu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ho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hắt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hơi</a:t>
            </a:r>
            <a:endParaRPr lang="fr-FR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147" y="2654711"/>
            <a:ext cx="5803327" cy="4284247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094" y="2389193"/>
            <a:ext cx="9394308" cy="3411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374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657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</p:childTnLst>
        </p:cTn>
      </p:par>
    </p:tnLst>
    <p:bldLst>
      <p:bldP spid="3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821</TotalTime>
  <Words>430</Words>
  <Application>Microsoft Office PowerPoint</Application>
  <PresentationFormat>Widescreen</PresentationFormat>
  <Paragraphs>104</Paragraphs>
  <Slides>11</Slides>
  <Notes>0</Notes>
  <HiddenSlides>0</HiddenSlides>
  <MMClips>11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Agency FB</vt:lpstr>
      <vt:lpstr>Arial</vt:lpstr>
      <vt:lpstr>Calibri</vt:lpstr>
      <vt:lpstr>Calibri Light</vt:lpstr>
      <vt:lpstr>Montserrat</vt:lpstr>
      <vt:lpstr>Open Sans Extrabold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Dương Nguyễn</dc:creator>
  <cp:lastModifiedBy>Admin</cp:lastModifiedBy>
  <cp:revision>42</cp:revision>
  <dcterms:created xsi:type="dcterms:W3CDTF">2021-01-07T03:44:03Z</dcterms:created>
  <dcterms:modified xsi:type="dcterms:W3CDTF">2021-03-30T03:28:20Z</dcterms:modified>
</cp:coreProperties>
</file>