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>
        <p:scale>
          <a:sx n="69" d="100"/>
          <a:sy n="69" d="100"/>
        </p:scale>
        <p:origin x="-7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2DB6-4A83-42B5-B4F4-14D385B27C9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136B-4828-4D36-A93A-F07643B03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08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HÌNH ẢNH NÚI LỬA ĐANG HOẠT </a:t>
            </a:r>
            <a:r>
              <a:rPr 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56" y="1068046"/>
            <a:ext cx="63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+mj-lt"/>
              </a:rPr>
              <a:t>A.</a:t>
            </a:r>
            <a:endParaRPr lang="en-US" sz="3600" b="1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934515"/>
            <a:ext cx="4108704" cy="2649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9266" y="1061174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+mj-lt"/>
              </a:rPr>
              <a:t>B.</a:t>
            </a:r>
            <a:endParaRPr lang="en-US" sz="3600" b="1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97" y="882552"/>
            <a:ext cx="4272015" cy="2701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7872" y="4718304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1" y="3848088"/>
            <a:ext cx="4284435" cy="285498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022592" y="1015528"/>
            <a:ext cx="726705" cy="6919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66560"/>
          </a:xfrm>
        </p:spPr>
      </p:pic>
      <p:sp>
        <p:nvSpPr>
          <p:cNvPr id="5" name="TextBox 4"/>
          <p:cNvSpPr txBox="1"/>
          <p:nvPr/>
        </p:nvSpPr>
        <p:spPr>
          <a:xfrm>
            <a:off x="45720" y="29056"/>
            <a:ext cx="1222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ĐÚNG VÒNG ĐỜI CỦA 1 CON BƯỚM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1909377"/>
            <a:ext cx="4013662" cy="4588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015" y="1909377"/>
            <a:ext cx="3887585" cy="4588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4062" y="1017151"/>
            <a:ext cx="79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0047" y="1017151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20047" y="1057392"/>
            <a:ext cx="534786" cy="6060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81309" y="950225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09377"/>
            <a:ext cx="3768436" cy="45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43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3" grpId="0"/>
      <p:bldP spid="14" grpId="0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70432" y="365125"/>
            <a:ext cx="9790176" cy="963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148" y="294406"/>
            <a:ext cx="11903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cap="none" spc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cap="none" spc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 NÀO HÒA TAN ĐƯỢC TRONG NƯỚC</a:t>
            </a:r>
            <a:endParaRPr lang="en-US" sz="4400" b="1" cap="none" spc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48" y="1560576"/>
            <a:ext cx="252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ĐƯỜNG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4" y="2244056"/>
            <a:ext cx="3720147" cy="3819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73" y="2349515"/>
            <a:ext cx="3778187" cy="3714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88" y="2349514"/>
            <a:ext cx="3727832" cy="3714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2144" y="1560576"/>
            <a:ext cx="187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B.SỎI</a:t>
            </a:r>
            <a:endParaRPr lang="en-US" sz="36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5668" y="1625632"/>
            <a:ext cx="314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DẦU ĂN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2346" y="1475230"/>
            <a:ext cx="711708" cy="7432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48" y="-193963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12160" y="104576"/>
            <a:ext cx="8509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ẾCH SỐNG Ở ĐÂU?</a:t>
            </a:r>
            <a:endParaRPr lang="en-US" sz="5400" b="1" cap="none" spc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44412"/>
            <a:ext cx="25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A. </a:t>
            </a:r>
            <a:r>
              <a:rPr lang="vi-VN" sz="2800" smtClean="0">
                <a:latin typeface="+mj-lt"/>
              </a:rPr>
              <a:t>TRÊN CẠN</a:t>
            </a:r>
            <a:endParaRPr lang="en-US" sz="28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" y="1837089"/>
            <a:ext cx="3393607" cy="4413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2958" y="1244412"/>
            <a:ext cx="31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06" y="1844575"/>
            <a:ext cx="3815292" cy="4444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9511" y="1232640"/>
            <a:ext cx="281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79512" y="1213404"/>
            <a:ext cx="487398" cy="5616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77" y="1883048"/>
            <a:ext cx="3773487" cy="216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6" y="4047687"/>
            <a:ext cx="3773487" cy="22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92200" y="104576"/>
            <a:ext cx="1127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smtClean="0">
                <a:ln/>
                <a:solidFill>
                  <a:srgbClr val="0070C0"/>
                </a:solidFill>
              </a:rPr>
              <a:t>ĐÂU LÀ HIỆN TƯỢNG LỐC XOÁY</a:t>
            </a:r>
            <a:endParaRPr lang="en-US" sz="5400" b="1" cap="none" spc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046" y="1194814"/>
            <a:ext cx="87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+mj-lt"/>
              </a:rPr>
              <a:t>A.</a:t>
            </a:r>
            <a:endParaRPr lang="en-US" sz="36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4333" y="1219197"/>
            <a:ext cx="107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+mj-lt"/>
              </a:rPr>
              <a:t>B.</a:t>
            </a:r>
            <a:endParaRPr lang="en-US" sz="36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514" y="1207007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811242"/>
            <a:ext cx="3730752" cy="4263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70" y="1841145"/>
            <a:ext cx="4070986" cy="4233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10" y="1865528"/>
            <a:ext cx="3802054" cy="420913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870514" y="1194814"/>
            <a:ext cx="610796" cy="6585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80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Windows User</cp:lastModifiedBy>
  <cp:revision>4</cp:revision>
  <dcterms:created xsi:type="dcterms:W3CDTF">2021-04-01T12:31:02Z</dcterms:created>
  <dcterms:modified xsi:type="dcterms:W3CDTF">2021-04-02T03:08:41Z</dcterms:modified>
</cp:coreProperties>
</file>