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9" r:id="rId4"/>
    <p:sldId id="268"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AEEA"/>
    <a:srgbClr val="F1ADE9"/>
    <a:srgbClr val="F5B6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1" d="100"/>
          <a:sy n="81" d="100"/>
        </p:scale>
        <p:origin x="-25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B84802-F00B-42CB-9C0C-B3D81BF964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D62CBFE-74C3-44CE-8A88-1FD3865A14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0E10FA3E-D89D-4C95-8FAE-32E00E0248ED}"/>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FCD5EAC7-CDFF-43A9-B0D6-A78E8C0D30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D8BB0F9-F3C2-43C4-AF98-D0F14D376C5C}"/>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3645608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D1DD14-C9D6-4BDA-B459-FD91FDAA3D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F763B3BC-E404-4AFC-9152-C541D7ADFF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5C17F59-6D54-4AFD-83AD-CD1174F324C3}"/>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DA4F1470-9455-4DD2-A737-5EF4A0098A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EFCFE7D-E2E7-4B62-8B01-640AF376BEBC}"/>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997506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C560628A-9BD1-48BC-A61A-D0E4693474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C5A3F2E-1969-4601-85EA-06AAA753E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B7EAF89-5828-4093-B695-400DED89A540}"/>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5B4CAB61-1311-40DF-9B30-9412871881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DE3C72B-CF8B-4AA0-A31E-3445E9F70E90}"/>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2718197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110351-FB97-4674-8D45-9D55D42930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9BF8110-2878-4DF6-98B3-88DCC500C0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A05C5B3-AC06-41DC-A27D-D0EFEA2F0FFD}"/>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E9D3ECB6-E3D8-44E3-B1C8-2519D78A0D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A1051F7-BCC2-4E53-A1F4-DB323F2B6ED5}"/>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61473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EF760B-8D84-48C2-8A4C-15068FD52C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4B56CFA0-76B3-48B0-9FF2-DCA94A2950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6A3EE0F-271D-48B8-AAAF-6794AA060481}"/>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53DDBBBC-3EFE-4514-9145-5DB1889B3C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CF7EA7B-F4BB-4315-AC14-89A40231F667}"/>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171193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732AA3-A520-4123-9F25-2C0D87D7A9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B17DEC80-5BEF-4A9D-BFC1-B868517274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D94E8094-34FC-403C-9C86-D542C9E2F5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0BF0B700-BBA8-47DF-944E-A1418EBC98A0}"/>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6" name="Footer Placeholder 5">
            <a:extLst>
              <a:ext uri="{FF2B5EF4-FFF2-40B4-BE49-F238E27FC236}">
                <a16:creationId xmlns="" xmlns:a16="http://schemas.microsoft.com/office/drawing/2014/main" id="{C14EABA7-5125-4F9D-B4A9-4ABD356969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4AA3C66-2057-47AA-9177-92A8F8ED9058}"/>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46673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75A87F-135B-4B9C-9CD6-FBC1A92174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C1CD2FDE-53D9-440F-8554-42358F6861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112F21C-54DF-4F4D-8A7D-53DC8C1FBE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9C8E13E-0391-4D57-9B26-E046A481C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BA15006-A4D5-4935-B446-13E216966B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19D59C9-2B49-408F-BE59-89688E683853}"/>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8" name="Footer Placeholder 7">
            <a:extLst>
              <a:ext uri="{FF2B5EF4-FFF2-40B4-BE49-F238E27FC236}">
                <a16:creationId xmlns="" xmlns:a16="http://schemas.microsoft.com/office/drawing/2014/main" id="{D8F4645F-7433-4255-A24B-64142AEDC2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9693178B-B5CA-437F-82B0-70260A0A3BC4}"/>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91967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6BF7E0-636B-4B99-9B29-A4FB5E450A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33D07FB6-76FC-4134-A2A3-CD7DC3868EFE}"/>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4" name="Footer Placeholder 3">
            <a:extLst>
              <a:ext uri="{FF2B5EF4-FFF2-40B4-BE49-F238E27FC236}">
                <a16:creationId xmlns="" xmlns:a16="http://schemas.microsoft.com/office/drawing/2014/main" id="{310EB804-1228-44C1-AAE5-491BA5CFBD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E43B5A2-0F4D-47BF-B9C2-CE3E9047A9B4}"/>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3493500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CC100A4-26E2-4C4D-9ECD-74FF1251D5CA}"/>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3" name="Footer Placeholder 2">
            <a:extLst>
              <a:ext uri="{FF2B5EF4-FFF2-40B4-BE49-F238E27FC236}">
                <a16:creationId xmlns="" xmlns:a16="http://schemas.microsoft.com/office/drawing/2014/main" id="{190C3AF7-A060-48FB-9701-2A6A1EAC9E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EF6A8F89-B33F-45C7-B3C8-E9539528E236}"/>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4012306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A7AB3B-C730-40C4-AF88-4B185F89FB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A1ABADA-EBA1-41FD-9118-E49B10D8CD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FF4A5DBB-FEAD-44DC-9BBA-EF854BD3A5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776D491-A4FE-43A3-A06D-D10D0B74CF65}"/>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6" name="Footer Placeholder 5">
            <a:extLst>
              <a:ext uri="{FF2B5EF4-FFF2-40B4-BE49-F238E27FC236}">
                <a16:creationId xmlns="" xmlns:a16="http://schemas.microsoft.com/office/drawing/2014/main" id="{63717489-F21F-4682-9E49-800C94F0CF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224B4BE7-BBDC-4EFC-99B7-66033CF2DE45}"/>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1394937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1108BD-C258-4E0A-87A9-189E80DAC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7BAEBB0F-7340-4A87-B7EB-0AE96F9BB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71042A7-7F39-47EF-8790-E617DF358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041EBCD-7462-451C-9866-F391141EA7E2}"/>
              </a:ext>
            </a:extLst>
          </p:cNvPr>
          <p:cNvSpPr>
            <a:spLocks noGrp="1"/>
          </p:cNvSpPr>
          <p:nvPr>
            <p:ph type="dt" sz="half" idx="10"/>
          </p:nvPr>
        </p:nvSpPr>
        <p:spPr/>
        <p:txBody>
          <a:bodyPr/>
          <a:lstStyle/>
          <a:p>
            <a:fld id="{CAC616E2-AF1B-4A04-A22E-BA5A81F0283E}" type="datetimeFigureOut">
              <a:rPr lang="en-US" smtClean="0"/>
              <a:t>4/2/2021</a:t>
            </a:fld>
            <a:endParaRPr lang="en-US"/>
          </a:p>
        </p:txBody>
      </p:sp>
      <p:sp>
        <p:nvSpPr>
          <p:cNvPr id="6" name="Footer Placeholder 5">
            <a:extLst>
              <a:ext uri="{FF2B5EF4-FFF2-40B4-BE49-F238E27FC236}">
                <a16:creationId xmlns="" xmlns:a16="http://schemas.microsoft.com/office/drawing/2014/main" id="{1553BB07-B362-4150-BA72-3772C8E4E7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F3C695E-9DAA-4B0D-862B-28DF436A8740}"/>
              </a:ext>
            </a:extLst>
          </p:cNvPr>
          <p:cNvSpPr>
            <a:spLocks noGrp="1"/>
          </p:cNvSpPr>
          <p:nvPr>
            <p:ph type="sldNum" sz="quarter" idx="12"/>
          </p:nvPr>
        </p:nvSpPr>
        <p:spPr/>
        <p:txBody>
          <a:bodyPr/>
          <a:lstStyle/>
          <a:p>
            <a:fld id="{4093F8E1-C1A4-49F6-A9D5-3EE2A704A595}" type="slidenum">
              <a:rPr lang="en-US" smtClean="0"/>
              <a:t>‹#›</a:t>
            </a:fld>
            <a:endParaRPr lang="en-US"/>
          </a:p>
        </p:txBody>
      </p:sp>
    </p:spTree>
    <p:extLst>
      <p:ext uri="{BB962C8B-B14F-4D97-AF65-F5344CB8AC3E}">
        <p14:creationId xmlns:p14="http://schemas.microsoft.com/office/powerpoint/2010/main" val="714911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7C4F087-03D7-42A9-89A1-FA10E44914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96331F85-1C0B-4456-8C19-90DDED3222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B6CE213-2620-477B-810E-F5F8EB6412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616E2-AF1B-4A04-A22E-BA5A81F0283E}" type="datetimeFigureOut">
              <a:rPr lang="en-US" smtClean="0"/>
              <a:t>4/2/2021</a:t>
            </a:fld>
            <a:endParaRPr lang="en-US"/>
          </a:p>
        </p:txBody>
      </p:sp>
      <p:sp>
        <p:nvSpPr>
          <p:cNvPr id="5" name="Footer Placeholder 4">
            <a:extLst>
              <a:ext uri="{FF2B5EF4-FFF2-40B4-BE49-F238E27FC236}">
                <a16:creationId xmlns="" xmlns:a16="http://schemas.microsoft.com/office/drawing/2014/main" id="{FAEADE38-C0D0-49F9-AC51-F5AD3EE3F1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66D0AC72-B67A-4E2C-9DC1-175B8C8AA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3F8E1-C1A4-49F6-A9D5-3EE2A704A595}" type="slidenum">
              <a:rPr lang="en-US" smtClean="0"/>
              <a:t>‹#›</a:t>
            </a:fld>
            <a:endParaRPr lang="en-US"/>
          </a:p>
        </p:txBody>
      </p:sp>
    </p:spTree>
    <p:extLst>
      <p:ext uri="{BB962C8B-B14F-4D97-AF65-F5344CB8AC3E}">
        <p14:creationId xmlns:p14="http://schemas.microsoft.com/office/powerpoint/2010/main" val="3025162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ấu hiệu vui cho mẹ khi trẻ hỏi “tại sao”">
            <a:extLst>
              <a:ext uri="{FF2B5EF4-FFF2-40B4-BE49-F238E27FC236}">
                <a16:creationId xmlns="" xmlns:a16="http://schemas.microsoft.com/office/drawing/2014/main" id="{C8DD175D-C179-4803-BFD1-64AC52BBA7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52875"/>
            <a:ext cx="3642850" cy="2905125"/>
          </a:xfrm>
          <a:prstGeom prst="rect">
            <a:avLst/>
          </a:prstGeom>
          <a:noFill/>
          <a:extLst>
            <a:ext uri="{909E8E84-426E-40DD-AFC4-6F175D3DCCD1}">
              <a14:hiddenFill xmlns:a14="http://schemas.microsoft.com/office/drawing/2010/main">
                <a:solidFill>
                  <a:srgbClr val="FFFFFF"/>
                </a:solidFill>
              </a14:hiddenFill>
            </a:ext>
          </a:extLst>
        </p:spPr>
      </p:pic>
      <p:sp>
        <p:nvSpPr>
          <p:cNvPr id="4" name="Cloud 3">
            <a:extLst>
              <a:ext uri="{FF2B5EF4-FFF2-40B4-BE49-F238E27FC236}">
                <a16:creationId xmlns="" xmlns:a16="http://schemas.microsoft.com/office/drawing/2014/main" id="{0A112E98-8AF1-491A-AEB0-460FAA5B60DC}"/>
              </a:ext>
            </a:extLst>
          </p:cNvPr>
          <p:cNvSpPr/>
          <p:nvPr/>
        </p:nvSpPr>
        <p:spPr>
          <a:xfrm>
            <a:off x="1289005" y="73046"/>
            <a:ext cx="9989127" cy="1594850"/>
          </a:xfrm>
          <a:prstGeom prst="cloud">
            <a:avLst/>
          </a:prstGeom>
          <a:solidFill>
            <a:srgbClr val="F1AD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accent1">
                    <a:lumMod val="75000"/>
                  </a:schemeClr>
                </a:solidFill>
                <a:latin typeface="Times New Roman" panose="02020603050405020304" pitchFamily="18" charset="0"/>
                <a:cs typeface="Times New Roman" panose="02020603050405020304" pitchFamily="18" charset="0"/>
              </a:rPr>
              <a:t>Câu</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hỏi</a:t>
            </a:r>
            <a:r>
              <a:rPr lang="en-US" sz="3200" b="1" dirty="0">
                <a:solidFill>
                  <a:schemeClr val="accent1">
                    <a:lumMod val="75000"/>
                  </a:schemeClr>
                </a:solidFill>
                <a:latin typeface="Times New Roman" panose="02020603050405020304" pitchFamily="18" charset="0"/>
                <a:cs typeface="Times New Roman" panose="02020603050405020304" pitchFamily="18" charset="0"/>
              </a:rPr>
              <a:t> 1: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Một</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tuần</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có</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mấy</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ngày</a:t>
            </a:r>
            <a:r>
              <a:rPr lang="en-US" sz="3200" b="1" dirty="0">
                <a:solidFill>
                  <a:schemeClr val="accent1">
                    <a:lumMod val="75000"/>
                  </a:schemeClr>
                </a:solidFill>
                <a:latin typeface="Times New Roman" panose="02020603050405020304" pitchFamily="18" charset="0"/>
                <a:cs typeface="Times New Roman" panose="02020603050405020304" pitchFamily="18" charset="0"/>
              </a:rPr>
              <a:t>?</a:t>
            </a:r>
          </a:p>
        </p:txBody>
      </p:sp>
      <p:grpSp>
        <p:nvGrpSpPr>
          <p:cNvPr id="18" name="Group 17"/>
          <p:cNvGrpSpPr/>
          <p:nvPr/>
        </p:nvGrpSpPr>
        <p:grpSpPr>
          <a:xfrm>
            <a:off x="3796145" y="2262909"/>
            <a:ext cx="4184074" cy="544946"/>
            <a:chOff x="3796145" y="2262909"/>
            <a:chExt cx="4184074" cy="544946"/>
          </a:xfrm>
        </p:grpSpPr>
        <p:sp>
          <p:nvSpPr>
            <p:cNvPr id="5" name="Rectangle: Rounded Corners 4">
              <a:extLst>
                <a:ext uri="{FF2B5EF4-FFF2-40B4-BE49-F238E27FC236}">
                  <a16:creationId xmlns="" xmlns:a16="http://schemas.microsoft.com/office/drawing/2014/main" id="{ADC8E3EE-5048-41D6-ACB0-FB7B0EFA3783}"/>
                </a:ext>
              </a:extLst>
            </p:cNvPr>
            <p:cNvSpPr/>
            <p:nvPr/>
          </p:nvSpPr>
          <p:spPr>
            <a:xfrm>
              <a:off x="3796145" y="2262909"/>
              <a:ext cx="4184074" cy="54494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5 </a:t>
              </a:r>
              <a:r>
                <a:rPr lang="en-US" sz="3600" b="1" dirty="0" err="1">
                  <a:solidFill>
                    <a:schemeClr val="accent1"/>
                  </a:solidFill>
                  <a:latin typeface="Times New Roman" panose="02020603050405020304" pitchFamily="18" charset="0"/>
                  <a:cs typeface="Times New Roman" panose="02020603050405020304" pitchFamily="18" charset="0"/>
                </a:rPr>
                <a:t>ngày</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 xmlns:a16="http://schemas.microsoft.com/office/drawing/2014/main" id="{FD9206F8-AE47-42AC-98EE-F0FD5EFAD189}"/>
                </a:ext>
              </a:extLst>
            </p:cNvPr>
            <p:cNvSpPr/>
            <p:nvPr/>
          </p:nvSpPr>
          <p:spPr>
            <a:xfrm>
              <a:off x="4027054" y="2327564"/>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grpSp>
      <p:grpSp>
        <p:nvGrpSpPr>
          <p:cNvPr id="17" name="Group 16"/>
          <p:cNvGrpSpPr/>
          <p:nvPr/>
        </p:nvGrpSpPr>
        <p:grpSpPr>
          <a:xfrm>
            <a:off x="3796145" y="3156527"/>
            <a:ext cx="4184074" cy="544946"/>
            <a:chOff x="3796145" y="3156527"/>
            <a:chExt cx="4184074" cy="544946"/>
          </a:xfrm>
        </p:grpSpPr>
        <p:sp>
          <p:nvSpPr>
            <p:cNvPr id="8" name="Rectangle: Rounded Corners 7">
              <a:extLst>
                <a:ext uri="{FF2B5EF4-FFF2-40B4-BE49-F238E27FC236}">
                  <a16:creationId xmlns="" xmlns:a16="http://schemas.microsoft.com/office/drawing/2014/main" id="{380408C4-1E91-493E-8B11-CF3A7F3FBE53}"/>
                </a:ext>
              </a:extLst>
            </p:cNvPr>
            <p:cNvSpPr/>
            <p:nvPr/>
          </p:nvSpPr>
          <p:spPr>
            <a:xfrm>
              <a:off x="3796145" y="3156527"/>
              <a:ext cx="4184074" cy="54494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6 </a:t>
              </a:r>
              <a:r>
                <a:rPr lang="en-US" sz="3600" b="1" dirty="0" err="1">
                  <a:solidFill>
                    <a:schemeClr val="accent1"/>
                  </a:solidFill>
                  <a:latin typeface="Times New Roman" panose="02020603050405020304" pitchFamily="18" charset="0"/>
                  <a:cs typeface="Times New Roman" panose="02020603050405020304" pitchFamily="18" charset="0"/>
                </a:rPr>
                <a:t>ngày</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9" name="Oval 8">
              <a:extLst>
                <a:ext uri="{FF2B5EF4-FFF2-40B4-BE49-F238E27FC236}">
                  <a16:creationId xmlns="" xmlns:a16="http://schemas.microsoft.com/office/drawing/2014/main" id="{D543A743-D08D-48B4-B4F8-493553128E5E}"/>
                </a:ext>
              </a:extLst>
            </p:cNvPr>
            <p:cNvSpPr/>
            <p:nvPr/>
          </p:nvSpPr>
          <p:spPr>
            <a:xfrm>
              <a:off x="4027054" y="3221182"/>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b</a:t>
              </a:r>
              <a:endParaRPr lang="en-US" sz="2800" b="1" dirty="0">
                <a:latin typeface="Times New Roman" panose="02020603050405020304" pitchFamily="18" charset="0"/>
                <a:cs typeface="Times New Roman" panose="02020603050405020304" pitchFamily="18" charset="0"/>
              </a:endParaRPr>
            </a:p>
          </p:txBody>
        </p:sp>
      </p:grpSp>
      <p:grpSp>
        <p:nvGrpSpPr>
          <p:cNvPr id="16" name="Group 15"/>
          <p:cNvGrpSpPr/>
          <p:nvPr/>
        </p:nvGrpSpPr>
        <p:grpSpPr>
          <a:xfrm>
            <a:off x="3796145" y="4050145"/>
            <a:ext cx="4184074" cy="544946"/>
            <a:chOff x="3796145" y="4050145"/>
            <a:chExt cx="4184074" cy="544946"/>
          </a:xfrm>
        </p:grpSpPr>
        <p:sp>
          <p:nvSpPr>
            <p:cNvPr id="10" name="Rectangle: Rounded Corners 9">
              <a:extLst>
                <a:ext uri="{FF2B5EF4-FFF2-40B4-BE49-F238E27FC236}">
                  <a16:creationId xmlns="" xmlns:a16="http://schemas.microsoft.com/office/drawing/2014/main" id="{CFC70258-83F4-4035-8049-CD047B11F326}"/>
                </a:ext>
              </a:extLst>
            </p:cNvPr>
            <p:cNvSpPr/>
            <p:nvPr/>
          </p:nvSpPr>
          <p:spPr>
            <a:xfrm>
              <a:off x="3796145" y="4050145"/>
              <a:ext cx="4184074" cy="54494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7 </a:t>
              </a:r>
              <a:r>
                <a:rPr lang="en-US" sz="3600" b="1" dirty="0" err="1">
                  <a:solidFill>
                    <a:schemeClr val="accent1"/>
                  </a:solidFill>
                  <a:latin typeface="Times New Roman" panose="02020603050405020304" pitchFamily="18" charset="0"/>
                  <a:cs typeface="Times New Roman" panose="02020603050405020304" pitchFamily="18" charset="0"/>
                </a:rPr>
                <a:t>ngày</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11" name="Oval 10">
              <a:extLst>
                <a:ext uri="{FF2B5EF4-FFF2-40B4-BE49-F238E27FC236}">
                  <a16:creationId xmlns="" xmlns:a16="http://schemas.microsoft.com/office/drawing/2014/main" id="{A67EEA63-294B-4F34-965C-20018B77EE77}"/>
                </a:ext>
              </a:extLst>
            </p:cNvPr>
            <p:cNvSpPr/>
            <p:nvPr/>
          </p:nvSpPr>
          <p:spPr>
            <a:xfrm>
              <a:off x="4022606" y="4114800"/>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c</a:t>
              </a:r>
            </a:p>
          </p:txBody>
        </p:sp>
      </p:grpSp>
      <p:pic>
        <p:nvPicPr>
          <p:cNvPr id="1028" name="Picture 4" descr="Khuyến khích trẻ hỏi &quot;tại sao ?&quot;">
            <a:extLst>
              <a:ext uri="{FF2B5EF4-FFF2-40B4-BE49-F238E27FC236}">
                <a16:creationId xmlns="" xmlns:a16="http://schemas.microsoft.com/office/drawing/2014/main" id="{7537ED7E-CEBE-4429-B821-4BB4C2521B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48750" y="3533775"/>
            <a:ext cx="3143250" cy="3304175"/>
          </a:xfrm>
          <a:prstGeom prst="rect">
            <a:avLst/>
          </a:prstGeom>
          <a:noFill/>
          <a:extLst>
            <a:ext uri="{909E8E84-426E-40DD-AFC4-6F175D3DCCD1}">
              <a14:hiddenFill xmlns:a14="http://schemas.microsoft.com/office/drawing/2010/main">
                <a:solidFill>
                  <a:srgbClr val="FFFFFF"/>
                </a:solidFill>
              </a14:hiddenFill>
            </a:ext>
          </a:extLst>
        </p:spPr>
      </p:pic>
      <p:grpSp>
        <p:nvGrpSpPr>
          <p:cNvPr id="24" name="Group 23"/>
          <p:cNvGrpSpPr/>
          <p:nvPr/>
        </p:nvGrpSpPr>
        <p:grpSpPr>
          <a:xfrm>
            <a:off x="3793289" y="4050145"/>
            <a:ext cx="4184074" cy="544946"/>
            <a:chOff x="4003962" y="6218381"/>
            <a:chExt cx="4184074" cy="544946"/>
          </a:xfrm>
        </p:grpSpPr>
        <p:sp>
          <p:nvSpPr>
            <p:cNvPr id="25" name="Rectangle: Rounded Corners 13">
              <a:extLst>
                <a:ext uri="{FF2B5EF4-FFF2-40B4-BE49-F238E27FC236}">
                  <a16:creationId xmlns="" xmlns:a16="http://schemas.microsoft.com/office/drawing/2014/main" id="{98128741-B519-4848-94F8-446BF0CCC30E}"/>
                </a:ext>
              </a:extLst>
            </p:cNvPr>
            <p:cNvSpPr/>
            <p:nvPr/>
          </p:nvSpPr>
          <p:spPr>
            <a:xfrm>
              <a:off x="4003962" y="6218381"/>
              <a:ext cx="4184074" cy="54494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7 </a:t>
              </a:r>
              <a:r>
                <a:rPr lang="en-US" sz="3600" b="1" dirty="0" err="1">
                  <a:solidFill>
                    <a:srgbClr val="FF0000"/>
                  </a:solidFill>
                  <a:latin typeface="Times New Roman" panose="02020603050405020304" pitchFamily="18" charset="0"/>
                  <a:cs typeface="Times New Roman" panose="02020603050405020304" pitchFamily="18" charset="0"/>
                </a:rPr>
                <a:t>ngày</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 xmlns:a16="http://schemas.microsoft.com/office/drawing/2014/main" id="{C762C93F-76A0-4037-A975-ECEF7326D7F1}"/>
                </a:ext>
              </a:extLst>
            </p:cNvPr>
            <p:cNvSpPr/>
            <p:nvPr/>
          </p:nvSpPr>
          <p:spPr>
            <a:xfrm>
              <a:off x="4234871" y="6283036"/>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c</a:t>
              </a:r>
              <a:endParaRPr lang="en-US" sz="2800" b="1"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98063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p:cTn id="27" dur="500" fill="hold"/>
                                        <p:tgtEl>
                                          <p:spTgt spid="24"/>
                                        </p:tgtEl>
                                        <p:attrNameLst>
                                          <p:attrName>ppt_w</p:attrName>
                                        </p:attrNameLst>
                                      </p:cBhvr>
                                      <p:tavLst>
                                        <p:tav tm="0">
                                          <p:val>
                                            <p:fltVal val="0"/>
                                          </p:val>
                                        </p:tav>
                                        <p:tav tm="100000">
                                          <p:val>
                                            <p:strVal val="#ppt_w"/>
                                          </p:val>
                                        </p:tav>
                                      </p:tavLst>
                                    </p:anim>
                                    <p:anim calcmode="lin" valueType="num">
                                      <p:cBhvr>
                                        <p:cTn id="28" dur="500" fill="hold"/>
                                        <p:tgtEl>
                                          <p:spTgt spid="24"/>
                                        </p:tgtEl>
                                        <p:attrNameLst>
                                          <p:attrName>ppt_h</p:attrName>
                                        </p:attrNameLst>
                                      </p:cBhvr>
                                      <p:tavLst>
                                        <p:tav tm="0">
                                          <p:val>
                                            <p:fltVal val="0"/>
                                          </p:val>
                                        </p:tav>
                                        <p:tav tm="100000">
                                          <p:val>
                                            <p:strVal val="#ppt_h"/>
                                          </p:val>
                                        </p:tav>
                                      </p:tavLst>
                                    </p:anim>
                                    <p:animEffect transition="in" filter="fade">
                                      <p:cBhvr>
                                        <p:cTn id="2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 xmlns:a16="http://schemas.microsoft.com/office/drawing/2014/main" id="{E3683181-BFEC-4F43-B2B6-29A92AFF83EC}"/>
              </a:ext>
            </a:extLst>
          </p:cNvPr>
          <p:cNvSpPr/>
          <p:nvPr/>
        </p:nvSpPr>
        <p:spPr>
          <a:xfrm>
            <a:off x="1209675" y="285750"/>
            <a:ext cx="9648825" cy="12573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 xmlns:a16="http://schemas.microsoft.com/office/drawing/2014/main" id="{657290E9-42B6-451F-858A-06F3EA0A21EB}"/>
              </a:ext>
            </a:extLst>
          </p:cNvPr>
          <p:cNvSpPr/>
          <p:nvPr/>
        </p:nvSpPr>
        <p:spPr>
          <a:xfrm>
            <a:off x="1195386" y="254077"/>
            <a:ext cx="9648825" cy="12573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latin typeface="Times New Roman" panose="02020603050405020304" pitchFamily="18" charset="0"/>
                <a:cs typeface="Times New Roman" panose="02020603050405020304" pitchFamily="18" charset="0"/>
              </a:rPr>
              <a:t>Câu</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hỏi</a:t>
            </a:r>
            <a:r>
              <a:rPr lang="en-US" sz="4000" b="1" dirty="0">
                <a:solidFill>
                  <a:schemeClr val="tx1"/>
                </a:solidFill>
                <a:latin typeface="Times New Roman" panose="02020603050405020304" pitchFamily="18" charset="0"/>
                <a:cs typeface="Times New Roman" panose="02020603050405020304" pitchFamily="18" charset="0"/>
              </a:rPr>
              <a:t> 2: </a:t>
            </a:r>
            <a:r>
              <a:rPr lang="en-US" sz="4000" b="1" dirty="0" err="1">
                <a:solidFill>
                  <a:schemeClr val="tx1"/>
                </a:solidFill>
                <a:latin typeface="Times New Roman" panose="02020603050405020304" pitchFamily="18" charset="0"/>
                <a:cs typeface="Times New Roman" panose="02020603050405020304" pitchFamily="18" charset="0"/>
              </a:rPr>
              <a:t>Hôm</a:t>
            </a:r>
            <a:r>
              <a:rPr lang="en-US" sz="4000" b="1" dirty="0">
                <a:solidFill>
                  <a:schemeClr val="tx1"/>
                </a:solidFill>
                <a:latin typeface="Times New Roman" panose="02020603050405020304" pitchFamily="18" charset="0"/>
                <a:cs typeface="Times New Roman" panose="02020603050405020304" pitchFamily="18" charset="0"/>
              </a:rPr>
              <a:t> nay </a:t>
            </a:r>
            <a:r>
              <a:rPr lang="en-US" sz="4000" b="1" dirty="0" err="1">
                <a:solidFill>
                  <a:schemeClr val="tx1"/>
                </a:solidFill>
                <a:latin typeface="Times New Roman" panose="02020603050405020304" pitchFamily="18" charset="0"/>
                <a:cs typeface="Times New Roman" panose="02020603050405020304" pitchFamily="18" charset="0"/>
              </a:rPr>
              <a:t>là</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thứ</a:t>
            </a:r>
            <a:r>
              <a:rPr lang="en-US" sz="4000" b="1" dirty="0">
                <a:solidFill>
                  <a:schemeClr val="tx1"/>
                </a:solidFill>
                <a:latin typeface="Times New Roman" panose="02020603050405020304" pitchFamily="18" charset="0"/>
                <a:cs typeface="Times New Roman" panose="02020603050405020304" pitchFamily="18" charset="0"/>
              </a:rPr>
              <a:t> 4. </a:t>
            </a:r>
          </a:p>
          <a:p>
            <a:pPr algn="ctr"/>
            <a:r>
              <a:rPr lang="en-US" sz="4000" b="1" dirty="0" err="1">
                <a:solidFill>
                  <a:schemeClr val="tx1"/>
                </a:solidFill>
                <a:latin typeface="Times New Roman" panose="02020603050405020304" pitchFamily="18" charset="0"/>
                <a:cs typeface="Times New Roman" panose="02020603050405020304" pitchFamily="18" charset="0"/>
              </a:rPr>
              <a:t>Vậy</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ngày</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hôm</a:t>
            </a:r>
            <a:r>
              <a:rPr lang="en-US" sz="4000" b="1" dirty="0">
                <a:solidFill>
                  <a:schemeClr val="tx1"/>
                </a:solidFill>
                <a:latin typeface="Times New Roman" panose="02020603050405020304" pitchFamily="18" charset="0"/>
                <a:cs typeface="Times New Roman" panose="02020603050405020304" pitchFamily="18" charset="0"/>
              </a:rPr>
              <a:t> qua </a:t>
            </a:r>
            <a:r>
              <a:rPr lang="en-US" sz="4000" b="1" dirty="0" err="1">
                <a:solidFill>
                  <a:schemeClr val="tx1"/>
                </a:solidFill>
                <a:latin typeface="Times New Roman" panose="02020603050405020304" pitchFamily="18" charset="0"/>
                <a:cs typeface="Times New Roman" panose="02020603050405020304" pitchFamily="18" charset="0"/>
              </a:rPr>
              <a:t>là</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thứ</a:t>
            </a:r>
            <a:r>
              <a:rPr lang="en-US" sz="4000" b="1" dirty="0">
                <a:solidFill>
                  <a:schemeClr val="tx1"/>
                </a:solidFill>
                <a:latin typeface="Times New Roman" panose="02020603050405020304" pitchFamily="18" charset="0"/>
                <a:cs typeface="Times New Roman" panose="02020603050405020304" pitchFamily="18" charset="0"/>
              </a:rPr>
              <a:t> </a:t>
            </a:r>
            <a:r>
              <a:rPr lang="en-US" sz="4000" b="1" dirty="0" err="1">
                <a:solidFill>
                  <a:schemeClr val="tx1"/>
                </a:solidFill>
                <a:latin typeface="Times New Roman" panose="02020603050405020304" pitchFamily="18" charset="0"/>
                <a:cs typeface="Times New Roman" panose="02020603050405020304" pitchFamily="18" charset="0"/>
              </a:rPr>
              <a:t>mấy</a:t>
            </a:r>
            <a:r>
              <a:rPr lang="en-US" sz="4000" b="1" dirty="0">
                <a:solidFill>
                  <a:schemeClr val="tx1"/>
                </a:solidFill>
                <a:latin typeface="Times New Roman" panose="02020603050405020304" pitchFamily="18" charset="0"/>
                <a:cs typeface="Times New Roman" panose="02020603050405020304" pitchFamily="18" charset="0"/>
              </a:rPr>
              <a:t>?</a:t>
            </a:r>
          </a:p>
        </p:txBody>
      </p:sp>
      <p:sp>
        <p:nvSpPr>
          <p:cNvPr id="7" name="Oval 6">
            <a:extLst>
              <a:ext uri="{FF2B5EF4-FFF2-40B4-BE49-F238E27FC236}">
                <a16:creationId xmlns="" xmlns:a16="http://schemas.microsoft.com/office/drawing/2014/main" id="{8738F60E-580D-4C32-B3D5-AFF679B52054}"/>
              </a:ext>
            </a:extLst>
          </p:cNvPr>
          <p:cNvSpPr/>
          <p:nvPr/>
        </p:nvSpPr>
        <p:spPr>
          <a:xfrm>
            <a:off x="3316432" y="1976019"/>
            <a:ext cx="4953000" cy="10266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latin typeface="Times New Roman" panose="02020603050405020304" pitchFamily="18" charset="0"/>
                <a:cs typeface="Times New Roman" panose="02020603050405020304" pitchFamily="18" charset="0"/>
              </a:rPr>
              <a:t>Thứ</a:t>
            </a:r>
            <a:r>
              <a:rPr lang="en-US" sz="4000" b="1" dirty="0">
                <a:solidFill>
                  <a:schemeClr val="tx1"/>
                </a:solidFill>
                <a:latin typeface="Times New Roman" panose="02020603050405020304" pitchFamily="18" charset="0"/>
                <a:cs typeface="Times New Roman" panose="02020603050405020304" pitchFamily="18" charset="0"/>
              </a:rPr>
              <a:t> 3</a:t>
            </a:r>
          </a:p>
        </p:txBody>
      </p:sp>
      <p:sp>
        <p:nvSpPr>
          <p:cNvPr id="6" name="Oval 5">
            <a:extLst>
              <a:ext uri="{FF2B5EF4-FFF2-40B4-BE49-F238E27FC236}">
                <a16:creationId xmlns="" xmlns:a16="http://schemas.microsoft.com/office/drawing/2014/main" id="{FD9206F8-AE47-42AC-98EE-F0FD5EFAD189}"/>
              </a:ext>
            </a:extLst>
          </p:cNvPr>
          <p:cNvSpPr/>
          <p:nvPr/>
        </p:nvSpPr>
        <p:spPr>
          <a:xfrm>
            <a:off x="4179453" y="2253855"/>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 xmlns:a16="http://schemas.microsoft.com/office/drawing/2014/main" id="{779669CE-7623-4606-85F6-327B9D7DBF40}"/>
              </a:ext>
            </a:extLst>
          </p:cNvPr>
          <p:cNvSpPr/>
          <p:nvPr/>
        </p:nvSpPr>
        <p:spPr>
          <a:xfrm>
            <a:off x="3316432" y="3336306"/>
            <a:ext cx="4953000" cy="10266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latin typeface="Times New Roman" panose="02020603050405020304" pitchFamily="18" charset="0"/>
                <a:cs typeface="Times New Roman" panose="02020603050405020304" pitchFamily="18" charset="0"/>
              </a:rPr>
              <a:t>Thứ</a:t>
            </a:r>
            <a:r>
              <a:rPr lang="en-US" sz="4000" b="1" dirty="0">
                <a:solidFill>
                  <a:schemeClr val="tx1"/>
                </a:solidFill>
                <a:latin typeface="Times New Roman" panose="02020603050405020304" pitchFamily="18" charset="0"/>
                <a:cs typeface="Times New Roman" panose="02020603050405020304" pitchFamily="18" charset="0"/>
              </a:rPr>
              <a:t> 4</a:t>
            </a:r>
          </a:p>
        </p:txBody>
      </p:sp>
      <p:sp>
        <p:nvSpPr>
          <p:cNvPr id="9" name="Oval 8">
            <a:extLst>
              <a:ext uri="{FF2B5EF4-FFF2-40B4-BE49-F238E27FC236}">
                <a16:creationId xmlns="" xmlns:a16="http://schemas.microsoft.com/office/drawing/2014/main" id="{D543A743-D08D-48B4-B4F8-493553128E5E}"/>
              </a:ext>
            </a:extLst>
          </p:cNvPr>
          <p:cNvSpPr/>
          <p:nvPr/>
        </p:nvSpPr>
        <p:spPr>
          <a:xfrm>
            <a:off x="4179452" y="3641828"/>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b</a:t>
            </a:r>
            <a:endParaRPr lang="en-US" sz="2800" b="1" dirty="0">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 xmlns:a16="http://schemas.microsoft.com/office/drawing/2014/main" id="{2387B330-B65E-43E7-80FB-F7EB4DE94CC3}"/>
              </a:ext>
            </a:extLst>
          </p:cNvPr>
          <p:cNvSpPr/>
          <p:nvPr/>
        </p:nvSpPr>
        <p:spPr>
          <a:xfrm>
            <a:off x="3316432" y="4668508"/>
            <a:ext cx="4953000" cy="10266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latin typeface="Times New Roman" panose="02020603050405020304" pitchFamily="18" charset="0"/>
                <a:cs typeface="Times New Roman" panose="02020603050405020304" pitchFamily="18" charset="0"/>
              </a:rPr>
              <a:t>Thứ</a:t>
            </a:r>
            <a:r>
              <a:rPr lang="en-US" sz="4000" b="1" dirty="0">
                <a:solidFill>
                  <a:schemeClr val="tx1"/>
                </a:solidFill>
                <a:latin typeface="Times New Roman" panose="02020603050405020304" pitchFamily="18" charset="0"/>
                <a:cs typeface="Times New Roman" panose="02020603050405020304" pitchFamily="18" charset="0"/>
              </a:rPr>
              <a:t> 5</a:t>
            </a:r>
          </a:p>
        </p:txBody>
      </p:sp>
      <p:sp>
        <p:nvSpPr>
          <p:cNvPr id="11" name="Oval 10">
            <a:extLst>
              <a:ext uri="{FF2B5EF4-FFF2-40B4-BE49-F238E27FC236}">
                <a16:creationId xmlns="" xmlns:a16="http://schemas.microsoft.com/office/drawing/2014/main" id="{A67EEA63-294B-4F34-965C-20018B77EE77}"/>
              </a:ext>
            </a:extLst>
          </p:cNvPr>
          <p:cNvSpPr/>
          <p:nvPr/>
        </p:nvSpPr>
        <p:spPr>
          <a:xfrm>
            <a:off x="4179452" y="5060239"/>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c</a:t>
            </a:r>
            <a:endParaRPr lang="en-US" sz="2800" b="1" dirty="0">
              <a:latin typeface="Times New Roman" panose="02020603050405020304" pitchFamily="18" charset="0"/>
              <a:cs typeface="Times New Roman" panose="02020603050405020304" pitchFamily="18" charset="0"/>
            </a:endParaRPr>
          </a:p>
        </p:txBody>
      </p:sp>
      <p:sp>
        <p:nvSpPr>
          <p:cNvPr id="19" name="Oval 18">
            <a:extLst>
              <a:ext uri="{FF2B5EF4-FFF2-40B4-BE49-F238E27FC236}">
                <a16:creationId xmlns="" xmlns:a16="http://schemas.microsoft.com/office/drawing/2014/main" id="{77D25CE0-E3BD-46D7-8B2B-94D160007A62}"/>
              </a:ext>
            </a:extLst>
          </p:cNvPr>
          <p:cNvSpPr/>
          <p:nvPr/>
        </p:nvSpPr>
        <p:spPr>
          <a:xfrm>
            <a:off x="3316432" y="1976019"/>
            <a:ext cx="4953000" cy="102668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rgbClr val="FF0000"/>
                </a:solidFill>
                <a:latin typeface="Times New Roman" panose="02020603050405020304" pitchFamily="18" charset="0"/>
                <a:cs typeface="Times New Roman" panose="02020603050405020304" pitchFamily="18" charset="0"/>
              </a:rPr>
              <a:t>Thứ</a:t>
            </a:r>
            <a:r>
              <a:rPr lang="en-US" sz="4000" b="1" dirty="0">
                <a:solidFill>
                  <a:srgbClr val="FF0000"/>
                </a:solidFill>
                <a:latin typeface="Times New Roman" panose="02020603050405020304" pitchFamily="18" charset="0"/>
                <a:cs typeface="Times New Roman" panose="02020603050405020304" pitchFamily="18" charset="0"/>
              </a:rPr>
              <a:t> 3</a:t>
            </a:r>
          </a:p>
        </p:txBody>
      </p:sp>
      <p:sp>
        <p:nvSpPr>
          <p:cNvPr id="20" name="Oval 19">
            <a:extLst>
              <a:ext uri="{FF2B5EF4-FFF2-40B4-BE49-F238E27FC236}">
                <a16:creationId xmlns="" xmlns:a16="http://schemas.microsoft.com/office/drawing/2014/main" id="{127321CA-45D1-4562-874D-DA9BDD483EE1}"/>
              </a:ext>
            </a:extLst>
          </p:cNvPr>
          <p:cNvSpPr/>
          <p:nvPr/>
        </p:nvSpPr>
        <p:spPr>
          <a:xfrm>
            <a:off x="4179451" y="2281541"/>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pic>
        <p:nvPicPr>
          <p:cNvPr id="1026" name="Picture 2" descr="5 thán từ tiếng Anh thú vị không nên bỏ qua">
            <a:extLst>
              <a:ext uri="{FF2B5EF4-FFF2-40B4-BE49-F238E27FC236}">
                <a16:creationId xmlns="" xmlns:a16="http://schemas.microsoft.com/office/drawing/2014/main" id="{B440D842-519B-4791-A5FA-665BD0D3CB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1308" y="2828925"/>
            <a:ext cx="2465806" cy="389597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hững câu hỏi thường gặp - Trường Đại học Phú Xuân Trường Đại học Phú Xuân  - Trường đại học gắn kết doanh nghiệp">
            <a:extLst>
              <a:ext uri="{FF2B5EF4-FFF2-40B4-BE49-F238E27FC236}">
                <a16:creationId xmlns="" xmlns:a16="http://schemas.microsoft.com/office/drawing/2014/main" id="{022D8014-7002-453F-A73C-F2D144E07E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41828"/>
            <a:ext cx="3204443" cy="3204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543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ircle(in)">
                                      <p:cBhvr>
                                        <p:cTn id="7" dur="2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fltVal val="0"/>
                                          </p:val>
                                        </p:tav>
                                        <p:tav tm="100000">
                                          <p:val>
                                            <p:strVal val="#ppt_w"/>
                                          </p:val>
                                        </p:tav>
                                      </p:tavLst>
                                    </p:anim>
                                    <p:anim calcmode="lin" valueType="num">
                                      <p:cBhvr>
                                        <p:cTn id="19" dur="1000" fill="hold"/>
                                        <p:tgtEl>
                                          <p:spTgt spid="6"/>
                                        </p:tgtEl>
                                        <p:attrNameLst>
                                          <p:attrName>ppt_h</p:attrName>
                                        </p:attrNameLst>
                                      </p:cBhvr>
                                      <p:tavLst>
                                        <p:tav tm="0">
                                          <p:val>
                                            <p:fltVal val="0"/>
                                          </p:val>
                                        </p:tav>
                                        <p:tav tm="100000">
                                          <p:val>
                                            <p:strVal val="#ppt_h"/>
                                          </p:val>
                                        </p:tav>
                                      </p:tavLst>
                                    </p:anim>
                                    <p:anim calcmode="lin" valueType="num">
                                      <p:cBhvr>
                                        <p:cTn id="20" dur="1000" fill="hold"/>
                                        <p:tgtEl>
                                          <p:spTgt spid="6"/>
                                        </p:tgtEl>
                                        <p:attrNameLst>
                                          <p:attrName>style.rotation</p:attrName>
                                        </p:attrNameLst>
                                      </p:cBhvr>
                                      <p:tavLst>
                                        <p:tav tm="0">
                                          <p:val>
                                            <p:fltVal val="90"/>
                                          </p:val>
                                        </p:tav>
                                        <p:tav tm="100000">
                                          <p:val>
                                            <p:fltVal val="0"/>
                                          </p:val>
                                        </p:tav>
                                      </p:tavLst>
                                    </p:anim>
                                    <p:animEffect transition="in" filter="fade">
                                      <p:cBhvr>
                                        <p:cTn id="21" dur="1000"/>
                                        <p:tgtEl>
                                          <p:spTgt spid="6"/>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circle(in)">
                                      <p:cBhvr>
                                        <p:cTn id="24" dur="20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1000" fill="hold"/>
                                        <p:tgtEl>
                                          <p:spTgt spid="17"/>
                                        </p:tgtEl>
                                        <p:attrNameLst>
                                          <p:attrName>ppt_w</p:attrName>
                                        </p:attrNameLst>
                                      </p:cBhvr>
                                      <p:tavLst>
                                        <p:tav tm="0">
                                          <p:val>
                                            <p:fltVal val="0"/>
                                          </p:val>
                                        </p:tav>
                                        <p:tav tm="100000">
                                          <p:val>
                                            <p:strVal val="#ppt_w"/>
                                          </p:val>
                                        </p:tav>
                                      </p:tavLst>
                                    </p:anim>
                                    <p:anim calcmode="lin" valueType="num">
                                      <p:cBhvr>
                                        <p:cTn id="30" dur="1000" fill="hold"/>
                                        <p:tgtEl>
                                          <p:spTgt spid="17"/>
                                        </p:tgtEl>
                                        <p:attrNameLst>
                                          <p:attrName>ppt_h</p:attrName>
                                        </p:attrNameLst>
                                      </p:cBhvr>
                                      <p:tavLst>
                                        <p:tav tm="0">
                                          <p:val>
                                            <p:fltVal val="0"/>
                                          </p:val>
                                        </p:tav>
                                        <p:tav tm="100000">
                                          <p:val>
                                            <p:strVal val="#ppt_h"/>
                                          </p:val>
                                        </p:tav>
                                      </p:tavLst>
                                    </p:anim>
                                    <p:anim calcmode="lin" valueType="num">
                                      <p:cBhvr>
                                        <p:cTn id="31" dur="1000" fill="hold"/>
                                        <p:tgtEl>
                                          <p:spTgt spid="17"/>
                                        </p:tgtEl>
                                        <p:attrNameLst>
                                          <p:attrName>style.rotation</p:attrName>
                                        </p:attrNameLst>
                                      </p:cBhvr>
                                      <p:tavLst>
                                        <p:tav tm="0">
                                          <p:val>
                                            <p:fltVal val="90"/>
                                          </p:val>
                                        </p:tav>
                                        <p:tav tm="100000">
                                          <p:val>
                                            <p:fltVal val="0"/>
                                          </p:val>
                                        </p:tav>
                                      </p:tavLst>
                                    </p:anim>
                                    <p:animEffect transition="in" filter="fade">
                                      <p:cBhvr>
                                        <p:cTn id="32" dur="1000"/>
                                        <p:tgtEl>
                                          <p:spTgt spid="17"/>
                                        </p:tgtEl>
                                      </p:cBhvr>
                                    </p:animEffect>
                                  </p:childTnLst>
                                </p:cTn>
                              </p:par>
                              <p:par>
                                <p:cTn id="33" presetID="3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1000" fill="hold"/>
                                        <p:tgtEl>
                                          <p:spTgt spid="9"/>
                                        </p:tgtEl>
                                        <p:attrNameLst>
                                          <p:attrName>ppt_w</p:attrName>
                                        </p:attrNameLst>
                                      </p:cBhvr>
                                      <p:tavLst>
                                        <p:tav tm="0">
                                          <p:val>
                                            <p:fltVal val="0"/>
                                          </p:val>
                                        </p:tav>
                                        <p:tav tm="100000">
                                          <p:val>
                                            <p:strVal val="#ppt_w"/>
                                          </p:val>
                                        </p:tav>
                                      </p:tavLst>
                                    </p:anim>
                                    <p:anim calcmode="lin" valueType="num">
                                      <p:cBhvr>
                                        <p:cTn id="36" dur="1000" fill="hold"/>
                                        <p:tgtEl>
                                          <p:spTgt spid="9"/>
                                        </p:tgtEl>
                                        <p:attrNameLst>
                                          <p:attrName>ppt_h</p:attrName>
                                        </p:attrNameLst>
                                      </p:cBhvr>
                                      <p:tavLst>
                                        <p:tav tm="0">
                                          <p:val>
                                            <p:fltVal val="0"/>
                                          </p:val>
                                        </p:tav>
                                        <p:tav tm="100000">
                                          <p:val>
                                            <p:strVal val="#ppt_h"/>
                                          </p:val>
                                        </p:tav>
                                      </p:tavLst>
                                    </p:anim>
                                    <p:anim calcmode="lin" valueType="num">
                                      <p:cBhvr>
                                        <p:cTn id="37" dur="1000" fill="hold"/>
                                        <p:tgtEl>
                                          <p:spTgt spid="9"/>
                                        </p:tgtEl>
                                        <p:attrNameLst>
                                          <p:attrName>style.rotation</p:attrName>
                                        </p:attrNameLst>
                                      </p:cBhvr>
                                      <p:tavLst>
                                        <p:tav tm="0">
                                          <p:val>
                                            <p:fltVal val="90"/>
                                          </p:val>
                                        </p:tav>
                                        <p:tav tm="100000">
                                          <p:val>
                                            <p:fltVal val="0"/>
                                          </p:val>
                                        </p:tav>
                                      </p:tavLst>
                                    </p:anim>
                                    <p:animEffect transition="in" filter="fade">
                                      <p:cBhvr>
                                        <p:cTn id="38" dur="10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p:cTn id="43" dur="1000" fill="hold"/>
                                        <p:tgtEl>
                                          <p:spTgt spid="18"/>
                                        </p:tgtEl>
                                        <p:attrNameLst>
                                          <p:attrName>ppt_w</p:attrName>
                                        </p:attrNameLst>
                                      </p:cBhvr>
                                      <p:tavLst>
                                        <p:tav tm="0">
                                          <p:val>
                                            <p:fltVal val="0"/>
                                          </p:val>
                                        </p:tav>
                                        <p:tav tm="100000">
                                          <p:val>
                                            <p:strVal val="#ppt_w"/>
                                          </p:val>
                                        </p:tav>
                                      </p:tavLst>
                                    </p:anim>
                                    <p:anim calcmode="lin" valueType="num">
                                      <p:cBhvr>
                                        <p:cTn id="44" dur="1000" fill="hold"/>
                                        <p:tgtEl>
                                          <p:spTgt spid="18"/>
                                        </p:tgtEl>
                                        <p:attrNameLst>
                                          <p:attrName>ppt_h</p:attrName>
                                        </p:attrNameLst>
                                      </p:cBhvr>
                                      <p:tavLst>
                                        <p:tav tm="0">
                                          <p:val>
                                            <p:fltVal val="0"/>
                                          </p:val>
                                        </p:tav>
                                        <p:tav tm="100000">
                                          <p:val>
                                            <p:strVal val="#ppt_h"/>
                                          </p:val>
                                        </p:tav>
                                      </p:tavLst>
                                    </p:anim>
                                    <p:anim calcmode="lin" valueType="num">
                                      <p:cBhvr>
                                        <p:cTn id="45" dur="1000" fill="hold"/>
                                        <p:tgtEl>
                                          <p:spTgt spid="18"/>
                                        </p:tgtEl>
                                        <p:attrNameLst>
                                          <p:attrName>style.rotation</p:attrName>
                                        </p:attrNameLst>
                                      </p:cBhvr>
                                      <p:tavLst>
                                        <p:tav tm="0">
                                          <p:val>
                                            <p:fltVal val="90"/>
                                          </p:val>
                                        </p:tav>
                                        <p:tav tm="100000">
                                          <p:val>
                                            <p:fltVal val="0"/>
                                          </p:val>
                                        </p:tav>
                                      </p:tavLst>
                                    </p:anim>
                                    <p:animEffect transition="in" filter="fade">
                                      <p:cBhvr>
                                        <p:cTn id="46" dur="1000"/>
                                        <p:tgtEl>
                                          <p:spTgt spid="18"/>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1000" fill="hold"/>
                                        <p:tgtEl>
                                          <p:spTgt spid="11"/>
                                        </p:tgtEl>
                                        <p:attrNameLst>
                                          <p:attrName>ppt_w</p:attrName>
                                        </p:attrNameLst>
                                      </p:cBhvr>
                                      <p:tavLst>
                                        <p:tav tm="0">
                                          <p:val>
                                            <p:fltVal val="0"/>
                                          </p:val>
                                        </p:tav>
                                        <p:tav tm="100000">
                                          <p:val>
                                            <p:strVal val="#ppt_w"/>
                                          </p:val>
                                        </p:tav>
                                      </p:tavLst>
                                    </p:anim>
                                    <p:anim calcmode="lin" valueType="num">
                                      <p:cBhvr>
                                        <p:cTn id="50" dur="1000" fill="hold"/>
                                        <p:tgtEl>
                                          <p:spTgt spid="11"/>
                                        </p:tgtEl>
                                        <p:attrNameLst>
                                          <p:attrName>ppt_h</p:attrName>
                                        </p:attrNameLst>
                                      </p:cBhvr>
                                      <p:tavLst>
                                        <p:tav tm="0">
                                          <p:val>
                                            <p:fltVal val="0"/>
                                          </p:val>
                                        </p:tav>
                                        <p:tav tm="100000">
                                          <p:val>
                                            <p:strVal val="#ppt_h"/>
                                          </p:val>
                                        </p:tav>
                                      </p:tavLst>
                                    </p:anim>
                                    <p:anim calcmode="lin" valueType="num">
                                      <p:cBhvr>
                                        <p:cTn id="51" dur="1000" fill="hold"/>
                                        <p:tgtEl>
                                          <p:spTgt spid="11"/>
                                        </p:tgtEl>
                                        <p:attrNameLst>
                                          <p:attrName>style.rotation</p:attrName>
                                        </p:attrNameLst>
                                      </p:cBhvr>
                                      <p:tavLst>
                                        <p:tav tm="0">
                                          <p:val>
                                            <p:fltVal val="90"/>
                                          </p:val>
                                        </p:tav>
                                        <p:tav tm="100000">
                                          <p:val>
                                            <p:fltVal val="0"/>
                                          </p:val>
                                        </p:tav>
                                      </p:tavLst>
                                    </p:anim>
                                    <p:animEffect transition="in" filter="fade">
                                      <p:cBhvr>
                                        <p:cTn id="52" dur="10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p:cTn id="57" dur="500" fill="hold"/>
                                        <p:tgtEl>
                                          <p:spTgt spid="19"/>
                                        </p:tgtEl>
                                        <p:attrNameLst>
                                          <p:attrName>ppt_w</p:attrName>
                                        </p:attrNameLst>
                                      </p:cBhvr>
                                      <p:tavLst>
                                        <p:tav tm="0">
                                          <p:val>
                                            <p:fltVal val="0"/>
                                          </p:val>
                                        </p:tav>
                                        <p:tav tm="100000">
                                          <p:val>
                                            <p:strVal val="#ppt_w"/>
                                          </p:val>
                                        </p:tav>
                                      </p:tavLst>
                                    </p:anim>
                                    <p:anim calcmode="lin" valueType="num">
                                      <p:cBhvr>
                                        <p:cTn id="58" dur="500" fill="hold"/>
                                        <p:tgtEl>
                                          <p:spTgt spid="19"/>
                                        </p:tgtEl>
                                        <p:attrNameLst>
                                          <p:attrName>ppt_h</p:attrName>
                                        </p:attrNameLst>
                                      </p:cBhvr>
                                      <p:tavLst>
                                        <p:tav tm="0">
                                          <p:val>
                                            <p:fltVal val="0"/>
                                          </p:val>
                                        </p:tav>
                                        <p:tav tm="100000">
                                          <p:val>
                                            <p:strVal val="#ppt_h"/>
                                          </p:val>
                                        </p:tav>
                                      </p:tavLst>
                                    </p:anim>
                                    <p:animEffect transition="in" filter="fade">
                                      <p:cBhvr>
                                        <p:cTn id="59" dur="500"/>
                                        <p:tgtEl>
                                          <p:spTgt spid="19"/>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20"/>
                                        </p:tgtEl>
                                        <p:attrNameLst>
                                          <p:attrName>style.visibility</p:attrName>
                                        </p:attrNameLst>
                                      </p:cBhvr>
                                      <p:to>
                                        <p:strVal val="visible"/>
                                      </p:to>
                                    </p:set>
                                    <p:anim calcmode="lin" valueType="num">
                                      <p:cBhvr>
                                        <p:cTn id="62" dur="500" fill="hold"/>
                                        <p:tgtEl>
                                          <p:spTgt spid="20"/>
                                        </p:tgtEl>
                                        <p:attrNameLst>
                                          <p:attrName>ppt_w</p:attrName>
                                        </p:attrNameLst>
                                      </p:cBhvr>
                                      <p:tavLst>
                                        <p:tav tm="0">
                                          <p:val>
                                            <p:fltVal val="0"/>
                                          </p:val>
                                        </p:tav>
                                        <p:tav tm="100000">
                                          <p:val>
                                            <p:strVal val="#ppt_w"/>
                                          </p:val>
                                        </p:tav>
                                      </p:tavLst>
                                    </p:anim>
                                    <p:anim calcmode="lin" valueType="num">
                                      <p:cBhvr>
                                        <p:cTn id="63" dur="500" fill="hold"/>
                                        <p:tgtEl>
                                          <p:spTgt spid="20"/>
                                        </p:tgtEl>
                                        <p:attrNameLst>
                                          <p:attrName>ppt_h</p:attrName>
                                        </p:attrNameLst>
                                      </p:cBhvr>
                                      <p:tavLst>
                                        <p:tav tm="0">
                                          <p:val>
                                            <p:fltVal val="0"/>
                                          </p:val>
                                        </p:tav>
                                        <p:tav tm="100000">
                                          <p:val>
                                            <p:strVal val="#ppt_h"/>
                                          </p:val>
                                        </p:tav>
                                      </p:tavLst>
                                    </p:anim>
                                    <p:animEffect transition="in" filter="fade">
                                      <p:cBhvr>
                                        <p:cTn id="6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7" grpId="0" animBg="1"/>
      <p:bldP spid="6" grpId="0" animBg="1"/>
      <p:bldP spid="17" grpId="0" animBg="1"/>
      <p:bldP spid="9" grpId="0" animBg="1"/>
      <p:bldP spid="18" grpId="0" animBg="1"/>
      <p:bldP spid="11" grpId="0" animBg="1"/>
      <p:bldP spid="19"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 xmlns:a16="http://schemas.microsoft.com/office/drawing/2014/main" id="{ADC8E3EE-5048-41D6-ACB0-FB7B0EFA3783}"/>
              </a:ext>
            </a:extLst>
          </p:cNvPr>
          <p:cNvSpPr/>
          <p:nvPr/>
        </p:nvSpPr>
        <p:spPr>
          <a:xfrm>
            <a:off x="5710699" y="2940515"/>
            <a:ext cx="6225310" cy="54494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accent1"/>
                </a:solidFill>
                <a:latin typeface="Times New Roman" panose="02020603050405020304" pitchFamily="18" charset="0"/>
                <a:cs typeface="Times New Roman" panose="02020603050405020304" pitchFamily="18" charset="0"/>
              </a:rPr>
              <a:t>  </a:t>
            </a:r>
            <a:r>
              <a:rPr lang="en-US" sz="3600" b="1" dirty="0" err="1" smtClean="0">
                <a:solidFill>
                  <a:schemeClr val="accent1"/>
                </a:solidFill>
                <a:latin typeface="Times New Roman" panose="02020603050405020304" pitchFamily="18" charset="0"/>
                <a:cs typeface="Times New Roman" panose="02020603050405020304" pitchFamily="18" charset="0"/>
              </a:rPr>
              <a:t>Đông</a:t>
            </a:r>
            <a:r>
              <a:rPr lang="en-US" sz="3600" b="1" dirty="0" smtClean="0">
                <a:solidFill>
                  <a:schemeClr val="accent1"/>
                </a:solidFill>
                <a:latin typeface="Times New Roman" panose="02020603050405020304" pitchFamily="18" charset="0"/>
                <a:cs typeface="Times New Roman" panose="02020603050405020304" pitchFamily="18" charset="0"/>
              </a:rPr>
              <a:t> - </a:t>
            </a:r>
            <a:r>
              <a:rPr lang="en-US" sz="3600" b="1" dirty="0">
                <a:solidFill>
                  <a:schemeClr val="accent1"/>
                </a:solidFill>
                <a:latin typeface="Times New Roman" panose="02020603050405020304" pitchFamily="18" charset="0"/>
                <a:cs typeface="Times New Roman" panose="02020603050405020304" pitchFamily="18" charset="0"/>
              </a:rPr>
              <a:t>Thu  - </a:t>
            </a:r>
            <a:r>
              <a:rPr lang="en-US" sz="3600" b="1" dirty="0" err="1" smtClean="0">
                <a:solidFill>
                  <a:schemeClr val="accent1"/>
                </a:solidFill>
                <a:latin typeface="Times New Roman" panose="02020603050405020304" pitchFamily="18" charset="0"/>
                <a:cs typeface="Times New Roman" panose="02020603050405020304" pitchFamily="18" charset="0"/>
              </a:rPr>
              <a:t>Xuân</a:t>
            </a:r>
            <a:r>
              <a:rPr lang="en-US" sz="3600" b="1" dirty="0" smtClean="0">
                <a:solidFill>
                  <a:schemeClr val="accent1"/>
                </a:solidFill>
                <a:latin typeface="Times New Roman" panose="02020603050405020304" pitchFamily="18" charset="0"/>
                <a:cs typeface="Times New Roman" panose="02020603050405020304" pitchFamily="18" charset="0"/>
              </a:rPr>
              <a:t> </a:t>
            </a: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Hạ</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13" name="Rectangle: Rounded Corners 12">
            <a:extLst>
              <a:ext uri="{FF2B5EF4-FFF2-40B4-BE49-F238E27FC236}">
                <a16:creationId xmlns="" xmlns:a16="http://schemas.microsoft.com/office/drawing/2014/main" id="{A13932E3-6DD7-4AFC-A77E-3A0421725658}"/>
              </a:ext>
            </a:extLst>
          </p:cNvPr>
          <p:cNvSpPr/>
          <p:nvPr/>
        </p:nvSpPr>
        <p:spPr>
          <a:xfrm>
            <a:off x="5703196" y="4048974"/>
            <a:ext cx="6225310" cy="54494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accent1"/>
                </a:solidFill>
                <a:latin typeface="Times New Roman" panose="02020603050405020304" pitchFamily="18" charset="0"/>
                <a:cs typeface="Times New Roman" panose="02020603050405020304" pitchFamily="18" charset="0"/>
              </a:rPr>
              <a:t>  </a:t>
            </a:r>
            <a:r>
              <a:rPr lang="en-US" sz="3600" b="1" dirty="0" err="1" smtClean="0">
                <a:solidFill>
                  <a:schemeClr val="accent1"/>
                </a:solidFill>
                <a:latin typeface="Times New Roman" panose="02020603050405020304" pitchFamily="18" charset="0"/>
                <a:cs typeface="Times New Roman" panose="02020603050405020304" pitchFamily="18" charset="0"/>
              </a:rPr>
              <a:t>Hạ</a:t>
            </a:r>
            <a:r>
              <a:rPr lang="en-US" sz="3600" b="1" dirty="0" smtClean="0">
                <a:solidFill>
                  <a:schemeClr val="accent1"/>
                </a:solidFill>
                <a:latin typeface="Times New Roman" panose="02020603050405020304" pitchFamily="18" charset="0"/>
                <a:cs typeface="Times New Roman" panose="02020603050405020304" pitchFamily="18" charset="0"/>
              </a:rPr>
              <a:t> - </a:t>
            </a:r>
            <a:r>
              <a:rPr lang="en-US" sz="3600" b="1" dirty="0" err="1" smtClean="0">
                <a:solidFill>
                  <a:schemeClr val="accent1"/>
                </a:solidFill>
                <a:latin typeface="Times New Roman" panose="02020603050405020304" pitchFamily="18" charset="0"/>
                <a:cs typeface="Times New Roman" panose="02020603050405020304" pitchFamily="18" charset="0"/>
              </a:rPr>
              <a:t>Xuân</a:t>
            </a:r>
            <a:r>
              <a:rPr lang="en-US" sz="3600" b="1" dirty="0" smtClean="0">
                <a:solidFill>
                  <a:schemeClr val="accent1"/>
                </a:solidFill>
                <a:latin typeface="Times New Roman" panose="02020603050405020304" pitchFamily="18" charset="0"/>
                <a:cs typeface="Times New Roman" panose="02020603050405020304" pitchFamily="18" charset="0"/>
              </a:rPr>
              <a:t> - </a:t>
            </a:r>
            <a:r>
              <a:rPr lang="en-US" sz="3600" b="1" dirty="0">
                <a:solidFill>
                  <a:schemeClr val="accent1"/>
                </a:solidFill>
                <a:latin typeface="Times New Roman" panose="02020603050405020304" pitchFamily="18" charset="0"/>
                <a:cs typeface="Times New Roman" panose="02020603050405020304" pitchFamily="18" charset="0"/>
              </a:rPr>
              <a:t>Thu - </a:t>
            </a:r>
            <a:r>
              <a:rPr lang="en-US" sz="3600" b="1" dirty="0" err="1">
                <a:solidFill>
                  <a:schemeClr val="accent1"/>
                </a:solidFill>
                <a:latin typeface="Times New Roman" panose="02020603050405020304" pitchFamily="18" charset="0"/>
                <a:cs typeface="Times New Roman" panose="02020603050405020304" pitchFamily="18" charset="0"/>
              </a:rPr>
              <a:t>Đông</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16" name="Oval 15">
            <a:extLst>
              <a:ext uri="{FF2B5EF4-FFF2-40B4-BE49-F238E27FC236}">
                <a16:creationId xmlns="" xmlns:a16="http://schemas.microsoft.com/office/drawing/2014/main" id="{C5D4D824-1FCA-4947-98D1-C558BFA8CCAA}"/>
              </a:ext>
            </a:extLst>
          </p:cNvPr>
          <p:cNvSpPr/>
          <p:nvPr/>
        </p:nvSpPr>
        <p:spPr>
          <a:xfrm>
            <a:off x="5958032" y="3024220"/>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b</a:t>
            </a:r>
            <a:endParaRPr lang="en-US" sz="2800" b="1" dirty="0">
              <a:latin typeface="Times New Roman" panose="02020603050405020304" pitchFamily="18" charset="0"/>
              <a:cs typeface="Times New Roman" panose="02020603050405020304" pitchFamily="18" charset="0"/>
            </a:endParaRPr>
          </a:p>
        </p:txBody>
      </p:sp>
      <p:sp>
        <p:nvSpPr>
          <p:cNvPr id="17" name="Rectangle: Rounded Corners 16">
            <a:extLst>
              <a:ext uri="{FF2B5EF4-FFF2-40B4-BE49-F238E27FC236}">
                <a16:creationId xmlns="" xmlns:a16="http://schemas.microsoft.com/office/drawing/2014/main" id="{548B1E62-71BB-4B4A-821E-DE2E47F52FAA}"/>
              </a:ext>
            </a:extLst>
          </p:cNvPr>
          <p:cNvSpPr/>
          <p:nvPr/>
        </p:nvSpPr>
        <p:spPr>
          <a:xfrm>
            <a:off x="5710699" y="1832056"/>
            <a:ext cx="6225310" cy="54494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Xuân</a:t>
            </a:r>
            <a:r>
              <a:rPr lang="en-US" sz="3600" b="1" dirty="0">
                <a:solidFill>
                  <a:schemeClr val="accent1"/>
                </a:solidFill>
                <a:latin typeface="Times New Roman" panose="02020603050405020304" pitchFamily="18" charset="0"/>
                <a:cs typeface="Times New Roman" panose="02020603050405020304" pitchFamily="18" charset="0"/>
              </a:rPr>
              <a:t> - </a:t>
            </a:r>
            <a:r>
              <a:rPr lang="en-US" sz="3600" b="1" dirty="0" err="1">
                <a:solidFill>
                  <a:schemeClr val="accent1"/>
                </a:solidFill>
                <a:latin typeface="Times New Roman" panose="02020603050405020304" pitchFamily="18" charset="0"/>
                <a:cs typeface="Times New Roman" panose="02020603050405020304" pitchFamily="18" charset="0"/>
              </a:rPr>
              <a:t>Hạ</a:t>
            </a:r>
            <a:r>
              <a:rPr lang="en-US" sz="3600" b="1" dirty="0">
                <a:solidFill>
                  <a:schemeClr val="accent1"/>
                </a:solidFill>
                <a:latin typeface="Times New Roman" panose="02020603050405020304" pitchFamily="18" charset="0"/>
                <a:cs typeface="Times New Roman" panose="02020603050405020304" pitchFamily="18" charset="0"/>
              </a:rPr>
              <a:t> - Thu - </a:t>
            </a:r>
            <a:r>
              <a:rPr lang="en-US" sz="3600" b="1" dirty="0" err="1">
                <a:solidFill>
                  <a:schemeClr val="accent1"/>
                </a:solidFill>
                <a:latin typeface="Times New Roman" panose="02020603050405020304" pitchFamily="18" charset="0"/>
                <a:cs typeface="Times New Roman" panose="02020603050405020304" pitchFamily="18" charset="0"/>
              </a:rPr>
              <a:t>Đông</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 xmlns:a16="http://schemas.microsoft.com/office/drawing/2014/main" id="{AB339CAC-066D-452E-8FD6-5B49C950A811}"/>
              </a:ext>
            </a:extLst>
          </p:cNvPr>
          <p:cNvSpPr/>
          <p:nvPr/>
        </p:nvSpPr>
        <p:spPr>
          <a:xfrm>
            <a:off x="5958031" y="4113629"/>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c</a:t>
            </a:r>
            <a:endParaRPr lang="en-US" sz="2800" b="1" dirty="0">
              <a:latin typeface="Times New Roman" panose="02020603050405020304" pitchFamily="18" charset="0"/>
              <a:cs typeface="Times New Roman" panose="02020603050405020304" pitchFamily="18" charset="0"/>
            </a:endParaRPr>
          </a:p>
        </p:txBody>
      </p:sp>
      <p:grpSp>
        <p:nvGrpSpPr>
          <p:cNvPr id="2" name="Group 1"/>
          <p:cNvGrpSpPr/>
          <p:nvPr/>
        </p:nvGrpSpPr>
        <p:grpSpPr>
          <a:xfrm>
            <a:off x="5710699" y="1832056"/>
            <a:ext cx="6225310" cy="544946"/>
            <a:chOff x="1981312" y="8320132"/>
            <a:chExt cx="6225310" cy="544946"/>
          </a:xfrm>
        </p:grpSpPr>
        <p:sp>
          <p:nvSpPr>
            <p:cNvPr id="19" name="Rectangle: Rounded Corners 18">
              <a:extLst>
                <a:ext uri="{FF2B5EF4-FFF2-40B4-BE49-F238E27FC236}">
                  <a16:creationId xmlns="" xmlns:a16="http://schemas.microsoft.com/office/drawing/2014/main" id="{623DF56B-F1B0-425D-87A8-A9FDBDD1BB8E}"/>
                </a:ext>
              </a:extLst>
            </p:cNvPr>
            <p:cNvSpPr/>
            <p:nvPr/>
          </p:nvSpPr>
          <p:spPr>
            <a:xfrm>
              <a:off x="1981312" y="8320132"/>
              <a:ext cx="6225310" cy="54494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Xuân</a:t>
              </a:r>
              <a:r>
                <a:rPr lang="en-US" sz="3600" b="1" dirty="0">
                  <a:solidFill>
                    <a:srgbClr val="FF0000"/>
                  </a:solidFill>
                  <a:latin typeface="Times New Roman" panose="02020603050405020304" pitchFamily="18" charset="0"/>
                  <a:cs typeface="Times New Roman" panose="02020603050405020304" pitchFamily="18" charset="0"/>
                </a:rPr>
                <a:t> - </a:t>
              </a:r>
              <a:r>
                <a:rPr lang="en-US" sz="3600" b="1" dirty="0" err="1">
                  <a:solidFill>
                    <a:srgbClr val="FF0000"/>
                  </a:solidFill>
                  <a:latin typeface="Times New Roman" panose="02020603050405020304" pitchFamily="18" charset="0"/>
                  <a:cs typeface="Times New Roman" panose="02020603050405020304" pitchFamily="18" charset="0"/>
                </a:rPr>
                <a:t>Hạ</a:t>
              </a:r>
              <a:r>
                <a:rPr lang="en-US" sz="3600" b="1" dirty="0">
                  <a:solidFill>
                    <a:srgbClr val="FF0000"/>
                  </a:solidFill>
                  <a:latin typeface="Times New Roman" panose="02020603050405020304" pitchFamily="18" charset="0"/>
                  <a:cs typeface="Times New Roman" panose="02020603050405020304" pitchFamily="18" charset="0"/>
                </a:rPr>
                <a:t> - Thu - </a:t>
              </a:r>
              <a:r>
                <a:rPr lang="en-US" sz="3600" b="1" dirty="0" err="1">
                  <a:solidFill>
                    <a:srgbClr val="FF0000"/>
                  </a:solidFill>
                  <a:latin typeface="Times New Roman" panose="02020603050405020304" pitchFamily="18" charset="0"/>
                  <a:cs typeface="Times New Roman" panose="02020603050405020304" pitchFamily="18" charset="0"/>
                </a:rPr>
                <a:t>Đông</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20" name="Oval 19">
              <a:extLst>
                <a:ext uri="{FF2B5EF4-FFF2-40B4-BE49-F238E27FC236}">
                  <a16:creationId xmlns="" xmlns:a16="http://schemas.microsoft.com/office/drawing/2014/main" id="{DBAFD460-0145-4AB9-AD78-A81077CA6430}"/>
                </a:ext>
              </a:extLst>
            </p:cNvPr>
            <p:cNvSpPr/>
            <p:nvPr/>
          </p:nvSpPr>
          <p:spPr>
            <a:xfrm>
              <a:off x="2276786" y="8408178"/>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grpSp>
      <p:sp>
        <p:nvSpPr>
          <p:cNvPr id="8" name="Pentagon 7">
            <a:extLst>
              <a:ext uri="{FF2B5EF4-FFF2-40B4-BE49-F238E27FC236}">
                <a16:creationId xmlns="" xmlns:a16="http://schemas.microsoft.com/office/drawing/2014/main" id="{C40E80E8-842F-4CF2-86D2-B9D91D68C81C}"/>
              </a:ext>
            </a:extLst>
          </p:cNvPr>
          <p:cNvSpPr/>
          <p:nvPr/>
        </p:nvSpPr>
        <p:spPr>
          <a:xfrm>
            <a:off x="255991" y="978546"/>
            <a:ext cx="4876800" cy="5039738"/>
          </a:xfrm>
          <a:prstGeom prst="pentagon">
            <a:avLst/>
          </a:prstGeom>
          <a:solidFill>
            <a:srgbClr val="F5B6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Câu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hỏi</a:t>
            </a:r>
            <a:r>
              <a:rPr lang="en-US" sz="3600" b="1" dirty="0">
                <a:solidFill>
                  <a:schemeClr val="tx1"/>
                </a:solidFill>
                <a:latin typeface="Times New Roman" panose="02020603050405020304" pitchFamily="18" charset="0"/>
                <a:cs typeface="Times New Roman" panose="02020603050405020304" pitchFamily="18" charset="0"/>
              </a:rPr>
              <a:t> 3: </a:t>
            </a:r>
          </a:p>
          <a:p>
            <a:pPr algn="ctr"/>
            <a:r>
              <a:rPr lang="en-US" sz="3600" b="1" dirty="0" err="1">
                <a:solidFill>
                  <a:schemeClr val="tx1"/>
                </a:solidFill>
                <a:latin typeface="Times New Roman" panose="02020603050405020304" pitchFamily="18" charset="0"/>
                <a:cs typeface="Times New Roman" panose="02020603050405020304" pitchFamily="18" charset="0"/>
              </a:rPr>
              <a:t>Bé</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hãy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sắp</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xếp</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đúng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thứ</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tự</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các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mùa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trong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năm</a:t>
            </a:r>
            <a:r>
              <a:rPr lang="en-US" sz="3600" b="1" dirty="0">
                <a:solidFill>
                  <a:schemeClr val="tx1"/>
                </a:solidFill>
                <a:latin typeface="Times New Roman" panose="02020603050405020304" pitchFamily="18" charset="0"/>
                <a:cs typeface="Times New Roman" panose="02020603050405020304" pitchFamily="18" charset="0"/>
              </a:rPr>
              <a:t>?</a:t>
            </a:r>
          </a:p>
        </p:txBody>
      </p:sp>
      <p:sp>
        <p:nvSpPr>
          <p:cNvPr id="6" name="Oval 5">
            <a:extLst>
              <a:ext uri="{FF2B5EF4-FFF2-40B4-BE49-F238E27FC236}">
                <a16:creationId xmlns="" xmlns:a16="http://schemas.microsoft.com/office/drawing/2014/main" id="{FD9206F8-AE47-42AC-98EE-F0FD5EFAD189}"/>
              </a:ext>
            </a:extLst>
          </p:cNvPr>
          <p:cNvSpPr/>
          <p:nvPr/>
        </p:nvSpPr>
        <p:spPr>
          <a:xfrm>
            <a:off x="6006173" y="1920102"/>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pic>
        <p:nvPicPr>
          <p:cNvPr id="2050" name="Picture 2" descr="Hình ảnh Cậu Bé Dễ Thương đặt Câu Hỏi Câu Hỏi Tại Sao Câu Hỏi, Clipart Bối  Rối, Câu Hỏi Dễ Thương Cậu Bé, Câu Hỏi Vector và PNG với nền trong">
            <a:extLst>
              <a:ext uri="{FF2B5EF4-FFF2-40B4-BE49-F238E27FC236}">
                <a16:creationId xmlns="" xmlns:a16="http://schemas.microsoft.com/office/drawing/2014/main" id="{65996EE8-88A3-4064-B49E-F0435E651A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4714875"/>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âu hỏi mở là gì? Cách đưa ra câu hỏi mở">
            <a:extLst>
              <a:ext uri="{FF2B5EF4-FFF2-40B4-BE49-F238E27FC236}">
                <a16:creationId xmlns="" xmlns:a16="http://schemas.microsoft.com/office/drawing/2014/main" id="{4AE0C5C1-4E33-492E-AF55-A49EA6DE78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050" y="0"/>
            <a:ext cx="4276725" cy="978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94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1+#ppt_w/2"/>
                                          </p:val>
                                        </p:tav>
                                        <p:tav tm="100000">
                                          <p:val>
                                            <p:strVal val="#ppt_x"/>
                                          </p:val>
                                        </p:tav>
                                      </p:tavLst>
                                    </p:anim>
                                    <p:anim calcmode="lin" valueType="num">
                                      <p:cBhvr additive="base">
                                        <p:cTn id="13" dur="500" fill="hold"/>
                                        <p:tgtEl>
                                          <p:spTgt spid="17"/>
                                        </p:tgtEl>
                                        <p:attrNameLst>
                                          <p:attrName>ppt_y</p:attrName>
                                        </p:attrNameLst>
                                      </p:cBhvr>
                                      <p:tavLst>
                                        <p:tav tm="0">
                                          <p:val>
                                            <p:strVal val="#ppt_y"/>
                                          </p:val>
                                        </p:tav>
                                        <p:tav tm="100000">
                                          <p:val>
                                            <p:strVal val="#ppt_y"/>
                                          </p:val>
                                        </p:tav>
                                      </p:tavLst>
                                    </p:anim>
                                  </p:childTnLst>
                                </p:cTn>
                              </p:par>
                              <p:par>
                                <p:cTn id="14" presetID="2" presetClass="entr" presetSubtype="2"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1+#ppt_w/2"/>
                                          </p:val>
                                        </p:tav>
                                        <p:tav tm="100000">
                                          <p:val>
                                            <p:strVal val="#ppt_x"/>
                                          </p:val>
                                        </p:tav>
                                      </p:tavLst>
                                    </p:anim>
                                    <p:anim calcmode="lin" valueType="num">
                                      <p:cBhvr additive="base">
                                        <p:cTn id="23" dur="500" fill="hold"/>
                                        <p:tgtEl>
                                          <p:spTgt spid="16"/>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1+#ppt_w/2"/>
                                          </p:val>
                                        </p:tav>
                                        <p:tav tm="100000">
                                          <p:val>
                                            <p:strVal val="#ppt_x"/>
                                          </p:val>
                                        </p:tav>
                                      </p:tavLst>
                                    </p:anim>
                                    <p:anim calcmode="lin" valueType="num">
                                      <p:cBhvr additive="base">
                                        <p:cTn id="27"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1+#ppt_w/2"/>
                                          </p:val>
                                        </p:tav>
                                        <p:tav tm="100000">
                                          <p:val>
                                            <p:strVal val="#ppt_x"/>
                                          </p:val>
                                        </p:tav>
                                      </p:tavLst>
                                    </p:anim>
                                    <p:anim calcmode="lin" valueType="num">
                                      <p:cBhvr additive="base">
                                        <p:cTn id="33" dur="500" fill="hold"/>
                                        <p:tgtEl>
                                          <p:spTgt spid="13"/>
                                        </p:tgtEl>
                                        <p:attrNameLst>
                                          <p:attrName>ppt_y</p:attrName>
                                        </p:attrNameLst>
                                      </p:cBhvr>
                                      <p:tavLst>
                                        <p:tav tm="0">
                                          <p:val>
                                            <p:strVal val="#ppt_y"/>
                                          </p:val>
                                        </p:tav>
                                        <p:tav tm="100000">
                                          <p:val>
                                            <p:strVal val="#ppt_y"/>
                                          </p:val>
                                        </p:tav>
                                      </p:tavLst>
                                    </p:anim>
                                  </p:childTnLst>
                                </p:cTn>
                              </p:par>
                              <p:par>
                                <p:cTn id="34" presetID="2" presetClass="entr" presetSubtype="2"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additive="base">
                                        <p:cTn id="36" dur="500" fill="hold"/>
                                        <p:tgtEl>
                                          <p:spTgt spid="18"/>
                                        </p:tgtEl>
                                        <p:attrNameLst>
                                          <p:attrName>ppt_x</p:attrName>
                                        </p:attrNameLst>
                                      </p:cBhvr>
                                      <p:tavLst>
                                        <p:tav tm="0">
                                          <p:val>
                                            <p:strVal val="1+#ppt_w/2"/>
                                          </p:val>
                                        </p:tav>
                                        <p:tav tm="100000">
                                          <p:val>
                                            <p:strVal val="#ppt_x"/>
                                          </p:val>
                                        </p:tav>
                                      </p:tavLst>
                                    </p:anim>
                                    <p:anim calcmode="lin" valueType="num">
                                      <p:cBhvr additive="base">
                                        <p:cTn id="37"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 calcmode="lin" valueType="num">
                                      <p:cBhvr>
                                        <p:cTn id="42" dur="500" fill="hold"/>
                                        <p:tgtEl>
                                          <p:spTgt spid="2"/>
                                        </p:tgtEl>
                                        <p:attrNameLst>
                                          <p:attrName>ppt_w</p:attrName>
                                        </p:attrNameLst>
                                      </p:cBhvr>
                                      <p:tavLst>
                                        <p:tav tm="0">
                                          <p:val>
                                            <p:fltVal val="0"/>
                                          </p:val>
                                        </p:tav>
                                        <p:tav tm="100000">
                                          <p:val>
                                            <p:strVal val="#ppt_w"/>
                                          </p:val>
                                        </p:tav>
                                      </p:tavLst>
                                    </p:anim>
                                    <p:anim calcmode="lin" valueType="num">
                                      <p:cBhvr>
                                        <p:cTn id="43" dur="500" fill="hold"/>
                                        <p:tgtEl>
                                          <p:spTgt spid="2"/>
                                        </p:tgtEl>
                                        <p:attrNameLst>
                                          <p:attrName>ppt_h</p:attrName>
                                        </p:attrNameLst>
                                      </p:cBhvr>
                                      <p:tavLst>
                                        <p:tav tm="0">
                                          <p:val>
                                            <p:fltVal val="0"/>
                                          </p:val>
                                        </p:tav>
                                        <p:tav tm="100000">
                                          <p:val>
                                            <p:strVal val="#ppt_h"/>
                                          </p:val>
                                        </p:tav>
                                      </p:tavLst>
                                    </p:anim>
                                    <p:animEffect transition="in" filter="fade">
                                      <p:cBhvr>
                                        <p:cTn id="4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P spid="16" grpId="0" animBg="1"/>
      <p:bldP spid="17" grpId="0" animBg="1"/>
      <p:bldP spid="18" grpId="0" animBg="1"/>
      <p:bldP spid="8"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 xmlns:a16="http://schemas.microsoft.com/office/drawing/2014/main" id="{ADC8E3EE-5048-41D6-ACB0-FB7B0EFA3783}"/>
              </a:ext>
            </a:extLst>
          </p:cNvPr>
          <p:cNvSpPr/>
          <p:nvPr/>
        </p:nvSpPr>
        <p:spPr>
          <a:xfrm>
            <a:off x="4521601" y="1179845"/>
            <a:ext cx="3619434" cy="733073"/>
          </a:xfrm>
          <a:prstGeom prst="roundRect">
            <a:avLst/>
          </a:prstGeom>
          <a:solidFill>
            <a:srgbClr val="D5AE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Hình</a:t>
            </a: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chữ</a:t>
            </a: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nhật</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 xmlns:a16="http://schemas.microsoft.com/office/drawing/2014/main" id="{FD9206F8-AE47-42AC-98EE-F0FD5EFAD189}"/>
              </a:ext>
            </a:extLst>
          </p:cNvPr>
          <p:cNvSpPr/>
          <p:nvPr/>
        </p:nvSpPr>
        <p:spPr>
          <a:xfrm>
            <a:off x="4640950" y="1351351"/>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 xmlns:a16="http://schemas.microsoft.com/office/drawing/2014/main" id="{380408C4-1E91-493E-8B11-CF3A7F3FBE53}"/>
              </a:ext>
            </a:extLst>
          </p:cNvPr>
          <p:cNvSpPr/>
          <p:nvPr/>
        </p:nvSpPr>
        <p:spPr>
          <a:xfrm>
            <a:off x="4521600" y="2180403"/>
            <a:ext cx="3619435" cy="668306"/>
          </a:xfrm>
          <a:prstGeom prst="roundRect">
            <a:avLst/>
          </a:prstGeom>
          <a:solidFill>
            <a:srgbClr val="D5AE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accent1"/>
                </a:solidFill>
                <a:latin typeface="Times New Roman" panose="02020603050405020304" pitchFamily="18" charset="0"/>
                <a:cs typeface="Times New Roman" panose="02020603050405020304" pitchFamily="18" charset="0"/>
              </a:rPr>
              <a:t>Hình</a:t>
            </a: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vuông</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9" name="Oval 8">
            <a:extLst>
              <a:ext uri="{FF2B5EF4-FFF2-40B4-BE49-F238E27FC236}">
                <a16:creationId xmlns="" xmlns:a16="http://schemas.microsoft.com/office/drawing/2014/main" id="{D543A743-D08D-48B4-B4F8-493553128E5E}"/>
              </a:ext>
            </a:extLst>
          </p:cNvPr>
          <p:cNvSpPr/>
          <p:nvPr/>
        </p:nvSpPr>
        <p:spPr>
          <a:xfrm>
            <a:off x="4687475" y="2271257"/>
            <a:ext cx="463034" cy="4865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b</a:t>
            </a:r>
            <a:endParaRPr lang="en-US" sz="2800" b="1" dirty="0">
              <a:latin typeface="Times New Roman" panose="02020603050405020304" pitchFamily="18" charset="0"/>
              <a:cs typeface="Times New Roman" panose="02020603050405020304" pitchFamily="18" charset="0"/>
            </a:endParaRPr>
          </a:p>
        </p:txBody>
      </p:sp>
      <p:sp>
        <p:nvSpPr>
          <p:cNvPr id="10" name="Rectangle: Rounded Corners 9">
            <a:extLst>
              <a:ext uri="{FF2B5EF4-FFF2-40B4-BE49-F238E27FC236}">
                <a16:creationId xmlns="" xmlns:a16="http://schemas.microsoft.com/office/drawing/2014/main" id="{CFC70258-83F4-4035-8049-CD047B11F326}"/>
              </a:ext>
            </a:extLst>
          </p:cNvPr>
          <p:cNvSpPr/>
          <p:nvPr/>
        </p:nvSpPr>
        <p:spPr>
          <a:xfrm>
            <a:off x="4521599" y="3045340"/>
            <a:ext cx="3619435" cy="750888"/>
          </a:xfrm>
          <a:prstGeom prst="roundRect">
            <a:avLst/>
          </a:prstGeom>
          <a:solidFill>
            <a:srgbClr val="D5AE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1"/>
                </a:solidFill>
                <a:latin typeface="Times New Roman" panose="02020603050405020304" pitchFamily="18" charset="0"/>
                <a:cs typeface="Times New Roman" panose="02020603050405020304" pitchFamily="18" charset="0"/>
              </a:rPr>
              <a:t>    </a:t>
            </a:r>
            <a:r>
              <a:rPr lang="en-US" sz="3600" b="1" dirty="0" err="1">
                <a:solidFill>
                  <a:schemeClr val="accent1"/>
                </a:solidFill>
                <a:latin typeface="Times New Roman" panose="02020603050405020304" pitchFamily="18" charset="0"/>
                <a:cs typeface="Times New Roman" panose="02020603050405020304" pitchFamily="18" charset="0"/>
              </a:rPr>
              <a:t>Hình</a:t>
            </a:r>
            <a:r>
              <a:rPr lang="en-US" sz="3600" b="1" dirty="0">
                <a:solidFill>
                  <a:schemeClr val="accent1"/>
                </a:solidFill>
                <a:latin typeface="Times New Roman" panose="02020603050405020304" pitchFamily="18" charset="0"/>
                <a:cs typeface="Times New Roman" panose="02020603050405020304" pitchFamily="18" charset="0"/>
              </a:rPr>
              <a:t> tam </a:t>
            </a:r>
            <a:r>
              <a:rPr lang="en-US" sz="3600" b="1" dirty="0" err="1">
                <a:solidFill>
                  <a:schemeClr val="accent1"/>
                </a:solidFill>
                <a:latin typeface="Times New Roman" panose="02020603050405020304" pitchFamily="18" charset="0"/>
                <a:cs typeface="Times New Roman" panose="02020603050405020304" pitchFamily="18" charset="0"/>
              </a:rPr>
              <a:t>giác</a:t>
            </a:r>
            <a:endParaRPr lang="en-US" sz="3600" b="1" dirty="0">
              <a:solidFill>
                <a:schemeClr val="accent1"/>
              </a:solidFill>
              <a:latin typeface="Times New Roman" panose="02020603050405020304" pitchFamily="18" charset="0"/>
              <a:cs typeface="Times New Roman" panose="02020603050405020304" pitchFamily="18" charset="0"/>
            </a:endParaRPr>
          </a:p>
        </p:txBody>
      </p:sp>
      <p:sp>
        <p:nvSpPr>
          <p:cNvPr id="11" name="Oval 10">
            <a:extLst>
              <a:ext uri="{FF2B5EF4-FFF2-40B4-BE49-F238E27FC236}">
                <a16:creationId xmlns="" xmlns:a16="http://schemas.microsoft.com/office/drawing/2014/main" id="{A67EEA63-294B-4F34-965C-20018B77EE77}"/>
              </a:ext>
            </a:extLst>
          </p:cNvPr>
          <p:cNvSpPr/>
          <p:nvPr/>
        </p:nvSpPr>
        <p:spPr>
          <a:xfrm>
            <a:off x="4767778" y="3154478"/>
            <a:ext cx="424934"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c</a:t>
            </a:r>
            <a:endParaRPr lang="en-US" sz="2800" b="1" dirty="0">
              <a:latin typeface="Times New Roman" panose="02020603050405020304" pitchFamily="18" charset="0"/>
              <a:cs typeface="Times New Roman" panose="02020603050405020304" pitchFamily="18" charset="0"/>
            </a:endParaRPr>
          </a:p>
        </p:txBody>
      </p:sp>
      <p:grpSp>
        <p:nvGrpSpPr>
          <p:cNvPr id="2" name="Group 1"/>
          <p:cNvGrpSpPr/>
          <p:nvPr/>
        </p:nvGrpSpPr>
        <p:grpSpPr>
          <a:xfrm>
            <a:off x="4521599" y="1179844"/>
            <a:ext cx="3619434" cy="733073"/>
            <a:chOff x="1908774" y="2299349"/>
            <a:chExt cx="4184074" cy="544946"/>
          </a:xfrm>
        </p:grpSpPr>
        <p:sp>
          <p:nvSpPr>
            <p:cNvPr id="14" name="Rectangle: Rounded Corners 13">
              <a:extLst>
                <a:ext uri="{FF2B5EF4-FFF2-40B4-BE49-F238E27FC236}">
                  <a16:creationId xmlns="" xmlns:a16="http://schemas.microsoft.com/office/drawing/2014/main" id="{98128741-B519-4848-94F8-446BF0CCC30E}"/>
                </a:ext>
              </a:extLst>
            </p:cNvPr>
            <p:cNvSpPr/>
            <p:nvPr/>
          </p:nvSpPr>
          <p:spPr>
            <a:xfrm>
              <a:off x="1908774" y="2299349"/>
              <a:ext cx="4184074" cy="54494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Hình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chữ</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nhật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5" name="Oval 14">
              <a:extLst>
                <a:ext uri="{FF2B5EF4-FFF2-40B4-BE49-F238E27FC236}">
                  <a16:creationId xmlns="" xmlns:a16="http://schemas.microsoft.com/office/drawing/2014/main" id="{C762C93F-76A0-4037-A975-ECEF7326D7F1}"/>
                </a:ext>
              </a:extLst>
            </p:cNvPr>
            <p:cNvSpPr/>
            <p:nvPr/>
          </p:nvSpPr>
          <p:spPr>
            <a:xfrm>
              <a:off x="2133662" y="2417335"/>
              <a:ext cx="509636" cy="3089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grpSp>
      <p:pic>
        <p:nvPicPr>
          <p:cNvPr id="3080" name="Picture 8" descr="Giải đáp thắc mắc khi tham gia học trực tuyến – FreshTalk">
            <a:extLst>
              <a:ext uri="{FF2B5EF4-FFF2-40B4-BE49-F238E27FC236}">
                <a16:creationId xmlns="" xmlns:a16="http://schemas.microsoft.com/office/drawing/2014/main" id="{13A42831-A51C-499E-A7D4-C94F9C0C6B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0582" y="4723100"/>
            <a:ext cx="5648325" cy="2266950"/>
          </a:xfrm>
          <a:prstGeom prst="rect">
            <a:avLst/>
          </a:prstGeom>
          <a:noFill/>
          <a:extLst>
            <a:ext uri="{909E8E84-426E-40DD-AFC4-6F175D3DCCD1}">
              <a14:hiddenFill xmlns:a14="http://schemas.microsoft.com/office/drawing/2010/main">
                <a:solidFill>
                  <a:srgbClr val="FFFFFF"/>
                </a:solidFill>
              </a14:hiddenFill>
            </a:ext>
          </a:extLst>
        </p:spPr>
      </p:pic>
      <p:sp>
        <p:nvSpPr>
          <p:cNvPr id="7" name="Teardrop 6">
            <a:extLst>
              <a:ext uri="{FF2B5EF4-FFF2-40B4-BE49-F238E27FC236}">
                <a16:creationId xmlns="" xmlns:a16="http://schemas.microsoft.com/office/drawing/2014/main" id="{0A4C9A2C-C6EC-4A6F-A202-10CF1F684C13}"/>
              </a:ext>
            </a:extLst>
          </p:cNvPr>
          <p:cNvSpPr/>
          <p:nvPr/>
        </p:nvSpPr>
        <p:spPr>
          <a:xfrm>
            <a:off x="134816" y="1101969"/>
            <a:ext cx="4050322" cy="4003719"/>
          </a:xfrm>
          <a:prstGeom prst="teardrop">
            <a:avLst>
              <a:gd name="adj" fmla="val 102521"/>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1"/>
                </a:solidFill>
                <a:latin typeface="Times New Roman" panose="02020603050405020304" pitchFamily="18" charset="0"/>
                <a:cs typeface="Times New Roman" panose="02020603050405020304" pitchFamily="18" charset="0"/>
              </a:rPr>
              <a:t>Câu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hỏi</a:t>
            </a:r>
            <a:r>
              <a:rPr lang="en-US" sz="3600" b="1" dirty="0">
                <a:solidFill>
                  <a:schemeClr val="tx1"/>
                </a:solidFill>
                <a:latin typeface="Times New Roman" panose="02020603050405020304" pitchFamily="18" charset="0"/>
                <a:cs typeface="Times New Roman" panose="02020603050405020304" pitchFamily="18" charset="0"/>
              </a:rPr>
              <a:t> 4: </a:t>
            </a:r>
          </a:p>
          <a:p>
            <a:pPr algn="ctr"/>
            <a:r>
              <a:rPr lang="en-US" sz="3600" b="1" dirty="0">
                <a:solidFill>
                  <a:schemeClr val="tx1"/>
                </a:solidFill>
                <a:latin typeface="Times New Roman" panose="02020603050405020304" pitchFamily="18" charset="0"/>
                <a:cs typeface="Times New Roman" panose="02020603050405020304" pitchFamily="18" charset="0"/>
              </a:rPr>
              <a:t>Hai </a:t>
            </a:r>
            <a:r>
              <a:rPr lang="en-US" sz="3600" b="1" dirty="0" err="1">
                <a:solidFill>
                  <a:schemeClr val="tx1"/>
                </a:solidFill>
                <a:latin typeface="Times New Roman" panose="02020603050405020304" pitchFamily="18" charset="0"/>
                <a:cs typeface="Times New Roman" panose="02020603050405020304" pitchFamily="18" charset="0"/>
              </a:rPr>
              <a:t>hình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vuông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chắp</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ghép</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với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nhau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tạo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thành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gì</a:t>
            </a:r>
            <a:r>
              <a:rPr lang="en-US" sz="3600" b="1" dirty="0">
                <a:solidFill>
                  <a:schemeClr val="tx1"/>
                </a:solidFill>
                <a:latin typeface="Times New Roman" panose="02020603050405020304" pitchFamily="18" charset="0"/>
                <a:cs typeface="Times New Roman" panose="02020603050405020304" pitchFamily="18" charset="0"/>
              </a:rPr>
              <a:t>?</a:t>
            </a:r>
          </a:p>
        </p:txBody>
      </p:sp>
      <p:sp>
        <p:nvSpPr>
          <p:cNvPr id="3" name="Rectangle 2"/>
          <p:cNvSpPr/>
          <p:nvPr/>
        </p:nvSpPr>
        <p:spPr>
          <a:xfrm>
            <a:off x="9284677" y="1179845"/>
            <a:ext cx="1887415" cy="733073"/>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9284677" y="2180403"/>
            <a:ext cx="943707" cy="80644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p:cNvSpPr/>
          <p:nvPr/>
        </p:nvSpPr>
        <p:spPr>
          <a:xfrm>
            <a:off x="9284677" y="3103828"/>
            <a:ext cx="1101969" cy="749476"/>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331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arn(inVertical)">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arn(inVertical)">
                                      <p:cBhvr>
                                        <p:cTn id="28" dur="500"/>
                                        <p:tgtEl>
                                          <p:spTgt spid="8"/>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arn(inVertical)">
                                      <p:cBhvr>
                                        <p:cTn id="41" dur="500"/>
                                        <p:tgtEl>
                                          <p:spTgt spid="10"/>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arn(inVertical)">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arn(inVertical)">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nodeType="clickEffect">
                                  <p:stCondLst>
                                    <p:cond delay="0"/>
                                  </p:stCondLst>
                                  <p:childTnLst>
                                    <p:set>
                                      <p:cBhvr>
                                        <p:cTn id="53" dur="1" fill="hold">
                                          <p:stCondLst>
                                            <p:cond delay="0"/>
                                          </p:stCondLst>
                                        </p:cTn>
                                        <p:tgtEl>
                                          <p:spTgt spid="2"/>
                                        </p:tgtEl>
                                        <p:attrNameLst>
                                          <p:attrName>style.visibility</p:attrName>
                                        </p:attrNameLst>
                                      </p:cBhvr>
                                      <p:to>
                                        <p:strVal val="visible"/>
                                      </p:to>
                                    </p:set>
                                    <p:anim calcmode="lin" valueType="num">
                                      <p:cBhvr>
                                        <p:cTn id="54" dur="500" fill="hold"/>
                                        <p:tgtEl>
                                          <p:spTgt spid="2"/>
                                        </p:tgtEl>
                                        <p:attrNameLst>
                                          <p:attrName>ppt_w</p:attrName>
                                        </p:attrNameLst>
                                      </p:cBhvr>
                                      <p:tavLst>
                                        <p:tav tm="0">
                                          <p:val>
                                            <p:fltVal val="0"/>
                                          </p:val>
                                        </p:tav>
                                        <p:tav tm="100000">
                                          <p:val>
                                            <p:strVal val="#ppt_w"/>
                                          </p:val>
                                        </p:tav>
                                      </p:tavLst>
                                    </p:anim>
                                    <p:anim calcmode="lin" valueType="num">
                                      <p:cBhvr>
                                        <p:cTn id="55" dur="500" fill="hold"/>
                                        <p:tgtEl>
                                          <p:spTgt spid="2"/>
                                        </p:tgtEl>
                                        <p:attrNameLst>
                                          <p:attrName>ppt_h</p:attrName>
                                        </p:attrNameLst>
                                      </p:cBhvr>
                                      <p:tavLst>
                                        <p:tav tm="0">
                                          <p:val>
                                            <p:fltVal val="0"/>
                                          </p:val>
                                        </p:tav>
                                        <p:tav tm="100000">
                                          <p:val>
                                            <p:strVal val="#ppt_h"/>
                                          </p:val>
                                        </p:tav>
                                      </p:tavLst>
                                    </p:anim>
                                    <p:animEffect transition="in" filter="fade">
                                      <p:cBhvr>
                                        <p:cTn id="5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7" grpId="0" animBg="1"/>
      <p:bldP spid="3" grpId="0" animBg="1"/>
      <p:bldP spid="4"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 xmlns:a16="http://schemas.microsoft.com/office/drawing/2014/main" id="{0A112E98-8AF1-491A-AEB0-460FAA5B60DC}"/>
              </a:ext>
            </a:extLst>
          </p:cNvPr>
          <p:cNvSpPr/>
          <p:nvPr/>
        </p:nvSpPr>
        <p:spPr>
          <a:xfrm>
            <a:off x="1159164" y="111932"/>
            <a:ext cx="9989127" cy="1292589"/>
          </a:xfrm>
          <a:prstGeom prst="clou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accent1">
                    <a:lumMod val="75000"/>
                  </a:schemeClr>
                </a:solidFill>
                <a:latin typeface="Times New Roman" panose="02020603050405020304" pitchFamily="18" charset="0"/>
                <a:cs typeface="Times New Roman" panose="02020603050405020304" pitchFamily="18" charset="0"/>
              </a:rPr>
              <a:t>Câu</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hỏi</a:t>
            </a:r>
            <a:r>
              <a:rPr lang="en-US" sz="3200" b="1" dirty="0">
                <a:solidFill>
                  <a:schemeClr val="accent1">
                    <a:lumMod val="75000"/>
                  </a:schemeClr>
                </a:solidFill>
                <a:latin typeface="Times New Roman" panose="02020603050405020304" pitchFamily="18" charset="0"/>
                <a:cs typeface="Times New Roman" panose="02020603050405020304" pitchFamily="18" charset="0"/>
              </a:rPr>
              <a:t> 5: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Chọn</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đáp</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án</a:t>
            </a:r>
            <a:r>
              <a:rPr lang="en-US" sz="3200" b="1" dirty="0">
                <a:solidFill>
                  <a:schemeClr val="accent1">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1">
                    <a:lumMod val="75000"/>
                  </a:schemeClr>
                </a:solidFill>
                <a:latin typeface="Times New Roman" panose="02020603050405020304" pitchFamily="18" charset="0"/>
                <a:cs typeface="Times New Roman" panose="02020603050405020304" pitchFamily="18" charset="0"/>
              </a:rPr>
              <a:t>đúng</a:t>
            </a:r>
            <a:r>
              <a:rPr lang="en-US" sz="3200" b="1" dirty="0">
                <a:solidFill>
                  <a:schemeClr val="accent1">
                    <a:lumMod val="75000"/>
                  </a:schemeClr>
                </a:solidFill>
                <a:latin typeface="Times New Roman" panose="02020603050405020304" pitchFamily="18" charset="0"/>
                <a:cs typeface="Times New Roman" panose="02020603050405020304" pitchFamily="18" charset="0"/>
              </a:rPr>
              <a:t>?</a:t>
            </a:r>
          </a:p>
        </p:txBody>
      </p:sp>
      <p:sp>
        <p:nvSpPr>
          <p:cNvPr id="5" name="Rectangle: Rounded Corners 4">
            <a:extLst>
              <a:ext uri="{FF2B5EF4-FFF2-40B4-BE49-F238E27FC236}">
                <a16:creationId xmlns="" xmlns:a16="http://schemas.microsoft.com/office/drawing/2014/main" id="{ADC8E3EE-5048-41D6-ACB0-FB7B0EFA3783}"/>
              </a:ext>
            </a:extLst>
          </p:cNvPr>
          <p:cNvSpPr/>
          <p:nvPr/>
        </p:nvSpPr>
        <p:spPr>
          <a:xfrm>
            <a:off x="2422680" y="1859569"/>
            <a:ext cx="6029660" cy="130476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b="1" dirty="0" err="1">
                <a:solidFill>
                  <a:srgbClr val="7030A0"/>
                </a:solidFill>
                <a:latin typeface="Times New Roman" panose="02020603050405020304" pitchFamily="18" charset="0"/>
                <a:cs typeface="Times New Roman" panose="02020603050405020304" pitchFamily="18" charset="0"/>
              </a:rPr>
              <a:t>Đồng</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hồ</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có</a:t>
            </a:r>
            <a:r>
              <a:rPr lang="en-US" sz="2400" b="1" dirty="0">
                <a:solidFill>
                  <a:srgbClr val="7030A0"/>
                </a:solidFill>
                <a:latin typeface="Times New Roman" panose="02020603050405020304" pitchFamily="18" charset="0"/>
                <a:cs typeface="Times New Roman" panose="02020603050405020304" pitchFamily="18" charset="0"/>
              </a:rPr>
              <a:t> 3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Kim </a:t>
            </a:r>
            <a:r>
              <a:rPr lang="en-US" sz="2400" b="1" dirty="0" err="1">
                <a:solidFill>
                  <a:srgbClr val="7030A0"/>
                </a:solidFill>
                <a:latin typeface="Times New Roman" panose="02020603050405020304" pitchFamily="18" charset="0"/>
                <a:cs typeface="Times New Roman" panose="02020603050405020304" pitchFamily="18" charset="0"/>
              </a:rPr>
              <a:t>ng</a:t>
            </a:r>
            <a:r>
              <a:rPr lang="vi-VN" sz="2400" b="1" dirty="0">
                <a:solidFill>
                  <a:srgbClr val="7030A0"/>
                </a:solidFill>
                <a:latin typeface="Times New Roman" panose="02020603050405020304" pitchFamily="18" charset="0"/>
                <a:cs typeface="Times New Roman" panose="02020603050405020304" pitchFamily="18" charset="0"/>
              </a:rPr>
              <a:t>ắn</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nhất</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là</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chỉ</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a:t>
            </a:r>
            <a:r>
              <a:rPr lang="vi-VN" sz="2400" b="1" dirty="0">
                <a:solidFill>
                  <a:srgbClr val="7030A0"/>
                </a:solidFill>
                <a:latin typeface="Times New Roman" panose="02020603050405020304" pitchFamily="18" charset="0"/>
                <a:cs typeface="Times New Roman" panose="02020603050405020304" pitchFamily="18" charset="0"/>
              </a:rPr>
              <a:t>ờ</a:t>
            </a:r>
            <a:r>
              <a:rPr lang="en-US" sz="2400" b="1" dirty="0">
                <a:solidFill>
                  <a:srgbClr val="7030A0"/>
                </a:solidFill>
                <a:latin typeface="Times New Roman" panose="02020603050405020304" pitchFamily="18" charset="0"/>
                <a:cs typeface="Times New Roman" panose="02020603050405020304" pitchFamily="18" charset="0"/>
              </a:rPr>
              <a:t>. Kim </a:t>
            </a:r>
            <a:r>
              <a:rPr lang="en-US" sz="2400" b="1" dirty="0" err="1">
                <a:solidFill>
                  <a:srgbClr val="7030A0"/>
                </a:solidFill>
                <a:latin typeface="Times New Roman" panose="02020603050405020304" pitchFamily="18" charset="0"/>
                <a:cs typeface="Times New Roman" panose="02020603050405020304" pitchFamily="18" charset="0"/>
              </a:rPr>
              <a:t>dài</a:t>
            </a:r>
            <a:r>
              <a:rPr lang="en-US" sz="2400" b="1" dirty="0">
                <a:solidFill>
                  <a:srgbClr val="7030A0"/>
                </a:solidFill>
                <a:latin typeface="Times New Roman" panose="02020603050405020304" pitchFamily="18" charset="0"/>
                <a:cs typeface="Times New Roman" panose="02020603050405020304" pitchFamily="18" charset="0"/>
              </a:rPr>
              <a:t> h</a:t>
            </a:r>
            <a:r>
              <a:rPr lang="vi-VN" sz="2400" b="1" dirty="0">
                <a:solidFill>
                  <a:srgbClr val="7030A0"/>
                </a:solidFill>
                <a:latin typeface="Times New Roman" panose="02020603050405020304" pitchFamily="18" charset="0"/>
                <a:cs typeface="Times New Roman" panose="02020603050405020304" pitchFamily="18" charset="0"/>
              </a:rPr>
              <a:t>ơ</a:t>
            </a:r>
            <a:r>
              <a:rPr lang="en-US" sz="2400" b="1" dirty="0">
                <a:solidFill>
                  <a:srgbClr val="7030A0"/>
                </a:solidFill>
                <a:latin typeface="Times New Roman" panose="02020603050405020304" pitchFamily="18" charset="0"/>
                <a:cs typeface="Times New Roman" panose="02020603050405020304" pitchFamily="18" charset="0"/>
              </a:rPr>
              <a:t>n </a:t>
            </a:r>
            <a:r>
              <a:rPr lang="en-US" sz="2400" b="1" dirty="0" err="1">
                <a:solidFill>
                  <a:srgbClr val="7030A0"/>
                </a:solidFill>
                <a:latin typeface="Times New Roman" panose="02020603050405020304" pitchFamily="18" charset="0"/>
                <a:cs typeface="Times New Roman" panose="02020603050405020304" pitchFamily="18" charset="0"/>
              </a:rPr>
              <a:t>là</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chỉ</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phút</a:t>
            </a:r>
            <a:r>
              <a:rPr lang="en-US" sz="2400" b="1" dirty="0">
                <a:solidFill>
                  <a:srgbClr val="7030A0"/>
                </a:solidFill>
                <a:latin typeface="Times New Roman" panose="02020603050405020304" pitchFamily="18" charset="0"/>
                <a:cs typeface="Times New Roman" panose="02020603050405020304" pitchFamily="18" charset="0"/>
              </a:rPr>
              <a:t>. Kim </a:t>
            </a:r>
            <a:r>
              <a:rPr lang="en-US" sz="2400" b="1" dirty="0" err="1">
                <a:solidFill>
                  <a:srgbClr val="7030A0"/>
                </a:solidFill>
                <a:latin typeface="Times New Roman" panose="02020603050405020304" pitchFamily="18" charset="0"/>
                <a:cs typeface="Times New Roman" panose="02020603050405020304" pitchFamily="18" charset="0"/>
              </a:rPr>
              <a:t>dài</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nhất</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là</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chỉ</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giây</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 xmlns:a16="http://schemas.microsoft.com/office/drawing/2014/main" id="{FD9206F8-AE47-42AC-98EE-F0FD5EFAD189}"/>
              </a:ext>
            </a:extLst>
          </p:cNvPr>
          <p:cNvSpPr/>
          <p:nvPr/>
        </p:nvSpPr>
        <p:spPr>
          <a:xfrm>
            <a:off x="2530294" y="2748696"/>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Times New Roman" panose="02020603050405020304" pitchFamily="18" charset="0"/>
                <a:cs typeface="Times New Roman" panose="02020603050405020304" pitchFamily="18" charset="0"/>
              </a:rPr>
              <a:t>a</a:t>
            </a:r>
            <a:endParaRPr lang="en-US" sz="2800" b="1" dirty="0">
              <a:latin typeface="Times New Roman" panose="02020603050405020304" pitchFamily="18" charset="0"/>
              <a:cs typeface="Times New Roman" panose="02020603050405020304" pitchFamily="18" charset="0"/>
            </a:endParaRPr>
          </a:p>
        </p:txBody>
      </p:sp>
      <p:sp>
        <p:nvSpPr>
          <p:cNvPr id="17" name="Rectangle: Rounded Corners 16">
            <a:extLst>
              <a:ext uri="{FF2B5EF4-FFF2-40B4-BE49-F238E27FC236}">
                <a16:creationId xmlns="" xmlns:a16="http://schemas.microsoft.com/office/drawing/2014/main" id="{1C0BBF46-BB0B-4048-B448-3EF62CBB4791}"/>
              </a:ext>
            </a:extLst>
          </p:cNvPr>
          <p:cNvSpPr/>
          <p:nvPr/>
        </p:nvSpPr>
        <p:spPr>
          <a:xfrm>
            <a:off x="2422680" y="3423138"/>
            <a:ext cx="6170335" cy="1453663"/>
          </a:xfrm>
          <a:prstGeom prst="roundRect">
            <a:avLst/>
          </a:prstGeom>
          <a:solidFill>
            <a:schemeClr val="accent6">
              <a:lumMod val="40000"/>
              <a:lumOff val="6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7030A0"/>
                </a:solidFill>
                <a:latin typeface="Times New Roman" panose="02020603050405020304" pitchFamily="18" charset="0"/>
                <a:cs typeface="Times New Roman" panose="02020603050405020304" pitchFamily="18" charset="0"/>
              </a:rPr>
              <a:t>Đồng</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hồ</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có</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smtClean="0">
                <a:solidFill>
                  <a:srgbClr val="7030A0"/>
                </a:solidFill>
                <a:latin typeface="Times New Roman" panose="02020603050405020304" pitchFamily="18" charset="0"/>
                <a:cs typeface="Times New Roman" panose="02020603050405020304" pitchFamily="18" charset="0"/>
              </a:rPr>
              <a:t>2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Kim </a:t>
            </a:r>
            <a:r>
              <a:rPr lang="en-US" sz="2400" b="1" dirty="0" err="1">
                <a:solidFill>
                  <a:srgbClr val="7030A0"/>
                </a:solidFill>
                <a:latin typeface="Times New Roman" panose="02020603050405020304" pitchFamily="18" charset="0"/>
                <a:cs typeface="Times New Roman" panose="02020603050405020304" pitchFamily="18" charset="0"/>
              </a:rPr>
              <a:t>ng</a:t>
            </a:r>
            <a:r>
              <a:rPr lang="vi-VN" sz="2400" b="1" dirty="0">
                <a:solidFill>
                  <a:srgbClr val="7030A0"/>
                </a:solidFill>
                <a:latin typeface="Times New Roman" panose="02020603050405020304" pitchFamily="18" charset="0"/>
                <a:cs typeface="Times New Roman" panose="02020603050405020304" pitchFamily="18" charset="0"/>
              </a:rPr>
              <a:t>ắn</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nhất</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là</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chỉ</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a:t>
            </a:r>
            <a:r>
              <a:rPr lang="vi-VN" sz="2400" b="1" dirty="0">
                <a:solidFill>
                  <a:srgbClr val="7030A0"/>
                </a:solidFill>
                <a:latin typeface="Times New Roman" panose="02020603050405020304" pitchFamily="18" charset="0"/>
                <a:cs typeface="Times New Roman" panose="02020603050405020304" pitchFamily="18" charset="0"/>
              </a:rPr>
              <a:t>ờ</a:t>
            </a:r>
            <a:r>
              <a:rPr lang="en-US" sz="2400" b="1" dirty="0">
                <a:solidFill>
                  <a:srgbClr val="7030A0"/>
                </a:solidFill>
                <a:latin typeface="Times New Roman" panose="02020603050405020304" pitchFamily="18" charset="0"/>
                <a:cs typeface="Times New Roman" panose="02020603050405020304" pitchFamily="18" charset="0"/>
              </a:rPr>
              <a:t>. Kim </a:t>
            </a:r>
            <a:r>
              <a:rPr lang="en-US" sz="2400" b="1" dirty="0" err="1">
                <a:solidFill>
                  <a:srgbClr val="7030A0"/>
                </a:solidFill>
                <a:latin typeface="Times New Roman" panose="02020603050405020304" pitchFamily="18" charset="0"/>
                <a:cs typeface="Times New Roman" panose="02020603050405020304" pitchFamily="18" charset="0"/>
              </a:rPr>
              <a:t>dài</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nhất</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là</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kim</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chỉ</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giây</a:t>
            </a:r>
            <a:r>
              <a:rPr lang="en-US" sz="2400" b="1" dirty="0" smtClean="0">
                <a:solidFill>
                  <a:srgbClr val="7030A0"/>
                </a:solidFill>
                <a:latin typeface="Times New Roman" panose="02020603050405020304" pitchFamily="18" charset="0"/>
                <a:cs typeface="Times New Roman" panose="02020603050405020304" pitchFamily="18" charset="0"/>
              </a:rPr>
              <a:t>. </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20" name="Oval 19">
            <a:extLst>
              <a:ext uri="{FF2B5EF4-FFF2-40B4-BE49-F238E27FC236}">
                <a16:creationId xmlns="" xmlns:a16="http://schemas.microsoft.com/office/drawing/2014/main" id="{BFC5A847-5D6F-4EA6-90D2-9530AF49CA4A}"/>
              </a:ext>
            </a:extLst>
          </p:cNvPr>
          <p:cNvSpPr/>
          <p:nvPr/>
        </p:nvSpPr>
        <p:spPr>
          <a:xfrm>
            <a:off x="2676834" y="4313112"/>
            <a:ext cx="471055" cy="415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b</a:t>
            </a:r>
          </a:p>
        </p:txBody>
      </p:sp>
      <p:grpSp>
        <p:nvGrpSpPr>
          <p:cNvPr id="2" name="Group 1"/>
          <p:cNvGrpSpPr/>
          <p:nvPr/>
        </p:nvGrpSpPr>
        <p:grpSpPr>
          <a:xfrm>
            <a:off x="2422680" y="1859569"/>
            <a:ext cx="6029660" cy="1304763"/>
            <a:chOff x="8056678" y="2670416"/>
            <a:chExt cx="6567055" cy="2152073"/>
          </a:xfrm>
        </p:grpSpPr>
        <p:sp>
          <p:nvSpPr>
            <p:cNvPr id="22" name="Rectangle: Rounded Corners 21">
              <a:extLst>
                <a:ext uri="{FF2B5EF4-FFF2-40B4-BE49-F238E27FC236}">
                  <a16:creationId xmlns="" xmlns:a16="http://schemas.microsoft.com/office/drawing/2014/main" id="{9B090E9A-6188-4DE4-8B7A-754DF82096F9}"/>
                </a:ext>
              </a:extLst>
            </p:cNvPr>
            <p:cNvSpPr/>
            <p:nvPr/>
          </p:nvSpPr>
          <p:spPr>
            <a:xfrm>
              <a:off x="8056678" y="2670416"/>
              <a:ext cx="6567055" cy="215207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rgbClr val="FF0000"/>
                  </a:solidFill>
                  <a:latin typeface="Times New Roman" panose="02020603050405020304" pitchFamily="18" charset="0"/>
                  <a:cs typeface="Times New Roman" panose="02020603050405020304" pitchFamily="18" charset="0"/>
                </a:rPr>
                <a:t>Đồng</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hồ</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có</a:t>
              </a:r>
              <a:r>
                <a:rPr lang="en-US" sz="2400" b="1" dirty="0" smtClean="0">
                  <a:solidFill>
                    <a:srgbClr val="FF0000"/>
                  </a:solidFill>
                  <a:latin typeface="Times New Roman" panose="02020603050405020304" pitchFamily="18" charset="0"/>
                  <a:cs typeface="Times New Roman" panose="02020603050405020304" pitchFamily="18" charset="0"/>
                </a:rPr>
                <a:t> 3 </a:t>
              </a:r>
              <a:r>
                <a:rPr lang="en-US" sz="2400" b="1" dirty="0" err="1" smtClean="0">
                  <a:solidFill>
                    <a:srgbClr val="FF0000"/>
                  </a:solidFill>
                  <a:latin typeface="Times New Roman" panose="02020603050405020304" pitchFamily="18" charset="0"/>
                  <a:cs typeface="Times New Roman" panose="02020603050405020304" pitchFamily="18" charset="0"/>
                </a:rPr>
                <a:t>kim</a:t>
              </a:r>
              <a:r>
                <a:rPr lang="en-US" sz="2400" b="1" dirty="0" smtClean="0">
                  <a:solidFill>
                    <a:srgbClr val="FF0000"/>
                  </a:solidFill>
                  <a:latin typeface="Times New Roman" panose="02020603050405020304" pitchFamily="18" charset="0"/>
                  <a:cs typeface="Times New Roman" panose="02020603050405020304" pitchFamily="18" charset="0"/>
                </a:rPr>
                <a:t>: Kim </a:t>
              </a:r>
              <a:r>
                <a:rPr lang="en-US" sz="2400" b="1" dirty="0" err="1" smtClean="0">
                  <a:solidFill>
                    <a:srgbClr val="FF0000"/>
                  </a:solidFill>
                  <a:latin typeface="Times New Roman" panose="02020603050405020304" pitchFamily="18" charset="0"/>
                  <a:cs typeface="Times New Roman" panose="02020603050405020304" pitchFamily="18" charset="0"/>
                </a:rPr>
                <a:t>ng</a:t>
              </a:r>
              <a:r>
                <a:rPr lang="vi-VN" sz="2400" b="1" dirty="0" smtClean="0">
                  <a:solidFill>
                    <a:srgbClr val="FF0000"/>
                  </a:solidFill>
                  <a:latin typeface="Times New Roman" panose="02020603050405020304" pitchFamily="18" charset="0"/>
                  <a:cs typeface="Times New Roman" panose="02020603050405020304" pitchFamily="18" charset="0"/>
                </a:rPr>
                <a:t>ắn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nhất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là</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kim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chỉ</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gi</a:t>
              </a:r>
              <a:r>
                <a:rPr lang="vi-VN" sz="2400" b="1" dirty="0" smtClean="0">
                  <a:solidFill>
                    <a:srgbClr val="FF0000"/>
                  </a:solidFill>
                  <a:latin typeface="Times New Roman" panose="02020603050405020304" pitchFamily="18" charset="0"/>
                  <a:cs typeface="Times New Roman" panose="02020603050405020304" pitchFamily="18" charset="0"/>
                </a:rPr>
                <a:t>ờ</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Kim </a:t>
              </a:r>
              <a:r>
                <a:rPr lang="en-US" sz="2400" b="1" dirty="0" err="1" smtClean="0">
                  <a:solidFill>
                    <a:srgbClr val="FF0000"/>
                  </a:solidFill>
                  <a:latin typeface="Times New Roman" panose="02020603050405020304" pitchFamily="18" charset="0"/>
                  <a:cs typeface="Times New Roman" panose="02020603050405020304" pitchFamily="18" charset="0"/>
                </a:rPr>
                <a:t>dài</a:t>
              </a:r>
              <a:r>
                <a:rPr lang="en-US" sz="2400" b="1" dirty="0" smtClean="0">
                  <a:solidFill>
                    <a:srgbClr val="FF0000"/>
                  </a:solidFill>
                  <a:latin typeface="Times New Roman" panose="02020603050405020304" pitchFamily="18" charset="0"/>
                  <a:cs typeface="Times New Roman" panose="02020603050405020304" pitchFamily="18" charset="0"/>
                </a:rPr>
                <a:t> h</a:t>
              </a:r>
              <a:r>
                <a:rPr lang="vi-VN" sz="2400" b="1" dirty="0" smtClean="0">
                  <a:solidFill>
                    <a:srgbClr val="FF0000"/>
                  </a:solidFill>
                  <a:latin typeface="Times New Roman" panose="02020603050405020304" pitchFamily="18" charset="0"/>
                  <a:cs typeface="Times New Roman" panose="02020603050405020304" pitchFamily="18" charset="0"/>
                </a:rPr>
                <a:t>ơ</a:t>
              </a:r>
              <a:r>
                <a:rPr lang="en-US" sz="2400" b="1" dirty="0">
                  <a:solidFill>
                    <a:srgbClr val="FF0000"/>
                  </a:solidFill>
                  <a:latin typeface="Times New Roman" panose="02020603050405020304" pitchFamily="18" charset="0"/>
                  <a:cs typeface="Times New Roman" panose="02020603050405020304" pitchFamily="18" charset="0"/>
                </a:rPr>
                <a:t>n </a:t>
              </a:r>
              <a:r>
                <a:rPr lang="en-US" sz="2400" b="1" dirty="0" err="1" smtClean="0">
                  <a:solidFill>
                    <a:srgbClr val="FF0000"/>
                  </a:solidFill>
                  <a:latin typeface="Times New Roman" panose="02020603050405020304" pitchFamily="18" charset="0"/>
                  <a:cs typeface="Times New Roman" panose="02020603050405020304" pitchFamily="18" charset="0"/>
                </a:rPr>
                <a:t>là</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kim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chỉ</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phút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Kim </a:t>
              </a:r>
              <a:r>
                <a:rPr lang="en-US" sz="2400" b="1" dirty="0" err="1" smtClean="0">
                  <a:solidFill>
                    <a:srgbClr val="FF0000"/>
                  </a:solidFill>
                  <a:latin typeface="Times New Roman" panose="02020603050405020304" pitchFamily="18" charset="0"/>
                  <a:cs typeface="Times New Roman" panose="02020603050405020304" pitchFamily="18" charset="0"/>
                </a:rPr>
                <a:t>dài</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nhất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là</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kim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chỉ</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giây</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23" name="Oval 22">
              <a:extLst>
                <a:ext uri="{FF2B5EF4-FFF2-40B4-BE49-F238E27FC236}">
                  <a16:creationId xmlns="" xmlns:a16="http://schemas.microsoft.com/office/drawing/2014/main" id="{DF00AAEC-AABD-4E25-B086-CC592278787D}"/>
                </a:ext>
              </a:extLst>
            </p:cNvPr>
            <p:cNvSpPr/>
            <p:nvPr/>
          </p:nvSpPr>
          <p:spPr>
            <a:xfrm>
              <a:off x="8333484" y="4012396"/>
              <a:ext cx="471055" cy="618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a</a:t>
              </a:r>
            </a:p>
          </p:txBody>
        </p:sp>
      </p:grpSp>
      <p:pic>
        <p:nvPicPr>
          <p:cNvPr id="4098" name="Picture 2" descr="Đi tìm lời giải đáp cho câu hỏi: Giáo trình tiếng Anh là gì? | Edu2Review">
            <a:extLst>
              <a:ext uri="{FF2B5EF4-FFF2-40B4-BE49-F238E27FC236}">
                <a16:creationId xmlns="" xmlns:a16="http://schemas.microsoft.com/office/drawing/2014/main" id="{6FC1C3B7-FD22-4178-9410-63FF0F3445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850" y="5145868"/>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Ỗ TRỢ VAY VỐN NGÂN HÀNG CHO NGƯỜI ĐI XUẤT KHẨU LAO ĐỘNG -  Xuatkhaulaodongnhatban365.com">
            <a:extLst>
              <a:ext uri="{FF2B5EF4-FFF2-40B4-BE49-F238E27FC236}">
                <a16:creationId xmlns="" xmlns:a16="http://schemas.microsoft.com/office/drawing/2014/main" id="{454B5EDA-9651-4B26-AC16-A932B855C65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9386" r="17253"/>
          <a:stretch/>
        </p:blipFill>
        <p:spPr bwMode="auto">
          <a:xfrm>
            <a:off x="10133878" y="4120499"/>
            <a:ext cx="2028826" cy="27375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ổng hợp cách làm bài test iq mới nhất 2020. - Blogviecla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2344" y="1518467"/>
            <a:ext cx="1624354" cy="1624354"/>
          </a:xfrm>
          <a:prstGeom prst="rect">
            <a:avLst/>
          </a:prstGeom>
          <a:noFill/>
          <a:extLst>
            <a:ext uri="{909E8E84-426E-40DD-AFC4-6F175D3DCCD1}">
              <a14:hiddenFill xmlns:a14="http://schemas.microsoft.com/office/drawing/2010/main">
                <a:solidFill>
                  <a:srgbClr val="FFFFFF"/>
                </a:solidFill>
              </a14:hiddenFill>
            </a:ext>
          </a:extLst>
        </p:spPr>
      </p:pic>
      <p:cxnSp>
        <p:nvCxnSpPr>
          <p:cNvPr id="21" name="Straight Arrow Connector 20"/>
          <p:cNvCxnSpPr/>
          <p:nvPr/>
        </p:nvCxnSpPr>
        <p:spPr>
          <a:xfrm flipV="1">
            <a:off x="9797208" y="1859569"/>
            <a:ext cx="26170" cy="4982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a:off x="9823378" y="2330644"/>
            <a:ext cx="3105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a:off x="9800653" y="2357857"/>
            <a:ext cx="333225" cy="35491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pic>
        <p:nvPicPr>
          <p:cNvPr id="35" name="Picture 6" descr="Tổng hợp cách làm bài test iq mới nhất 2020. - Blogviecla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8476" y="3252447"/>
            <a:ext cx="1624354" cy="1624354"/>
          </a:xfrm>
          <a:prstGeom prst="rect">
            <a:avLst/>
          </a:prstGeom>
          <a:noFill/>
          <a:extLst>
            <a:ext uri="{909E8E84-426E-40DD-AFC4-6F175D3DCCD1}">
              <a14:hiddenFill xmlns:a14="http://schemas.microsoft.com/office/drawing/2010/main">
                <a:solidFill>
                  <a:srgbClr val="FFFFFF"/>
                </a:solidFill>
              </a14:hiddenFill>
            </a:ext>
          </a:extLst>
        </p:spPr>
      </p:pic>
      <p:cxnSp>
        <p:nvCxnSpPr>
          <p:cNvPr id="39" name="Straight Arrow Connector 38"/>
          <p:cNvCxnSpPr/>
          <p:nvPr/>
        </p:nvCxnSpPr>
        <p:spPr>
          <a:xfrm>
            <a:off x="9823378" y="4065011"/>
            <a:ext cx="333225"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1" name="Straight Arrow Connector 40"/>
          <p:cNvCxnSpPr/>
          <p:nvPr/>
        </p:nvCxnSpPr>
        <p:spPr>
          <a:xfrm flipV="1">
            <a:off x="9812015" y="3540369"/>
            <a:ext cx="0" cy="52464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39846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1)">
                                      <p:cBhvr>
                                        <p:cTn id="15" dur="2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1030"/>
                                        </p:tgtEl>
                                        <p:attrNameLst>
                                          <p:attrName>style.visibility</p:attrName>
                                        </p:attrNameLst>
                                      </p:cBhvr>
                                      <p:to>
                                        <p:strVal val="visible"/>
                                      </p:to>
                                    </p:set>
                                    <p:animEffect transition="in" filter="randombar(horizontal)">
                                      <p:cBhvr>
                                        <p:cTn id="20" dur="500"/>
                                        <p:tgtEl>
                                          <p:spTgt spid="1030"/>
                                        </p:tgtEl>
                                      </p:cBhvr>
                                    </p:animEffect>
                                  </p:childTnLst>
                                </p:cTn>
                              </p:par>
                              <p:par>
                                <p:cTn id="21" presetID="14" presetClass="entr" presetSubtype="1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randombar(horizontal)">
                                      <p:cBhvr>
                                        <p:cTn id="23" dur="500"/>
                                        <p:tgtEl>
                                          <p:spTgt spid="21"/>
                                        </p:tgtEl>
                                      </p:cBhvr>
                                    </p:animEffect>
                                  </p:childTnLst>
                                </p:cTn>
                              </p:par>
                              <p:par>
                                <p:cTn id="24" presetID="14" presetClass="entr" presetSubtype="10"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randombar(horizontal)">
                                      <p:cBhvr>
                                        <p:cTn id="26" dur="500"/>
                                        <p:tgtEl>
                                          <p:spTgt spid="18"/>
                                        </p:tgtEl>
                                      </p:cBhvr>
                                    </p:animEffect>
                                  </p:childTnLst>
                                </p:cTn>
                              </p:par>
                              <p:par>
                                <p:cTn id="27" presetID="14" presetClass="entr" presetSubtype="1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heel(1)">
                                      <p:cBhvr>
                                        <p:cTn id="34" dur="2000"/>
                                        <p:tgtEl>
                                          <p:spTgt spid="17"/>
                                        </p:tgtEl>
                                      </p:cBhvr>
                                    </p:animEffect>
                                  </p:childTnLst>
                                </p:cTn>
                              </p:par>
                              <p:par>
                                <p:cTn id="35" presetID="21" presetClass="entr" presetSubtype="1"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heel(1)">
                                      <p:cBhvr>
                                        <p:cTn id="37" dur="20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randombar(horizontal)">
                                      <p:cBhvr>
                                        <p:cTn id="42" dur="500"/>
                                        <p:tgtEl>
                                          <p:spTgt spid="35"/>
                                        </p:tgtEl>
                                      </p:cBhvr>
                                    </p:animEffect>
                                  </p:childTnLst>
                                </p:cTn>
                              </p:par>
                              <p:par>
                                <p:cTn id="43" presetID="14" presetClass="entr" presetSubtype="1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animEffect transition="in" filter="randombar(horizontal)">
                                      <p:cBhvr>
                                        <p:cTn id="45" dur="500"/>
                                        <p:tgtEl>
                                          <p:spTgt spid="39"/>
                                        </p:tgtEl>
                                      </p:cBhvr>
                                    </p:animEffect>
                                  </p:childTnLst>
                                </p:cTn>
                              </p:par>
                              <p:par>
                                <p:cTn id="46" presetID="14" presetClass="entr" presetSubtype="10" fill="hold" nodeType="withEffect">
                                  <p:stCondLst>
                                    <p:cond delay="0"/>
                                  </p:stCondLst>
                                  <p:childTnLst>
                                    <p:set>
                                      <p:cBhvr>
                                        <p:cTn id="47" dur="1" fill="hold">
                                          <p:stCondLst>
                                            <p:cond delay="0"/>
                                          </p:stCondLst>
                                        </p:cTn>
                                        <p:tgtEl>
                                          <p:spTgt spid="41"/>
                                        </p:tgtEl>
                                        <p:attrNameLst>
                                          <p:attrName>style.visibility</p:attrName>
                                        </p:attrNameLst>
                                      </p:cBhvr>
                                      <p:to>
                                        <p:strVal val="visible"/>
                                      </p:to>
                                    </p:set>
                                    <p:animEffect transition="in" filter="randombar(horizontal)">
                                      <p:cBhvr>
                                        <p:cTn id="48" dur="500"/>
                                        <p:tgtEl>
                                          <p:spTgt spid="41"/>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nodeType="clickEffect">
                                  <p:stCondLst>
                                    <p:cond delay="0"/>
                                  </p:stCondLst>
                                  <p:childTnLst>
                                    <p:set>
                                      <p:cBhvr>
                                        <p:cTn id="52" dur="1" fill="hold">
                                          <p:stCondLst>
                                            <p:cond delay="0"/>
                                          </p:stCondLst>
                                        </p:cTn>
                                        <p:tgtEl>
                                          <p:spTgt spid="2"/>
                                        </p:tgtEl>
                                        <p:attrNameLst>
                                          <p:attrName>style.visibility</p:attrName>
                                        </p:attrNameLst>
                                      </p:cBhvr>
                                      <p:to>
                                        <p:strVal val="visible"/>
                                      </p:to>
                                    </p:set>
                                    <p:anim calcmode="lin" valueType="num">
                                      <p:cBhvr>
                                        <p:cTn id="53" dur="500" fill="hold"/>
                                        <p:tgtEl>
                                          <p:spTgt spid="2"/>
                                        </p:tgtEl>
                                        <p:attrNameLst>
                                          <p:attrName>ppt_w</p:attrName>
                                        </p:attrNameLst>
                                      </p:cBhvr>
                                      <p:tavLst>
                                        <p:tav tm="0">
                                          <p:val>
                                            <p:fltVal val="0"/>
                                          </p:val>
                                        </p:tav>
                                        <p:tav tm="100000">
                                          <p:val>
                                            <p:strVal val="#ppt_w"/>
                                          </p:val>
                                        </p:tav>
                                      </p:tavLst>
                                    </p:anim>
                                    <p:anim calcmode="lin" valueType="num">
                                      <p:cBhvr>
                                        <p:cTn id="54" dur="500" fill="hold"/>
                                        <p:tgtEl>
                                          <p:spTgt spid="2"/>
                                        </p:tgtEl>
                                        <p:attrNameLst>
                                          <p:attrName>ppt_h</p:attrName>
                                        </p:attrNameLst>
                                      </p:cBhvr>
                                      <p:tavLst>
                                        <p:tav tm="0">
                                          <p:val>
                                            <p:fltVal val="0"/>
                                          </p:val>
                                        </p:tav>
                                        <p:tav tm="100000">
                                          <p:val>
                                            <p:strVal val="#ppt_h"/>
                                          </p:val>
                                        </p:tav>
                                      </p:tavLst>
                                    </p:anim>
                                    <p:animEffect transition="in" filter="fade">
                                      <p:cBhvr>
                                        <p:cTn id="5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7" grpId="0" animBg="1"/>
      <p:bldP spid="2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240</Words>
  <Application>Microsoft Office PowerPoint</Application>
  <PresentationFormat>Custom</PresentationFormat>
  <Paragraphs>46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Nguyen Thi</dc:creator>
  <cp:lastModifiedBy>thao</cp:lastModifiedBy>
  <cp:revision>45</cp:revision>
  <dcterms:created xsi:type="dcterms:W3CDTF">2021-03-29T11:06:59Z</dcterms:created>
  <dcterms:modified xsi:type="dcterms:W3CDTF">2021-04-02T08:50:27Z</dcterms:modified>
</cp:coreProperties>
</file>