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73" r:id="rId18"/>
    <p:sldId id="274" r:id="rId19"/>
    <p:sldId id="281" r:id="rId20"/>
    <p:sldId id="2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43D5-5084-4569-96FF-EB1E210D2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4F2CC-D573-4B71-B566-30F201E6E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922B5-650F-4FF3-BAE4-9B20B5E9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BCEC-68F3-4176-85C7-8B4A6E31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FB228-2B9C-4C84-A8EC-1E18B895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837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67BA-560F-4D3D-85F3-58F87E0E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37E83-F5CC-4C23-9BDA-62EB6DF43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02725-B540-4104-87B6-0CDC0EE7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2ED8-84F9-4892-AECA-83AFA3ED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841D6-9A3C-4F30-A2C7-B7C0C799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682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9F94B-377B-430F-9917-D36CD4971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ACD73-E0BB-4F30-B478-A305F3229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AB52-4F81-4A14-B929-0F4A402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76E5B-2170-4C9D-A022-608E49D4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212EB-8637-4A82-A091-B51AF9CF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061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D9A0-079E-40DF-9619-2D304ED3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43B5-F08D-429A-BC07-EBBA929D7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50033-B799-47AB-BEB2-D830F01D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C5FDF-3A85-4B18-9850-C805AD4A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6A5E-D15E-40F2-89DD-A478CD03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78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3B93-1EFA-4666-9F2C-EFA903E7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40248-09F6-4C54-89F4-77979A71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902A1-448D-484F-AC51-F19924FB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EB957-F7F6-4391-80E9-C071795E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4B1F5-DC4D-4D30-835B-D7FB17A4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67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4EFE-F165-43CE-A688-A4CBA603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0346-A656-4742-8BD9-566E5355B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F1A2E-3BC0-4F8D-8DCB-05EA29193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EB1C8-CEE2-409F-B816-41AC961E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5B749-2219-463F-8A2A-4A6426E6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43898-4345-4A7C-993B-5B95AD35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95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5BAD-AD1C-4A57-9A4B-6684BBA9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650CF-E57C-4BD6-919B-B0A2A6F37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8E69F-A951-4DAF-A36D-42A73C620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5370-F24C-465E-9D78-2023D780B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4995-5944-41C8-8CB7-1FE6CB505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36ACA-AAE4-49D1-BDCA-2CE3E149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E4A98-F3DB-4B14-9482-C8EF3580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42F6B-9036-45E6-8D73-D130208B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92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20DD-FB07-410D-8368-4C05AB3A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6FD38-1DC4-448B-A1FA-34DDE6C7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9D70-802C-4300-8710-76CE9D10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D2623-CABE-44E2-B435-71AF2094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2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F71AB-5FE2-4438-A099-F458A24A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A11A5-5663-48D4-937A-418D097D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1697-E963-4031-8357-AD2F3207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9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73C6-D20F-4681-9E91-878058EB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0E1E-AC19-4B5F-BE97-BC03770D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8B752-DBBB-4951-A246-52E0DDA17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BA503-36C5-48B4-B397-3C8916F5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2DB85-0EA3-47FF-A830-31741407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0D0C9-08CC-4742-BC81-8457CC38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975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7D61-E09A-4887-A6EF-6FF3C67C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40032-3A56-4575-BF55-AE86FA8EA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7CE1B-57AB-4E99-BA7C-C87FCB169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BDE76-08D7-4D59-AD34-09F6AB8E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875D1-CB1C-4493-AD73-042490EC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EDEB3-6E52-4CEF-976E-EA3CEF47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907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88955-7F46-4C03-9628-8E01D5F5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23DAD-97DE-4491-823A-E299D81CF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9AB04-3514-4079-8BFB-BE6277EAF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A9CA-0E82-4824-B481-6BC2B9776C66}" type="datetimeFigureOut">
              <a:rPr lang="vi-VN" smtClean="0"/>
              <a:t>03/04/2021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EA8F2-7290-4513-8815-AF3771DC4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64DFC-B3A9-4F05-80F3-BE72F0F6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4781-C4F8-4BEB-98B2-60F046CD63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3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17" Type="http://schemas.openxmlformats.org/officeDocument/2006/relationships/image" Target="../media/image6.png"/><Relationship Id="rId2" Type="http://schemas.openxmlformats.org/officeDocument/2006/relationships/video" Target="../media/media1.mp4"/><Relationship Id="rId16" Type="http://schemas.openxmlformats.org/officeDocument/2006/relationships/slide" Target="slide5.xml"/><Relationship Id="rId1" Type="http://schemas.microsoft.com/office/2007/relationships/media" Target="../media/media1.mp4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.jpg"/><Relationship Id="rId10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9.jpg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9.jp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4.xml"/><Relationship Id="rId5" Type="http://schemas.openxmlformats.org/officeDocument/2006/relationships/image" Target="../media/image22.jpg"/><Relationship Id="rId4" Type="http://schemas.openxmlformats.org/officeDocument/2006/relationships/image" Target="../media/image2.pn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2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4.jp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8.xml"/><Relationship Id="rId5" Type="http://schemas.openxmlformats.org/officeDocument/2006/relationships/image" Target="../media/image25.jpg"/><Relationship Id="rId4" Type="http://schemas.openxmlformats.org/officeDocument/2006/relationships/image" Target="../media/image2.png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6.jp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7.jp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jpg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1.jfif"/><Relationship Id="rId17" Type="http://schemas.openxmlformats.org/officeDocument/2006/relationships/image" Target="../media/image2.png"/><Relationship Id="rId2" Type="http://schemas.openxmlformats.org/officeDocument/2006/relationships/video" Target="../media/media1.mp4"/><Relationship Id="rId16" Type="http://schemas.openxmlformats.org/officeDocument/2006/relationships/image" Target="../media/image6.png"/><Relationship Id="rId20" Type="http://schemas.openxmlformats.org/officeDocument/2006/relationships/image" Target="../media/image10.jfif"/><Relationship Id="rId1" Type="http://schemas.microsoft.com/office/2007/relationships/media" Target="../media/media1.mp4"/><Relationship Id="rId24" Type="http://schemas.openxmlformats.org/officeDocument/2006/relationships/slide" Target="slide8.xml"/><Relationship Id="rId15" Type="http://schemas.openxmlformats.org/officeDocument/2006/relationships/slide" Target="slide9.xml"/><Relationship Id="rId23" Type="http://schemas.openxmlformats.org/officeDocument/2006/relationships/image" Target="../media/image12.jfif"/><Relationship Id="rId19" Type="http://schemas.openxmlformats.org/officeDocument/2006/relationships/slide" Target="slide6.xml"/><Relationship Id="rId4" Type="http://schemas.openxmlformats.org/officeDocument/2006/relationships/image" Target="../media/image6.png"/><Relationship Id="rId22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17" Type="http://schemas.openxmlformats.org/officeDocument/2006/relationships/image" Target="../media/image19.jpg"/><Relationship Id="rId2" Type="http://schemas.openxmlformats.org/officeDocument/2006/relationships/video" Target="../media/media1.mp4"/><Relationship Id="rId16" Type="http://schemas.openxmlformats.org/officeDocument/2006/relationships/image" Target="../media/image2.png"/><Relationship Id="rId1" Type="http://schemas.microsoft.com/office/2007/relationships/media" Target="../media/media1.mp4"/><Relationship Id="rId15" Type="http://schemas.openxmlformats.org/officeDocument/2006/relationships/image" Target="../media/image6.png"/><Relationship Id="rId4" Type="http://schemas.openxmlformats.org/officeDocument/2006/relationships/image" Target="../media/image6.png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892D15-CF6B-49E3-ABE3-B40B4DBCED30}"/>
              </a:ext>
            </a:extLst>
          </p:cNvPr>
          <p:cNvSpPr txBox="1"/>
          <p:nvPr/>
        </p:nvSpPr>
        <p:spPr>
          <a:xfrm>
            <a:off x="999847" y="591324"/>
            <a:ext cx="1063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con. Virus Corona (COVID - 19)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17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FDACB356-C5A5-46AF-94E5-982B98AC47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5974" y="5296486"/>
            <a:ext cx="2776025" cy="1561514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798824ED-D1A8-49D4-A3D3-9724E41A69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0860198"/>
                  </p:ext>
                </p:extLst>
              </p:nvPr>
            </p:nvGraphicFramePr>
            <p:xfrm>
              <a:off x="1747802" y="1605966"/>
              <a:ext cx="2066958" cy="1562236"/>
            </p:xfrm>
            <a:graphic>
              <a:graphicData uri="http://schemas.microsoft.com/office/powerpoint/2016/slidezoom">
                <pslz:sldZm>
                  <pslz:sldZmObj sldId="258" cId="3600331418">
                    <pslz:zmPr id="{31F002AE-F198-46E0-8B1F-E40FABA2A077}" imageType="cover" transitionDur="1000" showBg="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66958" cy="156223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98824ED-D1A8-49D4-A3D3-9724E41A69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7802" y="1605966"/>
                <a:ext cx="2066958" cy="1562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6F06D81F-B60D-4CE7-810E-6F4601C156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1838799"/>
                  </p:ext>
                </p:extLst>
              </p:nvPr>
            </p:nvGraphicFramePr>
            <p:xfrm>
              <a:off x="6038898" y="2510488"/>
              <a:ext cx="2219701" cy="1775761"/>
            </p:xfrm>
            <a:graphic>
              <a:graphicData uri="http://schemas.microsoft.com/office/powerpoint/2016/slidezoom">
                <pslz:sldZm>
                  <pslz:sldZmObj sldId="257" cId="3681253740">
                    <pslz:zmPr id="{03E17A9A-16DA-4D8A-9376-E40BE6E3DBC4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19701" cy="177576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F06D81F-B60D-4CE7-810E-6F4601C156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8898" y="2510488"/>
                <a:ext cx="2219701" cy="1775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E7039953-06C6-4908-A961-1BDF08792B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2185977"/>
                  </p:ext>
                </p:extLst>
              </p:nvPr>
            </p:nvGraphicFramePr>
            <p:xfrm>
              <a:off x="2213097" y="4727118"/>
              <a:ext cx="2033004" cy="1628023"/>
            </p:xfrm>
            <a:graphic>
              <a:graphicData uri="http://schemas.microsoft.com/office/powerpoint/2016/slidezoom">
                <pslz:sldZm>
                  <pslz:sldZmObj sldId="259" cId="3551922690">
                    <pslz:zmPr id="{0E96B499-10D9-4940-B3F0-2D2DCD354D76}" imageType="cover" transitionDur="1000" showBg="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33004" cy="1628023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7039953-06C6-4908-A961-1BDF08792B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3097" y="4727118"/>
                <a:ext cx="2033004" cy="1628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53805D28-C348-4895-8963-4A7A8255DA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5644419"/>
                  </p:ext>
                </p:extLst>
              </p:nvPr>
            </p:nvGraphicFramePr>
            <p:xfrm>
              <a:off x="207415" y="6103307"/>
              <a:ext cx="1201660" cy="687581"/>
            </p:xfrm>
            <a:graphic>
              <a:graphicData uri="http://schemas.microsoft.com/office/powerpoint/2016/slidezoom">
                <pslz:sldZm>
                  <pslz:sldZmObj sldId="260" cId="845092348">
                    <pslz:zmPr id="{22BF82CF-580E-49B6-92DB-251D16E76BFB}" imageType="cover" transitionDur="1000" showBg="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01660" cy="68758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Slide Zoom 24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53805D28-C348-4895-8963-4A7A8255D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415" y="6103307"/>
                <a:ext cx="1201660" cy="6875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1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01A02-D6F2-4979-849C-C7C6B8911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97" y="1198357"/>
            <a:ext cx="4796228" cy="3197485"/>
          </a:xfrm>
          <a:prstGeom prst="rect">
            <a:avLst/>
          </a:prstGeom>
        </p:spPr>
      </p:pic>
      <p:pic>
        <p:nvPicPr>
          <p:cNvPr id="5" name="Chọn đúng rồi">
            <a:hlinkClick r:id="" action="ppaction://media"/>
            <a:extLst>
              <a:ext uri="{FF2B5EF4-FFF2-40B4-BE49-F238E27FC236}">
                <a16:creationId xmlns:a16="http://schemas.microsoft.com/office/drawing/2014/main" id="{8865ADE5-6C2B-48D2-B17B-00242CB26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D995A27-E881-465A-A4DA-1B5B9F72B7FB}"/>
              </a:ext>
            </a:extLst>
          </p:cNvPr>
          <p:cNvGrpSpPr/>
          <p:nvPr/>
        </p:nvGrpSpPr>
        <p:grpSpPr>
          <a:xfrm>
            <a:off x="2023709" y="1634506"/>
            <a:ext cx="3282896" cy="2058047"/>
            <a:chOff x="3462765" y="4637134"/>
            <a:chExt cx="3282896" cy="205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1E24BA-705A-4069-B317-873439812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765" y="4864624"/>
              <a:ext cx="1635967" cy="124690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ADE509-AEE9-4CBA-94D9-3BCA0E143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370" y="4637134"/>
              <a:ext cx="1214291" cy="154338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2C5C82-7073-4E86-8848-9936E76D400B}"/>
                </a:ext>
              </a:extLst>
            </p:cNvPr>
            <p:cNvSpPr txBox="1"/>
            <p:nvPr/>
          </p:nvSpPr>
          <p:spPr>
            <a:xfrm>
              <a:off x="3957403" y="6325849"/>
              <a:ext cx="2383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endPara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3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0E70B-C11A-4F9A-A547-BE309087E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06" y="1524000"/>
            <a:ext cx="1905000" cy="1905000"/>
          </a:xfrm>
          <a:prstGeom prst="rect">
            <a:avLst/>
          </a:prstGeom>
        </p:spPr>
      </p:pic>
      <p:pic>
        <p:nvPicPr>
          <p:cNvPr id="5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401EAD94-15A4-4B2D-B24F-8462EB168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1E7C1-EA3D-4740-B489-2CA4892D3223}"/>
              </a:ext>
            </a:extLst>
          </p:cNvPr>
          <p:cNvGrpSpPr/>
          <p:nvPr/>
        </p:nvGrpSpPr>
        <p:grpSpPr>
          <a:xfrm>
            <a:off x="7721786" y="1216112"/>
            <a:ext cx="2996182" cy="3062950"/>
            <a:chOff x="1785681" y="1306053"/>
            <a:chExt cx="2996182" cy="30629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0E2094-3773-440B-9E0A-6BC45DB1C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681" y="1306053"/>
              <a:ext cx="2996182" cy="237164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8466E6-21DB-463B-A334-E8644E13CD55}"/>
                </a:ext>
              </a:extLst>
            </p:cNvPr>
            <p:cNvSpPr txBox="1"/>
            <p:nvPr/>
          </p:nvSpPr>
          <p:spPr>
            <a:xfrm>
              <a:off x="1785681" y="3722672"/>
              <a:ext cx="2525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uống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xuyên</a:t>
              </a:r>
              <a:endPara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D3A8CD-ABE7-4639-9D07-1EFE37CE2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84" y="1868946"/>
            <a:ext cx="1828800" cy="1786128"/>
          </a:xfrm>
          <a:prstGeom prst="rect">
            <a:avLst/>
          </a:prstGeom>
        </p:spPr>
      </p:pic>
      <p:pic>
        <p:nvPicPr>
          <p:cNvPr id="6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A8026439-50FB-4ABE-B098-818479D89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8584" y="4026105"/>
            <a:ext cx="609600" cy="609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C6DDBA-3371-4F30-9DF3-6EBEE60FB866}"/>
              </a:ext>
            </a:extLst>
          </p:cNvPr>
          <p:cNvGrpSpPr/>
          <p:nvPr/>
        </p:nvGrpSpPr>
        <p:grpSpPr>
          <a:xfrm>
            <a:off x="5899140" y="1754297"/>
            <a:ext cx="4119285" cy="2420497"/>
            <a:chOff x="6745661" y="1124710"/>
            <a:chExt cx="4119285" cy="24204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BB741B-0BFA-4560-970B-3320FD080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661" y="1124710"/>
              <a:ext cx="1833710" cy="242049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7043FE-81E4-49B1-8C44-D4BBC78B1365}"/>
                </a:ext>
              </a:extLst>
            </p:cNvPr>
            <p:cNvSpPr txBox="1"/>
            <p:nvPr/>
          </p:nvSpPr>
          <p:spPr>
            <a:xfrm>
              <a:off x="8781313" y="1841480"/>
              <a:ext cx="2083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Vệ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sạch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endPara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7803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23C65C9E-87F9-48B7-B1A1-EDC2531F8C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9588" y="5562892"/>
            <a:ext cx="2302412" cy="12951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57C0E3-7CCB-4E44-B72C-E4FD88B444F5}"/>
              </a:ext>
            </a:extLst>
          </p:cNvPr>
          <p:cNvSpPr/>
          <p:nvPr/>
        </p:nvSpPr>
        <p:spPr>
          <a:xfrm>
            <a:off x="2031590" y="313186"/>
            <a:ext cx="8128819" cy="40536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 - 19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93887A-6D5A-487C-8CAC-20E651D0A27B}"/>
              </a:ext>
            </a:extLst>
          </p:cNvPr>
          <p:cNvGrpSpPr/>
          <p:nvPr/>
        </p:nvGrpSpPr>
        <p:grpSpPr>
          <a:xfrm>
            <a:off x="1245332" y="1323721"/>
            <a:ext cx="3219511" cy="2591352"/>
            <a:chOff x="1245332" y="1323721"/>
            <a:chExt cx="3219511" cy="2591352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20" name="Slide Zoom 19">
                  <a:extLst>
                    <a:ext uri="{FF2B5EF4-FFF2-40B4-BE49-F238E27FC236}">
                      <a16:creationId xmlns:a16="http://schemas.microsoft.com/office/drawing/2014/main" id="{568C48FD-5C16-4AFF-9C7D-78D6561FD462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44425492"/>
                    </p:ext>
                  </p:extLst>
                </p:nvPr>
              </p:nvGraphicFramePr>
              <p:xfrm>
                <a:off x="1245332" y="1323721"/>
                <a:ext cx="3219511" cy="2388669"/>
              </p:xfrm>
              <a:graphic>
                <a:graphicData uri="http://schemas.microsoft.com/office/powerpoint/2016/slidezoom">
                  <pslz:sldZm>
                    <pslz:sldZmObj sldId="270" cId="3079880327">
                      <pslz:zmPr id="{E7BACF70-6E60-4ADD-92CD-F9356D15992D}" imageType="cover" transitionDur="1000" showBg="0">
                        <p166:blipFill xmlns:p166="http://schemas.microsoft.com/office/powerpoint/2016/6/main"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219511" cy="2388669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20" name="Slide Zoom 19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568C48FD-5C16-4AFF-9C7D-78D6561FD462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5332" y="1323721"/>
                  <a:ext cx="3219511" cy="238866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FC1F4-82C0-4697-B1EB-8DD97FF8A8E3}"/>
                </a:ext>
              </a:extLst>
            </p:cNvPr>
            <p:cNvSpPr txBox="1"/>
            <p:nvPr/>
          </p:nvSpPr>
          <p:spPr>
            <a:xfrm>
              <a:off x="1954413" y="3509706"/>
              <a:ext cx="2098622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hấp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C73550-3878-459A-9A69-7CF2FF03CBB0}"/>
              </a:ext>
            </a:extLst>
          </p:cNvPr>
          <p:cNvGrpSpPr/>
          <p:nvPr/>
        </p:nvGrpSpPr>
        <p:grpSpPr>
          <a:xfrm>
            <a:off x="7020868" y="1665202"/>
            <a:ext cx="2141692" cy="2452554"/>
            <a:chOff x="7020868" y="1665202"/>
            <a:chExt cx="2141692" cy="2452554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25" name="Slide Zoom 24">
                  <a:extLst>
                    <a:ext uri="{FF2B5EF4-FFF2-40B4-BE49-F238E27FC236}">
                      <a16:creationId xmlns:a16="http://schemas.microsoft.com/office/drawing/2014/main" id="{74EFBB3D-803B-44F7-A658-15C7B117E74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67900210"/>
                    </p:ext>
                  </p:extLst>
                </p:nvPr>
              </p:nvGraphicFramePr>
              <p:xfrm>
                <a:off x="7020868" y="1665202"/>
                <a:ext cx="2047187" cy="2047187"/>
              </p:xfrm>
              <a:graphic>
                <a:graphicData uri="http://schemas.microsoft.com/office/powerpoint/2016/slidezoom">
                  <pslz:sldZm>
                    <pslz:sldZmObj sldId="271" cId="2274845164">
                      <pslz:zmPr id="{B20A48DC-B360-41AE-A62E-7D35EB94AD60}" imageType="cover" transitionDur="1000" showBg="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047187" cy="2047187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25" name="Slide Zoom 24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74EFBB3D-803B-44F7-A658-15C7B117E74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0868" y="1665202"/>
                  <a:ext cx="2047187" cy="204718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F51BCC-5E7C-4527-9180-F88EAB8544C5}"/>
                </a:ext>
              </a:extLst>
            </p:cNvPr>
            <p:cNvSpPr txBox="1"/>
            <p:nvPr/>
          </p:nvSpPr>
          <p:spPr>
            <a:xfrm>
              <a:off x="7115373" y="3712389"/>
              <a:ext cx="2047187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hóa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E12EB7-3BFA-4E8C-AD5B-D8E2845F302E}"/>
              </a:ext>
            </a:extLst>
          </p:cNvPr>
          <p:cNvGrpSpPr/>
          <p:nvPr/>
        </p:nvGrpSpPr>
        <p:grpSpPr>
          <a:xfrm>
            <a:off x="4764019" y="3915073"/>
            <a:ext cx="2302413" cy="2158117"/>
            <a:chOff x="4764019" y="3915073"/>
            <a:chExt cx="2302413" cy="21581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4611F6-AFAA-415F-BE48-60B06C639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824" y="3915073"/>
              <a:ext cx="1871072" cy="16478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895145-176B-43D0-A31B-55A67FD22A4B}"/>
                </a:ext>
              </a:extLst>
            </p:cNvPr>
            <p:cNvSpPr txBox="1"/>
            <p:nvPr/>
          </p:nvSpPr>
          <p:spPr>
            <a:xfrm>
              <a:off x="4764019" y="5667823"/>
              <a:ext cx="2302413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3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56359-72BD-4E12-9136-680281F29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05" y="1907544"/>
            <a:ext cx="3810000" cy="2857500"/>
          </a:xfrm>
          <a:prstGeom prst="rect">
            <a:avLst/>
          </a:prstGeom>
        </p:spPr>
      </p:pic>
      <p:pic>
        <p:nvPicPr>
          <p:cNvPr id="7" name="Chọn đúng rồi">
            <a:hlinkClick r:id="" action="ppaction://media"/>
            <a:extLst>
              <a:ext uri="{FF2B5EF4-FFF2-40B4-BE49-F238E27FC236}">
                <a16:creationId xmlns:a16="http://schemas.microsoft.com/office/drawing/2014/main" id="{4B75D8B9-10A1-46C0-AD99-1CB741BD9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8E032C-E40B-4379-9BAA-453216173359}"/>
              </a:ext>
            </a:extLst>
          </p:cNvPr>
          <p:cNvGrpSpPr/>
          <p:nvPr/>
        </p:nvGrpSpPr>
        <p:grpSpPr>
          <a:xfrm>
            <a:off x="1245332" y="1323721"/>
            <a:ext cx="3219511" cy="2591352"/>
            <a:chOff x="1245332" y="1323721"/>
            <a:chExt cx="3219511" cy="2591352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12" name="Slide Zoom 11">
                  <a:extLst>
                    <a:ext uri="{FF2B5EF4-FFF2-40B4-BE49-F238E27FC236}">
                      <a16:creationId xmlns:a16="http://schemas.microsoft.com/office/drawing/2014/main" id="{6821A3CA-4D0B-481D-BC02-C141D1D667F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54536935"/>
                    </p:ext>
                  </p:extLst>
                </p:nvPr>
              </p:nvGraphicFramePr>
              <p:xfrm>
                <a:off x="1245332" y="1323721"/>
                <a:ext cx="3219511" cy="2388669"/>
              </p:xfrm>
              <a:graphic>
                <a:graphicData uri="http://schemas.microsoft.com/office/powerpoint/2016/slidezoom">
                  <pslz:sldZm>
                    <pslz:sldZmObj sldId="270" cId="3079880327">
                      <pslz:zmPr id="{E7BACF70-6E60-4ADD-92CD-F9356D15992D}" imageType="cover" transitionDur="1000" showBg="0">
                        <p166:blipFill xmlns:p166="http://schemas.microsoft.com/office/powerpoint/2016/6/main"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219511" cy="2388669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12" name="Slide Zoom 11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6821A3CA-4D0B-481D-BC02-C141D1D667F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5332" y="1323721"/>
                  <a:ext cx="3219511" cy="238866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7E326-D708-49D4-8D93-20AC1E332332}"/>
                </a:ext>
              </a:extLst>
            </p:cNvPr>
            <p:cNvSpPr txBox="1"/>
            <p:nvPr/>
          </p:nvSpPr>
          <p:spPr>
            <a:xfrm>
              <a:off x="1954413" y="3509706"/>
              <a:ext cx="2098622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hô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hấp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8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3A37D-0905-4321-B5B9-287708EBD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12" y="1759339"/>
            <a:ext cx="2438986" cy="2438986"/>
          </a:xfrm>
          <a:prstGeom prst="rect">
            <a:avLst/>
          </a:prstGeom>
        </p:spPr>
      </p:pic>
      <p:pic>
        <p:nvPicPr>
          <p:cNvPr id="5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2294D274-4211-4976-8551-2352700BC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4605" y="4446450"/>
            <a:ext cx="609600" cy="60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F93677-D190-48A9-A30A-13A92264E79B}"/>
              </a:ext>
            </a:extLst>
          </p:cNvPr>
          <p:cNvGrpSpPr/>
          <p:nvPr/>
        </p:nvGrpSpPr>
        <p:grpSpPr>
          <a:xfrm>
            <a:off x="7020868" y="1665202"/>
            <a:ext cx="2141692" cy="2452554"/>
            <a:chOff x="7020868" y="1665202"/>
            <a:chExt cx="2141692" cy="2452554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11" name="Slide Zoom 10">
                  <a:extLst>
                    <a:ext uri="{FF2B5EF4-FFF2-40B4-BE49-F238E27FC236}">
                      <a16:creationId xmlns:a16="http://schemas.microsoft.com/office/drawing/2014/main" id="{F3F3E58A-A4D2-4E80-8AEF-AC65D39C80C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58454635"/>
                    </p:ext>
                  </p:extLst>
                </p:nvPr>
              </p:nvGraphicFramePr>
              <p:xfrm>
                <a:off x="7020868" y="1665202"/>
                <a:ext cx="2047187" cy="2047187"/>
              </p:xfrm>
              <a:graphic>
                <a:graphicData uri="http://schemas.microsoft.com/office/powerpoint/2016/slidezoom">
                  <pslz:sldZm>
                    <pslz:sldZmObj sldId="271" cId="2274845164">
                      <pslz:zmPr id="{B20A48DC-B360-41AE-A62E-7D35EB94AD60}" imageType="cover" transitionDur="1000" showBg="0">
                        <p166:blipFill xmlns:p166="http://schemas.microsoft.com/office/powerpoint/2016/6/main"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047187" cy="2047187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11" name="Slide Zoom 10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F3F3E58A-A4D2-4E80-8AEF-AC65D39C80C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0868" y="1665202"/>
                  <a:ext cx="2047187" cy="204718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30AE3-EC89-4CA7-9B7C-BF9ED20C7084}"/>
                </a:ext>
              </a:extLst>
            </p:cNvPr>
            <p:cNvSpPr txBox="1"/>
            <p:nvPr/>
          </p:nvSpPr>
          <p:spPr>
            <a:xfrm>
              <a:off x="7115373" y="3712389"/>
              <a:ext cx="2047187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tiêu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hóa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8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3A37D-0905-4321-B5B9-287708EBD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12" y="1759339"/>
            <a:ext cx="2438986" cy="2438986"/>
          </a:xfrm>
          <a:prstGeom prst="rect">
            <a:avLst/>
          </a:prstGeom>
        </p:spPr>
      </p:pic>
      <p:pic>
        <p:nvPicPr>
          <p:cNvPr id="5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2294D274-4211-4976-8551-2352700BC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4605" y="4446450"/>
            <a:ext cx="609600" cy="609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66FB23-DB78-40B4-9CC1-135BFFEE4F92}"/>
              </a:ext>
            </a:extLst>
          </p:cNvPr>
          <p:cNvGrpSpPr/>
          <p:nvPr/>
        </p:nvGrpSpPr>
        <p:grpSpPr>
          <a:xfrm>
            <a:off x="6947097" y="1396726"/>
            <a:ext cx="2302413" cy="2158117"/>
            <a:chOff x="4764019" y="3915073"/>
            <a:chExt cx="2302413" cy="21581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C7D890-7170-458D-803E-E157E466F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824" y="3915073"/>
              <a:ext cx="1871072" cy="16478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25B6E2-C2DD-4937-89DE-7525725DC9D4}"/>
                </a:ext>
              </a:extLst>
            </p:cNvPr>
            <p:cNvSpPr txBox="1"/>
            <p:nvPr/>
          </p:nvSpPr>
          <p:spPr>
            <a:xfrm>
              <a:off x="4764019" y="5667823"/>
              <a:ext cx="2302413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2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6698DC8-A633-487B-9148-D74C5142A4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3370" y="5683146"/>
            <a:ext cx="2088630" cy="11748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C4144D-319C-4CAD-9D82-9431542EA687}"/>
              </a:ext>
            </a:extLst>
          </p:cNvPr>
          <p:cNvSpPr/>
          <p:nvPr/>
        </p:nvSpPr>
        <p:spPr>
          <a:xfrm>
            <a:off x="1722101" y="899321"/>
            <a:ext cx="8128819" cy="40536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 - 19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8EF2F1-9276-46C4-9717-B229BBC5CF4C}"/>
              </a:ext>
            </a:extLst>
          </p:cNvPr>
          <p:cNvGrpSpPr/>
          <p:nvPr/>
        </p:nvGrpSpPr>
        <p:grpSpPr>
          <a:xfrm>
            <a:off x="1175170" y="1816012"/>
            <a:ext cx="3316459" cy="2650783"/>
            <a:chOff x="1175170" y="1816012"/>
            <a:chExt cx="3316459" cy="2650783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3" name="Slide Zoom 2">
                  <a:extLst>
                    <a:ext uri="{FF2B5EF4-FFF2-40B4-BE49-F238E27FC236}">
                      <a16:creationId xmlns:a16="http://schemas.microsoft.com/office/drawing/2014/main" id="{F28CE672-79DB-4209-8119-933D4C45F5E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56601333"/>
                    </p:ext>
                  </p:extLst>
                </p:nvPr>
              </p:nvGraphicFramePr>
              <p:xfrm>
                <a:off x="1282707" y="1816012"/>
                <a:ext cx="2965736" cy="2221439"/>
              </p:xfrm>
              <a:graphic>
                <a:graphicData uri="http://schemas.microsoft.com/office/powerpoint/2016/slidezoom">
                  <pslz:sldZm>
                    <pslz:sldZmObj sldId="274" cId="3327330285">
                      <pslz:zmPr id="{DBFF4E18-31E4-49FA-8E2C-3176E3074DC5}" imageType="cover" transitionDur="1000" showBg="0">
                        <p166:blipFill xmlns:p166="http://schemas.microsoft.com/office/powerpoint/2016/6/main"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965736" cy="2221439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3" name="Slide Zoom 2">
                  <a:hlinkClick r:id="rId6" action="ppaction://hlinksldjump"/>
                  <a:extLst>
                    <a:ext uri="{FF2B5EF4-FFF2-40B4-BE49-F238E27FC236}">
                      <a16:creationId xmlns:a16="http://schemas.microsoft.com/office/drawing/2014/main" id="{F28CE672-79DB-4209-8119-933D4C45F5E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2707" y="1816012"/>
                  <a:ext cx="2965736" cy="222143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6B7FBC-22BE-4F7E-B2A8-B58331B4FA90}"/>
                </a:ext>
              </a:extLst>
            </p:cNvPr>
            <p:cNvSpPr txBox="1"/>
            <p:nvPr/>
          </p:nvSpPr>
          <p:spPr>
            <a:xfrm>
              <a:off x="1175170" y="4061428"/>
              <a:ext cx="3316459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Sốt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ho khan,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mệt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mỏi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F855CD-555C-43C3-A189-15A8FA644129}"/>
              </a:ext>
            </a:extLst>
          </p:cNvPr>
          <p:cNvGrpSpPr/>
          <p:nvPr/>
        </p:nvGrpSpPr>
        <p:grpSpPr>
          <a:xfrm>
            <a:off x="7702597" y="1816012"/>
            <a:ext cx="2589894" cy="2707054"/>
            <a:chOff x="7702597" y="1816012"/>
            <a:chExt cx="2589894" cy="2707054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11" name="Slide Zoom 10">
                  <a:extLst>
                    <a:ext uri="{FF2B5EF4-FFF2-40B4-BE49-F238E27FC236}">
                      <a16:creationId xmlns:a16="http://schemas.microsoft.com/office/drawing/2014/main" id="{93F1218D-2692-4CB9-A097-0099A0A82F9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2813795"/>
                    </p:ext>
                  </p:extLst>
                </p:nvPr>
              </p:nvGraphicFramePr>
              <p:xfrm>
                <a:off x="7702597" y="1816012"/>
                <a:ext cx="1982430" cy="2368482"/>
              </p:xfrm>
              <a:graphic>
                <a:graphicData uri="http://schemas.microsoft.com/office/powerpoint/2016/slidezoom">
                  <pslz:sldZm>
                    <pslz:sldZmObj sldId="275" cId="1218624697">
                      <pslz:zmPr id="{9B9B9C62-64CC-49B3-922E-FE1F2083BA35}" imageType="cover" transitionDur="1000" showBg="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982430" cy="2368482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11" name="Slide Zoom 10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93F1218D-2692-4CB9-A097-0099A0A82F9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02597" y="1816012"/>
                  <a:ext cx="1982430" cy="236848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A8E37B-EA17-4B8F-B0A8-68FAED4D20E6}"/>
                </a:ext>
              </a:extLst>
            </p:cNvPr>
            <p:cNvSpPr txBox="1"/>
            <p:nvPr/>
          </p:nvSpPr>
          <p:spPr>
            <a:xfrm>
              <a:off x="7811086" y="4117699"/>
              <a:ext cx="2481405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bụng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ngoài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9E508F-9E77-4133-9F70-2208F0C1DE66}"/>
              </a:ext>
            </a:extLst>
          </p:cNvPr>
          <p:cNvGrpSpPr/>
          <p:nvPr/>
        </p:nvGrpSpPr>
        <p:grpSpPr>
          <a:xfrm>
            <a:off x="4734817" y="3789669"/>
            <a:ext cx="2481405" cy="2886271"/>
            <a:chOff x="4734817" y="3789669"/>
            <a:chExt cx="2481405" cy="28862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9F7E1E-8BFA-4952-A83E-0D334329B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817" y="3789669"/>
              <a:ext cx="2481405" cy="259530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01CAE4-1DB8-412A-9D2D-225709C757F7}"/>
                </a:ext>
              </a:extLst>
            </p:cNvPr>
            <p:cNvSpPr txBox="1"/>
            <p:nvPr/>
          </p:nvSpPr>
          <p:spPr>
            <a:xfrm>
              <a:off x="5363857" y="6270573"/>
              <a:ext cx="1433198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mắt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9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4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92AF5E5-90AB-43CB-80F8-4CE674CCE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41" y="2061000"/>
            <a:ext cx="1905000" cy="1905000"/>
          </a:xfrm>
          <a:prstGeom prst="rect">
            <a:avLst/>
          </a:prstGeom>
        </p:spPr>
      </p:pic>
      <p:pic>
        <p:nvPicPr>
          <p:cNvPr id="18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2C877259-AC3A-4513-9256-6974EECE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9741" y="4179277"/>
            <a:ext cx="609600" cy="609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6A63A9C-26D0-4A7D-802A-E4C650447009}"/>
              </a:ext>
            </a:extLst>
          </p:cNvPr>
          <p:cNvGrpSpPr/>
          <p:nvPr/>
        </p:nvGrpSpPr>
        <p:grpSpPr>
          <a:xfrm>
            <a:off x="3295489" y="1950923"/>
            <a:ext cx="2589894" cy="2707054"/>
            <a:chOff x="7702597" y="1816012"/>
            <a:chExt cx="2589894" cy="2707054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11" name="Slide Zoom 10">
                  <a:extLst>
                    <a:ext uri="{FF2B5EF4-FFF2-40B4-BE49-F238E27FC236}">
                      <a16:creationId xmlns:a16="http://schemas.microsoft.com/office/drawing/2014/main" id="{4A48FBA7-BA6C-43BE-8DBB-CA79CC89BEE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95373673"/>
                    </p:ext>
                  </p:extLst>
                </p:nvPr>
              </p:nvGraphicFramePr>
              <p:xfrm>
                <a:off x="7702597" y="1816012"/>
                <a:ext cx="1982430" cy="2368482"/>
              </p:xfrm>
              <a:graphic>
                <a:graphicData uri="http://schemas.microsoft.com/office/powerpoint/2016/slidezoom">
                  <pslz:sldZm>
                    <pslz:sldZmObj sldId="275" cId="1218624697">
                      <pslz:zmPr id="{9B9B9C62-64CC-49B3-922E-FE1F2083BA35}" imageType="cover" transitionDur="1000" showBg="0">
                        <p166:blipFill xmlns:p166="http://schemas.microsoft.com/office/powerpoint/2016/6/main"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982430" cy="2368482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11" name="Slide Zoom 10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4A48FBA7-BA6C-43BE-8DBB-CA79CC89BEE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5489" y="1950923"/>
                  <a:ext cx="1982430" cy="236848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881AB1-8EB5-4A0F-B04E-B69D10253D41}"/>
                </a:ext>
              </a:extLst>
            </p:cNvPr>
            <p:cNvSpPr txBox="1"/>
            <p:nvPr/>
          </p:nvSpPr>
          <p:spPr>
            <a:xfrm>
              <a:off x="7811086" y="4117699"/>
              <a:ext cx="2481405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bụng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ngoài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3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92AF5E5-90AB-43CB-80F8-4CE674CCE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41" y="2061000"/>
            <a:ext cx="1905000" cy="1905000"/>
          </a:xfrm>
          <a:prstGeom prst="rect">
            <a:avLst/>
          </a:prstGeom>
        </p:spPr>
      </p:pic>
      <p:pic>
        <p:nvPicPr>
          <p:cNvPr id="18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2C877259-AC3A-4513-9256-6974EECE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9741" y="4179277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A84DE9-6C91-44F3-8F57-1E01E045C996}"/>
              </a:ext>
            </a:extLst>
          </p:cNvPr>
          <p:cNvGrpSpPr/>
          <p:nvPr/>
        </p:nvGrpSpPr>
        <p:grpSpPr>
          <a:xfrm>
            <a:off x="3250791" y="1597806"/>
            <a:ext cx="2481405" cy="2886271"/>
            <a:chOff x="4734817" y="3789669"/>
            <a:chExt cx="2481405" cy="28862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7539CD-FDED-4B46-A486-BC20B697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817" y="3789669"/>
              <a:ext cx="2481405" cy="25953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FCB0A9-5566-4C04-90A6-8CC85E710113}"/>
                </a:ext>
              </a:extLst>
            </p:cNvPr>
            <p:cNvSpPr txBox="1"/>
            <p:nvPr/>
          </p:nvSpPr>
          <p:spPr>
            <a:xfrm>
              <a:off x="5363857" y="6270573"/>
              <a:ext cx="1433198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mắt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7935B1-26F3-4F68-B207-C078FF6D1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70" y="1176891"/>
            <a:ext cx="3810000" cy="2857500"/>
          </a:xfrm>
          <a:prstGeom prst="rect">
            <a:avLst/>
          </a:prstGeom>
        </p:spPr>
      </p:pic>
      <p:pic>
        <p:nvPicPr>
          <p:cNvPr id="9" name="Chọn đúng rồi">
            <a:hlinkClick r:id="" action="ppaction://media"/>
            <a:extLst>
              <a:ext uri="{FF2B5EF4-FFF2-40B4-BE49-F238E27FC236}">
                <a16:creationId xmlns:a16="http://schemas.microsoft.com/office/drawing/2014/main" id="{BA41473C-1076-4353-B8B5-A393767672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757D7F-5158-4A79-A6BD-7F2AAB6B8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4678" y="1748565"/>
            <a:ext cx="2100545" cy="16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02CF6C-6290-4D58-97D7-41F340367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83" y="1940281"/>
            <a:ext cx="3808311" cy="2538874"/>
          </a:xfrm>
          <a:prstGeom prst="rect">
            <a:avLst/>
          </a:prstGeom>
        </p:spPr>
      </p:pic>
      <p:pic>
        <p:nvPicPr>
          <p:cNvPr id="2" name="Chọn đúng rồi">
            <a:hlinkClick r:id="" action="ppaction://media"/>
            <a:extLst>
              <a:ext uri="{FF2B5EF4-FFF2-40B4-BE49-F238E27FC236}">
                <a16:creationId xmlns:a16="http://schemas.microsoft.com/office/drawing/2014/main" id="{447250BB-514A-4DDD-9B49-522641C21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4277" y="5320631"/>
            <a:ext cx="609600" cy="609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AA986D-5A33-4CEE-90BA-6DA190A140BE}"/>
              </a:ext>
            </a:extLst>
          </p:cNvPr>
          <p:cNvGrpSpPr/>
          <p:nvPr/>
        </p:nvGrpSpPr>
        <p:grpSpPr>
          <a:xfrm>
            <a:off x="7291157" y="1755244"/>
            <a:ext cx="3316459" cy="2650783"/>
            <a:chOff x="1175170" y="1816012"/>
            <a:chExt cx="3316459" cy="2650783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12" name="Slide Zoom 11">
                  <a:extLst>
                    <a:ext uri="{FF2B5EF4-FFF2-40B4-BE49-F238E27FC236}">
                      <a16:creationId xmlns:a16="http://schemas.microsoft.com/office/drawing/2014/main" id="{06A1265B-6DD8-49BB-B46E-253E8DCCEAF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00532099"/>
                    </p:ext>
                  </p:extLst>
                </p:nvPr>
              </p:nvGraphicFramePr>
              <p:xfrm>
                <a:off x="1282707" y="1816012"/>
                <a:ext cx="2965736" cy="2221439"/>
              </p:xfrm>
              <a:graphic>
                <a:graphicData uri="http://schemas.microsoft.com/office/powerpoint/2016/slidezoom">
                  <pslz:sldZm>
                    <pslz:sldZmObj sldId="274" cId="3327330285">
                      <pslz:zmPr id="{DBFF4E18-31E4-49FA-8E2C-3176E3074DC5}" imageType="cover" transitionDur="1000" showBg="0">
                        <p166:blipFill xmlns:p166="http://schemas.microsoft.com/office/powerpoint/2016/6/main"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965736" cy="2221439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12" name="Slide Zoom 11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06A1265B-6DD8-49BB-B46E-253E8DCCEAF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98694" y="1755244"/>
                  <a:ext cx="2965736" cy="222143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35CFDA-59FE-4AE7-973A-88B70048C4F7}"/>
                </a:ext>
              </a:extLst>
            </p:cNvPr>
            <p:cNvSpPr txBox="1"/>
            <p:nvPr/>
          </p:nvSpPr>
          <p:spPr>
            <a:xfrm>
              <a:off x="1175170" y="4061428"/>
              <a:ext cx="3316459" cy="4053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Sốt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ho khan,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mệt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mỏi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đau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6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52C47F-E9E1-489D-93C4-EDD59A8D2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591" y="1567182"/>
            <a:ext cx="2463331" cy="186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C21152-DB9B-493B-9EC0-109AFBDA9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09" y="1190571"/>
            <a:ext cx="2826502" cy="2760550"/>
          </a:xfrm>
          <a:prstGeom prst="rect">
            <a:avLst/>
          </a:prstGeom>
        </p:spPr>
      </p:pic>
      <p:pic>
        <p:nvPicPr>
          <p:cNvPr id="4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5C2DD58A-8F79-438C-9B01-AAAEDAC80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21152-DB9B-493B-9EC0-109AFBDA9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09" y="1190571"/>
            <a:ext cx="2826502" cy="2760550"/>
          </a:xfrm>
          <a:prstGeom prst="rect">
            <a:avLst/>
          </a:prstGeom>
        </p:spPr>
      </p:pic>
      <p:pic>
        <p:nvPicPr>
          <p:cNvPr id="4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5C2DD58A-8F79-438C-9B01-AAAEDAC80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A3776-4502-4B9D-87C2-56A8C6D97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4595" y="1980970"/>
            <a:ext cx="2188858" cy="17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7CEF56-E675-4FDA-AF92-B5D6FEEB936E}"/>
              </a:ext>
            </a:extLst>
          </p:cNvPr>
          <p:cNvSpPr txBox="1"/>
          <p:nvPr/>
        </p:nvSpPr>
        <p:spPr>
          <a:xfrm>
            <a:off x="997941" y="196858"/>
            <a:ext cx="10196117" cy="40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 - 19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7" name="Slide Zoom 36">
                <a:extLst>
                  <a:ext uri="{FF2B5EF4-FFF2-40B4-BE49-F238E27FC236}">
                    <a16:creationId xmlns:a16="http://schemas.microsoft.com/office/drawing/2014/main" id="{C0533E91-A504-44AC-8154-E0355F2DF7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4406291"/>
                  </p:ext>
                </p:extLst>
              </p:nvPr>
            </p:nvGraphicFramePr>
            <p:xfrm>
              <a:off x="220688" y="6207303"/>
              <a:ext cx="1137200" cy="650697"/>
            </p:xfrm>
            <a:graphic>
              <a:graphicData uri="http://schemas.microsoft.com/office/powerpoint/2016/slidezoom">
                <pslz:sldZm>
                  <pslz:sldZmObj sldId="265" cId="277693909">
                    <pslz:zmPr id="{FFF20FCD-2C52-47C7-B408-1307621E9868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37200" cy="650697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7" name="Slide Zoom 36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C0533E91-A504-44AC-8154-E0355F2DF7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688" y="6207303"/>
                <a:ext cx="1137200" cy="650697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1A158C08-31BE-43B0-B19C-8EE52CA0A6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06708" y="5460022"/>
            <a:ext cx="2485292" cy="139797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8950C8-15BA-4BD0-8F37-EA4D83B0B0F5}"/>
              </a:ext>
            </a:extLst>
          </p:cNvPr>
          <p:cNvSpPr/>
          <p:nvPr/>
        </p:nvSpPr>
        <p:spPr>
          <a:xfrm>
            <a:off x="1276188" y="225415"/>
            <a:ext cx="10196117" cy="40536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6B2ED9-4B92-4269-B3AD-589FA8796B77}"/>
              </a:ext>
            </a:extLst>
          </p:cNvPr>
          <p:cNvGrpSpPr/>
          <p:nvPr/>
        </p:nvGrpSpPr>
        <p:grpSpPr>
          <a:xfrm>
            <a:off x="1927276" y="1365763"/>
            <a:ext cx="2940145" cy="1651081"/>
            <a:chOff x="1927276" y="1365763"/>
            <a:chExt cx="2940145" cy="1651081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30" name="Slide Zoom 29">
                  <a:extLst>
                    <a:ext uri="{FF2B5EF4-FFF2-40B4-BE49-F238E27FC236}">
                      <a16:creationId xmlns:a16="http://schemas.microsoft.com/office/drawing/2014/main" id="{6CE2FF45-26A6-4772-A2A0-B98FBB3A818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51431548"/>
                    </p:ext>
                  </p:extLst>
                </p:nvPr>
              </p:nvGraphicFramePr>
              <p:xfrm>
                <a:off x="1927276" y="1365763"/>
                <a:ext cx="2061798" cy="1651081"/>
              </p:xfrm>
              <a:graphic>
                <a:graphicData uri="http://schemas.microsoft.com/office/powerpoint/2016/slidezoom">
                  <pslz:sldZm>
                    <pslz:sldZmObj sldId="261" cId="3486748033">
                      <pslz:zmPr id="{B0C2458E-8078-4C19-9964-67847389A0FA}" imageType="cover" transitionDur="1000" showBg="0">
                        <p166:blipFill xmlns:p166="http://schemas.microsoft.com/office/powerpoint/2016/6/main"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061798" cy="1651081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30" name="Slide Zoom 29">
                  <a:hlinkClick r:id="rId19" action="ppaction://hlinksldjump"/>
                  <a:extLst>
                    <a:ext uri="{FF2B5EF4-FFF2-40B4-BE49-F238E27FC236}">
                      <a16:creationId xmlns:a16="http://schemas.microsoft.com/office/drawing/2014/main" id="{6CE2FF45-26A6-4772-A2A0-B98FBB3A818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27276" y="1365763"/>
                  <a:ext cx="2061798" cy="1651081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EE0263-16EF-4D65-828B-88B2A8E7C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14" r="42605" b="15781"/>
            <a:stretch/>
          </p:blipFill>
          <p:spPr>
            <a:xfrm>
              <a:off x="3637380" y="1365763"/>
              <a:ext cx="1230041" cy="154744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099CD7-0BFA-466D-81EB-FFAB05030381}"/>
              </a:ext>
            </a:extLst>
          </p:cNvPr>
          <p:cNvGrpSpPr/>
          <p:nvPr/>
        </p:nvGrpSpPr>
        <p:grpSpPr>
          <a:xfrm>
            <a:off x="7312563" y="1254755"/>
            <a:ext cx="3151455" cy="1762089"/>
            <a:chOff x="7312563" y="1254755"/>
            <a:chExt cx="3151455" cy="1762089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32" name="Slide Zoom 31">
                  <a:extLst>
                    <a:ext uri="{FF2B5EF4-FFF2-40B4-BE49-F238E27FC236}">
                      <a16:creationId xmlns:a16="http://schemas.microsoft.com/office/drawing/2014/main" id="{366EADC6-2381-42F5-9862-79503104869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50118608"/>
                    </p:ext>
                  </p:extLst>
                </p:nvPr>
              </p:nvGraphicFramePr>
              <p:xfrm>
                <a:off x="7312563" y="1254755"/>
                <a:ext cx="2200419" cy="1762089"/>
              </p:xfrm>
              <a:graphic>
                <a:graphicData uri="http://schemas.microsoft.com/office/powerpoint/2016/slidezoom">
                  <pslz:sldZm>
                    <pslz:sldZmObj sldId="262" cId="2713356702">
                      <pslz:zmPr id="{E86A84D7-C277-4DBE-B3C9-CC249BA04785}" imageType="cover" transitionDur="1000" showBg="0">
                        <p166:blipFill xmlns:p166="http://schemas.microsoft.com/office/powerpoint/2016/6/main"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200419" cy="1762089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32" name="Slide Zoom 31">
                  <a:hlinkClick r:id="rId22" action="ppaction://hlinksldjump"/>
                  <a:extLst>
                    <a:ext uri="{FF2B5EF4-FFF2-40B4-BE49-F238E27FC236}">
                      <a16:creationId xmlns:a16="http://schemas.microsoft.com/office/drawing/2014/main" id="{366EADC6-2381-42F5-9862-79503104869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2563" y="1254755"/>
                  <a:ext cx="2200419" cy="1762089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602BBC-07C7-47C0-A870-DF891EB36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14" r="42605" b="15781"/>
            <a:stretch/>
          </p:blipFill>
          <p:spPr>
            <a:xfrm>
              <a:off x="9233977" y="1340151"/>
              <a:ext cx="1230041" cy="154744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868498-28C5-4BF7-B5EC-AADE73AD444E}"/>
              </a:ext>
            </a:extLst>
          </p:cNvPr>
          <p:cNvGrpSpPr/>
          <p:nvPr/>
        </p:nvGrpSpPr>
        <p:grpSpPr>
          <a:xfrm>
            <a:off x="4392387" y="4598477"/>
            <a:ext cx="3073599" cy="1787520"/>
            <a:chOff x="4392387" y="4598477"/>
            <a:chExt cx="3073599" cy="1787520"/>
          </a:xfrm>
        </p:grpSpPr>
        <mc:AlternateContent xmlns:mc="http://schemas.openxmlformats.org/markup-compatibility/2006">
          <mc:Choice xmlns:pslz="http://schemas.microsoft.com/office/powerpoint/2016/slidezoom" Requires="pslz">
            <p:graphicFrame>
              <p:nvGraphicFramePr>
                <p:cNvPr id="34" name="Slide Zoom 33">
                  <a:extLst>
                    <a:ext uri="{FF2B5EF4-FFF2-40B4-BE49-F238E27FC236}">
                      <a16:creationId xmlns:a16="http://schemas.microsoft.com/office/drawing/2014/main" id="{7D727AF6-F66A-4AA2-AEE9-723AB6C41B6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70688835"/>
                    </p:ext>
                  </p:extLst>
                </p:nvPr>
              </p:nvGraphicFramePr>
              <p:xfrm>
                <a:off x="4392387" y="4598477"/>
                <a:ext cx="2302109" cy="1787520"/>
              </p:xfrm>
              <a:graphic>
                <a:graphicData uri="http://schemas.microsoft.com/office/powerpoint/2016/slidezoom">
                  <pslz:sldZm>
                    <pslz:sldZmObj sldId="264" cId="3949910914">
                      <pslz:zmPr id="{41FE5BBC-BC37-4C59-BE33-3407F59072F8}" imageType="cover" transitionDur="1000" showBg="0">
                        <p166:blipFill xmlns:p166="http://schemas.microsoft.com/office/powerpoint/2016/6/main"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302109" cy="1787520"/>
                          </a:xfrm>
                          <a:prstGeom prst="rect">
                            <a:avLst/>
                          </a:prstGeom>
                        </p166:spPr>
                      </pslz:zmPr>
                    </pslz:sldZmObj>
                  </pslz:sldZm>
                </a:graphicData>
              </a:graphic>
            </p:graphicFrame>
          </mc:Choice>
          <mc:Fallback>
            <p:pic>
              <p:nvPicPr>
                <p:cNvPr id="34" name="Slide Zoom 33">
                  <a:hlinkClick r:id="rId24" action="ppaction://hlinksldjump"/>
                  <a:extLst>
                    <a:ext uri="{FF2B5EF4-FFF2-40B4-BE49-F238E27FC236}">
                      <a16:creationId xmlns:a16="http://schemas.microsoft.com/office/drawing/2014/main" id="{7D727AF6-F66A-4AA2-AEE9-723AB6C41B6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2387" y="4598477"/>
                  <a:ext cx="2302109" cy="178752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0011F5-AFD5-4A0E-AE21-74309B25C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14" r="42605" b="15781"/>
            <a:stretch/>
          </p:blipFill>
          <p:spPr>
            <a:xfrm>
              <a:off x="6235945" y="4628242"/>
              <a:ext cx="1230041" cy="1547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0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C0EA0E-058C-4E7B-A51A-9595B0DC1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649" y="1689410"/>
            <a:ext cx="3636150" cy="2044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C601DF-008D-45DE-BBBF-882C72725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21" y="1394453"/>
            <a:ext cx="3810330" cy="2859272"/>
          </a:xfrm>
          <a:prstGeom prst="rect">
            <a:avLst/>
          </a:prstGeom>
        </p:spPr>
      </p:pic>
      <p:pic>
        <p:nvPicPr>
          <p:cNvPr id="3" name="Chọn đúng rồi">
            <a:hlinkClick r:id="" action="ppaction://media"/>
            <a:extLst>
              <a:ext uri="{FF2B5EF4-FFF2-40B4-BE49-F238E27FC236}">
                <a16:creationId xmlns:a16="http://schemas.microsoft.com/office/drawing/2014/main" id="{2BAD872D-A473-4237-9A12-C3646EF29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6E0D8-EE39-4043-A5D7-5B587FECE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58" y="1423928"/>
            <a:ext cx="2735450" cy="2735450"/>
          </a:xfrm>
          <a:prstGeom prst="rect">
            <a:avLst/>
          </a:prstGeom>
        </p:spPr>
      </p:pic>
      <p:pic>
        <p:nvPicPr>
          <p:cNvPr id="8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0DC97B52-80F9-4143-A9CC-6902FFB6C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6272" y="3658773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86692-C16E-4C52-B47E-787394943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36" y="1228123"/>
            <a:ext cx="4893520" cy="27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4F0FA-419D-4ACB-9C4C-5533A9421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46" y="1593010"/>
            <a:ext cx="3699237" cy="2735451"/>
          </a:xfrm>
          <a:prstGeom prst="rect">
            <a:avLst/>
          </a:prstGeom>
        </p:spPr>
      </p:pic>
      <p:pic>
        <p:nvPicPr>
          <p:cNvPr id="8" name="Chọn sai rồi">
            <a:hlinkClick r:id="" action="ppaction://media"/>
            <a:extLst>
              <a:ext uri="{FF2B5EF4-FFF2-40B4-BE49-F238E27FC236}">
                <a16:creationId xmlns:a16="http://schemas.microsoft.com/office/drawing/2014/main" id="{9BE96B6C-48E1-49F3-920F-BFD76E837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7963" y="4881579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0A09D6-9E94-45B7-9D84-8A3761E1F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52" y="1589262"/>
            <a:ext cx="3956882" cy="23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D2E0F0A6-174B-4279-AFB6-7F39D54ED6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7261976"/>
                  </p:ext>
                </p:extLst>
              </p:nvPr>
            </p:nvGraphicFramePr>
            <p:xfrm>
              <a:off x="369571" y="6180521"/>
              <a:ext cx="1184005" cy="677479"/>
            </p:xfrm>
            <a:graphic>
              <a:graphicData uri="http://schemas.microsoft.com/office/powerpoint/2016/slidezoom">
                <pslz:sldZm>
                  <pslz:sldZmObj sldId="269" cId="1958320598">
                    <pslz:zmPr id="{6B196D4B-0B73-4E71-9CA6-7D37ABC48D23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84005" cy="67747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D2E0F0A6-174B-4279-AFB6-7F39D54ED6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571" y="6180521"/>
                <a:ext cx="1184005" cy="677479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CFA99883-E164-433E-8123-BC41E4BA42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37894" y="5365066"/>
            <a:ext cx="2654105" cy="149293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2EAB31-AC3E-4C58-AF88-388220DF9D19}"/>
              </a:ext>
            </a:extLst>
          </p:cNvPr>
          <p:cNvSpPr/>
          <p:nvPr/>
        </p:nvSpPr>
        <p:spPr>
          <a:xfrm>
            <a:off x="2031590" y="313186"/>
            <a:ext cx="8128819" cy="40536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 - 19?</a:t>
            </a:r>
            <a:endParaRPr lang="vi-VN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73FFE2-DE2C-4FBB-B7D3-532EB8B4528D}"/>
              </a:ext>
            </a:extLst>
          </p:cNvPr>
          <p:cNvGrpSpPr/>
          <p:nvPr/>
        </p:nvGrpSpPr>
        <p:grpSpPr>
          <a:xfrm>
            <a:off x="1785681" y="1306053"/>
            <a:ext cx="2996182" cy="3062950"/>
            <a:chOff x="1785681" y="1306053"/>
            <a:chExt cx="2996182" cy="30629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459233-9CA8-42A9-A630-24F2EAB8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681" y="1306053"/>
              <a:ext cx="2996182" cy="23716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03A223-30CF-4BD2-B7E8-DF0195AA15DA}"/>
                </a:ext>
              </a:extLst>
            </p:cNvPr>
            <p:cNvSpPr txBox="1"/>
            <p:nvPr/>
          </p:nvSpPr>
          <p:spPr>
            <a:xfrm>
              <a:off x="1785681" y="3722672"/>
              <a:ext cx="2525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uống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đủ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dục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xuyên</a:t>
              </a:r>
              <a:endPara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14BBD2-FAFB-4D21-842C-CC5BF69460D3}"/>
              </a:ext>
            </a:extLst>
          </p:cNvPr>
          <p:cNvGrpSpPr/>
          <p:nvPr/>
        </p:nvGrpSpPr>
        <p:grpSpPr>
          <a:xfrm>
            <a:off x="6745661" y="1124710"/>
            <a:ext cx="4119285" cy="2420497"/>
            <a:chOff x="6745661" y="1124710"/>
            <a:chExt cx="4119285" cy="24204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9CF3E8-DD65-4E4F-BFE0-7476AA55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661" y="1124710"/>
              <a:ext cx="1833710" cy="242049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01603D-BC15-4779-93F2-11E87893821E}"/>
                </a:ext>
              </a:extLst>
            </p:cNvPr>
            <p:cNvSpPr txBox="1"/>
            <p:nvPr/>
          </p:nvSpPr>
          <p:spPr>
            <a:xfrm>
              <a:off x="8781313" y="1841480"/>
              <a:ext cx="2083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Vệ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môi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xung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sạch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endPara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vi-VN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93164F-AC27-4044-A8F3-7FE382C99F73}"/>
              </a:ext>
            </a:extLst>
          </p:cNvPr>
          <p:cNvGrpSpPr/>
          <p:nvPr/>
        </p:nvGrpSpPr>
        <p:grpSpPr>
          <a:xfrm>
            <a:off x="3462765" y="4637134"/>
            <a:ext cx="3282896" cy="2058047"/>
            <a:chOff x="3462765" y="4637134"/>
            <a:chExt cx="3282896" cy="205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94878B8-97C1-42FD-9697-92F55CC51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765" y="4864624"/>
              <a:ext cx="1635967" cy="124690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0E6024-C983-4DB0-A52E-37BB19F41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370" y="4637134"/>
              <a:ext cx="1214291" cy="154338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22F2BE-60ED-4833-9C3A-99A8EAAD9F6D}"/>
                </a:ext>
              </a:extLst>
            </p:cNvPr>
            <p:cNvSpPr txBox="1"/>
            <p:nvPr/>
          </p:nvSpPr>
          <p:spPr>
            <a:xfrm>
              <a:off x="3957403" y="6325849"/>
              <a:ext cx="2383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án</a:t>
              </a:r>
              <a:r>
                <a: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endPara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204</Words>
  <Application>Microsoft Office PowerPoint</Application>
  <PresentationFormat>Widescreen</PresentationFormat>
  <Paragraphs>23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PHAM</dc:creator>
  <cp:lastModifiedBy>BICH PHAM</cp:lastModifiedBy>
  <cp:revision>34</cp:revision>
  <dcterms:created xsi:type="dcterms:W3CDTF">2021-03-13T08:25:06Z</dcterms:created>
  <dcterms:modified xsi:type="dcterms:W3CDTF">2021-04-03T13:17:24Z</dcterms:modified>
</cp:coreProperties>
</file>