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0D112-209F-47FF-AE0D-587C5B3C9438}" type="datetimeFigureOut">
              <a:rPr lang="en-US" smtClean="0"/>
              <a:t>30/03/2021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54780-CF35-4081-B752-D5BBB8FD2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340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0D112-209F-47FF-AE0D-587C5B3C9438}" type="datetimeFigureOut">
              <a:rPr lang="en-US" smtClean="0"/>
              <a:t>30/03/2021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54780-CF35-4081-B752-D5BBB8FD2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917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0D112-209F-47FF-AE0D-587C5B3C9438}" type="datetimeFigureOut">
              <a:rPr lang="en-US" smtClean="0"/>
              <a:t>30/03/2021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54780-CF35-4081-B752-D5BBB8FD2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78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0D112-209F-47FF-AE0D-587C5B3C9438}" type="datetimeFigureOut">
              <a:rPr lang="en-US" smtClean="0"/>
              <a:t>30/03/2021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54780-CF35-4081-B752-D5BBB8FD2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328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0D112-209F-47FF-AE0D-587C5B3C9438}" type="datetimeFigureOut">
              <a:rPr lang="en-US" smtClean="0"/>
              <a:t>30/03/2021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54780-CF35-4081-B752-D5BBB8FD2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811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0D112-209F-47FF-AE0D-587C5B3C9438}" type="datetimeFigureOut">
              <a:rPr lang="en-US" smtClean="0"/>
              <a:t>30/03/2021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54780-CF35-4081-B752-D5BBB8FD2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880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0D112-209F-47FF-AE0D-587C5B3C9438}" type="datetimeFigureOut">
              <a:rPr lang="en-US" smtClean="0"/>
              <a:t>30/03/2021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54780-CF35-4081-B752-D5BBB8FD2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56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0D112-209F-47FF-AE0D-587C5B3C9438}" type="datetimeFigureOut">
              <a:rPr lang="en-US" smtClean="0"/>
              <a:t>30/03/2021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54780-CF35-4081-B752-D5BBB8FD2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450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0D112-209F-47FF-AE0D-587C5B3C9438}" type="datetimeFigureOut">
              <a:rPr lang="en-US" smtClean="0"/>
              <a:t>30/03/2021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54780-CF35-4081-B752-D5BBB8FD2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67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0D112-209F-47FF-AE0D-587C5B3C9438}" type="datetimeFigureOut">
              <a:rPr lang="en-US" smtClean="0"/>
              <a:t>30/03/2021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54780-CF35-4081-B752-D5BBB8FD2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462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0D112-209F-47FF-AE0D-587C5B3C9438}" type="datetimeFigureOut">
              <a:rPr lang="en-US" smtClean="0"/>
              <a:t>30/03/2021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54780-CF35-4081-B752-D5BBB8FD2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531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0D112-209F-47FF-AE0D-587C5B3C9438}" type="datetimeFigureOut">
              <a:rPr lang="en-US" smtClean="0"/>
              <a:t>30/03/2021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C54780-CF35-4081-B752-D5BBB8FD2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986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gif"/><Relationship Id="rId3" Type="http://schemas.openxmlformats.org/officeDocument/2006/relationships/audio" Target="../media/audio3.wav"/><Relationship Id="rId7" Type="http://schemas.openxmlformats.org/officeDocument/2006/relationships/image" Target="../media/image4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gif"/><Relationship Id="rId5" Type="http://schemas.openxmlformats.org/officeDocument/2006/relationships/slide" Target="slide4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gif"/><Relationship Id="rId3" Type="http://schemas.openxmlformats.org/officeDocument/2006/relationships/audio" Target="../media/audio3.wav"/><Relationship Id="rId7" Type="http://schemas.openxmlformats.org/officeDocument/2006/relationships/image" Target="../media/image4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gif"/><Relationship Id="rId5" Type="http://schemas.openxmlformats.org/officeDocument/2006/relationships/slide" Target="slide4.xml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gif"/><Relationship Id="rId3" Type="http://schemas.openxmlformats.org/officeDocument/2006/relationships/audio" Target="../media/audio3.wav"/><Relationship Id="rId7" Type="http://schemas.openxmlformats.org/officeDocument/2006/relationships/image" Target="../media/image4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gif"/><Relationship Id="rId5" Type="http://schemas.openxmlformats.org/officeDocument/2006/relationships/slide" Target="slide4.xml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gif"/><Relationship Id="rId3" Type="http://schemas.openxmlformats.org/officeDocument/2006/relationships/audio" Target="../media/audio3.wav"/><Relationship Id="rId7" Type="http://schemas.openxmlformats.org/officeDocument/2006/relationships/image" Target="../media/image4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gif"/><Relationship Id="rId5" Type="http://schemas.openxmlformats.org/officeDocument/2006/relationships/slide" Target="slide4.xml"/><Relationship Id="rId4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gif"/><Relationship Id="rId3" Type="http://schemas.openxmlformats.org/officeDocument/2006/relationships/audio" Target="../media/audio3.wav"/><Relationship Id="rId7" Type="http://schemas.openxmlformats.org/officeDocument/2006/relationships/image" Target="../media/image4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gif"/><Relationship Id="rId5" Type="http://schemas.openxmlformats.org/officeDocument/2006/relationships/slide" Target="slide4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944257" y="6311903"/>
            <a:ext cx="429316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TRƯỜNG MẦM NON BẮC CẦU</a:t>
            </a:r>
            <a:endParaRPr lang="en-US" sz="2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1380" y="5435722"/>
            <a:ext cx="41636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LĨNH VỰC PHÁT TRIỂN NGÔN NGỮ</a:t>
            </a:r>
            <a:endParaRPr lang="en-US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31" descr="Bellcoll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20093">
            <a:off x="4991565" y="5025781"/>
            <a:ext cx="10287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1" descr="Bellcoll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20093">
            <a:off x="6643545" y="5763511"/>
            <a:ext cx="10287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1" descr="Bellcoll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20093">
            <a:off x="4890945" y="66923"/>
            <a:ext cx="10287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1" descr="Bellcoll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916503">
            <a:off x="8047155" y="98566"/>
            <a:ext cx="10287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3678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927"/>
            <a:ext cx="9144000" cy="6858000"/>
          </a:xfrm>
        </p:spPr>
      </p:pic>
      <p:sp>
        <p:nvSpPr>
          <p:cNvPr id="5" name="6-Point Star 4"/>
          <p:cNvSpPr/>
          <p:nvPr/>
        </p:nvSpPr>
        <p:spPr>
          <a:xfrm>
            <a:off x="381000" y="969818"/>
            <a:ext cx="1371600" cy="1143000"/>
          </a:xfrm>
          <a:prstGeom prst="star6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endParaRPr lang="en-US" sz="2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981200" y="969818"/>
            <a:ext cx="6781800" cy="223058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2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2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2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nhé</a:t>
            </a:r>
            <a:r>
              <a:rPr lang="en-US" sz="2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ctr"/>
            <a:r>
              <a:rPr lang="en-US" sz="2200" b="1" i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2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2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2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22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2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2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200" b="1" i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2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2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2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2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22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2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xinh</a:t>
            </a:r>
            <a:r>
              <a:rPr lang="en-US" sz="22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xinh</a:t>
            </a:r>
            <a:r>
              <a:rPr lang="en-US" sz="22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2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200" b="1" i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22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2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2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mũ</a:t>
            </a:r>
            <a:r>
              <a:rPr lang="en-US" sz="22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2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2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2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200" b="1" i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2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trai</a:t>
            </a:r>
            <a:r>
              <a:rPr lang="en-US" sz="22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22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2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2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râu</a:t>
            </a:r>
            <a:r>
              <a:rPr lang="en-US" sz="22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2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ctr"/>
            <a:endParaRPr lang="en-US" dirty="0"/>
          </a:p>
        </p:txBody>
      </p:sp>
      <p:sp>
        <p:nvSpPr>
          <p:cNvPr id="8" name="Right Arrow Callout 7"/>
          <p:cNvSpPr/>
          <p:nvPr/>
        </p:nvSpPr>
        <p:spPr>
          <a:xfrm>
            <a:off x="2653145" y="3671455"/>
            <a:ext cx="1066800" cy="609600"/>
          </a:xfrm>
          <a:prstGeom prst="rightArrowCallou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3733800" y="3629891"/>
            <a:ext cx="2895600" cy="685800"/>
          </a:xfrm>
          <a:prstGeom prst="roundRect">
            <a:avLst/>
          </a:prstGeom>
          <a:solidFill>
            <a:srgbClr val="FFFF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o, ô, ơ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ight Arrow Callout 11"/>
          <p:cNvSpPr/>
          <p:nvPr/>
        </p:nvSpPr>
        <p:spPr>
          <a:xfrm>
            <a:off x="2653145" y="4617027"/>
            <a:ext cx="1066800" cy="609600"/>
          </a:xfrm>
          <a:prstGeom prst="rightArrowCallou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ight Arrow Callout 12"/>
          <p:cNvSpPr/>
          <p:nvPr/>
        </p:nvSpPr>
        <p:spPr>
          <a:xfrm>
            <a:off x="2667000" y="5600700"/>
            <a:ext cx="1066800" cy="609600"/>
          </a:xfrm>
          <a:prstGeom prst="rightArrowCallou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ounded Rectangle 13">
            <a:hlinkClick r:id="rId5" action="ppaction://hlinksldjump"/>
          </p:cNvPr>
          <p:cNvSpPr/>
          <p:nvPr/>
        </p:nvSpPr>
        <p:spPr>
          <a:xfrm>
            <a:off x="3733800" y="4610100"/>
            <a:ext cx="2895600" cy="685800"/>
          </a:xfrm>
          <a:prstGeom prst="roundRect">
            <a:avLst/>
          </a:prstGeom>
          <a:solidFill>
            <a:srgbClr val="FFFF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l, n, m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ounded Rectangle 14">
            <a:hlinkClick r:id="rId5" action="ppaction://hlinksldjump"/>
          </p:cNvPr>
          <p:cNvSpPr/>
          <p:nvPr/>
        </p:nvSpPr>
        <p:spPr>
          <a:xfrm>
            <a:off x="3719945" y="5524500"/>
            <a:ext cx="2895600" cy="685800"/>
          </a:xfrm>
          <a:prstGeom prst="roundRect">
            <a:avLst/>
          </a:prstGeom>
          <a:solidFill>
            <a:srgbClr val="FFFF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e, ê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" name="Picture 31" descr="Bellcoll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20093">
            <a:off x="640484" y="-85478"/>
            <a:ext cx="10287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31" descr="Bellcoll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704747">
            <a:off x="7946738" y="-43856"/>
            <a:ext cx="10287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4" descr="Butterfly-03-june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552458">
            <a:off x="671270" y="2486025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2" descr="sisters_walking_hb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172" y="3972791"/>
            <a:ext cx="2538413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5756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1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1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550"/>
            <a:ext cx="9144000" cy="6858000"/>
          </a:xfrm>
        </p:spPr>
      </p:pic>
      <p:sp>
        <p:nvSpPr>
          <p:cNvPr id="5" name="6-Point Star 4"/>
          <p:cNvSpPr/>
          <p:nvPr/>
        </p:nvSpPr>
        <p:spPr>
          <a:xfrm>
            <a:off x="381000" y="969818"/>
            <a:ext cx="1371600" cy="1143000"/>
          </a:xfrm>
          <a:prstGeom prst="star6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endParaRPr lang="en-US" sz="2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981200" y="969818"/>
            <a:ext cx="6781800" cy="223058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nét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móc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ngược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nét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nét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móc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ngược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Đố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b="1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dirty="0"/>
          </a:p>
        </p:txBody>
      </p:sp>
      <p:sp>
        <p:nvSpPr>
          <p:cNvPr id="8" name="Right Arrow Callout 7"/>
          <p:cNvSpPr/>
          <p:nvPr/>
        </p:nvSpPr>
        <p:spPr>
          <a:xfrm>
            <a:off x="2653145" y="3671455"/>
            <a:ext cx="1066800" cy="609600"/>
          </a:xfrm>
          <a:prstGeom prst="rightArrowCallou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3733800" y="3629891"/>
            <a:ext cx="2895600" cy="685800"/>
          </a:xfrm>
          <a:prstGeom prst="roundRect">
            <a:avLst/>
          </a:prstGeom>
          <a:solidFill>
            <a:srgbClr val="FFFF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ight Arrow Callout 11"/>
          <p:cNvSpPr/>
          <p:nvPr/>
        </p:nvSpPr>
        <p:spPr>
          <a:xfrm>
            <a:off x="2653145" y="4617027"/>
            <a:ext cx="1066800" cy="609600"/>
          </a:xfrm>
          <a:prstGeom prst="rightArrowCallou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ight Arrow Callout 12"/>
          <p:cNvSpPr/>
          <p:nvPr/>
        </p:nvSpPr>
        <p:spPr>
          <a:xfrm>
            <a:off x="2667000" y="5600700"/>
            <a:ext cx="1066800" cy="609600"/>
          </a:xfrm>
          <a:prstGeom prst="rightArrowCallou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ounded Rectangle 13">
            <a:hlinkClick r:id="rId5" action="ppaction://hlinksldjump"/>
          </p:cNvPr>
          <p:cNvSpPr/>
          <p:nvPr/>
        </p:nvSpPr>
        <p:spPr>
          <a:xfrm>
            <a:off x="3733800" y="4610100"/>
            <a:ext cx="2895600" cy="685800"/>
          </a:xfrm>
          <a:prstGeom prst="roundRect">
            <a:avLst/>
          </a:prstGeom>
          <a:solidFill>
            <a:srgbClr val="FFFF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ounded Rectangle 14">
            <a:hlinkClick r:id="rId5" action="ppaction://hlinksldjump"/>
          </p:cNvPr>
          <p:cNvSpPr/>
          <p:nvPr/>
        </p:nvSpPr>
        <p:spPr>
          <a:xfrm>
            <a:off x="3719945" y="5524500"/>
            <a:ext cx="2895600" cy="685800"/>
          </a:xfrm>
          <a:prstGeom prst="roundRect">
            <a:avLst/>
          </a:prstGeom>
          <a:solidFill>
            <a:srgbClr val="FFFF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" name="Picture 31" descr="Bellcoll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20093">
            <a:off x="699945" y="1225"/>
            <a:ext cx="10287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31" descr="Bellcoll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409962">
            <a:off x="7948756" y="38100"/>
            <a:ext cx="10287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4" descr="Butterfly-03-june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744805">
            <a:off x="611393" y="2135393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22" descr="sisters_walking_hb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1955" y="3958936"/>
            <a:ext cx="2538413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6390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1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927"/>
            <a:ext cx="9144000" cy="6858000"/>
          </a:xfrm>
        </p:spPr>
      </p:pic>
      <p:sp>
        <p:nvSpPr>
          <p:cNvPr id="5" name="6-Point Star 4"/>
          <p:cNvSpPr/>
          <p:nvPr/>
        </p:nvSpPr>
        <p:spPr>
          <a:xfrm>
            <a:off x="381000" y="969818"/>
            <a:ext cx="1371600" cy="1143000"/>
          </a:xfrm>
          <a:prstGeom prst="star6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endParaRPr lang="en-US" sz="2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981200" y="969818"/>
            <a:ext cx="6781800" cy="146858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“m”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nét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b="1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dirty="0"/>
          </a:p>
        </p:txBody>
      </p:sp>
      <p:sp>
        <p:nvSpPr>
          <p:cNvPr id="8" name="Right Arrow Callout 7"/>
          <p:cNvSpPr/>
          <p:nvPr/>
        </p:nvSpPr>
        <p:spPr>
          <a:xfrm>
            <a:off x="2667000" y="3124200"/>
            <a:ext cx="1066800" cy="609600"/>
          </a:xfrm>
          <a:prstGeom prst="rightArrowCallou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3761510" y="3124200"/>
            <a:ext cx="2895600" cy="685800"/>
          </a:xfrm>
          <a:prstGeom prst="roundRect">
            <a:avLst/>
          </a:prstGeom>
          <a:solidFill>
            <a:srgbClr val="FFFF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1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nét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en-US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ight Arrow Callout 11"/>
          <p:cNvSpPr/>
          <p:nvPr/>
        </p:nvSpPr>
        <p:spPr>
          <a:xfrm>
            <a:off x="2680855" y="4218708"/>
            <a:ext cx="1066800" cy="609600"/>
          </a:xfrm>
          <a:prstGeom prst="rightArrowCallou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ight Arrow Callout 12"/>
          <p:cNvSpPr/>
          <p:nvPr/>
        </p:nvSpPr>
        <p:spPr>
          <a:xfrm>
            <a:off x="2694709" y="5254336"/>
            <a:ext cx="1066800" cy="609600"/>
          </a:xfrm>
          <a:prstGeom prst="rightArrowCallou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ounded Rectangle 13">
            <a:hlinkClick r:id="rId5" action="ppaction://hlinksldjump"/>
          </p:cNvPr>
          <p:cNvSpPr/>
          <p:nvPr/>
        </p:nvSpPr>
        <p:spPr>
          <a:xfrm>
            <a:off x="3761510" y="4211781"/>
            <a:ext cx="2895600" cy="685800"/>
          </a:xfrm>
          <a:prstGeom prst="roundRect">
            <a:avLst/>
          </a:prstGeom>
          <a:solidFill>
            <a:srgbClr val="FFFF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nét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móc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xuôi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ounded Rectangle 14">
            <a:hlinkClick r:id="rId5" action="ppaction://hlinksldjump"/>
          </p:cNvPr>
          <p:cNvSpPr/>
          <p:nvPr/>
        </p:nvSpPr>
        <p:spPr>
          <a:xfrm>
            <a:off x="3747654" y="5178136"/>
            <a:ext cx="2895600" cy="685800"/>
          </a:xfrm>
          <a:prstGeom prst="roundRect">
            <a:avLst/>
          </a:prstGeom>
          <a:solidFill>
            <a:srgbClr val="FFFF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" name="Picture 31" descr="Bellcoll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20093">
            <a:off x="699945" y="1225"/>
            <a:ext cx="10287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31" descr="Bellcoll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409962">
            <a:off x="7948756" y="38100"/>
            <a:ext cx="10287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8" name="Straight Connector 17"/>
          <p:cNvCxnSpPr/>
          <p:nvPr/>
        </p:nvCxnSpPr>
        <p:spPr>
          <a:xfrm flipH="1">
            <a:off x="6019800" y="3267075"/>
            <a:ext cx="9572" cy="40005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9" name="Group 18"/>
          <p:cNvGrpSpPr/>
          <p:nvPr/>
        </p:nvGrpSpPr>
        <p:grpSpPr>
          <a:xfrm>
            <a:off x="5831124" y="4352151"/>
            <a:ext cx="198248" cy="424202"/>
            <a:chOff x="1118648" y="3048000"/>
            <a:chExt cx="1167352" cy="1933575"/>
          </a:xfrm>
        </p:grpSpPr>
        <p:sp>
          <p:nvSpPr>
            <p:cNvPr id="20" name="U-Turn Arrow 19"/>
            <p:cNvSpPr/>
            <p:nvPr/>
          </p:nvSpPr>
          <p:spPr>
            <a:xfrm flipH="1">
              <a:off x="1118648" y="3048000"/>
              <a:ext cx="1167352" cy="1933575"/>
            </a:xfrm>
            <a:prstGeom prst="uturnArrow">
              <a:avLst>
                <a:gd name="adj1" fmla="val 29883"/>
                <a:gd name="adj2" fmla="val 25000"/>
                <a:gd name="adj3" fmla="val 6419"/>
                <a:gd name="adj4" fmla="val 44971"/>
                <a:gd name="adj5" fmla="val 45706"/>
              </a:avLst>
            </a:prstGeom>
            <a:ln w="3175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1118648" y="3809999"/>
              <a:ext cx="583676" cy="260639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6181772" y="4352151"/>
            <a:ext cx="198248" cy="424202"/>
            <a:chOff x="1118648" y="3048000"/>
            <a:chExt cx="1167352" cy="1933575"/>
          </a:xfrm>
        </p:grpSpPr>
        <p:sp>
          <p:nvSpPr>
            <p:cNvPr id="23" name="U-Turn Arrow 22"/>
            <p:cNvSpPr/>
            <p:nvPr/>
          </p:nvSpPr>
          <p:spPr>
            <a:xfrm flipH="1">
              <a:off x="1118648" y="3048000"/>
              <a:ext cx="1167352" cy="1933575"/>
            </a:xfrm>
            <a:prstGeom prst="uturnArrow">
              <a:avLst>
                <a:gd name="adj1" fmla="val 29883"/>
                <a:gd name="adj2" fmla="val 25000"/>
                <a:gd name="adj3" fmla="val 6419"/>
                <a:gd name="adj4" fmla="val 44971"/>
                <a:gd name="adj5" fmla="val 45706"/>
              </a:avLst>
            </a:prstGeom>
            <a:ln w="3175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1118648" y="3809999"/>
              <a:ext cx="583676" cy="260639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5" name="Picture 4" descr="Butterfly-03-june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931195">
            <a:off x="743010" y="2178566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22" descr="sisters_walking_hb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172" y="3972791"/>
            <a:ext cx="2538413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9684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1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927"/>
            <a:ext cx="9144000" cy="6858000"/>
          </a:xfrm>
        </p:spPr>
      </p:pic>
      <p:sp>
        <p:nvSpPr>
          <p:cNvPr id="5" name="6-Point Star 4"/>
          <p:cNvSpPr/>
          <p:nvPr/>
        </p:nvSpPr>
        <p:spPr>
          <a:xfrm>
            <a:off x="381000" y="969818"/>
            <a:ext cx="1371600" cy="1143000"/>
          </a:xfrm>
          <a:prstGeom prst="star6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4</a:t>
            </a:r>
            <a:endParaRPr lang="en-US" sz="2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981200" y="969818"/>
            <a:ext cx="6781800" cy="223058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nhé</a:t>
            </a:r>
            <a:r>
              <a:rPr lang="en-US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ctr"/>
            <a:r>
              <a:rPr lang="en-US" sz="22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2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dáng</a:t>
            </a:r>
            <a:r>
              <a:rPr lang="en-US" sz="22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2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22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2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u</a:t>
            </a:r>
            <a:br>
              <a:rPr lang="en-US" sz="22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2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2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2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2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2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2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2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râu</a:t>
            </a:r>
            <a:r>
              <a:rPr lang="en-US" sz="22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2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22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2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2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2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nhõng</a:t>
            </a:r>
            <a:r>
              <a:rPr lang="en-US" sz="22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nhẽo</a:t>
            </a:r>
            <a:r>
              <a:rPr lang="en-US" sz="22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2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2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2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2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"Ứ ừ" </a:t>
            </a:r>
            <a:r>
              <a:rPr lang="en-US" sz="22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2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2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2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đòi</a:t>
            </a:r>
            <a:r>
              <a:rPr lang="en-US" sz="22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2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cha.</a:t>
            </a:r>
          </a:p>
          <a:p>
            <a:pPr algn="ctr"/>
            <a:endParaRPr lang="en-US" dirty="0"/>
          </a:p>
        </p:txBody>
      </p:sp>
      <p:sp>
        <p:nvSpPr>
          <p:cNvPr id="8" name="Right Arrow Callout 7"/>
          <p:cNvSpPr/>
          <p:nvPr/>
        </p:nvSpPr>
        <p:spPr>
          <a:xfrm>
            <a:off x="2653145" y="3671455"/>
            <a:ext cx="1066800" cy="609600"/>
          </a:xfrm>
          <a:prstGeom prst="rightArrowCallou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3733800" y="3629891"/>
            <a:ext cx="2895600" cy="685800"/>
          </a:xfrm>
          <a:prstGeom prst="roundRect">
            <a:avLst/>
          </a:prstGeom>
          <a:solidFill>
            <a:srgbClr val="FFFF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ight Arrow Callout 11"/>
          <p:cNvSpPr/>
          <p:nvPr/>
        </p:nvSpPr>
        <p:spPr>
          <a:xfrm>
            <a:off x="2653145" y="4617027"/>
            <a:ext cx="1066800" cy="609600"/>
          </a:xfrm>
          <a:prstGeom prst="rightArrowCallou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ight Arrow Callout 12"/>
          <p:cNvSpPr/>
          <p:nvPr/>
        </p:nvSpPr>
        <p:spPr>
          <a:xfrm>
            <a:off x="2667000" y="5600700"/>
            <a:ext cx="1066800" cy="609600"/>
          </a:xfrm>
          <a:prstGeom prst="rightArrowCallou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ounded Rectangle 13">
            <a:hlinkClick r:id="rId5" action="ppaction://hlinksldjump"/>
          </p:cNvPr>
          <p:cNvSpPr/>
          <p:nvPr/>
        </p:nvSpPr>
        <p:spPr>
          <a:xfrm>
            <a:off x="3733800" y="4610100"/>
            <a:ext cx="2895600" cy="685800"/>
          </a:xfrm>
          <a:prstGeom prst="roundRect">
            <a:avLst/>
          </a:prstGeom>
          <a:solidFill>
            <a:srgbClr val="FFFF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ounded Rectangle 14">
            <a:hlinkClick r:id="rId5" action="ppaction://hlinksldjump"/>
          </p:cNvPr>
          <p:cNvSpPr/>
          <p:nvPr/>
        </p:nvSpPr>
        <p:spPr>
          <a:xfrm>
            <a:off x="3719945" y="5524500"/>
            <a:ext cx="2895600" cy="685800"/>
          </a:xfrm>
          <a:prstGeom prst="roundRect">
            <a:avLst/>
          </a:prstGeom>
          <a:solidFill>
            <a:srgbClr val="FFFF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ơ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" name="Picture 31" descr="Bellcoll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20093">
            <a:off x="699945" y="1225"/>
            <a:ext cx="10287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31" descr="Bellcoll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409962">
            <a:off x="7948756" y="38100"/>
            <a:ext cx="10287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4" descr="Butterfly-03-june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145737">
            <a:off x="591040" y="236171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22" descr="sisters_walking_hb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172" y="3972791"/>
            <a:ext cx="2538413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1098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1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927"/>
            <a:ext cx="9144000" cy="6858000"/>
          </a:xfrm>
        </p:spPr>
      </p:pic>
      <p:sp>
        <p:nvSpPr>
          <p:cNvPr id="5" name="6-Point Star 4"/>
          <p:cNvSpPr/>
          <p:nvPr/>
        </p:nvSpPr>
        <p:spPr>
          <a:xfrm>
            <a:off x="381000" y="969818"/>
            <a:ext cx="1371600" cy="1143000"/>
          </a:xfrm>
          <a:prstGeom prst="star6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5</a:t>
            </a:r>
            <a:endParaRPr lang="en-US" sz="2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981200" y="969818"/>
            <a:ext cx="6781800" cy="154478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nét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uốn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lưỡi</a:t>
            </a:r>
            <a:endParaRPr lang="en-US" sz="2400" dirty="0"/>
          </a:p>
        </p:txBody>
      </p:sp>
      <p:sp>
        <p:nvSpPr>
          <p:cNvPr id="8" name="Right Arrow Callout 7"/>
          <p:cNvSpPr/>
          <p:nvPr/>
        </p:nvSpPr>
        <p:spPr>
          <a:xfrm>
            <a:off x="2843645" y="3027219"/>
            <a:ext cx="1066800" cy="609600"/>
          </a:xfrm>
          <a:prstGeom prst="rightArrowCallou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3924300" y="2985655"/>
            <a:ext cx="2895600" cy="685800"/>
          </a:xfrm>
          <a:prstGeom prst="roundRect">
            <a:avLst/>
          </a:prstGeom>
          <a:solidFill>
            <a:srgbClr val="FFFF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ight Arrow Callout 11"/>
          <p:cNvSpPr/>
          <p:nvPr/>
        </p:nvSpPr>
        <p:spPr>
          <a:xfrm>
            <a:off x="2843645" y="4121727"/>
            <a:ext cx="1066800" cy="609600"/>
          </a:xfrm>
          <a:prstGeom prst="rightArrowCallou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ight Arrow Callout 12"/>
          <p:cNvSpPr/>
          <p:nvPr/>
        </p:nvSpPr>
        <p:spPr>
          <a:xfrm>
            <a:off x="2857500" y="5295900"/>
            <a:ext cx="1066800" cy="609600"/>
          </a:xfrm>
          <a:prstGeom prst="rightArrowCallou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ounded Rectangle 13">
            <a:hlinkClick r:id="rId5" action="ppaction://hlinksldjump"/>
          </p:cNvPr>
          <p:cNvSpPr/>
          <p:nvPr/>
        </p:nvSpPr>
        <p:spPr>
          <a:xfrm>
            <a:off x="3924300" y="4114800"/>
            <a:ext cx="2895600" cy="685800"/>
          </a:xfrm>
          <a:prstGeom prst="roundRect">
            <a:avLst/>
          </a:prstGeom>
          <a:solidFill>
            <a:srgbClr val="FFFF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ounded Rectangle 14">
            <a:hlinkClick r:id="rId5" action="ppaction://hlinksldjump"/>
          </p:cNvPr>
          <p:cNvSpPr/>
          <p:nvPr/>
        </p:nvSpPr>
        <p:spPr>
          <a:xfrm>
            <a:off x="3910445" y="5219700"/>
            <a:ext cx="2895600" cy="685800"/>
          </a:xfrm>
          <a:prstGeom prst="roundRect">
            <a:avLst/>
          </a:prstGeom>
          <a:solidFill>
            <a:srgbClr val="FFFF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" name="Picture 31" descr="Bellcoll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20093">
            <a:off x="699945" y="1225"/>
            <a:ext cx="10287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31" descr="Bellcoll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409962">
            <a:off x="7948756" y="38100"/>
            <a:ext cx="10287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4" descr="Butterfly-03-june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613725">
            <a:off x="776749" y="2148349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22" descr="sisters_walking_hb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172" y="3972791"/>
            <a:ext cx="2538413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1938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1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UIDATA" val="&lt;database version=&quot;10.0&quot;&gt;&lt;object type=&quot;1&quot; unique_id=&quot;10001&quot;&gt;&lt;object type=&quot;8&quot; unique_id=&quot;18936&quot;&gt;&lt;/object&gt;&lt;object type=&quot;2&quot; unique_id=&quot;18937&quot;&gt;&lt;object type=&quot;3&quot; unique_id=&quot;18938&quot;&gt;&lt;property id=&quot;20148&quot; value=&quot;5&quot;/&gt;&lt;property id=&quot;20300&quot; value=&quot;Slide 1&quot;/&gt;&lt;property id=&quot;20307&quot; value=&quot;256&quot;/&gt;&lt;/object&gt;&lt;object type=&quot;3&quot; unique_id=&quot;18939&quot;&gt;&lt;property id=&quot;20148&quot; value=&quot;5&quot;/&gt;&lt;property id=&quot;20300&quot; value=&quot;Slide 2&quot;/&gt;&lt;property id=&quot;20307&quot; value=&quot;257&quot;/&gt;&lt;/object&gt;&lt;object type=&quot;3&quot; unique_id=&quot;18940&quot;&gt;&lt;property id=&quot;20148&quot; value=&quot;5&quot;/&gt;&lt;property id=&quot;20300&quot; value=&quot;Slide 3&quot;/&gt;&lt;property id=&quot;20307&quot; value=&quot;258&quot;/&gt;&lt;/object&gt;&lt;object type=&quot;3&quot; unique_id=&quot;18941&quot;&gt;&lt;property id=&quot;20148&quot; value=&quot;5&quot;/&gt;&lt;property id=&quot;20300&quot; value=&quot;Slide 4&quot;/&gt;&lt;property id=&quot;20307&quot; value=&quot;259&quot;/&gt;&lt;/object&gt;&lt;object type=&quot;3&quot; unique_id=&quot;18942&quot;&gt;&lt;property id=&quot;20148&quot; value=&quot;5&quot;/&gt;&lt;property id=&quot;20300&quot; value=&quot;Slide 5&quot;/&gt;&lt;property id=&quot;20307&quot; value=&quot;260&quot;/&gt;&lt;/object&gt;&lt;object type=&quot;3&quot; unique_id=&quot;18943&quot;&gt;&lt;property id=&quot;20148&quot; value=&quot;5&quot;/&gt;&lt;property id=&quot;20300&quot; value=&quot;Slide 6&quot;/&gt;&lt;property id=&quot;20307&quot; value=&quot;261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193</Words>
  <Application>Microsoft Office PowerPoint</Application>
  <PresentationFormat>On-screen Show (4:3)</PresentationFormat>
  <Paragraphs>44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Son</dc:creator>
  <cp:lastModifiedBy>Mr Son</cp:lastModifiedBy>
  <cp:revision>1</cp:revision>
  <dcterms:created xsi:type="dcterms:W3CDTF">2021-03-30T08:42:12Z</dcterms:created>
  <dcterms:modified xsi:type="dcterms:W3CDTF">2021-03-30T09:40:39Z</dcterms:modified>
</cp:coreProperties>
</file>