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1" r:id="rId4"/>
    <p:sldId id="290" r:id="rId5"/>
    <p:sldId id="292" r:id="rId6"/>
    <p:sldId id="28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F3F3"/>
    <a:srgbClr val="EAEAEA"/>
    <a:srgbClr val="DDDDDD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059828-4E7B-41CD-9DD9-59CF3566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38E47B52-C5E2-4FBE-8338-79AB6307BD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535867" y="6627168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http://dichvudanhvanban.com</a:t>
            </a:r>
            <a:endParaRPr lang="en-US" sz="9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2016-A559-4DF6-849B-7F6478AA0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42DCE-98DF-481D-97DE-FAAAD45DA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B66C32-94EE-4EFB-A656-EEFD1202E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A058-F636-4AB9-A4E8-8B57F1B42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26B03-05E6-48F1-9E47-59DF3E5DF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E39AB-F557-4200-A764-D46CA2198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6D93C-4FC7-4285-A4AE-F6166DB4E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56AA-33A4-4B59-9C1F-AAA8BE9D6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00662-1395-4D44-A456-E6049B0B2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4EA4-3C12-4E0D-A5EA-2FEB9CCB3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BB8F-D785-436B-9F2D-46C3119A1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7E316B-D778-499A-9658-7BFD0AB3D0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7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0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619625"/>
            <a:ext cx="7772400" cy="1165225"/>
          </a:xfrm>
        </p:spPr>
        <p:txBody>
          <a:bodyPr/>
          <a:lstStyle/>
          <a:p>
            <a:r>
              <a:rPr lang="en-US" sz="2300" dirty="0" err="1" smtClean="0"/>
              <a:t>Trường</a:t>
            </a:r>
            <a:r>
              <a:rPr lang="en-US" sz="2300" dirty="0" smtClean="0"/>
              <a:t> MN </a:t>
            </a:r>
            <a:r>
              <a:rPr lang="en-US" sz="2300" dirty="0" err="1" smtClean="0"/>
              <a:t>Hoa</a:t>
            </a:r>
            <a:r>
              <a:rPr lang="en-US" sz="2300" dirty="0" smtClean="0"/>
              <a:t> Mai</a:t>
            </a:r>
            <a:br>
              <a:rPr lang="en-US" sz="2300" dirty="0" smtClean="0"/>
            </a:br>
            <a:r>
              <a:rPr lang="en-US" dirty="0" smtClean="0">
                <a:solidFill>
                  <a:schemeClr val="tx1"/>
                </a:solidFill>
              </a:rPr>
              <a:t>Rung </a:t>
            </a:r>
            <a:r>
              <a:rPr lang="en-US" dirty="0" err="1" smtClean="0">
                <a:solidFill>
                  <a:schemeClr val="tx1"/>
                </a:solidFill>
              </a:rPr>
              <a:t>chuông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8213" y="5829300"/>
            <a:ext cx="4014787" cy="533400"/>
          </a:xfrm>
        </p:spPr>
        <p:txBody>
          <a:bodyPr/>
          <a:lstStyle/>
          <a:p>
            <a:pPr algn="r"/>
            <a:r>
              <a:rPr lang="en-US" dirty="0" err="1" smtClean="0"/>
              <a:t>Tháng</a:t>
            </a:r>
            <a:r>
              <a:rPr lang="en-US" dirty="0" smtClean="0"/>
              <a:t> 4- 2021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08822"/>
            <a:ext cx="6030672" cy="1572378"/>
            <a:chOff x="1436928" y="4386263"/>
            <a:chExt cx="6030672" cy="1572378"/>
          </a:xfrm>
        </p:grpSpPr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1876425" y="4386263"/>
              <a:ext cx="5591175" cy="1252537"/>
              <a:chOff x="720" y="1392"/>
              <a:chExt cx="4058" cy="480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0" name="AutoShape 1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3" name="Picture 28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436928" y="4452104"/>
              <a:ext cx="1776942" cy="1506537"/>
            </a:xfrm>
            <a:prstGeom prst="rect">
              <a:avLst/>
            </a:prstGeom>
            <a:noFill/>
          </p:spPr>
        </p:pic>
        <p:sp>
          <p:nvSpPr>
            <p:cNvPr id="49174" name="Text Box 22"/>
            <p:cNvSpPr txBox="1">
              <a:spLocks noChangeArrowheads="1"/>
            </p:cNvSpPr>
            <p:nvPr/>
          </p:nvSpPr>
          <p:spPr bwMode="white">
            <a:xfrm>
              <a:off x="2953651" y="4572000"/>
              <a:ext cx="42853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 xếp hàng các con </a:t>
              </a:r>
              <a:endPara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như nào?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gray">
            <a:xfrm>
              <a:off x="2133600" y="4724400"/>
              <a:ext cx="1037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9" r="11670"/>
          <a:stretch/>
        </p:blipFill>
        <p:spPr bwMode="auto">
          <a:xfrm>
            <a:off x="3560618" y="3200400"/>
            <a:ext cx="2763982" cy="18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8"/>
          <a:stretch/>
        </p:blipFill>
        <p:spPr bwMode="auto">
          <a:xfrm>
            <a:off x="6397856" y="1551851"/>
            <a:ext cx="2746144" cy="185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36112"/>
            <a:ext cx="2431953" cy="189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3739" y="2290834"/>
            <a:ext cx="25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2297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801" y="3967234"/>
            <a:ext cx="274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0462" y="39740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487" y="5548383"/>
            <a:ext cx="25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9148" y="555521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7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381000"/>
            <a:ext cx="6705600" cy="1598004"/>
            <a:chOff x="0" y="381000"/>
            <a:chExt cx="6705600" cy="1598004"/>
          </a:xfrm>
        </p:grpSpPr>
        <p:grpSp>
          <p:nvGrpSpPr>
            <p:cNvPr id="49169" name="Group 17"/>
            <p:cNvGrpSpPr>
              <a:grpSpLocks/>
            </p:cNvGrpSpPr>
            <p:nvPr/>
          </p:nvGrpSpPr>
          <p:grpSpPr bwMode="auto">
            <a:xfrm>
              <a:off x="262077" y="389016"/>
              <a:ext cx="5757723" cy="1159755"/>
              <a:chOff x="720" y="1392"/>
              <a:chExt cx="4058" cy="480"/>
            </a:xfrm>
          </p:grpSpPr>
          <p:sp>
            <p:nvSpPr>
              <p:cNvPr id="49170" name="AutoShape 1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171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9172" name="AutoShape 2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73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9174" name="Text Box 22"/>
            <p:cNvSpPr txBox="1">
              <a:spLocks noChangeArrowheads="1"/>
            </p:cNvSpPr>
            <p:nvPr/>
          </p:nvSpPr>
          <p:spPr bwMode="white">
            <a:xfrm>
              <a:off x="904121" y="540603"/>
              <a:ext cx="580147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endPara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182" name="Picture 30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0" y="381000"/>
              <a:ext cx="1755775" cy="1598004"/>
            </a:xfrm>
            <a:prstGeom prst="rect">
              <a:avLst/>
            </a:prstGeom>
            <a:noFill/>
          </p:spPr>
        </p:pic>
        <p:sp>
          <p:nvSpPr>
            <p:cNvPr id="49184" name="Text Box 32"/>
            <p:cNvSpPr txBox="1">
              <a:spLocks noChangeArrowheads="1"/>
            </p:cNvSpPr>
            <p:nvPr/>
          </p:nvSpPr>
          <p:spPr bwMode="gray">
            <a:xfrm>
              <a:off x="722311" y="683604"/>
              <a:ext cx="9874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25687" y="2209800"/>
            <a:ext cx="415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3581400"/>
            <a:ext cx="415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3887" y="5562600"/>
            <a:ext cx="354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9900" y="2438400"/>
            <a:ext cx="4445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570766" y="4828886"/>
            <a:ext cx="1887434" cy="1724314"/>
            <a:chOff x="8089900" y="2438400"/>
            <a:chExt cx="2265053" cy="2599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5" t="27851" r="6197" b="8971"/>
            <a:stretch/>
          </p:blipFill>
          <p:spPr>
            <a:xfrm>
              <a:off x="8089900" y="2438400"/>
              <a:ext cx="2265053" cy="25993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8089900" y="2438400"/>
              <a:ext cx="4445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47703" y="1637737"/>
            <a:ext cx="1913515" cy="1638863"/>
            <a:chOff x="1714857" y="2438400"/>
            <a:chExt cx="2746307" cy="27443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" t="25923" r="51850" b="7375"/>
            <a:stretch/>
          </p:blipFill>
          <p:spPr>
            <a:xfrm>
              <a:off x="1714857" y="2438400"/>
              <a:ext cx="2746307" cy="27443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5000" y="26670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3801" y="3004066"/>
            <a:ext cx="1904999" cy="1824820"/>
            <a:chOff x="1928812" y="2057400"/>
            <a:chExt cx="2396331" cy="274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69"/>
            <a:stretch/>
          </p:blipFill>
          <p:spPr>
            <a:xfrm>
              <a:off x="1928812" y="2057400"/>
              <a:ext cx="2396331" cy="2743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28812" y="2420034"/>
              <a:ext cx="661988" cy="551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31348" y="221663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859" y="3593068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6544" y="5546558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7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5738" y="381000"/>
            <a:ext cx="6281736" cy="1676400"/>
            <a:chOff x="-185738" y="381000"/>
            <a:chExt cx="6281736" cy="1676400"/>
          </a:xfrm>
        </p:grpSpPr>
        <p:grpSp>
          <p:nvGrpSpPr>
            <p:cNvPr id="4" name="Group 3"/>
            <p:cNvGrpSpPr/>
            <p:nvPr/>
          </p:nvGrpSpPr>
          <p:grpSpPr>
            <a:xfrm>
              <a:off x="-185738" y="381000"/>
              <a:ext cx="6281736" cy="1676400"/>
              <a:chOff x="1379606" y="3509963"/>
              <a:chExt cx="5808594" cy="949325"/>
            </a:xfrm>
          </p:grpSpPr>
          <p:grpSp>
            <p:nvGrpSpPr>
              <p:cNvPr id="49154" name="Group 2"/>
              <p:cNvGrpSpPr>
                <a:grpSpLocks/>
              </p:cNvGrpSpPr>
              <p:nvPr/>
            </p:nvGrpSpPr>
            <p:grpSpPr bwMode="auto">
              <a:xfrm>
                <a:off x="1876425" y="3521075"/>
                <a:ext cx="5311775" cy="688975"/>
                <a:chOff x="720" y="1392"/>
                <a:chExt cx="4058" cy="480"/>
              </a:xfrm>
            </p:grpSpPr>
            <p:sp>
              <p:nvSpPr>
                <p:cNvPr id="49155" name="AutoShape 3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92157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9156" name="Group 4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49157" name="AutoShape 5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158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49181" name="Picture 29" descr="1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379606" y="3509963"/>
                <a:ext cx="1721881" cy="949325"/>
              </a:xfrm>
              <a:prstGeom prst="rect">
                <a:avLst/>
              </a:prstGeom>
              <a:noFill/>
            </p:spPr>
          </p:pic>
          <p:sp>
            <p:nvSpPr>
              <p:cNvPr id="49185" name="Text Box 33"/>
              <p:cNvSpPr txBox="1">
                <a:spLocks noChangeArrowheads="1"/>
              </p:cNvSpPr>
              <p:nvPr/>
            </p:nvSpPr>
            <p:spPr bwMode="gray">
              <a:xfrm>
                <a:off x="2044578" y="3682568"/>
                <a:ext cx="1008400" cy="26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 Box 22"/>
            <p:cNvSpPr txBox="1">
              <a:spLocks noChangeArrowheads="1"/>
            </p:cNvSpPr>
            <p:nvPr/>
          </p:nvSpPr>
          <p:spPr bwMode="white">
            <a:xfrm>
              <a:off x="1516723" y="594559"/>
              <a:ext cx="42853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endPara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như nào?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36" y="3267075"/>
            <a:ext cx="2286000" cy="170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6" y="1524000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8"/>
          <a:stretch/>
        </p:blipFill>
        <p:spPr bwMode="auto">
          <a:xfrm>
            <a:off x="6435436" y="5040376"/>
            <a:ext cx="2324100" cy="158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612" y="2290834"/>
            <a:ext cx="25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273" y="2297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9536" y="3928360"/>
            <a:ext cx="25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197" y="393519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8520" y="5641534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4181" y="56483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7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8599" y="457201"/>
            <a:ext cx="6324599" cy="1676400"/>
            <a:chOff x="-228599" y="457201"/>
            <a:chExt cx="6324599" cy="1676400"/>
          </a:xfrm>
        </p:grpSpPr>
        <p:grpSp>
          <p:nvGrpSpPr>
            <p:cNvPr id="4" name="Group 3"/>
            <p:cNvGrpSpPr/>
            <p:nvPr/>
          </p:nvGrpSpPr>
          <p:grpSpPr>
            <a:xfrm>
              <a:off x="-228599" y="457201"/>
              <a:ext cx="6324599" cy="1676400"/>
              <a:chOff x="1246909" y="5207001"/>
              <a:chExt cx="5941291" cy="949325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876425" y="5243513"/>
                <a:ext cx="5311775" cy="688975"/>
                <a:chOff x="720" y="1392"/>
                <a:chExt cx="4058" cy="480"/>
              </a:xfrm>
            </p:grpSpPr>
            <p:sp>
              <p:nvSpPr>
                <p:cNvPr id="9" name="AutoShape 13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shade val="92157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14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11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>
                          <a:alpha val="0"/>
                        </a:schemeClr>
                      </a:gs>
                      <a:gs pos="100000">
                        <a:schemeClr val="folHlink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AutoShape 16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folHlink"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7" name="Picture 27" descr="1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246909" y="5207001"/>
                <a:ext cx="1861127" cy="949325"/>
              </a:xfrm>
              <a:prstGeom prst="rect">
                <a:avLst/>
              </a:prstGeom>
              <a:noFill/>
            </p:spPr>
          </p:pic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gray">
              <a:xfrm>
                <a:off x="1937878" y="5396047"/>
                <a:ext cx="1098576" cy="26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 Box 22"/>
            <p:cNvSpPr txBox="1">
              <a:spLocks noChangeArrowheads="1"/>
            </p:cNvSpPr>
            <p:nvPr/>
          </p:nvSpPr>
          <p:spPr bwMode="white">
            <a:xfrm>
              <a:off x="1516723" y="594559"/>
              <a:ext cx="42853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ngã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vi-VN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như nào?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AutoShape 4" descr="Bộ tranh minh họa thơ mẫu giáo 5-6 tuổi - Lớp mẫu giáo lớn (5-6 tuổi)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344"/>
          <a:stretch/>
        </p:blipFill>
        <p:spPr bwMode="auto">
          <a:xfrm>
            <a:off x="6705600" y="1737333"/>
            <a:ext cx="2028375" cy="19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" r="48011" b="34848"/>
          <a:stretch/>
        </p:blipFill>
        <p:spPr bwMode="auto">
          <a:xfrm>
            <a:off x="3610600" y="3131197"/>
            <a:ext cx="1992072" cy="18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11612" y="2290834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7273" y="2297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471" y="4073681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132" y="408051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7687" y="5797034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3348" y="58038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344"/>
          <a:stretch/>
        </p:blipFill>
        <p:spPr bwMode="auto">
          <a:xfrm>
            <a:off x="7239000" y="4953000"/>
            <a:ext cx="2028375" cy="19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" r="48011" b="34848"/>
          <a:stretch/>
        </p:blipFill>
        <p:spPr bwMode="auto">
          <a:xfrm>
            <a:off x="5257800" y="4998319"/>
            <a:ext cx="1992072" cy="18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1889515" y="4407794"/>
            <a:ext cx="5292141" cy="637302"/>
            <a:chOff x="744" y="1407"/>
            <a:chExt cx="3988" cy="444"/>
          </a:xfrm>
        </p:grpSpPr>
        <p:sp>
          <p:nvSpPr>
            <p:cNvPr id="49162" name="AutoShape 10"/>
            <p:cNvSpPr>
              <a:spLocks noChangeArrowheads="1"/>
            </p:cNvSpPr>
            <p:nvPr/>
          </p:nvSpPr>
          <p:spPr bwMode="gray">
            <a:xfrm>
              <a:off x="744" y="1736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AutoShape 11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6" name="Text Box 24"/>
          <p:cNvSpPr txBox="1">
            <a:spLocks noChangeArrowheads="1"/>
          </p:cNvSpPr>
          <p:nvPr/>
        </p:nvSpPr>
        <p:spPr bwMode="white">
          <a:xfrm>
            <a:off x="2354263" y="4487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white">
          <a:xfrm>
            <a:off x="2354263" y="533558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76200" y="381000"/>
            <a:ext cx="6096000" cy="1598004"/>
            <a:chOff x="-76200" y="381000"/>
            <a:chExt cx="6096000" cy="1598004"/>
          </a:xfrm>
        </p:grpSpPr>
        <p:grpSp>
          <p:nvGrpSpPr>
            <p:cNvPr id="49169" name="Group 17"/>
            <p:cNvGrpSpPr>
              <a:grpSpLocks/>
            </p:cNvGrpSpPr>
            <p:nvPr/>
          </p:nvGrpSpPr>
          <p:grpSpPr bwMode="auto">
            <a:xfrm>
              <a:off x="338278" y="389016"/>
              <a:ext cx="5681522" cy="1159755"/>
              <a:chOff x="720" y="1392"/>
              <a:chExt cx="4058" cy="480"/>
            </a:xfrm>
          </p:grpSpPr>
          <p:sp>
            <p:nvSpPr>
              <p:cNvPr id="49170" name="AutoShape 1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171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9172" name="AutoShape 2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73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9174" name="Text Box 22"/>
            <p:cNvSpPr txBox="1">
              <a:spLocks noChangeArrowheads="1"/>
            </p:cNvSpPr>
            <p:nvPr/>
          </p:nvSpPr>
          <p:spPr bwMode="white">
            <a:xfrm>
              <a:off x="1204855" y="533400"/>
              <a:ext cx="443394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ctr">
                <a:spcBef>
                  <a:spcPts val="0"/>
                </a:spcBef>
                <a:buClr>
                  <a:schemeClr val="tx1"/>
                </a:buClr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  <p:pic>
          <p:nvPicPr>
            <p:cNvPr id="49182" name="Picture 30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-76200" y="381000"/>
              <a:ext cx="1755775" cy="1598004"/>
            </a:xfrm>
            <a:prstGeom prst="rect">
              <a:avLst/>
            </a:prstGeom>
            <a:noFill/>
          </p:spPr>
        </p:pic>
        <p:sp>
          <p:nvSpPr>
            <p:cNvPr id="49184" name="Text Box 32"/>
            <p:cNvSpPr txBox="1">
              <a:spLocks noChangeArrowheads="1"/>
            </p:cNvSpPr>
            <p:nvPr/>
          </p:nvSpPr>
          <p:spPr bwMode="gray">
            <a:xfrm>
              <a:off x="646111" y="683604"/>
              <a:ext cx="9874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011612" y="2290834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17273" y="22976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752600"/>
            <a:ext cx="2200275" cy="182824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26584" y="3733800"/>
            <a:ext cx="25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2245" y="374063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8287" y="5638800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83948" y="564563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50000" r="72765" b="13356"/>
          <a:stretch/>
        </p:blipFill>
        <p:spPr bwMode="auto">
          <a:xfrm>
            <a:off x="4064432" y="2965560"/>
            <a:ext cx="1905000" cy="199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21446" r="44103" b="50703"/>
          <a:stretch/>
        </p:blipFill>
        <p:spPr bwMode="auto">
          <a:xfrm>
            <a:off x="6390711" y="4681827"/>
            <a:ext cx="2320560" cy="194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591TGp_ChildArt_light">
  <a:themeElements>
    <a:clrScheme name="Default Design 2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E466B7"/>
      </a:accent1>
      <a:accent2>
        <a:srgbClr val="699EF3"/>
      </a:accent2>
      <a:accent3>
        <a:srgbClr val="FFFFFF"/>
      </a:accent3>
      <a:accent4>
        <a:srgbClr val="000000"/>
      </a:accent4>
      <a:accent5>
        <a:srgbClr val="EFB8D8"/>
      </a:accent5>
      <a:accent6>
        <a:srgbClr val="5E8FDC"/>
      </a:accent6>
      <a:hlink>
        <a:srgbClr val="FEB93C"/>
      </a:hlink>
      <a:folHlink>
        <a:srgbClr val="6ED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91TGp_ChildArt_light.potx" id="{CE095105-F0FA-4A1E-AE60-010744A08043}" vid="{2100BF17-3BD5-4EF4-8DA9-980D54147D1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</Template>
  <TotalTime>127</TotalTime>
  <Words>257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591TGp_ChildArt_light</vt:lpstr>
      <vt:lpstr>Trường MN Hoa Mai Rung chuông vàng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Admin</cp:lastModifiedBy>
  <cp:revision>5</cp:revision>
  <dcterms:created xsi:type="dcterms:W3CDTF">2021-03-29T09:21:45Z</dcterms:created>
  <dcterms:modified xsi:type="dcterms:W3CDTF">2021-03-30T08:58:03Z</dcterms:modified>
</cp:coreProperties>
</file>