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6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1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6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4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8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5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6AC9-0686-4707-A54B-822BAEBF0902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C79B-1240-4545-8E2C-8235C8DA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108857" y="0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77398" y="1193760"/>
            <a:ext cx="7232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ảnh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sau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giúp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tưởng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100+ hình ảnh em bé quét nhà - hinhanhsieudep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08" y="1774372"/>
            <a:ext cx="5086098" cy="3026228"/>
          </a:xfrm>
          <a:prstGeom prst="rect">
            <a:avLst/>
          </a:prstGeom>
          <a:noFill/>
          <a:ln w="76200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721761" y="4968260"/>
            <a:ext cx="1471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Đ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¸p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¸n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168" y="5486400"/>
            <a:ext cx="3045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µ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t«i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398" y="6029940"/>
            <a:ext cx="26821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2. BÐ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quÐt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µ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71620" y="5567720"/>
            <a:ext cx="27270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3.T×m b¹n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th©n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8600" y="6090940"/>
            <a:ext cx="3741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Ch¸u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®i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gi¸o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371862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Câu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2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3" grpId="0"/>
      <p:bldP spid="13" grpId="1"/>
      <p:bldP spid="13" grpId="2"/>
      <p:bldP spid="14" grpId="0"/>
      <p:bldP spid="1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07646" y="1819553"/>
            <a:ext cx="3084286" cy="1955540"/>
            <a:chOff x="1432703" y="675620"/>
            <a:chExt cx="3084286" cy="1955540"/>
          </a:xfrm>
        </p:grpSpPr>
        <p:sp>
          <p:nvSpPr>
            <p:cNvPr id="3074" name="Rectangle 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432703" y="739038"/>
              <a:ext cx="3084286" cy="1892122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CCFF33"/>
                </a:solidFill>
                <a:latin typeface="Times New Roman" pitchFamily="18" charset="0"/>
              </a:endParaRPr>
            </a:p>
          </p:txBody>
        </p:sp>
        <p:pic>
          <p:nvPicPr>
            <p:cNvPr id="3078" name="Picture 6" descr="Musica_017">
              <a:hlinkClick r:id="rId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560" y="739038"/>
              <a:ext cx="1850571" cy="115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639828" y="2122074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Kèn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1542181" y="675620"/>
              <a:ext cx="310611" cy="41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CFF33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07646" y="4034948"/>
            <a:ext cx="3116293" cy="1909585"/>
            <a:chOff x="1432703" y="2891015"/>
            <a:chExt cx="3116293" cy="1909585"/>
          </a:xfrm>
        </p:grpSpPr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432703" y="2924355"/>
              <a:ext cx="3116293" cy="1876245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3200">
                <a:solidFill>
                  <a:srgbClr val="CCFF33"/>
                </a:solidFill>
                <a:latin typeface="Times New Roman" pitchFamily="18" charset="0"/>
              </a:endParaRPr>
            </a:p>
          </p:txBody>
        </p:sp>
        <p:pic>
          <p:nvPicPr>
            <p:cNvPr id="3087" name="Picture 15" descr="SQCARRNVYNCAL907Y1CAJ50HRUCAVISS35CAL0V1QJCAYING5GCAG77IH5CAUQZ17WCA8VNWPOCA3PKCWOCACKGP6WCAF0D4VYCAW5XA2ACAOLEN0UCAZC8GRZCAMHCHA1CA6P8XO5CAJKUDCFCA0LSXA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313" y="3133863"/>
              <a:ext cx="2555537" cy="1500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2590798" y="4338935"/>
              <a:ext cx="154783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Đàn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 organ</a:t>
              </a: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1432703" y="2891015"/>
              <a:ext cx="310611" cy="41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CFF33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23732" y="4034948"/>
            <a:ext cx="2945711" cy="1917633"/>
            <a:chOff x="4963992" y="2882967"/>
            <a:chExt cx="2945711" cy="1917633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976722" y="2924355"/>
              <a:ext cx="2932981" cy="1876245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>
                  <a:solidFill>
                    <a:srgbClr val="CCFF33"/>
                  </a:solidFill>
                  <a:latin typeface="Times New Roman" pitchFamily="18" charset="0"/>
                </a:rPr>
                <a:t>4</a:t>
              </a:r>
            </a:p>
          </p:txBody>
        </p:sp>
        <p:pic>
          <p:nvPicPr>
            <p:cNvPr id="3084" name="Picture 12" descr="57CAJWQ12CCAXJUD9ZCA68F31HCAV4GLD7CAU24575CAYSFWGWCAFALTHLCATGX7FNCAO1BGDHCAJ4L0N3CAURA101CAT3UEHWCA4ZMFTDCAINU9NWCA3ABMRGCAL0LME8CAZQ6J83CA646P9YCA3Z0X7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199" y="3020714"/>
              <a:ext cx="2133601" cy="161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6629399" y="4245028"/>
              <a:ext cx="92563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Trống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4963992" y="2882967"/>
              <a:ext cx="310611" cy="41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CCFF33"/>
                  </a:solidFill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43696" y="904009"/>
            <a:ext cx="8610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dưới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đây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cụ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phải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bằng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miệng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mới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âm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thanh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923732" y="1819553"/>
            <a:ext cx="2960914" cy="1955540"/>
            <a:chOff x="4948789" y="675620"/>
            <a:chExt cx="2960914" cy="1955540"/>
          </a:xfrm>
        </p:grpSpPr>
        <p:grpSp>
          <p:nvGrpSpPr>
            <p:cNvPr id="8" name="Group 7"/>
            <p:cNvGrpSpPr/>
            <p:nvPr/>
          </p:nvGrpSpPr>
          <p:grpSpPr>
            <a:xfrm>
              <a:off x="4948789" y="675620"/>
              <a:ext cx="2960914" cy="1955540"/>
              <a:chOff x="4948789" y="675620"/>
              <a:chExt cx="2960914" cy="1955540"/>
            </a:xfrm>
          </p:grpSpPr>
          <p:sp>
            <p:nvSpPr>
              <p:cNvPr id="3075" name="Rectangle 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4948789" y="739038"/>
                <a:ext cx="2960914" cy="1892122"/>
              </a:xfrm>
              <a:prstGeom prst="rect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3200">
                  <a:solidFill>
                    <a:srgbClr val="CCFF33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3080" name="Picture 8" descr="MUCA0GHA60CA2CV357CAJ5HMTMCAT0A92GCA11CVLYCAMENLPKCAREZ361CAXBC33OCAILTRCZCARADQY3CA2NZVGNCAIKI31RCADTFQ9CCA43M8QSCAIY4QHOCA13KIRXCAZOKNYGCANXKLJ7CAIF0TD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200" y="850339"/>
                <a:ext cx="957360" cy="1725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Musica_040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0932" y="961641"/>
                <a:ext cx="986971" cy="1391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90" name="Text Box 18"/>
              <p:cNvSpPr txBox="1">
                <a:spLocks noChangeArrowheads="1"/>
              </p:cNvSpPr>
              <p:nvPr/>
            </p:nvSpPr>
            <p:spPr bwMode="auto">
              <a:xfrm>
                <a:off x="4963992" y="675620"/>
                <a:ext cx="310611" cy="419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CCFF33"/>
                    </a:solidFill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724167" y="2169495"/>
              <a:ext cx="118553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Guitar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93121" y="194101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Câu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2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8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19221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40100" y="2590800"/>
            <a:ext cx="1471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Đ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¸p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.VnAvant" pitchFamily="34" charset="0"/>
              </a:rPr>
              <a:t> ¸n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507" y="3108940"/>
            <a:ext cx="30459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0526" y="3652480"/>
            <a:ext cx="21499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2211" y="3251280"/>
            <a:ext cx="2210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2211" y="3713480"/>
            <a:ext cx="2471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309" y="1828800"/>
            <a:ext cx="670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Gieo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sáng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sĩ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7711" y="687696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Câu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6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1"/>
      <p:bldP spid="8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LIEN\khung hinh\2779338_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" y="-38408"/>
            <a:ext cx="9144000" cy="68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143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Bé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nghe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giai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điệu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đoạn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nhạc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dưới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đây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và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đoán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tên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đó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là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bài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hát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69837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9920" y="209792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Đáp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3720" y="322159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9280" y="3739718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r>
              <a:rPr lang="en-US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94101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Câu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4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tap dem 1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01346" y="1600200"/>
            <a:ext cx="609600" cy="609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03404"/>
              </p:ext>
            </p:extLst>
          </p:nvPr>
        </p:nvGraphicFramePr>
        <p:xfrm>
          <a:off x="7467599" y="4623844"/>
          <a:ext cx="1118121" cy="59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7" imgW="2749680" imgH="1468800" progId="Package">
                  <p:embed/>
                </p:oleObj>
              </mc:Choice>
              <mc:Fallback>
                <p:oleObj name="Packager Shell Object" showAsIcon="1" r:id="rId7" imgW="2749680" imgH="1468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7599" y="4623844"/>
                        <a:ext cx="1118121" cy="59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0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  <p:bldP spid="9" grpId="0"/>
      <p:bldP spid="9" grpId="1"/>
      <p:bldP spid="9" grpId="2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1458" r="7031" b="17708"/>
          <a:stretch>
            <a:fillRect/>
          </a:stretch>
        </p:blipFill>
        <p:spPr bwMode="auto">
          <a:xfrm>
            <a:off x="0" y="-19221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0400" y="609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Câu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hỏi</a:t>
            </a:r>
            <a:r>
              <a:rPr lang="en-US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5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49120"/>
            <a:ext cx="8229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hãy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kể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tên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nói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nuôi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đình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mà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6" descr="1024281ymbml25yd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352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024281ymbml25yd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60" y="3733800"/>
            <a:ext cx="37929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37&quot;&gt;&lt;/object&gt;&lt;object type=&quot;2&quot; unique_id=&quot;10038&quot;&gt;&lt;object type=&quot;3&quot; unique_id=&quot;10039&quot;&gt;&lt;property id=&quot;20148&quot; value=&quot;5&quot;/&gt;&lt;property id=&quot;20300&quot; value=&quot;Slide 1&quot;/&gt;&lt;property id=&quot;20307&quot; value=&quot;256&quot;/&gt;&lt;/object&gt;&lt;object type=&quot;3&quot; unique_id=&quot;10040&quot;&gt;&lt;property id=&quot;20148&quot; value=&quot;5&quot;/&gt;&lt;property id=&quot;20300&quot; value=&quot;Slide 2&quot;/&gt;&lt;property id=&quot;20307&quot; value=&quot;258&quot;/&gt;&lt;/object&gt;&lt;object type=&quot;3&quot; unique_id=&quot;10041&quot;&gt;&lt;property id=&quot;20148&quot; value=&quot;5&quot;/&gt;&lt;property id=&quot;20300&quot; value=&quot;Slide 3&quot;/&gt;&lt;property id=&quot;20307&quot; value=&quot;257&quot;/&gt;&lt;/object&gt;&lt;object type=&quot;3&quot; unique_id=&quot;10077&quot;&gt;&lt;property id=&quot;20148&quot; value=&quot;5&quot;/&gt;&lt;property id=&quot;20300&quot; value=&quot;Slide 4&quot;/&gt;&lt;property id=&quot;20307&quot; value=&quot;260&quot;/&gt;&lt;/object&gt;&lt;object type=&quot;3&quot; unique_id=&quot;10078&quot;&gt;&lt;property id=&quot;20148&quot; value=&quot;5&quot;/&gt;&lt;property id=&quot;20300&quot; value=&quot;Slide 5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180</Words>
  <Application>Microsoft Office PowerPoint</Application>
  <PresentationFormat>On-screen Show (4:3)</PresentationFormat>
  <Paragraphs>34</Paragraphs>
  <Slides>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Nothing1010</cp:lastModifiedBy>
  <cp:revision>23</cp:revision>
  <dcterms:created xsi:type="dcterms:W3CDTF">2021-03-26T05:45:09Z</dcterms:created>
  <dcterms:modified xsi:type="dcterms:W3CDTF">2021-03-26T09:37:41Z</dcterms:modified>
</cp:coreProperties>
</file>