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1886-94C9-4E2B-84EF-AF1627901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1E0F-3EEC-4380-8612-40B38C4A9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4C16-CE7E-4B67-B841-0505D316B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6E1A6A-0E49-4787-B395-A9B00E080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A4A3-73A2-4C7D-A9A5-5C67F8A46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36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DE5B-5053-4842-8C45-63F2AEFBC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9FBA-829F-48B0-96A9-BC56DDFEA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7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6000-730F-4956-AC3E-60C200C06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1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DD402-E2F9-4993-9A5F-1004FCC3F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7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60CE-7AF5-4D61-97C2-7A4B06A9B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8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6F006-E2AC-4704-896B-EB6AC8801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0EC4-2C43-4DA2-893E-D8A64918E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03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54AE20-C384-4663-A12D-CCC0E7B70C52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7.jpeg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7.jpeg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6.wav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7.jpe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7.jpeg"/><Relationship Id="rId1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0" Type="http://schemas.openxmlformats.org/officeDocument/2006/relationships/image" Target="../media/image3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40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362199" y="5562600"/>
            <a:ext cx="44243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88" y="6812280"/>
            <a:ext cx="914400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8100"/>
            <a:ext cx="4724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143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7907373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77" grpId="0" animBg="1"/>
      <p:bldP spid="3085" grpId="0" animBg="1"/>
      <p:bldP spid="30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73152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   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“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Cháu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thương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chú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bộ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đội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              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tác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giả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Hoàng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Yến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800" y="36576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Phạm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Tuyên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022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Phạm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Trọng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Cầu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89113" y="5660073"/>
            <a:ext cx="56022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 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Hàn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Ngọc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Bích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39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4267200"/>
            <a:ext cx="1752600" cy="175260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5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1250950"/>
            <a:ext cx="739521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“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Mùa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xuân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chẳng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đâu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xa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Cái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chồi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tách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vỏ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bé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ươm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qua”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2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679700"/>
            <a:ext cx="502602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Như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mùa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xuân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Mùa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xuân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bé</a:t>
            </a:r>
            <a:endParaRPr lang="en-US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Mùa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xuân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ơi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28788" y="56515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Sắp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Tết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rồi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112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10526" y="25215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53388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8020051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10526" y="253587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8005763" y="25501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371398" y="3706813"/>
            <a:ext cx="1752600" cy="1752600"/>
            <a:chOff x="4320" y="2784"/>
            <a:chExt cx="1104" cy="1104"/>
          </a:xfrm>
        </p:grpSpPr>
        <p:sp>
          <p:nvSpPr>
            <p:cNvPr id="7217" name="AutoShape 50"/>
            <p:cNvSpPr>
              <a:spLocks noChangeArrowheads="1"/>
            </p:cNvSpPr>
            <p:nvPr/>
          </p:nvSpPr>
          <p:spPr bwMode="auto">
            <a:xfrm>
              <a:off x="4320" y="27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22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7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1250949"/>
            <a:ext cx="7065645" cy="1139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“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Lý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bông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”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thuộc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ca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vùng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2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679700"/>
            <a:ext cx="541496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họ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Bắc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Ninh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36703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Dân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Nam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bộ</a:t>
            </a:r>
            <a:endParaRPr lang="en-US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6609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Dân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Quảng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Nam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28788" y="56515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Thừa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Thiên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Huế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112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899083" y="4562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41945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08608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899083" y="4576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94320" y="4591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341870" y="2351881"/>
            <a:ext cx="1752600" cy="1752600"/>
            <a:chOff x="4320" y="2928"/>
            <a:chExt cx="1104" cy="1104"/>
          </a:xfrm>
        </p:grpSpPr>
        <p:sp>
          <p:nvSpPr>
            <p:cNvPr id="72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22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4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996113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đây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      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nhạc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sĩ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Phạm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Tuyên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sáng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tác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Chiếc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đèn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ông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sao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800" y="36576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Món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quà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tặng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cô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022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Vui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trường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89113" y="5660073"/>
            <a:ext cx="56022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 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Gia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đình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nhỏ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hạnh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phúc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 to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39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4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4267200"/>
            <a:ext cx="1752600" cy="175260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0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371600" y="990600"/>
            <a:ext cx="7286625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“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Rước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đèn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tám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loại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lồng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đèn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lời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</a:rPr>
              <a:t>?</a:t>
            </a:r>
            <a:endParaRPr lang="en-US" altLang="en-US" sz="28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335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552575" y="3119438"/>
            <a:ext cx="54578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white"/>
                </a:solidFill>
                <a:latin typeface="Times New Roman" pitchFamily="18" charset="0"/>
              </a:rPr>
              <a:t>7 </a:t>
            </a:r>
            <a:r>
              <a:rPr lang="en-US" altLang="en-US" sz="3200" dirty="0" err="1" smtClean="0">
                <a:solidFill>
                  <a:prstClr val="white"/>
                </a:solidFill>
                <a:latin typeface="Times New Roman" pitchFamily="18" charset="0"/>
              </a:rPr>
              <a:t>loại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97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524000" y="4267200"/>
            <a:ext cx="5472113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8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loại</a:t>
            </a:r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479925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25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620713" y="44434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1554163" y="5516563"/>
            <a:ext cx="5472112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Times New Roman" pitchFamily="18" charset="0"/>
              </a:rPr>
              <a:t>9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itchFamily="18" charset="0"/>
              </a:rPr>
              <a:t>loại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5788025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5657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5638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620713" y="5751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61950" y="990600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785813" y="1428750"/>
            <a:ext cx="709612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3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WordArt 30"/>
          <p:cNvSpPr>
            <a:spLocks noChangeArrowheads="1" noChangeShapeType="1" noTextEdit="1"/>
          </p:cNvSpPr>
          <p:nvPr/>
        </p:nvSpPr>
        <p:spPr bwMode="auto">
          <a:xfrm>
            <a:off x="1722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1333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524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391400" y="2590800"/>
            <a:ext cx="1752600" cy="1752600"/>
            <a:chOff x="4320" y="2928"/>
            <a:chExt cx="1104" cy="1104"/>
          </a:xfrm>
        </p:grpSpPr>
        <p:sp>
          <p:nvSpPr>
            <p:cNvPr id="1335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5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2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283</Words>
  <Application>Microsoft Office PowerPoint</Application>
  <PresentationFormat>On-screen Show (4:3)</PresentationFormat>
  <Paragraphs>120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2021-03-30T02:45:44Z</dcterms:created>
  <dcterms:modified xsi:type="dcterms:W3CDTF">2021-03-30T04:29:59Z</dcterms:modified>
</cp:coreProperties>
</file>