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772400" cy="1470025"/>
          </a:xfrm>
        </p:spPr>
        <p:txBody>
          <a:bodyPr/>
          <a:lstStyle/>
          <a:p>
            <a:r>
              <a:rPr lang="en-US" smtClean="0"/>
              <a:t>Số </a:t>
            </a:r>
            <a:r>
              <a:rPr lang="en-US"/>
              <a:t>điện thoại báo cháy </a:t>
            </a:r>
            <a:r>
              <a:rPr lang="en-US" smtClean="0"/>
              <a:t>là: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0600" y="2971800"/>
            <a:ext cx="2438400" cy="2863609"/>
            <a:chOff x="990600" y="2971800"/>
            <a:chExt cx="2438400" cy="2863609"/>
          </a:xfrm>
        </p:grpSpPr>
        <p:sp>
          <p:nvSpPr>
            <p:cNvPr id="5" name="Rectangle 4"/>
            <p:cNvSpPr/>
            <p:nvPr/>
          </p:nvSpPr>
          <p:spPr>
            <a:xfrm>
              <a:off x="990600" y="2971800"/>
              <a:ext cx="24384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smtClean="0"/>
                <a:t>113</a:t>
              </a:r>
              <a:endParaRPr lang="en-US" sz="9600" b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5004412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a</a:t>
              </a:r>
              <a:endParaRPr lang="en-US" sz="4800" b="1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7600" y="2971800"/>
            <a:ext cx="2438400" cy="2888397"/>
            <a:chOff x="3657600" y="2971800"/>
            <a:chExt cx="2438400" cy="2888397"/>
          </a:xfrm>
        </p:grpSpPr>
        <p:sp>
          <p:nvSpPr>
            <p:cNvPr id="6" name="Rectangle 5"/>
            <p:cNvSpPr/>
            <p:nvPr/>
          </p:nvSpPr>
          <p:spPr>
            <a:xfrm>
              <a:off x="3657600" y="2971800"/>
              <a:ext cx="2438400" cy="2057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smtClean="0"/>
                <a:t>114</a:t>
              </a:r>
              <a:endParaRPr lang="en-US" sz="96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5029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  b </a:t>
              </a:r>
              <a:endParaRPr lang="en-US" sz="48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2971800"/>
            <a:ext cx="2438400" cy="2888397"/>
            <a:chOff x="6324600" y="2971800"/>
            <a:chExt cx="2438400" cy="2888397"/>
          </a:xfrm>
        </p:grpSpPr>
        <p:sp>
          <p:nvSpPr>
            <p:cNvPr id="7" name="Rectangle 6"/>
            <p:cNvSpPr/>
            <p:nvPr/>
          </p:nvSpPr>
          <p:spPr>
            <a:xfrm>
              <a:off x="6324600" y="2971800"/>
              <a:ext cx="2438400" cy="2057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b="1" smtClean="0"/>
                <a:t>115</a:t>
              </a:r>
              <a:endParaRPr lang="en-US" sz="9600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5200" y="5029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0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Nếu </a:t>
            </a:r>
            <a:r>
              <a:rPr lang="en-US" smtClean="0"/>
              <a:t> </a:t>
            </a:r>
            <a:r>
              <a:rPr lang="en-US"/>
              <a:t>bị chảy máu cam, con sẽ làm gì 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0525" y="1835849"/>
            <a:ext cx="2876550" cy="4019883"/>
            <a:chOff x="390525" y="1835849"/>
            <a:chExt cx="2876550" cy="4019883"/>
          </a:xfrm>
        </p:grpSpPr>
        <p:grpSp>
          <p:nvGrpSpPr>
            <p:cNvPr id="14" name="Group 13"/>
            <p:cNvGrpSpPr/>
            <p:nvPr/>
          </p:nvGrpSpPr>
          <p:grpSpPr>
            <a:xfrm>
              <a:off x="390525" y="2666846"/>
              <a:ext cx="2876550" cy="3188886"/>
              <a:chOff x="390525" y="2666846"/>
              <a:chExt cx="2876550" cy="318888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51" r="50000"/>
              <a:stretch/>
            </p:blipFill>
            <p:spPr>
              <a:xfrm>
                <a:off x="390525" y="2666846"/>
                <a:ext cx="2876550" cy="269923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62000" y="5486400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Ngả đầu về phía sau</a:t>
                </a:r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409700" y="183584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a</a:t>
              </a:r>
              <a:endParaRPr lang="en-US" sz="4800" b="1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1953" y="1878067"/>
            <a:ext cx="2814477" cy="4254664"/>
            <a:chOff x="3601953" y="1878067"/>
            <a:chExt cx="2814477" cy="4254664"/>
          </a:xfrm>
        </p:grpSpPr>
        <p:grpSp>
          <p:nvGrpSpPr>
            <p:cNvPr id="15" name="Group 14"/>
            <p:cNvGrpSpPr/>
            <p:nvPr/>
          </p:nvGrpSpPr>
          <p:grpSpPr>
            <a:xfrm>
              <a:off x="3601953" y="2971799"/>
              <a:ext cx="2814477" cy="3160932"/>
              <a:chOff x="3601953" y="2971799"/>
              <a:chExt cx="2814477" cy="31609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40" t="7522" r="21459" b="13690"/>
              <a:stretch/>
            </p:blipFill>
            <p:spPr>
              <a:xfrm>
                <a:off x="3790634" y="2971799"/>
                <a:ext cx="2273282" cy="239428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601953" y="5486400"/>
                <a:ext cx="28144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Cúi  đầu về trước, bóp chặt phía trên cánh mũi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800600" y="1878067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b</a:t>
              </a:r>
              <a:endParaRPr lang="en-US" sz="48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63918" y="1835848"/>
            <a:ext cx="3251493" cy="4019884"/>
            <a:chOff x="6416431" y="1835848"/>
            <a:chExt cx="2879360" cy="4019884"/>
          </a:xfrm>
        </p:grpSpPr>
        <p:grpSp>
          <p:nvGrpSpPr>
            <p:cNvPr id="16" name="Group 15"/>
            <p:cNvGrpSpPr/>
            <p:nvPr/>
          </p:nvGrpSpPr>
          <p:grpSpPr>
            <a:xfrm>
              <a:off x="6416431" y="2520462"/>
              <a:ext cx="2879360" cy="3335270"/>
              <a:chOff x="6416431" y="2520462"/>
              <a:chExt cx="2879360" cy="333527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6431" y="2520462"/>
                <a:ext cx="2454354" cy="273294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728599" y="5486400"/>
                <a:ext cx="2567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Khóc to gọi người lớn</a:t>
                </a:r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441304" y="183584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c</a:t>
              </a:r>
              <a:endParaRPr lang="en-US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303262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6608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Nếu bị lạc ở công viên hay siêu thị con sẽ làm gì ?</a:t>
            </a:r>
            <a:endParaRPr lang="en-US" sz="3200"/>
          </a:p>
        </p:txBody>
      </p:sp>
      <p:grpSp>
        <p:nvGrpSpPr>
          <p:cNvPr id="3" name="Group 2"/>
          <p:cNvGrpSpPr/>
          <p:nvPr/>
        </p:nvGrpSpPr>
        <p:grpSpPr>
          <a:xfrm>
            <a:off x="457200" y="1555751"/>
            <a:ext cx="2766646" cy="4590374"/>
            <a:chOff x="457200" y="1555751"/>
            <a:chExt cx="2766646" cy="4590374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1555751"/>
              <a:ext cx="2766646" cy="3745367"/>
              <a:chOff x="457200" y="1555751"/>
              <a:chExt cx="2766646" cy="374536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555751"/>
                <a:ext cx="2743200" cy="29400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85446" y="4654787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/>
                  <a:t>a . Khóc </a:t>
                </a:r>
                <a:r>
                  <a:rPr lang="en-US" b="1" smtClean="0"/>
                  <a:t>to  </a:t>
                </a:r>
                <a:endParaRPr lang="vi-VN" b="1"/>
              </a:p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66446" y="531512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17408" y="1676401"/>
            <a:ext cx="5726592" cy="4564796"/>
            <a:chOff x="3417408" y="1676401"/>
            <a:chExt cx="5726592" cy="4564796"/>
          </a:xfrm>
        </p:grpSpPr>
        <p:grpSp>
          <p:nvGrpSpPr>
            <p:cNvPr id="8" name="Group 7"/>
            <p:cNvGrpSpPr/>
            <p:nvPr/>
          </p:nvGrpSpPr>
          <p:grpSpPr>
            <a:xfrm>
              <a:off x="3417408" y="1676401"/>
              <a:ext cx="5726592" cy="3886327"/>
              <a:chOff x="3417408" y="1676401"/>
              <a:chExt cx="5726592" cy="388632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7408" y="1676401"/>
                <a:ext cx="5726592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417408" y="4700954"/>
                <a:ext cx="548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/>
                  <a:t>b.B</a:t>
                </a:r>
                <a:r>
                  <a:rPr lang="vi-VN" sz="1600" b="1" smtClean="0"/>
                  <a:t>ình </a:t>
                </a:r>
                <a:r>
                  <a:rPr lang="vi-VN" sz="1600" b="1"/>
                  <a:t>tĩnh, đứng yên tại </a:t>
                </a:r>
                <a:r>
                  <a:rPr lang="vi-VN" sz="1600" b="1" smtClean="0"/>
                  <a:t>chỗ</a:t>
                </a:r>
                <a:r>
                  <a:rPr lang="en-US" sz="1600" b="1" smtClean="0"/>
                  <a:t>, nhờ sự giúp đỡ của những người đáng tin: Người mẹ có con nhỏ, người mặc đồng phục</a:t>
                </a:r>
                <a:endParaRPr lang="vi-VN" sz="1600" b="1"/>
              </a:p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741508" y="5410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7669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mtClean="0"/>
              <a:t>Đâu là hành động sai khi</a:t>
            </a:r>
            <a:r>
              <a:rPr lang="vi-VN" sz="2800" b="1" smtClean="0"/>
              <a:t> </a:t>
            </a:r>
            <a:r>
              <a:rPr lang="vi-VN" sz="2800" b="1"/>
              <a:t>chơi nơi công cộng như công viên, rạp chiếu phim, bảo tàng</a:t>
            </a:r>
            <a:r>
              <a:rPr lang="vi-VN" sz="2800" b="1" smtClean="0"/>
              <a:t>….</a:t>
            </a:r>
            <a:r>
              <a:rPr lang="en-US" sz="2800" b="1" smtClean="0"/>
              <a:t>?</a:t>
            </a:r>
            <a:endParaRPr lang="en-US" sz="2800"/>
          </a:p>
        </p:txBody>
      </p:sp>
      <p:grpSp>
        <p:nvGrpSpPr>
          <p:cNvPr id="10" name="Group 9"/>
          <p:cNvGrpSpPr/>
          <p:nvPr/>
        </p:nvGrpSpPr>
        <p:grpSpPr>
          <a:xfrm>
            <a:off x="152400" y="1638300"/>
            <a:ext cx="3628636" cy="3153589"/>
            <a:chOff x="152400" y="1638300"/>
            <a:chExt cx="3628636" cy="3153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5" t="6353" r="898" b="3163"/>
            <a:stretch/>
          </p:blipFill>
          <p:spPr>
            <a:xfrm>
              <a:off x="152400" y="1638300"/>
              <a:ext cx="3628636" cy="2438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04801" y="4422557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a. Xếp </a:t>
              </a:r>
              <a:r>
                <a:rPr lang="en-US" smtClean="0"/>
                <a:t>hàng chờ đến lượt</a:t>
              </a: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04837" y="1638300"/>
            <a:ext cx="2971456" cy="3133100"/>
            <a:chOff x="3704837" y="1638300"/>
            <a:chExt cx="2971456" cy="3133100"/>
          </a:xfrm>
        </p:grpSpPr>
        <p:sp>
          <p:nvSpPr>
            <p:cNvPr id="5" name="TextBox 4"/>
            <p:cNvSpPr txBox="1"/>
            <p:nvPr/>
          </p:nvSpPr>
          <p:spPr>
            <a:xfrm>
              <a:off x="3704837" y="4402068"/>
              <a:ext cx="297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b. Vứt </a:t>
              </a:r>
              <a:r>
                <a:rPr lang="en-US" smtClean="0"/>
                <a:t>rác đúng nơi quy định</a:t>
              </a:r>
              <a:r>
                <a:rPr lang="vi-VN" smtClean="0"/>
                <a:t>.</a:t>
              </a:r>
              <a:endParaRPr lang="en-US">
                <a:latin typeface=".VnAvant" panose="020B7200000000000000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90" t="30288" r="6903"/>
            <a:stretch/>
          </p:blipFill>
          <p:spPr>
            <a:xfrm>
              <a:off x="3962400" y="1638300"/>
              <a:ext cx="2555631" cy="2438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646985" y="1638300"/>
            <a:ext cx="2514600" cy="3156546"/>
            <a:chOff x="6646985" y="1638300"/>
            <a:chExt cx="2514600" cy="31565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985" y="1638300"/>
              <a:ext cx="2514600" cy="2514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75585" y="4425514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 </a:t>
              </a:r>
              <a:r>
                <a:rPr lang="en-US" smtClean="0"/>
                <a:t>c.Dẫm </a:t>
              </a:r>
              <a:r>
                <a:rPr lang="en-US" smtClean="0"/>
                <a:t>lên hoa, cỏ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1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44562"/>
          </a:xfrm>
        </p:spPr>
        <p:txBody>
          <a:bodyPr>
            <a:normAutofit/>
          </a:bodyPr>
          <a:lstStyle/>
          <a:p>
            <a:r>
              <a:rPr lang="en-US" sz="3200" smtClean="0"/>
              <a:t>Buổi sáng thức dậy con không nên làm việc gì?</a:t>
            </a:r>
            <a:endParaRPr lang="en-US" sz="3200"/>
          </a:p>
        </p:txBody>
      </p:sp>
      <p:grpSp>
        <p:nvGrpSpPr>
          <p:cNvPr id="10" name="Group 9"/>
          <p:cNvGrpSpPr/>
          <p:nvPr/>
        </p:nvGrpSpPr>
        <p:grpSpPr>
          <a:xfrm>
            <a:off x="750276" y="1663761"/>
            <a:ext cx="3059723" cy="2732447"/>
            <a:chOff x="750276" y="1663761"/>
            <a:chExt cx="3059723" cy="27324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" r="8176"/>
            <a:stretch/>
          </p:blipFill>
          <p:spPr>
            <a:xfrm>
              <a:off x="750276" y="1663761"/>
              <a:ext cx="3059723" cy="23193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0936" y="4026876"/>
              <a:ext cx="2596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  <a:r>
                <a:rPr lang="en-US" smtClean="0"/>
                <a:t>. Gấp </a:t>
              </a:r>
              <a:r>
                <a:rPr lang="en-US" smtClean="0"/>
                <a:t>chăn gối gọn gàng</a:t>
              </a: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57600" y="1528029"/>
            <a:ext cx="2590800" cy="2868179"/>
            <a:chOff x="3657600" y="1528029"/>
            <a:chExt cx="2590800" cy="28681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528029"/>
              <a:ext cx="2590800" cy="2590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91000" y="402687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  <a:r>
                <a:rPr lang="en-US" smtClean="0"/>
                <a:t>.Tập </a:t>
              </a:r>
              <a:r>
                <a:rPr lang="en-US" smtClean="0"/>
                <a:t>thể dục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83" y="1767437"/>
            <a:ext cx="2907656" cy="2628771"/>
            <a:chOff x="6096083" y="1767437"/>
            <a:chExt cx="2907656" cy="2628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2"/>
            <a:stretch/>
          </p:blipFill>
          <p:spPr>
            <a:xfrm>
              <a:off x="6096083" y="1767437"/>
              <a:ext cx="2907656" cy="220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7828" y="4026876"/>
              <a:ext cx="2051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  <a:r>
                <a:rPr lang="en-US" smtClean="0"/>
                <a:t>.Xem </a:t>
              </a:r>
              <a:r>
                <a:rPr lang="en-US" smtClean="0"/>
                <a:t>hoạt hình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20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164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Số điện thoại báo cháy là: </vt:lpstr>
      <vt:lpstr>Nếu  bị chảy máu cam, con sẽ làm gì ?</vt:lpstr>
      <vt:lpstr>Nếu bị lạc ở công viên hay siêu thị con sẽ làm gì ?</vt:lpstr>
      <vt:lpstr>Đâu là hành động sai khi chơi nơi công cộng như công viên, rạp chiếu phim, bảo tàng….?</vt:lpstr>
      <vt:lpstr>Buổi sáng thức dậy con không nên làm việc gì?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điện thoại báo cháy là: </dc:title>
  <dc:creator>Admin</dc:creator>
  <cp:lastModifiedBy>Admin</cp:lastModifiedBy>
  <cp:revision>15</cp:revision>
  <dcterms:created xsi:type="dcterms:W3CDTF">2006-08-16T00:00:00Z</dcterms:created>
  <dcterms:modified xsi:type="dcterms:W3CDTF">2021-03-31T03:01:43Z</dcterms:modified>
</cp:coreProperties>
</file>