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10" r:id="rId2"/>
    <p:sldId id="303" r:id="rId3"/>
    <p:sldId id="304" r:id="rId4"/>
    <p:sldId id="293" r:id="rId5"/>
    <p:sldId id="259" r:id="rId6"/>
    <p:sldId id="267" r:id="rId7"/>
    <p:sldId id="260" r:id="rId8"/>
    <p:sldId id="280" r:id="rId9"/>
    <p:sldId id="279" r:id="rId10"/>
    <p:sldId id="262" r:id="rId11"/>
    <p:sldId id="264" r:id="rId12"/>
    <p:sldId id="314" r:id="rId13"/>
    <p:sldId id="265" r:id="rId14"/>
    <p:sldId id="312" r:id="rId15"/>
    <p:sldId id="295" r:id="rId16"/>
    <p:sldId id="313" r:id="rId17"/>
    <p:sldId id="266" r:id="rId18"/>
    <p:sldId id="269" r:id="rId19"/>
    <p:sldId id="281" r:id="rId20"/>
    <p:sldId id="282" r:id="rId21"/>
    <p:sldId id="283" r:id="rId22"/>
    <p:sldId id="285" r:id="rId23"/>
    <p:sldId id="306" r:id="rId24"/>
    <p:sldId id="305" r:id="rId25"/>
    <p:sldId id="284" r:id="rId26"/>
    <p:sldId id="286" r:id="rId27"/>
    <p:sldId id="287" r:id="rId28"/>
    <p:sldId id="273" r:id="rId29"/>
    <p:sldId id="307" r:id="rId30"/>
    <p:sldId id="272" r:id="rId31"/>
    <p:sldId id="274" r:id="rId32"/>
    <p:sldId id="311" r:id="rId33"/>
    <p:sldId id="288" r:id="rId34"/>
    <p:sldId id="301" r:id="rId35"/>
    <p:sldId id="300" r:id="rId36"/>
    <p:sldId id="299" r:id="rId37"/>
    <p:sldId id="297" r:id="rId38"/>
    <p:sldId id="276" r:id="rId39"/>
    <p:sldId id="308" r:id="rId40"/>
    <p:sldId id="302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7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0987BF-C124-45FD-9FB0-223616D2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74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83EC6-36A2-445B-851A-6D2D6408D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ED4E9-D134-464A-80E9-572C6E4B9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763AA-3A3A-4646-A6FA-E0C9B5648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8DEB4-840E-4ABA-8E13-1ADDA2681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2D4C3-CB0F-42FE-BE60-8053A6B9C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77EA7-67FC-46E4-B129-AB659E3CF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64BDA-36EF-4449-B6E2-C2B2BB35D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A5796-BDBE-4692-8C03-8D236651A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F94B-B197-4E14-A505-609C48CDB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6F60-B71C-49AC-A562-BEF6E8F21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F398F-5A20-4A99-B6BF-898D79E98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4062F-2871-404B-B870-F28344025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F2A03-44C9-4503-8AB4-15919282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1.Hoàng Liên Sơn – dãy núi cao và đồ sộ nhất Việt Nam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189B58-C710-4CBF-8D91-1AA908990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0480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3200400" y="3200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5486400" y="3429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25" y="5867400"/>
            <a:ext cx="1971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122238" y="5661025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8140700" y="20638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7891463" y="5724525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88106" y="-26194"/>
            <a:ext cx="1135063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0" y="18288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Dãy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Hoàng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vi-VN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scan00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066800"/>
            <a:ext cx="7315200" cy="3683000"/>
          </a:xfrm>
          <a:noFill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6200" y="4953000"/>
            <a:ext cx="8991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3)Dãy núi </a:t>
            </a:r>
            <a:r>
              <a:rPr lang="en-US" sz="4400" smtClean="0">
                <a:solidFill>
                  <a:srgbClr val="FF0000"/>
                </a:solidFill>
              </a:rPr>
              <a:t>Hoàng </a:t>
            </a:r>
            <a:r>
              <a:rPr lang="en-US" sz="4400">
                <a:solidFill>
                  <a:srgbClr val="FF0000"/>
                </a:solidFill>
              </a:rPr>
              <a:t>Liên Sơn dài bao nhiêu km? Rộng bao nhiêu km?</a:t>
            </a:r>
          </a:p>
          <a:p>
            <a:pPr algn="ctr"/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52400" y="5105400"/>
            <a:ext cx="8991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Dãy </a:t>
            </a:r>
            <a:r>
              <a:rPr lang="en-US" sz="4400" b="1" smtClean="0"/>
              <a:t>Hoàng </a:t>
            </a:r>
            <a:r>
              <a:rPr lang="en-US" sz="4400" b="1"/>
              <a:t>Liên Sơn dài khoảng 180km và trải rộng gần 30km.</a:t>
            </a: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1143000" y="47244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Hình 1. Lược đồ các dãy núi chính ở Bắc Bộ</a:t>
            </a:r>
          </a:p>
        </p:txBody>
      </p:sp>
      <p:pic>
        <p:nvPicPr>
          <p:cNvPr id="12295" name="Picture 14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315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5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315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5"/>
          <p:cNvSpPr txBox="1">
            <a:spLocks noChangeArrowheads="1"/>
          </p:cNvSpPr>
          <p:nvPr/>
        </p:nvSpPr>
        <p:spPr bwMode="auto">
          <a:xfrm>
            <a:off x="288925" y="628808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3600" b="1"/>
          </a:p>
        </p:txBody>
      </p:sp>
      <p:sp>
        <p:nvSpPr>
          <p:cNvPr id="13315" name="Text Box 27"/>
          <p:cNvSpPr txBox="1">
            <a:spLocks noChangeArrowheads="1"/>
          </p:cNvSpPr>
          <p:nvPr/>
        </p:nvSpPr>
        <p:spPr bwMode="auto">
          <a:xfrm>
            <a:off x="6172200" y="198120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Dãy Hoàng Liên Sơn</a:t>
            </a:r>
          </a:p>
        </p:txBody>
      </p:sp>
      <p:pic>
        <p:nvPicPr>
          <p:cNvPr id="24604" name="Picture 28" descr="HOÀNG LIÊN SƠ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4876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5"/>
          <p:cNvSpPr txBox="1">
            <a:spLocks noChangeArrowheads="1"/>
          </p:cNvSpPr>
          <p:nvPr/>
        </p:nvSpPr>
        <p:spPr bwMode="auto">
          <a:xfrm>
            <a:off x="288925" y="628808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4800" b="1"/>
          </a:p>
        </p:txBody>
      </p:sp>
      <p:sp>
        <p:nvSpPr>
          <p:cNvPr id="24638" name="Rectangle 62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2590800"/>
          </a:xfrm>
        </p:spPr>
        <p:txBody>
          <a:bodyPr/>
          <a:lstStyle/>
          <a:p>
            <a:pPr marL="0" eaLnBrk="1" hangingPunct="1"/>
            <a:r>
              <a:rPr lang="en-US" sz="4800" b="1" smtClean="0">
                <a:solidFill>
                  <a:srgbClr val="FF0000"/>
                </a:solidFill>
              </a:rPr>
              <a:t>4) Đỉnh núi, sườn và thung lũng ở dãy núi Hoàng Liên Sơn như thế nào?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533400" y="3048000"/>
            <a:ext cx="792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/>
              <a:t>Đỉnh nhọn, sườn núi rất dốc, thung lũng thường hẹp và sâu.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2895600" cy="5867400"/>
          </a:xfrm>
        </p:spPr>
        <p:txBody>
          <a:bodyPr/>
          <a:lstStyle/>
          <a:p>
            <a:pPr>
              <a:buNone/>
            </a:pPr>
            <a:r>
              <a:rPr lang="en-US" sz="4800" b="1" smtClean="0"/>
              <a:t>S</a:t>
            </a:r>
            <a:r>
              <a:rPr lang="vi-VN" sz="4800" b="1" smtClean="0"/>
              <a:t>ơ đồ thể hiện đặc điểm của dãy Hoàng Liên Sơn.</a:t>
            </a:r>
          </a:p>
        </p:txBody>
      </p:sp>
      <p:pic>
        <p:nvPicPr>
          <p:cNvPr id="14339" name="Picture 8" descr="HOÀNG LIÊN SƠ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62200"/>
            <a:ext cx="4038600" cy="3028950"/>
          </a:xfrm>
          <a:noFill/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181600" y="5791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Dãy Hoàng Liên Sơn</a:t>
            </a:r>
          </a:p>
        </p:txBody>
      </p:sp>
      <p:pic>
        <p:nvPicPr>
          <p:cNvPr id="14341" name="Picture 11" descr="HOÀNG LIÊN SƠ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62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5181600" y="5791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Dãy Hoàng Liên Sơn</a:t>
            </a:r>
          </a:p>
        </p:txBody>
      </p:sp>
      <p:pic>
        <p:nvPicPr>
          <p:cNvPr id="14343" name="Picture 14" descr="HOÀNG LIÊN SƠ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62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533400" y="19050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ctr">
              <a:spcBef>
                <a:spcPct val="20000"/>
              </a:spcBef>
            </a:pPr>
            <a:endParaRPr lang="en-US" sz="3200">
              <a:solidFill>
                <a:srgbClr val="FF2121"/>
              </a:solidFill>
              <a:latin typeface=".VnTime" pitchFamily="34" charset="0"/>
            </a:endParaRPr>
          </a:p>
          <a:p>
            <a:pPr marL="742950" lvl="1" indent="-285750" algn="ctr">
              <a:spcBef>
                <a:spcPct val="20000"/>
              </a:spcBef>
            </a:pPr>
            <a:endParaRPr lang="en-US" sz="3200">
              <a:solidFill>
                <a:srgbClr val="FF2121"/>
              </a:solidFill>
              <a:latin typeface=".VnTime" pitchFamily="34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5181600" y="5791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Dãy Hoàng Liên Sơn</a:t>
            </a:r>
          </a:p>
        </p:txBody>
      </p:sp>
      <p:pic>
        <p:nvPicPr>
          <p:cNvPr id="28690" name="Picture 18" descr="HOÀNG LIÊN SƠ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41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457200" y="609600"/>
            <a:ext cx="8686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       Dựa vào tranh ảnh, lược đồ, sách giáo khoa và vốn hiểu biết của em hãy mô tả lại vị trí và đặc điểm của dãy núi Hoàng Liên Sơn.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032000"/>
            <a:ext cx="18288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955800"/>
            <a:ext cx="1676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Hoàng Liên S</a:t>
            </a:r>
            <a:r>
              <a:rPr lang="vi-VN" altLang="en-US" sz="3600"/>
              <a:t>ơ</a:t>
            </a:r>
            <a:r>
              <a:rPr lang="en-US" altLang="en-US" sz="3600"/>
              <a:t>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057400" y="762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133600" y="228600"/>
            <a:ext cx="5726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Vị trí: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057400" y="10668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057400" y="21082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057400" y="29464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057400" y="38100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981200" y="57150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057400" y="48006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209800" y="137160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Chiều dài: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057400" y="2209800"/>
            <a:ext cx="62179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Chiều rộng</a:t>
            </a:r>
            <a:r>
              <a:rPr lang="en-US" altLang="en-US" sz="3600">
                <a:latin typeface=".VnTime" pitchFamily="34" charset="0"/>
              </a:rPr>
              <a:t>: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057400" y="3022600"/>
            <a:ext cx="5726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Độ cao: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2133600" y="3708400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Đỉnh</a:t>
            </a:r>
            <a:r>
              <a:rPr lang="en-US" altLang="en-US" sz="3600">
                <a:latin typeface=".VnTime" pitchFamily="34" charset="0"/>
              </a:rPr>
              <a:t>: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057400" y="50292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S</a:t>
            </a:r>
            <a:r>
              <a:rPr lang="vi-VN" altLang="en-US" sz="3600"/>
              <a:t>ườ</a:t>
            </a:r>
            <a:r>
              <a:rPr lang="en-US" altLang="en-US" sz="3600"/>
              <a:t>n: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2133600" y="5867400"/>
            <a:ext cx="5405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Thung lũng: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V="1">
            <a:off x="1371600" y="736600"/>
            <a:ext cx="6858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V="1">
            <a:off x="1371600" y="1574800"/>
            <a:ext cx="685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1371600" y="2794000"/>
            <a:ext cx="68580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1371600" y="2717800"/>
            <a:ext cx="685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1371600" y="2641600"/>
            <a:ext cx="6858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1371600" y="2565400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V="1">
            <a:off x="1371600" y="2413000"/>
            <a:ext cx="685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64" grpId="0"/>
      <p:bldP spid="23565" grpId="0"/>
      <p:bldP spid="23566" grpId="0"/>
      <p:bldP spid="23567" grpId="0"/>
      <p:bldP spid="23568" grpId="0"/>
      <p:bldP spid="235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" y="2895600"/>
            <a:ext cx="1219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40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2819400"/>
            <a:ext cx="144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Hoàng Liên S</a:t>
            </a:r>
            <a:r>
              <a:rPr lang="vi-VN" sz="3200" b="1">
                <a:solidFill>
                  <a:srgbClr val="FF0000"/>
                </a:solidFill>
              </a:rPr>
              <a:t>ơ</a:t>
            </a:r>
            <a:r>
              <a:rPr lang="en-US" sz="32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219200" y="304800"/>
            <a:ext cx="79248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40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371600" y="838200"/>
            <a:ext cx="28346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Vị trí: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905000" y="3352800"/>
            <a:ext cx="6858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40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905000" y="5105400"/>
            <a:ext cx="6858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400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905000" y="3505200"/>
            <a:ext cx="6477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Chiều dài</a:t>
            </a:r>
            <a:r>
              <a:rPr lang="en-US" sz="4400"/>
              <a:t>: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57400" y="5334000"/>
            <a:ext cx="6553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Chiều rộng</a:t>
            </a:r>
            <a:r>
              <a:rPr lang="en-US" sz="4400"/>
              <a:t>: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1371600" y="2743200"/>
            <a:ext cx="457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1371600" y="3505200"/>
            <a:ext cx="533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1371600" y="3581400"/>
            <a:ext cx="4572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2971800" y="381000"/>
            <a:ext cx="617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ở phía Bắc nước ta, giữa sông Hồng và sông Đà</a:t>
            </a:r>
            <a:r>
              <a:rPr lang="en-US" sz="4400" b="1" smtClean="0"/>
              <a:t>.</a:t>
            </a:r>
            <a:endParaRPr lang="en-US" sz="4400" b="1">
              <a:latin typeface=".VnTime" pitchFamily="34" charset="0"/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876800" y="3429000"/>
            <a:ext cx="265176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180 km.</a:t>
            </a:r>
          </a:p>
          <a:p>
            <a:pPr>
              <a:spcBef>
                <a:spcPct val="50000"/>
              </a:spcBef>
            </a:pPr>
            <a:endParaRPr lang="en-US" sz="4400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5334000" y="5334000"/>
            <a:ext cx="3429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Gần 30 km.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1" grpId="0"/>
      <p:bldP spid="29708" grpId="0"/>
      <p:bldP spid="29709" grpId="0"/>
      <p:bldP spid="29721" grpId="0"/>
      <p:bldP spid="29722" grpId="0"/>
      <p:bldP spid="297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371600"/>
            <a:ext cx="1219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1447800"/>
            <a:ext cx="1295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Hoàng Liên S</a:t>
            </a:r>
            <a:r>
              <a:rPr lang="vi-VN" sz="2800" b="1">
                <a:solidFill>
                  <a:srgbClr val="FF0000"/>
                </a:solidFill>
              </a:rPr>
              <a:t>ơ</a:t>
            </a:r>
            <a:r>
              <a:rPr lang="en-US" sz="28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828800" y="533400"/>
            <a:ext cx="713232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752600" y="2895600"/>
            <a:ext cx="722376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905000" y="5334000"/>
            <a:ext cx="704088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905000" y="4191000"/>
            <a:ext cx="713232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1295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smtClean="0">
                <a:solidFill>
                  <a:srgbClr val="FF0000"/>
                </a:solidFill>
              </a:rPr>
              <a:t>Độ cao: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905000" y="2971800"/>
            <a:ext cx="160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Đỉnh: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981200" y="4191000"/>
            <a:ext cx="2133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Sườn</a:t>
            </a:r>
            <a:r>
              <a:rPr lang="en-US" sz="4400" smtClean="0">
                <a:solidFill>
                  <a:srgbClr val="FF0000"/>
                </a:solidFill>
              </a:rPr>
              <a:t>:</a:t>
            </a:r>
            <a:endParaRPr lang="en-US" sz="4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981200" y="5411450"/>
            <a:ext cx="1981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Thung lũng: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1219200" y="2286000"/>
            <a:ext cx="68580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1295400" y="2286000"/>
            <a:ext cx="685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1219200" y="2133600"/>
            <a:ext cx="685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1219200" y="2057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3200400" y="762000"/>
            <a:ext cx="5486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smtClean="0"/>
              <a:t>Dãy núi cao và đồ sộ nhất Việt Nam.</a:t>
            </a:r>
            <a:endParaRPr lang="en-US" sz="4400" b="1"/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3276600" y="2971800"/>
            <a:ext cx="5669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Có nhiều đỉnh nhọn</a:t>
            </a:r>
            <a:r>
              <a:rPr lang="en-US" sz="4400" b="1" smtClean="0"/>
              <a:t>.</a:t>
            </a:r>
            <a:endParaRPr lang="en-US" sz="4400" b="1">
              <a:latin typeface=".VnTime" pitchFamily="34" charset="0"/>
            </a:endParaRP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4191000" y="4191000"/>
            <a:ext cx="320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Rất dốc.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3810000" y="5410200"/>
            <a:ext cx="5029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Thường hẹp và sâu</a:t>
            </a:r>
            <a:endParaRPr lang="en-US" sz="4400" b="1">
              <a:latin typeface=".VnTim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10" grpId="0"/>
      <p:bldP spid="29711" grpId="0"/>
      <p:bldP spid="29712" grpId="0"/>
      <p:bldP spid="29713" grpId="0"/>
      <p:bldP spid="29724" grpId="0"/>
      <p:bldP spid="29725" grpId="0"/>
      <p:bldP spid="29726" grpId="0"/>
      <p:bldP spid="297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2. Đỉnh Phan-xi-păng- “Nóc nhà” của Tổ Quốc</a:t>
            </a:r>
          </a:p>
        </p:txBody>
      </p:sp>
      <p:pic>
        <p:nvPicPr>
          <p:cNvPr id="44038" name="Picture 6" descr="scan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4582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270125" y="6135688"/>
            <a:ext cx="377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Hình 2. Đỉnh Phan-xi-păng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Nguyen Lam\Desktop\Trang Trí\phang xi pha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10" descr="Kienthuc-Hoang-lien-Son_QD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Nguyen Lam\Desktop\Trang Trí\suxsyhyv4rct9czp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228600"/>
            <a:ext cx="91344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Nguyen Lam\Desktop\Trang Trí\320978239_72be918f8a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8229600" cy="18288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Chỉ đỉnh núi Phan-xi-păng trên hình 1 và cho biết độ cao của nó?</a:t>
            </a:r>
          </a:p>
          <a:p>
            <a:pPr eaLnBrk="1" hangingPunct="1"/>
            <a:endParaRPr lang="en-US" sz="4400" smtClean="0"/>
          </a:p>
          <a:p>
            <a:pPr eaLnBrk="1" hangingPunct="1"/>
            <a:endParaRPr lang="en-US" sz="4400" smtClean="0"/>
          </a:p>
          <a:p>
            <a:pPr eaLnBrk="1" hangingPunct="1"/>
            <a:endParaRPr lang="en-US" sz="4400" smtClean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438400"/>
            <a:ext cx="8153400" cy="1828800"/>
          </a:xfrm>
        </p:spPr>
        <p:txBody>
          <a:bodyPr/>
          <a:lstStyle/>
          <a:p>
            <a:pPr eaLnBrk="1" hangingPunct="1"/>
            <a:r>
              <a:rPr lang="en-US" sz="4400" b="1" smtClean="0"/>
              <a:t>Đỉnh núi Phan-xi-păng cao 3143m</a:t>
            </a:r>
          </a:p>
          <a:p>
            <a:pPr eaLnBrk="1" hangingPunct="1"/>
            <a:endParaRPr lang="en-US" sz="4400" smtClean="0">
              <a:solidFill>
                <a:srgbClr val="FF2121"/>
              </a:solidFill>
            </a:endParaRPr>
          </a:p>
          <a:p>
            <a:pPr eaLnBrk="1" hangingPunct="1"/>
            <a:endParaRPr lang="en-US" sz="4400" smtClean="0">
              <a:solidFill>
                <a:srgbClr val="FF2121"/>
              </a:solidFill>
            </a:endParaRPr>
          </a:p>
          <a:p>
            <a:pPr eaLnBrk="1" hangingPunct="1"/>
            <a:endParaRPr lang="en-US" sz="4400" smtClean="0">
              <a:solidFill>
                <a:srgbClr val="FF21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458200" cy="22098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Tại sao đỉnh núi Phan-xi-păng được gọi là “nóc nhà” của Tổ quốc?</a:t>
            </a:r>
          </a:p>
          <a:p>
            <a:pPr eaLnBrk="1" hangingPunct="1"/>
            <a:endParaRPr lang="en-US" sz="4400" b="1" smtClean="0"/>
          </a:p>
          <a:p>
            <a:pPr eaLnBrk="1" hangingPunct="1"/>
            <a:endParaRPr lang="en-US" sz="4400" b="1" smtClean="0"/>
          </a:p>
          <a:p>
            <a:pPr eaLnBrk="1" hangingPunct="1"/>
            <a:endParaRPr lang="en-US" sz="4400" b="1" smtClean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514600"/>
            <a:ext cx="8153400" cy="1828800"/>
          </a:xfrm>
        </p:spPr>
        <p:txBody>
          <a:bodyPr/>
          <a:lstStyle/>
          <a:p>
            <a:pPr eaLnBrk="1" hangingPunct="1"/>
            <a:r>
              <a:rPr lang="en-US" sz="4400" b="1" smtClean="0"/>
              <a:t>Vì đây là đỉnh núi cao nhất nước ta.</a:t>
            </a:r>
          </a:p>
          <a:p>
            <a:pPr eaLnBrk="1" hangingPunct="1"/>
            <a:endParaRPr lang="en-US" sz="4400" b="1" smtClean="0">
              <a:solidFill>
                <a:srgbClr val="FF2121"/>
              </a:solidFill>
            </a:endParaRPr>
          </a:p>
          <a:p>
            <a:pPr eaLnBrk="1" hangingPunct="1"/>
            <a:endParaRPr lang="en-US" sz="4400" b="1" smtClean="0">
              <a:solidFill>
                <a:srgbClr val="FF21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7848600" cy="1905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Em hãy quan sát hình 2 SGK và mô tả đỉnh núi Phan-xi-păng.</a:t>
            </a:r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798638"/>
            <a:ext cx="8382000" cy="5059362"/>
          </a:xfrm>
        </p:spPr>
        <p:txBody>
          <a:bodyPr/>
          <a:lstStyle/>
          <a:p>
            <a:pPr eaLnBrk="1" hangingPunct="1"/>
            <a:r>
              <a:rPr lang="en-US" sz="4000" b="1" smtClean="0"/>
              <a:t>Đỉnh núi Phan-xi-păng là đỉnh núi cao nhất nước ta được coi là “nóc nhà” của Tổ Quốc. Đỉnh núi này nhọn, xung quanh thường có mây che phủ.</a:t>
            </a:r>
          </a:p>
          <a:p>
            <a:pPr eaLnBrk="1" hangingPunct="1"/>
            <a:endParaRPr lang="en-US" sz="3600" smtClean="0">
              <a:solidFill>
                <a:srgbClr val="FF21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Nguyen Lam\Desktop\Trang Trí\phang xi pha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4940490" y="838200"/>
            <a:ext cx="4203510" cy="1524000"/>
          </a:xfrm>
          <a:prstGeom prst="cloudCallout">
            <a:avLst>
              <a:gd name="adj1" fmla="val -61155"/>
              <a:gd name="adj2" fmla="val -187"/>
            </a:avLst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 Phan – xi – păng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Users\Nguyen Lam\Desktop\leo-nui-fansipan-vietsensetravel_1407135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304800" y="0"/>
            <a:ext cx="4203510" cy="1524000"/>
          </a:xfrm>
          <a:prstGeom prst="cloudCallout">
            <a:avLst>
              <a:gd name="adj1" fmla="val 96313"/>
              <a:gd name="adj2" fmla="val 61604"/>
            </a:avLst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“nóc nhà” của Tổ Quốc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guyen Lam\Desktop\Trang Trí\66cc641d0368110da6882b50090174ac_sapa_mua_d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228600"/>
            <a:ext cx="44989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Nguyen Lam\Desktop\Trang Trí\tuyet-32c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075" y="228600"/>
            <a:ext cx="4683125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7696200" cy="1143000"/>
          </a:xfrm>
          <a:noFill/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3. Khí hậu ở những nơi cao lạnh quanh năm.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8077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Arial" pitchFamily="34" charset="0"/>
                <a:cs typeface="Arial" pitchFamily="34" charset="0"/>
              </a:rPr>
              <a:t>Đọc kênh chữ mục 2 SGK và trả lời câu hỏi sau:</a:t>
            </a:r>
          </a:p>
          <a:p>
            <a:pPr algn="ctr"/>
            <a:r>
              <a:rPr lang="en-US" sz="4400" b="1">
                <a:solidFill>
                  <a:srgbClr val="FF2121"/>
                </a:solidFill>
                <a:latin typeface="Arial" pitchFamily="34" charset="0"/>
                <a:cs typeface="Arial" pitchFamily="34" charset="0"/>
              </a:rPr>
              <a:t>Những nơi cao của Hoàng Liên Sơn có khí hậu như thế nào?</a:t>
            </a:r>
          </a:p>
          <a:p>
            <a:pPr algn="ctr"/>
            <a:endParaRPr lang="en-US" sz="4400" b="1">
              <a:solidFill>
                <a:srgbClr val="FF212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458200" cy="563880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Char char="-"/>
            </a:pPr>
            <a:r>
              <a:rPr lang="en-US" sz="4400" b="1" smtClean="0"/>
              <a:t>Những nơi cao của Hoàng Liên Sơn có khí hậu lạnh quanh năm, nhất là vào những tháng mùa đông, đôi khi có tuyết rơi.</a:t>
            </a:r>
          </a:p>
          <a:p>
            <a:pPr marL="0" indent="0" eaLnBrk="1" hangingPunct="1">
              <a:spcBef>
                <a:spcPts val="600"/>
              </a:spcBef>
              <a:buFontTx/>
              <a:buChar char="-"/>
            </a:pPr>
            <a:r>
              <a:rPr lang="en-US" sz="4400" b="1" smtClean="0"/>
              <a:t>Từ độ cao 2000m đến 2500m thường mưa nhiều,rất lạnh.Từ độ cao 2500m trở lên, khí hậu càng lạnh hơn, gió thổi mạnh.</a:t>
            </a:r>
          </a:p>
          <a:p>
            <a:pPr marL="609600" indent="-609600" eaLnBrk="1" hangingPunct="1"/>
            <a:endParaRPr lang="en-US" sz="40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Hộp_Văn_Bản 2"/>
          <p:cNvSpPr txBox="1">
            <a:spLocks noChangeArrowheads="1"/>
          </p:cNvSpPr>
          <p:nvPr/>
        </p:nvSpPr>
        <p:spPr bwMode="auto">
          <a:xfrm>
            <a:off x="609600" y="1219200"/>
            <a:ext cx="807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Dãy Hoàng Liên S</a:t>
            </a:r>
            <a:r>
              <a:rPr lang="vi-VN" sz="5400" b="1">
                <a:solidFill>
                  <a:srgbClr val="FF0000"/>
                </a:solidFill>
              </a:rPr>
              <a:t>ơ</a:t>
            </a:r>
            <a:r>
              <a:rPr lang="en-US" sz="54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04800" y="2362200"/>
            <a:ext cx="8229600" cy="685800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defRPr/>
            </a:pPr>
            <a:r>
              <a:rPr lang="en-US" sz="4000" b="1" kern="0">
                <a:latin typeface="+mj-lt"/>
                <a:ea typeface="+mj-ea"/>
                <a:cs typeface="+mj-cs"/>
              </a:rPr>
              <a:t>1. Hoàng Liên Sơn-dãy núi cao và đồ sộ nhất Việt Nam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04800" y="3733800"/>
            <a:ext cx="82296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4000" b="1" kern="0">
                <a:latin typeface="+mj-lt"/>
                <a:ea typeface="+mj-ea"/>
                <a:cs typeface="+mj-cs"/>
              </a:rPr>
              <a:t>2. Đỉnh Phan-xi-păng- “Nóc nhà” của Tổ Quốc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81000" y="5029200"/>
            <a:ext cx="8229600" cy="762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4000" b="1" kern="0">
                <a:latin typeface="+mj-lt"/>
                <a:ea typeface="+mj-ea"/>
                <a:cs typeface="+mj-cs"/>
              </a:rPr>
              <a:t>3. Khí hậu ở những nơi cao lạnh quanh năm.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315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752600" y="3352800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Sapa</a:t>
            </a: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2286000" y="1828800"/>
            <a:ext cx="38100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371600" y="4343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Quan sát hình 1 chỉ vị trí của Sapa.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33400" y="4800600"/>
            <a:ext cx="78486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 </a:t>
            </a:r>
            <a:r>
              <a:rPr lang="en-US" sz="4000" b="1"/>
              <a:t>Dựa vào bảng số liệu sau, em hãy nhận xét về nhiệt độ của Sapa vào tháng 1 và tháng 7.</a:t>
            </a:r>
          </a:p>
          <a:p>
            <a:pPr algn="ctr"/>
            <a:endParaRPr lang="en-US" sz="4000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 animBg="1"/>
      <p:bldP spid="49159" grpId="0"/>
      <p:bldP spid="491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3" name="Group 43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229600" cy="25146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5447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Địa điểm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Nhiệt độ (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30062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Tháng 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Tháng 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30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Sapa (1570m)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228600" y="609600"/>
            <a:ext cx="8053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Bảng số liệu về nhiệt độ trung bình ở Sapa</a:t>
            </a:r>
            <a:r>
              <a:rPr lang="en-US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4876800" y="304800"/>
            <a:ext cx="4267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2121"/>
                </a:solidFill>
              </a:rPr>
              <a:t>Sapa có khí hậu mát mẻ, phong cảnh đẹp nên đã trở thành nơi du lịch, nghỉ mát lí tưởng của vùng núi phía bắc</a:t>
            </a:r>
          </a:p>
          <a:p>
            <a:endParaRPr lang="en-US">
              <a:solidFill>
                <a:srgbClr val="FF2121"/>
              </a:solidFill>
            </a:endParaRPr>
          </a:p>
        </p:txBody>
      </p:sp>
      <p:pic>
        <p:nvPicPr>
          <p:cNvPr id="51240" name="Picture 40" descr="ruc-ro-sac-hoa-s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4191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Nguyen Lam\Desktop\Trang Trí\nhung_dia_diem_tuyet_voi_cho_bo_anh_cuoi_mua_thu_nam_nay20131003165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6375"/>
            <a:ext cx="44958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C:\Users\Nguyen Lam\Desktop\Trang Trí\sapa-trekking-to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206375"/>
            <a:ext cx="4402137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C:\Users\Nguyen Lam\Desktop\Trang Trí\66cc641d0368110da6882b50090174ac_sapa_mua_d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8825" y="3429000"/>
            <a:ext cx="4498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C:\Users\Nguyen Lam\Desktop\Trang Trí\sapa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3" y="3429000"/>
            <a:ext cx="43830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4638"/>
            <a:ext cx="8229600" cy="61261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74638"/>
            <a:ext cx="8305800" cy="62023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81000"/>
            <a:ext cx="8077200" cy="6096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8229600" cy="58674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1828800" y="152400"/>
            <a:ext cx="52578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Ai nhanh! Ai </a:t>
            </a:r>
            <a:r>
              <a:rPr lang="vi-VN" sz="4400" b="1">
                <a:solidFill>
                  <a:srgbClr val="FF0000"/>
                </a:solidFill>
              </a:rPr>
              <a:t>đúng</a:t>
            </a:r>
            <a:r>
              <a:rPr lang="en-US" sz="4400" b="1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09600" y="2362200"/>
            <a:ext cx="8534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Bạn hãy tìm từ ngữ thích hợp điền vào chỗ trống cho hoàn chỉnh nội dung sau: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153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/>
              <a:t>	Dãy Hoàng Liên Sơn nằm </a:t>
            </a:r>
            <a:r>
              <a:rPr lang="en-US" sz="4000" smtClean="0"/>
              <a:t>giữa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 </a:t>
            </a:r>
            <a:r>
              <a:rPr lang="en-US" sz="4000"/>
              <a:t>sông ……….... và sông ……... </a:t>
            </a:r>
            <a:endParaRPr lang="en-US" sz="4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Đây </a:t>
            </a:r>
            <a:r>
              <a:rPr lang="en-US" sz="4000"/>
              <a:t>là dãy núi ……, ………...nhất </a:t>
            </a:r>
            <a:endParaRPr lang="en-US" sz="4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nước </a:t>
            </a:r>
            <a:r>
              <a:rPr lang="en-US" sz="4000"/>
              <a:t>ta, có nhiều đỉnh………,  </a:t>
            </a:r>
            <a:endParaRPr lang="en-US" sz="4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sườn </a:t>
            </a:r>
            <a:r>
              <a:rPr lang="en-US" sz="4000"/>
              <a:t>………, thung lũng </a:t>
            </a:r>
            <a:endParaRPr lang="en-US" sz="4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………</a:t>
            </a:r>
            <a:r>
              <a:rPr lang="en-US" sz="4000"/>
              <a:t>và.…… Khí hậu ở những </a:t>
            </a:r>
            <a:endParaRPr lang="en-US" sz="4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nơi </a:t>
            </a:r>
            <a:r>
              <a:rPr lang="en-US" sz="4000"/>
              <a:t>cao ……… quanh năm.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981200" y="1501775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Hồng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943600" y="1501775"/>
            <a:ext cx="1384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Đà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657600" y="228600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cao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105400" y="2263775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đồ sộ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5562600" y="3048000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nhọn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905000" y="3810000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dốc 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85800" y="4572000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hẹp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2552700" y="4572000"/>
            <a:ext cx="1562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sâu 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62200" y="52578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lạnh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  <p:bldP spid="54278" grpId="0"/>
      <p:bldP spid="54279" grpId="0"/>
      <p:bldP spid="54280" grpId="0"/>
      <p:bldP spid="54281" grpId="0"/>
      <p:bldP spid="54282" grpId="0"/>
      <p:bldP spid="54283" grpId="0"/>
      <p:bldP spid="54284" grpId="0"/>
      <p:bldP spid="542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495776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924800" cy="12192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2121"/>
                </a:solidFill>
              </a:rPr>
              <a:t/>
            </a:r>
            <a:br>
              <a:rPr lang="en-US" sz="2800" b="1" smtClean="0">
                <a:solidFill>
                  <a:srgbClr val="FF2121"/>
                </a:solidFill>
              </a:rPr>
            </a:br>
            <a:r>
              <a:rPr lang="en-US" sz="2800" b="1" smtClean="0">
                <a:solidFill>
                  <a:srgbClr val="FF2121"/>
                </a:solidFill>
              </a:rPr>
              <a:t>DÃY NÚI HOÀNG LIÊN SƠN</a:t>
            </a:r>
          </a:p>
        </p:txBody>
      </p:sp>
      <p:pic>
        <p:nvPicPr>
          <p:cNvPr id="7171" name="Picture 10" descr="Kienthuc-Hoang-lien-Son_QD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84275"/>
            <a:ext cx="85344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3820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4343400"/>
            <a:ext cx="8915400" cy="2286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b="1" smtClean="0">
                <a:solidFill>
                  <a:srgbClr val="FF0000"/>
                </a:solidFill>
              </a:rPr>
              <a:t>1)Kể tên các dãy núi chính ở phía bắc nước ta, trong những dãy núi đó, dãy núi nào dài nhất?</a:t>
            </a:r>
          </a:p>
        </p:txBody>
      </p:sp>
      <p:sp>
        <p:nvSpPr>
          <p:cNvPr id="8196" name="Rectangle 38"/>
          <p:cNvSpPr>
            <a:spLocks noChangeArrowheads="1"/>
          </p:cNvSpPr>
          <p:nvPr/>
        </p:nvSpPr>
        <p:spPr bwMode="auto">
          <a:xfrm>
            <a:off x="3048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en-US">
                <a:solidFill>
                  <a:schemeClr val="accent2"/>
                </a:solidFill>
              </a:rPr>
              <a:t>1. Hoàng Liên Sơn-dãy núi cao và đồ sộ nhất Việt Nam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2" name="Picture 32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9154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3810000" y="1295400"/>
            <a:ext cx="990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6657975" y="1676400"/>
            <a:ext cx="248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Dãy núi Bắc Sơn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89918" y="5334000"/>
            <a:ext cx="90540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2121"/>
                </a:solidFill>
              </a:rPr>
              <a:t>Dãy núi Hoàng Liên Sơn dài nhất</a:t>
            </a: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2286000" y="381000"/>
            <a:ext cx="2709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/>
              <a:t>Dãy núi sông Gâm</a:t>
            </a:r>
          </a:p>
          <a:p>
            <a:endParaRPr lang="en-US"/>
          </a:p>
        </p:txBody>
      </p:sp>
      <p:sp>
        <p:nvSpPr>
          <p:cNvPr id="15425" name="Line 65"/>
          <p:cNvSpPr>
            <a:spLocks noChangeShapeType="1"/>
          </p:cNvSpPr>
          <p:nvPr/>
        </p:nvSpPr>
        <p:spPr bwMode="auto">
          <a:xfrm flipH="1">
            <a:off x="5486400" y="12954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6172200" y="9144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/>
              <a:t>Dãy núi Ngân Sơn</a:t>
            </a:r>
          </a:p>
          <a:p>
            <a:endParaRPr lang="en-US"/>
          </a:p>
        </p:txBody>
      </p:sp>
      <p:sp>
        <p:nvSpPr>
          <p:cNvPr id="15427" name="Line 67"/>
          <p:cNvSpPr>
            <a:spLocks noChangeShapeType="1"/>
          </p:cNvSpPr>
          <p:nvPr/>
        </p:nvSpPr>
        <p:spPr bwMode="auto">
          <a:xfrm flipH="1">
            <a:off x="5943600" y="2057400"/>
            <a:ext cx="1143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44" name="Text Box 84"/>
          <p:cNvSpPr txBox="1">
            <a:spLocks noChangeArrowheads="1"/>
          </p:cNvSpPr>
          <p:nvPr/>
        </p:nvSpPr>
        <p:spPr bwMode="auto">
          <a:xfrm>
            <a:off x="4800600" y="48768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Dãy núi Đông Triều</a:t>
            </a:r>
          </a:p>
        </p:txBody>
      </p:sp>
      <p:sp>
        <p:nvSpPr>
          <p:cNvPr id="15445" name="Line 85"/>
          <p:cNvSpPr>
            <a:spLocks noChangeShapeType="1"/>
          </p:cNvSpPr>
          <p:nvPr/>
        </p:nvSpPr>
        <p:spPr bwMode="auto">
          <a:xfrm flipV="1">
            <a:off x="5943600" y="3886200"/>
            <a:ext cx="609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48" name="Text Box 88"/>
          <p:cNvSpPr txBox="1">
            <a:spLocks noChangeArrowheads="1"/>
          </p:cNvSpPr>
          <p:nvPr/>
        </p:nvSpPr>
        <p:spPr bwMode="auto">
          <a:xfrm>
            <a:off x="0" y="4267200"/>
            <a:ext cx="3522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/>
              <a:t>Dãy núi Hoàng Liên Sơn</a:t>
            </a:r>
          </a:p>
          <a:p>
            <a:endParaRPr lang="en-US"/>
          </a:p>
        </p:txBody>
      </p:sp>
      <p:sp>
        <p:nvSpPr>
          <p:cNvPr id="15449" name="Line 89"/>
          <p:cNvSpPr>
            <a:spLocks noChangeShapeType="1"/>
          </p:cNvSpPr>
          <p:nvPr/>
        </p:nvSpPr>
        <p:spPr bwMode="auto">
          <a:xfrm flipV="1">
            <a:off x="1219200" y="2971800"/>
            <a:ext cx="17526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8" grpId="0" animBg="1"/>
      <p:bldP spid="15403" grpId="0"/>
      <p:bldP spid="15406" grpId="0"/>
      <p:bldP spid="15423" grpId="0"/>
      <p:bldP spid="15425" grpId="0" animBg="1"/>
      <p:bldP spid="15426" grpId="0"/>
      <p:bldP spid="15427" grpId="0" animBg="1"/>
      <p:bldP spid="15444" grpId="0"/>
      <p:bldP spid="15445" grpId="0" animBg="1"/>
      <p:bldP spid="15448" grpId="0"/>
      <p:bldP spid="154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scan001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609600"/>
            <a:ext cx="7315200" cy="4140200"/>
          </a:xfrm>
          <a:noFill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85800" y="5029200"/>
            <a:ext cx="8001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Dãy núi Hoàng Liên Sơn nằm giữa sông Hồng và sông Đà</a:t>
            </a:r>
          </a:p>
          <a:p>
            <a:pPr algn="ctr"/>
            <a:endParaRPr lang="en-US" sz="3600"/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914400" y="60198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/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1447800" y="36576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Hình 1. Lược đồ các dãy núi chính ở Bắc Bộ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0" y="541145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2)Dãy Hoàng Liên Sơn nằm ở phía nào của sông Hồng và sông Đà?</a:t>
            </a:r>
          </a:p>
        </p:txBody>
      </p:sp>
      <p:pic>
        <p:nvPicPr>
          <p:cNvPr id="10247" name="Picture 14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31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5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31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2049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/>
          </p:cNvGrpSpPr>
          <p:nvPr/>
        </p:nvGrpSpPr>
        <p:grpSpPr bwMode="auto">
          <a:xfrm>
            <a:off x="-11113" y="-76200"/>
            <a:ext cx="9525001" cy="6646863"/>
            <a:chOff x="-10319" y="-76200"/>
            <a:chExt cx="9525000" cy="6646247"/>
          </a:xfrm>
        </p:grpSpPr>
        <p:pic>
          <p:nvPicPr>
            <p:cNvPr id="11271" name="Picture 5" descr="C:\Users\Nguyen Lam\Desktop\Trang Trí\scan0047 (1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0319" y="-76200"/>
              <a:ext cx="9525000" cy="6646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Freeform 2"/>
            <p:cNvSpPr/>
            <p:nvPr/>
          </p:nvSpPr>
          <p:spPr>
            <a:xfrm>
              <a:off x="150019" y="258732"/>
              <a:ext cx="8994774" cy="6306552"/>
            </a:xfrm>
            <a:custGeom>
              <a:avLst/>
              <a:gdLst>
                <a:gd name="connsiteX0" fmla="*/ 8993875 w 8993875"/>
                <a:gd name="connsiteY0" fmla="*/ 3589362 h 6305756"/>
                <a:gd name="connsiteX1" fmla="*/ 8980227 w 8993875"/>
                <a:gd name="connsiteY1" fmla="*/ 3521123 h 6305756"/>
                <a:gd name="connsiteX2" fmla="*/ 8925636 w 8993875"/>
                <a:gd name="connsiteY2" fmla="*/ 3507475 h 6305756"/>
                <a:gd name="connsiteX3" fmla="*/ 8884693 w 8993875"/>
                <a:gd name="connsiteY3" fmla="*/ 3480180 h 6305756"/>
                <a:gd name="connsiteX4" fmla="*/ 8871045 w 8993875"/>
                <a:gd name="connsiteY4" fmla="*/ 3439236 h 6305756"/>
                <a:gd name="connsiteX5" fmla="*/ 8802806 w 8993875"/>
                <a:gd name="connsiteY5" fmla="*/ 3357350 h 6305756"/>
                <a:gd name="connsiteX6" fmla="*/ 8720920 w 8993875"/>
                <a:gd name="connsiteY6" fmla="*/ 3302759 h 6305756"/>
                <a:gd name="connsiteX7" fmla="*/ 8639033 w 8993875"/>
                <a:gd name="connsiteY7" fmla="*/ 3316406 h 6305756"/>
                <a:gd name="connsiteX8" fmla="*/ 8598090 w 8993875"/>
                <a:gd name="connsiteY8" fmla="*/ 3343702 h 6305756"/>
                <a:gd name="connsiteX9" fmla="*/ 8529851 w 8993875"/>
                <a:gd name="connsiteY9" fmla="*/ 3357350 h 6305756"/>
                <a:gd name="connsiteX10" fmla="*/ 8475260 w 8993875"/>
                <a:gd name="connsiteY10" fmla="*/ 3370997 h 6305756"/>
                <a:gd name="connsiteX11" fmla="*/ 8338782 w 8993875"/>
                <a:gd name="connsiteY11" fmla="*/ 3411941 h 6305756"/>
                <a:gd name="connsiteX12" fmla="*/ 8243248 w 8993875"/>
                <a:gd name="connsiteY12" fmla="*/ 3398293 h 6305756"/>
                <a:gd name="connsiteX13" fmla="*/ 8229600 w 8993875"/>
                <a:gd name="connsiteY13" fmla="*/ 3357350 h 6305756"/>
                <a:gd name="connsiteX14" fmla="*/ 8215953 w 8993875"/>
                <a:gd name="connsiteY14" fmla="*/ 3289111 h 6305756"/>
                <a:gd name="connsiteX15" fmla="*/ 8134066 w 8993875"/>
                <a:gd name="connsiteY15" fmla="*/ 3302759 h 6305756"/>
                <a:gd name="connsiteX16" fmla="*/ 8065827 w 8993875"/>
                <a:gd name="connsiteY16" fmla="*/ 3384645 h 6305756"/>
                <a:gd name="connsiteX17" fmla="*/ 8024884 w 8993875"/>
                <a:gd name="connsiteY17" fmla="*/ 3289111 h 6305756"/>
                <a:gd name="connsiteX18" fmla="*/ 8011236 w 8993875"/>
                <a:gd name="connsiteY18" fmla="*/ 3220872 h 6305756"/>
                <a:gd name="connsiteX19" fmla="*/ 7956645 w 8993875"/>
                <a:gd name="connsiteY19" fmla="*/ 3179929 h 6305756"/>
                <a:gd name="connsiteX20" fmla="*/ 7915702 w 8993875"/>
                <a:gd name="connsiteY20" fmla="*/ 3138986 h 6305756"/>
                <a:gd name="connsiteX21" fmla="*/ 7751929 w 8993875"/>
                <a:gd name="connsiteY21" fmla="*/ 3138986 h 6305756"/>
                <a:gd name="connsiteX22" fmla="*/ 7724633 w 8993875"/>
                <a:gd name="connsiteY22" fmla="*/ 3084394 h 6305756"/>
                <a:gd name="connsiteX23" fmla="*/ 7710985 w 8993875"/>
                <a:gd name="connsiteY23" fmla="*/ 3043451 h 6305756"/>
                <a:gd name="connsiteX24" fmla="*/ 7629099 w 8993875"/>
                <a:gd name="connsiteY24" fmla="*/ 3016156 h 6305756"/>
                <a:gd name="connsiteX25" fmla="*/ 7519917 w 8993875"/>
                <a:gd name="connsiteY25" fmla="*/ 2988860 h 6305756"/>
                <a:gd name="connsiteX26" fmla="*/ 7478974 w 8993875"/>
                <a:gd name="connsiteY26" fmla="*/ 2961565 h 6305756"/>
                <a:gd name="connsiteX27" fmla="*/ 7560860 w 8993875"/>
                <a:gd name="connsiteY27" fmla="*/ 2947917 h 6305756"/>
                <a:gd name="connsiteX28" fmla="*/ 7506269 w 8993875"/>
                <a:gd name="connsiteY28" fmla="*/ 2756848 h 6305756"/>
                <a:gd name="connsiteX29" fmla="*/ 7438030 w 8993875"/>
                <a:gd name="connsiteY29" fmla="*/ 2770496 h 6305756"/>
                <a:gd name="connsiteX30" fmla="*/ 7356144 w 8993875"/>
                <a:gd name="connsiteY30" fmla="*/ 2797792 h 6305756"/>
                <a:gd name="connsiteX31" fmla="*/ 7301553 w 8993875"/>
                <a:gd name="connsiteY31" fmla="*/ 2634018 h 6305756"/>
                <a:gd name="connsiteX32" fmla="*/ 7206018 w 8993875"/>
                <a:gd name="connsiteY32" fmla="*/ 2620371 h 6305756"/>
                <a:gd name="connsiteX33" fmla="*/ 7165075 w 8993875"/>
                <a:gd name="connsiteY33" fmla="*/ 2606723 h 6305756"/>
                <a:gd name="connsiteX34" fmla="*/ 7014950 w 8993875"/>
                <a:gd name="connsiteY34" fmla="*/ 2606723 h 6305756"/>
                <a:gd name="connsiteX35" fmla="*/ 7042245 w 8993875"/>
                <a:gd name="connsiteY35" fmla="*/ 2497541 h 6305756"/>
                <a:gd name="connsiteX36" fmla="*/ 7069541 w 8993875"/>
                <a:gd name="connsiteY36" fmla="*/ 2415654 h 6305756"/>
                <a:gd name="connsiteX37" fmla="*/ 7083188 w 8993875"/>
                <a:gd name="connsiteY37" fmla="*/ 2361063 h 6305756"/>
                <a:gd name="connsiteX38" fmla="*/ 7096836 w 8993875"/>
                <a:gd name="connsiteY38" fmla="*/ 2320120 h 6305756"/>
                <a:gd name="connsiteX39" fmla="*/ 7055893 w 8993875"/>
                <a:gd name="connsiteY39" fmla="*/ 2279177 h 6305756"/>
                <a:gd name="connsiteX40" fmla="*/ 7028597 w 8993875"/>
                <a:gd name="connsiteY40" fmla="*/ 2142699 h 6305756"/>
                <a:gd name="connsiteX41" fmla="*/ 7014950 w 8993875"/>
                <a:gd name="connsiteY41" fmla="*/ 2088108 h 6305756"/>
                <a:gd name="connsiteX42" fmla="*/ 7001302 w 8993875"/>
                <a:gd name="connsiteY42" fmla="*/ 2006221 h 6305756"/>
                <a:gd name="connsiteX43" fmla="*/ 6919415 w 8993875"/>
                <a:gd name="connsiteY43" fmla="*/ 1978926 h 6305756"/>
                <a:gd name="connsiteX44" fmla="*/ 6905768 w 8993875"/>
                <a:gd name="connsiteY44" fmla="*/ 1883392 h 6305756"/>
                <a:gd name="connsiteX45" fmla="*/ 6851176 w 8993875"/>
                <a:gd name="connsiteY45" fmla="*/ 1801505 h 6305756"/>
                <a:gd name="connsiteX46" fmla="*/ 6892120 w 8993875"/>
                <a:gd name="connsiteY46" fmla="*/ 1596789 h 6305756"/>
                <a:gd name="connsiteX47" fmla="*/ 6933063 w 8993875"/>
                <a:gd name="connsiteY47" fmla="*/ 1501254 h 6305756"/>
                <a:gd name="connsiteX48" fmla="*/ 7014950 w 8993875"/>
                <a:gd name="connsiteY48" fmla="*/ 1460311 h 6305756"/>
                <a:gd name="connsiteX49" fmla="*/ 7055893 w 8993875"/>
                <a:gd name="connsiteY49" fmla="*/ 1419368 h 6305756"/>
                <a:gd name="connsiteX50" fmla="*/ 7096836 w 8993875"/>
                <a:gd name="connsiteY50" fmla="*/ 1392072 h 6305756"/>
                <a:gd name="connsiteX51" fmla="*/ 7124132 w 8993875"/>
                <a:gd name="connsiteY51" fmla="*/ 1351129 h 6305756"/>
                <a:gd name="connsiteX52" fmla="*/ 7151427 w 8993875"/>
                <a:gd name="connsiteY52" fmla="*/ 1214651 h 6305756"/>
                <a:gd name="connsiteX53" fmla="*/ 7178723 w 8993875"/>
                <a:gd name="connsiteY53" fmla="*/ 1132765 h 6305756"/>
                <a:gd name="connsiteX54" fmla="*/ 7192371 w 8993875"/>
                <a:gd name="connsiteY54" fmla="*/ 1091821 h 6305756"/>
                <a:gd name="connsiteX55" fmla="*/ 7219666 w 8993875"/>
                <a:gd name="connsiteY55" fmla="*/ 1050878 h 6305756"/>
                <a:gd name="connsiteX56" fmla="*/ 7192371 w 8993875"/>
                <a:gd name="connsiteY56" fmla="*/ 1009935 h 6305756"/>
                <a:gd name="connsiteX57" fmla="*/ 7069541 w 8993875"/>
                <a:gd name="connsiteY57" fmla="*/ 955344 h 6305756"/>
                <a:gd name="connsiteX58" fmla="*/ 6987654 w 8993875"/>
                <a:gd name="connsiteY58" fmla="*/ 900753 h 6305756"/>
                <a:gd name="connsiteX59" fmla="*/ 6864824 w 8993875"/>
                <a:gd name="connsiteY59" fmla="*/ 805218 h 6305756"/>
                <a:gd name="connsiteX60" fmla="*/ 6823881 w 8993875"/>
                <a:gd name="connsiteY60" fmla="*/ 791571 h 6305756"/>
                <a:gd name="connsiteX61" fmla="*/ 6782938 w 8993875"/>
                <a:gd name="connsiteY61" fmla="*/ 764275 h 6305756"/>
                <a:gd name="connsiteX62" fmla="*/ 6660108 w 8993875"/>
                <a:gd name="connsiteY62" fmla="*/ 805218 h 6305756"/>
                <a:gd name="connsiteX63" fmla="*/ 6619165 w 8993875"/>
                <a:gd name="connsiteY63" fmla="*/ 846162 h 6305756"/>
                <a:gd name="connsiteX64" fmla="*/ 6523630 w 8993875"/>
                <a:gd name="connsiteY64" fmla="*/ 887105 h 6305756"/>
                <a:gd name="connsiteX65" fmla="*/ 6482687 w 8993875"/>
                <a:gd name="connsiteY65" fmla="*/ 873457 h 6305756"/>
                <a:gd name="connsiteX66" fmla="*/ 6455391 w 8993875"/>
                <a:gd name="connsiteY66" fmla="*/ 832514 h 6305756"/>
                <a:gd name="connsiteX67" fmla="*/ 6332562 w 8993875"/>
                <a:gd name="connsiteY67" fmla="*/ 723332 h 6305756"/>
                <a:gd name="connsiteX68" fmla="*/ 6250675 w 8993875"/>
                <a:gd name="connsiteY68" fmla="*/ 696036 h 6305756"/>
                <a:gd name="connsiteX69" fmla="*/ 6168788 w 8993875"/>
                <a:gd name="connsiteY69" fmla="*/ 668741 h 6305756"/>
                <a:gd name="connsiteX70" fmla="*/ 6086902 w 8993875"/>
                <a:gd name="connsiteY70" fmla="*/ 641445 h 6305756"/>
                <a:gd name="connsiteX71" fmla="*/ 5964072 w 8993875"/>
                <a:gd name="connsiteY71" fmla="*/ 668741 h 6305756"/>
                <a:gd name="connsiteX72" fmla="*/ 5923129 w 8993875"/>
                <a:gd name="connsiteY72" fmla="*/ 709684 h 6305756"/>
                <a:gd name="connsiteX73" fmla="*/ 5841242 w 8993875"/>
                <a:gd name="connsiteY73" fmla="*/ 750627 h 6305756"/>
                <a:gd name="connsiteX74" fmla="*/ 5718412 w 8993875"/>
                <a:gd name="connsiteY74" fmla="*/ 736980 h 6305756"/>
                <a:gd name="connsiteX75" fmla="*/ 5704765 w 8993875"/>
                <a:gd name="connsiteY75" fmla="*/ 655093 h 6305756"/>
                <a:gd name="connsiteX76" fmla="*/ 5581935 w 8993875"/>
                <a:gd name="connsiteY76" fmla="*/ 559559 h 6305756"/>
                <a:gd name="connsiteX77" fmla="*/ 5500048 w 8993875"/>
                <a:gd name="connsiteY77" fmla="*/ 532263 h 6305756"/>
                <a:gd name="connsiteX78" fmla="*/ 5459105 w 8993875"/>
                <a:gd name="connsiteY78" fmla="*/ 518615 h 6305756"/>
                <a:gd name="connsiteX79" fmla="*/ 5349923 w 8993875"/>
                <a:gd name="connsiteY79" fmla="*/ 491320 h 6305756"/>
                <a:gd name="connsiteX80" fmla="*/ 5308979 w 8993875"/>
                <a:gd name="connsiteY80" fmla="*/ 341194 h 6305756"/>
                <a:gd name="connsiteX81" fmla="*/ 5281684 w 8993875"/>
                <a:gd name="connsiteY81" fmla="*/ 300251 h 6305756"/>
                <a:gd name="connsiteX82" fmla="*/ 5268036 w 8993875"/>
                <a:gd name="connsiteY82" fmla="*/ 259308 h 6305756"/>
                <a:gd name="connsiteX83" fmla="*/ 5213445 w 8993875"/>
                <a:gd name="connsiteY83" fmla="*/ 218365 h 6305756"/>
                <a:gd name="connsiteX84" fmla="*/ 5117911 w 8993875"/>
                <a:gd name="connsiteY84" fmla="*/ 150126 h 6305756"/>
                <a:gd name="connsiteX85" fmla="*/ 5063320 w 8993875"/>
                <a:gd name="connsiteY85" fmla="*/ 54592 h 6305756"/>
                <a:gd name="connsiteX86" fmla="*/ 5022376 w 8993875"/>
                <a:gd name="connsiteY86" fmla="*/ 27296 h 6305756"/>
                <a:gd name="connsiteX87" fmla="*/ 4940490 w 8993875"/>
                <a:gd name="connsiteY87" fmla="*/ 0 h 6305756"/>
                <a:gd name="connsiteX88" fmla="*/ 4790365 w 8993875"/>
                <a:gd name="connsiteY88" fmla="*/ 13648 h 6305756"/>
                <a:gd name="connsiteX89" fmla="*/ 4776717 w 8993875"/>
                <a:gd name="connsiteY89" fmla="*/ 54592 h 6305756"/>
                <a:gd name="connsiteX90" fmla="*/ 4694830 w 8993875"/>
                <a:gd name="connsiteY90" fmla="*/ 136478 h 6305756"/>
                <a:gd name="connsiteX91" fmla="*/ 4612944 w 8993875"/>
                <a:gd name="connsiteY91" fmla="*/ 150126 h 6305756"/>
                <a:gd name="connsiteX92" fmla="*/ 4503762 w 8993875"/>
                <a:gd name="connsiteY92" fmla="*/ 177421 h 6305756"/>
                <a:gd name="connsiteX93" fmla="*/ 4462818 w 8993875"/>
                <a:gd name="connsiteY93" fmla="*/ 204717 h 6305756"/>
                <a:gd name="connsiteX94" fmla="*/ 4421875 w 8993875"/>
                <a:gd name="connsiteY94" fmla="*/ 218365 h 6305756"/>
                <a:gd name="connsiteX95" fmla="*/ 4326341 w 8993875"/>
                <a:gd name="connsiteY95" fmla="*/ 272956 h 6305756"/>
                <a:gd name="connsiteX96" fmla="*/ 4285397 w 8993875"/>
                <a:gd name="connsiteY96" fmla="*/ 313899 h 6305756"/>
                <a:gd name="connsiteX97" fmla="*/ 4244454 w 8993875"/>
                <a:gd name="connsiteY97" fmla="*/ 341194 h 6305756"/>
                <a:gd name="connsiteX98" fmla="*/ 4162568 w 8993875"/>
                <a:gd name="connsiteY98" fmla="*/ 423081 h 6305756"/>
                <a:gd name="connsiteX99" fmla="*/ 4148920 w 8993875"/>
                <a:gd name="connsiteY99" fmla="*/ 491320 h 6305756"/>
                <a:gd name="connsiteX100" fmla="*/ 4162568 w 8993875"/>
                <a:gd name="connsiteY100" fmla="*/ 709684 h 6305756"/>
                <a:gd name="connsiteX101" fmla="*/ 4148920 w 8993875"/>
                <a:gd name="connsiteY101" fmla="*/ 805218 h 6305756"/>
                <a:gd name="connsiteX102" fmla="*/ 4135272 w 8993875"/>
                <a:gd name="connsiteY102" fmla="*/ 846162 h 6305756"/>
                <a:gd name="connsiteX103" fmla="*/ 4039738 w 8993875"/>
                <a:gd name="connsiteY103" fmla="*/ 955344 h 6305756"/>
                <a:gd name="connsiteX104" fmla="*/ 3998794 w 8993875"/>
                <a:gd name="connsiteY104" fmla="*/ 968992 h 6305756"/>
                <a:gd name="connsiteX105" fmla="*/ 3780430 w 8993875"/>
                <a:gd name="connsiteY105" fmla="*/ 982639 h 6305756"/>
                <a:gd name="connsiteX106" fmla="*/ 3753135 w 8993875"/>
                <a:gd name="connsiteY106" fmla="*/ 1078174 h 6305756"/>
                <a:gd name="connsiteX107" fmla="*/ 3684896 w 8993875"/>
                <a:gd name="connsiteY107" fmla="*/ 1160060 h 6305756"/>
                <a:gd name="connsiteX108" fmla="*/ 3643953 w 8993875"/>
                <a:gd name="connsiteY108" fmla="*/ 1241947 h 6305756"/>
                <a:gd name="connsiteX109" fmla="*/ 3562066 w 8993875"/>
                <a:gd name="connsiteY109" fmla="*/ 1269242 h 6305756"/>
                <a:gd name="connsiteX110" fmla="*/ 3521123 w 8993875"/>
                <a:gd name="connsiteY110" fmla="*/ 1282890 h 6305756"/>
                <a:gd name="connsiteX111" fmla="*/ 3466532 w 8993875"/>
                <a:gd name="connsiteY111" fmla="*/ 1214651 h 6305756"/>
                <a:gd name="connsiteX112" fmla="*/ 3398293 w 8993875"/>
                <a:gd name="connsiteY112" fmla="*/ 1146412 h 6305756"/>
                <a:gd name="connsiteX113" fmla="*/ 3425588 w 8993875"/>
                <a:gd name="connsiteY113" fmla="*/ 1105469 h 6305756"/>
                <a:gd name="connsiteX114" fmla="*/ 3425588 w 8993875"/>
                <a:gd name="connsiteY114" fmla="*/ 928048 h 6305756"/>
                <a:gd name="connsiteX115" fmla="*/ 3138985 w 8993875"/>
                <a:gd name="connsiteY115" fmla="*/ 996287 h 6305756"/>
                <a:gd name="connsiteX116" fmla="*/ 3111690 w 8993875"/>
                <a:gd name="connsiteY116" fmla="*/ 1050878 h 6305756"/>
                <a:gd name="connsiteX117" fmla="*/ 3098042 w 8993875"/>
                <a:gd name="connsiteY117" fmla="*/ 1105469 h 6305756"/>
                <a:gd name="connsiteX118" fmla="*/ 3057099 w 8993875"/>
                <a:gd name="connsiteY118" fmla="*/ 1132765 h 6305756"/>
                <a:gd name="connsiteX119" fmla="*/ 3029803 w 8993875"/>
                <a:gd name="connsiteY119" fmla="*/ 1214651 h 6305756"/>
                <a:gd name="connsiteX120" fmla="*/ 2988860 w 8993875"/>
                <a:gd name="connsiteY120" fmla="*/ 1392072 h 6305756"/>
                <a:gd name="connsiteX121" fmla="*/ 2947917 w 8993875"/>
                <a:gd name="connsiteY121" fmla="*/ 1555845 h 6305756"/>
                <a:gd name="connsiteX122" fmla="*/ 2934269 w 8993875"/>
                <a:gd name="connsiteY122" fmla="*/ 1596789 h 6305756"/>
                <a:gd name="connsiteX123" fmla="*/ 2893326 w 8993875"/>
                <a:gd name="connsiteY123" fmla="*/ 1610436 h 6305756"/>
                <a:gd name="connsiteX124" fmla="*/ 2838735 w 8993875"/>
                <a:gd name="connsiteY124" fmla="*/ 1637732 h 6305756"/>
                <a:gd name="connsiteX125" fmla="*/ 2879678 w 8993875"/>
                <a:gd name="connsiteY125" fmla="*/ 1610436 h 6305756"/>
                <a:gd name="connsiteX126" fmla="*/ 2866030 w 8993875"/>
                <a:gd name="connsiteY126" fmla="*/ 1542197 h 6305756"/>
                <a:gd name="connsiteX127" fmla="*/ 2838735 w 8993875"/>
                <a:gd name="connsiteY127" fmla="*/ 1501254 h 6305756"/>
                <a:gd name="connsiteX128" fmla="*/ 2866030 w 8993875"/>
                <a:gd name="connsiteY128" fmla="*/ 1419368 h 6305756"/>
                <a:gd name="connsiteX129" fmla="*/ 2825087 w 8993875"/>
                <a:gd name="connsiteY129" fmla="*/ 1378424 h 6305756"/>
                <a:gd name="connsiteX130" fmla="*/ 2770496 w 8993875"/>
                <a:gd name="connsiteY130" fmla="*/ 1364777 h 6305756"/>
                <a:gd name="connsiteX131" fmla="*/ 2429302 w 8993875"/>
                <a:gd name="connsiteY131" fmla="*/ 1323833 h 6305756"/>
                <a:gd name="connsiteX132" fmla="*/ 2388359 w 8993875"/>
                <a:gd name="connsiteY132" fmla="*/ 1310186 h 6305756"/>
                <a:gd name="connsiteX133" fmla="*/ 2429302 w 8993875"/>
                <a:gd name="connsiteY133" fmla="*/ 1296538 h 6305756"/>
                <a:gd name="connsiteX134" fmla="*/ 2538484 w 8993875"/>
                <a:gd name="connsiteY134" fmla="*/ 1255594 h 6305756"/>
                <a:gd name="connsiteX135" fmla="*/ 2565779 w 8993875"/>
                <a:gd name="connsiteY135" fmla="*/ 1214651 h 6305756"/>
                <a:gd name="connsiteX136" fmla="*/ 2552132 w 8993875"/>
                <a:gd name="connsiteY136" fmla="*/ 1160060 h 6305756"/>
                <a:gd name="connsiteX137" fmla="*/ 2429302 w 8993875"/>
                <a:gd name="connsiteY137" fmla="*/ 1091821 h 6305756"/>
                <a:gd name="connsiteX138" fmla="*/ 2374711 w 8993875"/>
                <a:gd name="connsiteY138" fmla="*/ 1241947 h 6305756"/>
                <a:gd name="connsiteX139" fmla="*/ 2306472 w 8993875"/>
                <a:gd name="connsiteY139" fmla="*/ 1310186 h 6305756"/>
                <a:gd name="connsiteX140" fmla="*/ 2265529 w 8993875"/>
                <a:gd name="connsiteY140" fmla="*/ 1392072 h 6305756"/>
                <a:gd name="connsiteX141" fmla="*/ 2279176 w 8993875"/>
                <a:gd name="connsiteY141" fmla="*/ 1446663 h 6305756"/>
                <a:gd name="connsiteX142" fmla="*/ 2210938 w 8993875"/>
                <a:gd name="connsiteY142" fmla="*/ 1433015 h 6305756"/>
                <a:gd name="connsiteX143" fmla="*/ 2197290 w 8993875"/>
                <a:gd name="connsiteY143" fmla="*/ 1378424 h 6305756"/>
                <a:gd name="connsiteX144" fmla="*/ 2183642 w 8993875"/>
                <a:gd name="connsiteY144" fmla="*/ 1296538 h 6305756"/>
                <a:gd name="connsiteX145" fmla="*/ 2156347 w 8993875"/>
                <a:gd name="connsiteY145" fmla="*/ 1255594 h 6305756"/>
                <a:gd name="connsiteX146" fmla="*/ 2142699 w 8993875"/>
                <a:gd name="connsiteY146" fmla="*/ 1214651 h 6305756"/>
                <a:gd name="connsiteX147" fmla="*/ 2129051 w 8993875"/>
                <a:gd name="connsiteY147" fmla="*/ 1105469 h 6305756"/>
                <a:gd name="connsiteX148" fmla="*/ 2088108 w 8993875"/>
                <a:gd name="connsiteY148" fmla="*/ 1064526 h 6305756"/>
                <a:gd name="connsiteX149" fmla="*/ 2006221 w 8993875"/>
                <a:gd name="connsiteY149" fmla="*/ 1023583 h 6305756"/>
                <a:gd name="connsiteX150" fmla="*/ 1897039 w 8993875"/>
                <a:gd name="connsiteY150" fmla="*/ 1037230 h 6305756"/>
                <a:gd name="connsiteX151" fmla="*/ 1842448 w 8993875"/>
                <a:gd name="connsiteY151" fmla="*/ 1119117 h 6305756"/>
                <a:gd name="connsiteX152" fmla="*/ 1815153 w 8993875"/>
                <a:gd name="connsiteY152" fmla="*/ 1173708 h 6305756"/>
                <a:gd name="connsiteX153" fmla="*/ 1733266 w 8993875"/>
                <a:gd name="connsiteY153" fmla="*/ 1255594 h 6305756"/>
                <a:gd name="connsiteX154" fmla="*/ 1692323 w 8993875"/>
                <a:gd name="connsiteY154" fmla="*/ 1296538 h 6305756"/>
                <a:gd name="connsiteX155" fmla="*/ 1651379 w 8993875"/>
                <a:gd name="connsiteY155" fmla="*/ 1337481 h 6305756"/>
                <a:gd name="connsiteX156" fmla="*/ 1583141 w 8993875"/>
                <a:gd name="connsiteY156" fmla="*/ 1460311 h 6305756"/>
                <a:gd name="connsiteX157" fmla="*/ 1569493 w 8993875"/>
                <a:gd name="connsiteY157" fmla="*/ 1501254 h 6305756"/>
                <a:gd name="connsiteX158" fmla="*/ 1514902 w 8993875"/>
                <a:gd name="connsiteY158" fmla="*/ 1596789 h 6305756"/>
                <a:gd name="connsiteX159" fmla="*/ 1405720 w 8993875"/>
                <a:gd name="connsiteY159" fmla="*/ 1665027 h 6305756"/>
                <a:gd name="connsiteX160" fmla="*/ 1392072 w 8993875"/>
                <a:gd name="connsiteY160" fmla="*/ 1610436 h 6305756"/>
                <a:gd name="connsiteX161" fmla="*/ 1378424 w 8993875"/>
                <a:gd name="connsiteY161" fmla="*/ 1542197 h 6305756"/>
                <a:gd name="connsiteX162" fmla="*/ 1310185 w 8993875"/>
                <a:gd name="connsiteY162" fmla="*/ 1460311 h 6305756"/>
                <a:gd name="connsiteX163" fmla="*/ 1228299 w 8993875"/>
                <a:gd name="connsiteY163" fmla="*/ 1296538 h 6305756"/>
                <a:gd name="connsiteX164" fmla="*/ 1187356 w 8993875"/>
                <a:gd name="connsiteY164" fmla="*/ 1269242 h 6305756"/>
                <a:gd name="connsiteX165" fmla="*/ 1105469 w 8993875"/>
                <a:gd name="connsiteY165" fmla="*/ 1241947 h 6305756"/>
                <a:gd name="connsiteX166" fmla="*/ 1064526 w 8993875"/>
                <a:gd name="connsiteY166" fmla="*/ 1201003 h 6305756"/>
                <a:gd name="connsiteX167" fmla="*/ 1037230 w 8993875"/>
                <a:gd name="connsiteY167" fmla="*/ 1160060 h 6305756"/>
                <a:gd name="connsiteX168" fmla="*/ 955344 w 8993875"/>
                <a:gd name="connsiteY168" fmla="*/ 1091821 h 6305756"/>
                <a:gd name="connsiteX169" fmla="*/ 777923 w 8993875"/>
                <a:gd name="connsiteY169" fmla="*/ 1064526 h 6305756"/>
                <a:gd name="connsiteX170" fmla="*/ 696036 w 8993875"/>
                <a:gd name="connsiteY170" fmla="*/ 1050878 h 6305756"/>
                <a:gd name="connsiteX171" fmla="*/ 614150 w 8993875"/>
                <a:gd name="connsiteY171" fmla="*/ 1064526 h 6305756"/>
                <a:gd name="connsiteX172" fmla="*/ 627797 w 8993875"/>
                <a:gd name="connsiteY172" fmla="*/ 1132765 h 6305756"/>
                <a:gd name="connsiteX173" fmla="*/ 614150 w 8993875"/>
                <a:gd name="connsiteY173" fmla="*/ 1214651 h 6305756"/>
                <a:gd name="connsiteX174" fmla="*/ 491320 w 8993875"/>
                <a:gd name="connsiteY174" fmla="*/ 1323833 h 6305756"/>
                <a:gd name="connsiteX175" fmla="*/ 368490 w 8993875"/>
                <a:gd name="connsiteY175" fmla="*/ 1351129 h 6305756"/>
                <a:gd name="connsiteX176" fmla="*/ 409433 w 8993875"/>
                <a:gd name="connsiteY176" fmla="*/ 1364777 h 6305756"/>
                <a:gd name="connsiteX177" fmla="*/ 409433 w 8993875"/>
                <a:gd name="connsiteY177" fmla="*/ 1487606 h 6305756"/>
                <a:gd name="connsiteX178" fmla="*/ 368490 w 8993875"/>
                <a:gd name="connsiteY178" fmla="*/ 1569493 h 6305756"/>
                <a:gd name="connsiteX179" fmla="*/ 245660 w 8993875"/>
                <a:gd name="connsiteY179" fmla="*/ 1637732 h 6305756"/>
                <a:gd name="connsiteX180" fmla="*/ 150126 w 8993875"/>
                <a:gd name="connsiteY180" fmla="*/ 1692323 h 6305756"/>
                <a:gd name="connsiteX181" fmla="*/ 27296 w 8993875"/>
                <a:gd name="connsiteY181" fmla="*/ 1774209 h 6305756"/>
                <a:gd name="connsiteX182" fmla="*/ 0 w 8993875"/>
                <a:gd name="connsiteY182" fmla="*/ 1815153 h 6305756"/>
                <a:gd name="connsiteX183" fmla="*/ 218365 w 8993875"/>
                <a:gd name="connsiteY183" fmla="*/ 1828800 h 6305756"/>
                <a:gd name="connsiteX184" fmla="*/ 272956 w 8993875"/>
                <a:gd name="connsiteY184" fmla="*/ 1910687 h 6305756"/>
                <a:gd name="connsiteX185" fmla="*/ 313899 w 8993875"/>
                <a:gd name="connsiteY185" fmla="*/ 2033517 h 6305756"/>
                <a:gd name="connsiteX186" fmla="*/ 327547 w 8993875"/>
                <a:gd name="connsiteY186" fmla="*/ 2088108 h 6305756"/>
                <a:gd name="connsiteX187" fmla="*/ 423081 w 8993875"/>
                <a:gd name="connsiteY187" fmla="*/ 2210938 h 6305756"/>
                <a:gd name="connsiteX188" fmla="*/ 450376 w 8993875"/>
                <a:gd name="connsiteY188" fmla="*/ 2251881 h 6305756"/>
                <a:gd name="connsiteX189" fmla="*/ 491320 w 8993875"/>
                <a:gd name="connsiteY189" fmla="*/ 2306472 h 6305756"/>
                <a:gd name="connsiteX190" fmla="*/ 532263 w 8993875"/>
                <a:gd name="connsiteY190" fmla="*/ 2388359 h 6305756"/>
                <a:gd name="connsiteX191" fmla="*/ 545911 w 8993875"/>
                <a:gd name="connsiteY191" fmla="*/ 2429302 h 6305756"/>
                <a:gd name="connsiteX192" fmla="*/ 600502 w 8993875"/>
                <a:gd name="connsiteY192" fmla="*/ 2511189 h 6305756"/>
                <a:gd name="connsiteX193" fmla="*/ 614150 w 8993875"/>
                <a:gd name="connsiteY193" fmla="*/ 2552132 h 6305756"/>
                <a:gd name="connsiteX194" fmla="*/ 655093 w 8993875"/>
                <a:gd name="connsiteY194" fmla="*/ 2593075 h 6305756"/>
                <a:gd name="connsiteX195" fmla="*/ 682388 w 8993875"/>
                <a:gd name="connsiteY195" fmla="*/ 2634018 h 6305756"/>
                <a:gd name="connsiteX196" fmla="*/ 723332 w 8993875"/>
                <a:gd name="connsiteY196" fmla="*/ 2661314 h 6305756"/>
                <a:gd name="connsiteX197" fmla="*/ 791571 w 8993875"/>
                <a:gd name="connsiteY197" fmla="*/ 2743200 h 6305756"/>
                <a:gd name="connsiteX198" fmla="*/ 832514 w 8993875"/>
                <a:gd name="connsiteY198" fmla="*/ 2866030 h 6305756"/>
                <a:gd name="connsiteX199" fmla="*/ 846162 w 8993875"/>
                <a:gd name="connsiteY199" fmla="*/ 2906974 h 6305756"/>
                <a:gd name="connsiteX200" fmla="*/ 859809 w 8993875"/>
                <a:gd name="connsiteY200" fmla="*/ 2961565 h 6305756"/>
                <a:gd name="connsiteX201" fmla="*/ 887105 w 8993875"/>
                <a:gd name="connsiteY201" fmla="*/ 3057099 h 6305756"/>
                <a:gd name="connsiteX202" fmla="*/ 887105 w 8993875"/>
                <a:gd name="connsiteY202" fmla="*/ 3343702 h 6305756"/>
                <a:gd name="connsiteX203" fmla="*/ 955344 w 8993875"/>
                <a:gd name="connsiteY203" fmla="*/ 3330054 h 6305756"/>
                <a:gd name="connsiteX204" fmla="*/ 1064526 w 8993875"/>
                <a:gd name="connsiteY204" fmla="*/ 3234520 h 6305756"/>
                <a:gd name="connsiteX205" fmla="*/ 1078174 w 8993875"/>
                <a:gd name="connsiteY205" fmla="*/ 3193577 h 6305756"/>
                <a:gd name="connsiteX206" fmla="*/ 1091821 w 8993875"/>
                <a:gd name="connsiteY206" fmla="*/ 3084394 h 6305756"/>
                <a:gd name="connsiteX207" fmla="*/ 1173708 w 8993875"/>
                <a:gd name="connsiteY207" fmla="*/ 2961565 h 6305756"/>
                <a:gd name="connsiteX208" fmla="*/ 1214651 w 8993875"/>
                <a:gd name="connsiteY208" fmla="*/ 2934269 h 6305756"/>
                <a:gd name="connsiteX209" fmla="*/ 1228299 w 8993875"/>
                <a:gd name="connsiteY209" fmla="*/ 3070747 h 6305756"/>
                <a:gd name="connsiteX210" fmla="*/ 1241947 w 8993875"/>
                <a:gd name="connsiteY210" fmla="*/ 3125338 h 6305756"/>
                <a:gd name="connsiteX211" fmla="*/ 1405720 w 8993875"/>
                <a:gd name="connsiteY211" fmla="*/ 3138986 h 6305756"/>
                <a:gd name="connsiteX212" fmla="*/ 1405720 w 8993875"/>
                <a:gd name="connsiteY212" fmla="*/ 3289111 h 6305756"/>
                <a:gd name="connsiteX213" fmla="*/ 1378424 w 8993875"/>
                <a:gd name="connsiteY213" fmla="*/ 3330054 h 6305756"/>
                <a:gd name="connsiteX214" fmla="*/ 1323833 w 8993875"/>
                <a:gd name="connsiteY214" fmla="*/ 3425589 h 6305756"/>
                <a:gd name="connsiteX215" fmla="*/ 1296538 w 8993875"/>
                <a:gd name="connsiteY215" fmla="*/ 3521123 h 6305756"/>
                <a:gd name="connsiteX216" fmla="*/ 1241947 w 8993875"/>
                <a:gd name="connsiteY216" fmla="*/ 3562066 h 6305756"/>
                <a:gd name="connsiteX217" fmla="*/ 1160060 w 8993875"/>
                <a:gd name="connsiteY217" fmla="*/ 3589362 h 6305756"/>
                <a:gd name="connsiteX218" fmla="*/ 1132765 w 8993875"/>
                <a:gd name="connsiteY218" fmla="*/ 3630305 h 6305756"/>
                <a:gd name="connsiteX219" fmla="*/ 1160060 w 8993875"/>
                <a:gd name="connsiteY219" fmla="*/ 3671248 h 6305756"/>
                <a:gd name="connsiteX220" fmla="*/ 1296538 w 8993875"/>
                <a:gd name="connsiteY220" fmla="*/ 3698544 h 6305756"/>
                <a:gd name="connsiteX221" fmla="*/ 1310185 w 8993875"/>
                <a:gd name="connsiteY221" fmla="*/ 3739487 h 6305756"/>
                <a:gd name="connsiteX222" fmla="*/ 1282890 w 8993875"/>
                <a:gd name="connsiteY222" fmla="*/ 3821374 h 6305756"/>
                <a:gd name="connsiteX223" fmla="*/ 1269242 w 8993875"/>
                <a:gd name="connsiteY223" fmla="*/ 3889612 h 6305756"/>
                <a:gd name="connsiteX224" fmla="*/ 1228299 w 8993875"/>
                <a:gd name="connsiteY224" fmla="*/ 3916908 h 6305756"/>
                <a:gd name="connsiteX225" fmla="*/ 1105469 w 8993875"/>
                <a:gd name="connsiteY225" fmla="*/ 3916908 h 6305756"/>
                <a:gd name="connsiteX226" fmla="*/ 1146412 w 8993875"/>
                <a:gd name="connsiteY226" fmla="*/ 3957851 h 6305756"/>
                <a:gd name="connsiteX227" fmla="*/ 1201003 w 8993875"/>
                <a:gd name="connsiteY227" fmla="*/ 4026090 h 6305756"/>
                <a:gd name="connsiteX228" fmla="*/ 1228299 w 8993875"/>
                <a:gd name="connsiteY228" fmla="*/ 4067033 h 6305756"/>
                <a:gd name="connsiteX229" fmla="*/ 1241947 w 8993875"/>
                <a:gd name="connsiteY229" fmla="*/ 4107977 h 6305756"/>
                <a:gd name="connsiteX230" fmla="*/ 1337481 w 8993875"/>
                <a:gd name="connsiteY230" fmla="*/ 4135272 h 6305756"/>
                <a:gd name="connsiteX231" fmla="*/ 1378424 w 8993875"/>
                <a:gd name="connsiteY231" fmla="*/ 4258102 h 6305756"/>
                <a:gd name="connsiteX232" fmla="*/ 1419368 w 8993875"/>
                <a:gd name="connsiteY232" fmla="*/ 4367284 h 6305756"/>
                <a:gd name="connsiteX233" fmla="*/ 1433015 w 8993875"/>
                <a:gd name="connsiteY233" fmla="*/ 4408227 h 6305756"/>
                <a:gd name="connsiteX234" fmla="*/ 1460311 w 8993875"/>
                <a:gd name="connsiteY234" fmla="*/ 4449171 h 6305756"/>
                <a:gd name="connsiteX235" fmla="*/ 1542197 w 8993875"/>
                <a:gd name="connsiteY235" fmla="*/ 4544705 h 6305756"/>
                <a:gd name="connsiteX236" fmla="*/ 1569493 w 8993875"/>
                <a:gd name="connsiteY236" fmla="*/ 4640239 h 6305756"/>
                <a:gd name="connsiteX237" fmla="*/ 1583141 w 8993875"/>
                <a:gd name="connsiteY237" fmla="*/ 4681183 h 6305756"/>
                <a:gd name="connsiteX238" fmla="*/ 1774209 w 8993875"/>
                <a:gd name="connsiteY238" fmla="*/ 4790365 h 6305756"/>
                <a:gd name="connsiteX239" fmla="*/ 1815153 w 8993875"/>
                <a:gd name="connsiteY239" fmla="*/ 4817660 h 6305756"/>
                <a:gd name="connsiteX240" fmla="*/ 1897039 w 8993875"/>
                <a:gd name="connsiteY240" fmla="*/ 4899547 h 6305756"/>
                <a:gd name="connsiteX241" fmla="*/ 1924335 w 8993875"/>
                <a:gd name="connsiteY241" fmla="*/ 4940490 h 6305756"/>
                <a:gd name="connsiteX242" fmla="*/ 2006221 w 8993875"/>
                <a:gd name="connsiteY242" fmla="*/ 4981433 h 6305756"/>
                <a:gd name="connsiteX243" fmla="*/ 2088108 w 8993875"/>
                <a:gd name="connsiteY243" fmla="*/ 4967786 h 6305756"/>
                <a:gd name="connsiteX244" fmla="*/ 2129051 w 8993875"/>
                <a:gd name="connsiteY244" fmla="*/ 4954138 h 6305756"/>
                <a:gd name="connsiteX245" fmla="*/ 2224585 w 8993875"/>
                <a:gd name="connsiteY245" fmla="*/ 4967786 h 6305756"/>
                <a:gd name="connsiteX246" fmla="*/ 2347415 w 8993875"/>
                <a:gd name="connsiteY246" fmla="*/ 5076968 h 6305756"/>
                <a:gd name="connsiteX247" fmla="*/ 2374711 w 8993875"/>
                <a:gd name="connsiteY247" fmla="*/ 5117911 h 6305756"/>
                <a:gd name="connsiteX248" fmla="*/ 2456597 w 8993875"/>
                <a:gd name="connsiteY248" fmla="*/ 5145206 h 6305756"/>
                <a:gd name="connsiteX249" fmla="*/ 2538484 w 8993875"/>
                <a:gd name="connsiteY249" fmla="*/ 5131559 h 6305756"/>
                <a:gd name="connsiteX250" fmla="*/ 2552132 w 8993875"/>
                <a:gd name="connsiteY250" fmla="*/ 5090615 h 6305756"/>
                <a:gd name="connsiteX251" fmla="*/ 2565779 w 8993875"/>
                <a:gd name="connsiteY251" fmla="*/ 5008729 h 6305756"/>
                <a:gd name="connsiteX252" fmla="*/ 2620371 w 8993875"/>
                <a:gd name="connsiteY252" fmla="*/ 4926842 h 6305756"/>
                <a:gd name="connsiteX253" fmla="*/ 2647666 w 8993875"/>
                <a:gd name="connsiteY253" fmla="*/ 4885899 h 6305756"/>
                <a:gd name="connsiteX254" fmla="*/ 2702257 w 8993875"/>
                <a:gd name="connsiteY254" fmla="*/ 4844956 h 6305756"/>
                <a:gd name="connsiteX255" fmla="*/ 2784144 w 8993875"/>
                <a:gd name="connsiteY255" fmla="*/ 4776717 h 6305756"/>
                <a:gd name="connsiteX256" fmla="*/ 2866030 w 8993875"/>
                <a:gd name="connsiteY256" fmla="*/ 4749421 h 6305756"/>
                <a:gd name="connsiteX257" fmla="*/ 2906974 w 8993875"/>
                <a:gd name="connsiteY257" fmla="*/ 4735774 h 6305756"/>
                <a:gd name="connsiteX258" fmla="*/ 3234520 w 8993875"/>
                <a:gd name="connsiteY258" fmla="*/ 4749421 h 6305756"/>
                <a:gd name="connsiteX259" fmla="*/ 3289111 w 8993875"/>
                <a:gd name="connsiteY259" fmla="*/ 4763069 h 6305756"/>
                <a:gd name="connsiteX260" fmla="*/ 3384645 w 8993875"/>
                <a:gd name="connsiteY260" fmla="*/ 4804012 h 6305756"/>
                <a:gd name="connsiteX261" fmla="*/ 3466532 w 8993875"/>
                <a:gd name="connsiteY261" fmla="*/ 4858603 h 6305756"/>
                <a:gd name="connsiteX262" fmla="*/ 3603009 w 8993875"/>
                <a:gd name="connsiteY262" fmla="*/ 4967786 h 6305756"/>
                <a:gd name="connsiteX263" fmla="*/ 3684896 w 8993875"/>
                <a:gd name="connsiteY263" fmla="*/ 5022377 h 6305756"/>
                <a:gd name="connsiteX264" fmla="*/ 3725839 w 8993875"/>
                <a:gd name="connsiteY264" fmla="*/ 5049672 h 6305756"/>
                <a:gd name="connsiteX265" fmla="*/ 3821374 w 8993875"/>
                <a:gd name="connsiteY265" fmla="*/ 5172502 h 6305756"/>
                <a:gd name="connsiteX266" fmla="*/ 3807726 w 8993875"/>
                <a:gd name="connsiteY266" fmla="*/ 5281684 h 6305756"/>
                <a:gd name="connsiteX267" fmla="*/ 3725839 w 8993875"/>
                <a:gd name="connsiteY267" fmla="*/ 5349923 h 6305756"/>
                <a:gd name="connsiteX268" fmla="*/ 3657600 w 8993875"/>
                <a:gd name="connsiteY268" fmla="*/ 5431809 h 6305756"/>
                <a:gd name="connsiteX269" fmla="*/ 3575714 w 8993875"/>
                <a:gd name="connsiteY269" fmla="*/ 5500048 h 6305756"/>
                <a:gd name="connsiteX270" fmla="*/ 3534771 w 8993875"/>
                <a:gd name="connsiteY270" fmla="*/ 5581935 h 6305756"/>
                <a:gd name="connsiteX271" fmla="*/ 3507475 w 8993875"/>
                <a:gd name="connsiteY271" fmla="*/ 5622878 h 6305756"/>
                <a:gd name="connsiteX272" fmla="*/ 3480179 w 8993875"/>
                <a:gd name="connsiteY272" fmla="*/ 5704765 h 6305756"/>
                <a:gd name="connsiteX273" fmla="*/ 3507475 w 8993875"/>
                <a:gd name="connsiteY273" fmla="*/ 5745708 h 6305756"/>
                <a:gd name="connsiteX274" fmla="*/ 3548418 w 8993875"/>
                <a:gd name="connsiteY274" fmla="*/ 5759356 h 6305756"/>
                <a:gd name="connsiteX275" fmla="*/ 3616657 w 8993875"/>
                <a:gd name="connsiteY275" fmla="*/ 5773003 h 6305756"/>
                <a:gd name="connsiteX276" fmla="*/ 3671248 w 8993875"/>
                <a:gd name="connsiteY276" fmla="*/ 5786651 h 6305756"/>
                <a:gd name="connsiteX277" fmla="*/ 3766782 w 8993875"/>
                <a:gd name="connsiteY277" fmla="*/ 5773003 h 6305756"/>
                <a:gd name="connsiteX278" fmla="*/ 3794078 w 8993875"/>
                <a:gd name="connsiteY278" fmla="*/ 5732060 h 6305756"/>
                <a:gd name="connsiteX279" fmla="*/ 3835021 w 8993875"/>
                <a:gd name="connsiteY279" fmla="*/ 5704765 h 6305756"/>
                <a:gd name="connsiteX280" fmla="*/ 3875965 w 8993875"/>
                <a:gd name="connsiteY280" fmla="*/ 5663821 h 6305756"/>
                <a:gd name="connsiteX281" fmla="*/ 3957851 w 8993875"/>
                <a:gd name="connsiteY281" fmla="*/ 5636526 h 6305756"/>
                <a:gd name="connsiteX282" fmla="*/ 3944203 w 8993875"/>
                <a:gd name="connsiteY282" fmla="*/ 5759356 h 6305756"/>
                <a:gd name="connsiteX283" fmla="*/ 3916908 w 8993875"/>
                <a:gd name="connsiteY283" fmla="*/ 5882186 h 6305756"/>
                <a:gd name="connsiteX284" fmla="*/ 3930556 w 8993875"/>
                <a:gd name="connsiteY284" fmla="*/ 6073254 h 6305756"/>
                <a:gd name="connsiteX285" fmla="*/ 4012442 w 8993875"/>
                <a:gd name="connsiteY285" fmla="*/ 6168789 h 6305756"/>
                <a:gd name="connsiteX286" fmla="*/ 4203511 w 8993875"/>
                <a:gd name="connsiteY286" fmla="*/ 6182436 h 6305756"/>
                <a:gd name="connsiteX287" fmla="*/ 4326341 w 8993875"/>
                <a:gd name="connsiteY287" fmla="*/ 6250675 h 6305756"/>
                <a:gd name="connsiteX288" fmla="*/ 4394579 w 8993875"/>
                <a:gd name="connsiteY288" fmla="*/ 6305266 h 6305756"/>
                <a:gd name="connsiteX289" fmla="*/ 4408227 w 8993875"/>
                <a:gd name="connsiteY289" fmla="*/ 6305266 h 63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8993875" h="6305756">
                  <a:moveTo>
                    <a:pt x="8993875" y="3589362"/>
                  </a:moveTo>
                  <a:cubicBezTo>
                    <a:pt x="8989326" y="3566616"/>
                    <a:pt x="8995077" y="3538943"/>
                    <a:pt x="8980227" y="3521123"/>
                  </a:cubicBezTo>
                  <a:cubicBezTo>
                    <a:pt x="8968219" y="3506713"/>
                    <a:pt x="8942876" y="3514864"/>
                    <a:pt x="8925636" y="3507475"/>
                  </a:cubicBezTo>
                  <a:cubicBezTo>
                    <a:pt x="8910560" y="3501014"/>
                    <a:pt x="8898341" y="3489278"/>
                    <a:pt x="8884693" y="3480180"/>
                  </a:cubicBezTo>
                  <a:cubicBezTo>
                    <a:pt x="8880144" y="3466532"/>
                    <a:pt x="8877479" y="3452103"/>
                    <a:pt x="8871045" y="3439236"/>
                  </a:cubicBezTo>
                  <a:cubicBezTo>
                    <a:pt x="8856707" y="3410560"/>
                    <a:pt x="8827503" y="3376559"/>
                    <a:pt x="8802806" y="3357350"/>
                  </a:cubicBezTo>
                  <a:cubicBezTo>
                    <a:pt x="8776911" y="3337210"/>
                    <a:pt x="8720920" y="3302759"/>
                    <a:pt x="8720920" y="3302759"/>
                  </a:cubicBezTo>
                  <a:cubicBezTo>
                    <a:pt x="8693624" y="3307308"/>
                    <a:pt x="8665285" y="3307655"/>
                    <a:pt x="8639033" y="3316406"/>
                  </a:cubicBezTo>
                  <a:cubicBezTo>
                    <a:pt x="8623472" y="3321593"/>
                    <a:pt x="8613448" y="3337943"/>
                    <a:pt x="8598090" y="3343702"/>
                  </a:cubicBezTo>
                  <a:cubicBezTo>
                    <a:pt x="8576370" y="3351847"/>
                    <a:pt x="8552495" y="3352318"/>
                    <a:pt x="8529851" y="3357350"/>
                  </a:cubicBezTo>
                  <a:cubicBezTo>
                    <a:pt x="8511541" y="3361419"/>
                    <a:pt x="8493226" y="3365607"/>
                    <a:pt x="8475260" y="3370997"/>
                  </a:cubicBezTo>
                  <a:cubicBezTo>
                    <a:pt x="8309107" y="3420843"/>
                    <a:pt x="8464623" y="3380481"/>
                    <a:pt x="8338782" y="3411941"/>
                  </a:cubicBezTo>
                  <a:cubicBezTo>
                    <a:pt x="8306937" y="3407392"/>
                    <a:pt x="8272020" y="3412679"/>
                    <a:pt x="8243248" y="3398293"/>
                  </a:cubicBezTo>
                  <a:cubicBezTo>
                    <a:pt x="8230381" y="3391859"/>
                    <a:pt x="8233089" y="3371306"/>
                    <a:pt x="8229600" y="3357350"/>
                  </a:cubicBezTo>
                  <a:cubicBezTo>
                    <a:pt x="8223974" y="3334846"/>
                    <a:pt x="8220502" y="3311857"/>
                    <a:pt x="8215953" y="3289111"/>
                  </a:cubicBezTo>
                  <a:cubicBezTo>
                    <a:pt x="8188657" y="3293660"/>
                    <a:pt x="8159353" y="3291520"/>
                    <a:pt x="8134066" y="3302759"/>
                  </a:cubicBezTo>
                  <a:cubicBezTo>
                    <a:pt x="8109179" y="3313820"/>
                    <a:pt x="8080327" y="3362895"/>
                    <a:pt x="8065827" y="3384645"/>
                  </a:cubicBezTo>
                  <a:cubicBezTo>
                    <a:pt x="8046299" y="3345589"/>
                    <a:pt x="8034924" y="3329272"/>
                    <a:pt x="8024884" y="3289111"/>
                  </a:cubicBezTo>
                  <a:cubicBezTo>
                    <a:pt x="8019258" y="3266607"/>
                    <a:pt x="8023530" y="3240543"/>
                    <a:pt x="8011236" y="3220872"/>
                  </a:cubicBezTo>
                  <a:cubicBezTo>
                    <a:pt x="7999181" y="3201583"/>
                    <a:pt x="7973915" y="3194732"/>
                    <a:pt x="7956645" y="3179929"/>
                  </a:cubicBezTo>
                  <a:cubicBezTo>
                    <a:pt x="7941991" y="3167368"/>
                    <a:pt x="7929350" y="3152634"/>
                    <a:pt x="7915702" y="3138986"/>
                  </a:cubicBezTo>
                  <a:cubicBezTo>
                    <a:pt x="7869733" y="3146647"/>
                    <a:pt x="7797898" y="3167717"/>
                    <a:pt x="7751929" y="3138986"/>
                  </a:cubicBezTo>
                  <a:cubicBezTo>
                    <a:pt x="7734676" y="3128203"/>
                    <a:pt x="7732647" y="3103094"/>
                    <a:pt x="7724633" y="3084394"/>
                  </a:cubicBezTo>
                  <a:cubicBezTo>
                    <a:pt x="7718966" y="3071171"/>
                    <a:pt x="7722691" y="3051813"/>
                    <a:pt x="7710985" y="3043451"/>
                  </a:cubicBezTo>
                  <a:cubicBezTo>
                    <a:pt x="7687572" y="3026728"/>
                    <a:pt x="7657012" y="3023134"/>
                    <a:pt x="7629099" y="3016156"/>
                  </a:cubicBezTo>
                  <a:lnTo>
                    <a:pt x="7519917" y="2988860"/>
                  </a:lnTo>
                  <a:cubicBezTo>
                    <a:pt x="7506269" y="2979762"/>
                    <a:pt x="7467376" y="2973163"/>
                    <a:pt x="7478974" y="2961565"/>
                  </a:cubicBezTo>
                  <a:cubicBezTo>
                    <a:pt x="7498541" y="2941998"/>
                    <a:pt x="7550217" y="2973460"/>
                    <a:pt x="7560860" y="2947917"/>
                  </a:cubicBezTo>
                  <a:cubicBezTo>
                    <a:pt x="7606139" y="2839246"/>
                    <a:pt x="7559436" y="2810017"/>
                    <a:pt x="7506269" y="2756848"/>
                  </a:cubicBezTo>
                  <a:cubicBezTo>
                    <a:pt x="7483523" y="2761397"/>
                    <a:pt x="7460409" y="2764392"/>
                    <a:pt x="7438030" y="2770496"/>
                  </a:cubicBezTo>
                  <a:cubicBezTo>
                    <a:pt x="7410272" y="2778067"/>
                    <a:pt x="7356144" y="2797792"/>
                    <a:pt x="7356144" y="2797792"/>
                  </a:cubicBezTo>
                  <a:cubicBezTo>
                    <a:pt x="7350800" y="2749693"/>
                    <a:pt x="7366736" y="2660091"/>
                    <a:pt x="7301553" y="2634018"/>
                  </a:cubicBezTo>
                  <a:cubicBezTo>
                    <a:pt x="7271685" y="2622071"/>
                    <a:pt x="7237863" y="2624920"/>
                    <a:pt x="7206018" y="2620371"/>
                  </a:cubicBezTo>
                  <a:cubicBezTo>
                    <a:pt x="7192370" y="2615822"/>
                    <a:pt x="7179461" y="2606723"/>
                    <a:pt x="7165075" y="2606723"/>
                  </a:cubicBezTo>
                  <a:cubicBezTo>
                    <a:pt x="6995322" y="2606723"/>
                    <a:pt x="7108847" y="2638023"/>
                    <a:pt x="7014950" y="2606723"/>
                  </a:cubicBezTo>
                  <a:cubicBezTo>
                    <a:pt x="7056365" y="2482471"/>
                    <a:pt x="6992828" y="2678734"/>
                    <a:pt x="7042245" y="2497541"/>
                  </a:cubicBezTo>
                  <a:cubicBezTo>
                    <a:pt x="7049816" y="2469783"/>
                    <a:pt x="7060442" y="2442950"/>
                    <a:pt x="7069541" y="2415654"/>
                  </a:cubicBezTo>
                  <a:cubicBezTo>
                    <a:pt x="7075473" y="2397860"/>
                    <a:pt x="7078035" y="2379098"/>
                    <a:pt x="7083188" y="2361063"/>
                  </a:cubicBezTo>
                  <a:cubicBezTo>
                    <a:pt x="7087140" y="2347231"/>
                    <a:pt x="7092287" y="2333768"/>
                    <a:pt x="7096836" y="2320120"/>
                  </a:cubicBezTo>
                  <a:cubicBezTo>
                    <a:pt x="7083188" y="2306472"/>
                    <a:pt x="7066599" y="2295236"/>
                    <a:pt x="7055893" y="2279177"/>
                  </a:cubicBezTo>
                  <a:cubicBezTo>
                    <a:pt x="7038375" y="2252900"/>
                    <a:pt x="7030186" y="2151441"/>
                    <a:pt x="7028597" y="2142699"/>
                  </a:cubicBezTo>
                  <a:cubicBezTo>
                    <a:pt x="7025242" y="2124245"/>
                    <a:pt x="7018628" y="2106501"/>
                    <a:pt x="7014950" y="2088108"/>
                  </a:cubicBezTo>
                  <a:cubicBezTo>
                    <a:pt x="7009523" y="2060973"/>
                    <a:pt x="7019524" y="2027046"/>
                    <a:pt x="7001302" y="2006221"/>
                  </a:cubicBezTo>
                  <a:cubicBezTo>
                    <a:pt x="6982355" y="1984568"/>
                    <a:pt x="6919415" y="1978926"/>
                    <a:pt x="6919415" y="1978926"/>
                  </a:cubicBezTo>
                  <a:cubicBezTo>
                    <a:pt x="6914866" y="1947081"/>
                    <a:pt x="6917316" y="1913416"/>
                    <a:pt x="6905768" y="1883392"/>
                  </a:cubicBezTo>
                  <a:cubicBezTo>
                    <a:pt x="6893992" y="1852773"/>
                    <a:pt x="6851176" y="1801505"/>
                    <a:pt x="6851176" y="1801505"/>
                  </a:cubicBezTo>
                  <a:cubicBezTo>
                    <a:pt x="6875819" y="1505795"/>
                    <a:pt x="6831553" y="1717922"/>
                    <a:pt x="6892120" y="1596789"/>
                  </a:cubicBezTo>
                  <a:cubicBezTo>
                    <a:pt x="6913453" y="1554123"/>
                    <a:pt x="6897565" y="1543852"/>
                    <a:pt x="6933063" y="1501254"/>
                  </a:cubicBezTo>
                  <a:cubicBezTo>
                    <a:pt x="6953414" y="1476833"/>
                    <a:pt x="6987005" y="1469626"/>
                    <a:pt x="7014950" y="1460311"/>
                  </a:cubicBezTo>
                  <a:cubicBezTo>
                    <a:pt x="7028598" y="1446663"/>
                    <a:pt x="7041066" y="1431724"/>
                    <a:pt x="7055893" y="1419368"/>
                  </a:cubicBezTo>
                  <a:cubicBezTo>
                    <a:pt x="7068494" y="1408867"/>
                    <a:pt x="7085238" y="1403670"/>
                    <a:pt x="7096836" y="1392072"/>
                  </a:cubicBezTo>
                  <a:cubicBezTo>
                    <a:pt x="7108434" y="1380474"/>
                    <a:pt x="7115033" y="1364777"/>
                    <a:pt x="7124132" y="1351129"/>
                  </a:cubicBezTo>
                  <a:cubicBezTo>
                    <a:pt x="7161980" y="1237580"/>
                    <a:pt x="7104374" y="1418542"/>
                    <a:pt x="7151427" y="1214651"/>
                  </a:cubicBezTo>
                  <a:cubicBezTo>
                    <a:pt x="7157897" y="1186616"/>
                    <a:pt x="7169624" y="1160060"/>
                    <a:pt x="7178723" y="1132765"/>
                  </a:cubicBezTo>
                  <a:lnTo>
                    <a:pt x="7192371" y="1091821"/>
                  </a:lnTo>
                  <a:cubicBezTo>
                    <a:pt x="7197558" y="1076260"/>
                    <a:pt x="7210568" y="1064526"/>
                    <a:pt x="7219666" y="1050878"/>
                  </a:cubicBezTo>
                  <a:cubicBezTo>
                    <a:pt x="7210568" y="1037230"/>
                    <a:pt x="7204825" y="1020610"/>
                    <a:pt x="7192371" y="1009935"/>
                  </a:cubicBezTo>
                  <a:cubicBezTo>
                    <a:pt x="7143762" y="968270"/>
                    <a:pt x="7124613" y="969112"/>
                    <a:pt x="7069541" y="955344"/>
                  </a:cubicBezTo>
                  <a:cubicBezTo>
                    <a:pt x="7042245" y="937147"/>
                    <a:pt x="7010851" y="923950"/>
                    <a:pt x="6987654" y="900753"/>
                  </a:cubicBezTo>
                  <a:cubicBezTo>
                    <a:pt x="6923514" y="836612"/>
                    <a:pt x="6962770" y="870515"/>
                    <a:pt x="6864824" y="805218"/>
                  </a:cubicBezTo>
                  <a:cubicBezTo>
                    <a:pt x="6852854" y="797238"/>
                    <a:pt x="6837529" y="796120"/>
                    <a:pt x="6823881" y="791571"/>
                  </a:cubicBezTo>
                  <a:cubicBezTo>
                    <a:pt x="6810233" y="782472"/>
                    <a:pt x="6799240" y="766086"/>
                    <a:pt x="6782938" y="764275"/>
                  </a:cubicBezTo>
                  <a:cubicBezTo>
                    <a:pt x="6732761" y="758700"/>
                    <a:pt x="6695690" y="775566"/>
                    <a:pt x="6660108" y="805218"/>
                  </a:cubicBezTo>
                  <a:cubicBezTo>
                    <a:pt x="6645281" y="817574"/>
                    <a:pt x="6633992" y="833806"/>
                    <a:pt x="6619165" y="846162"/>
                  </a:cubicBezTo>
                  <a:cubicBezTo>
                    <a:pt x="6578774" y="879821"/>
                    <a:pt x="6575655" y="874099"/>
                    <a:pt x="6523630" y="887105"/>
                  </a:cubicBezTo>
                  <a:cubicBezTo>
                    <a:pt x="6509982" y="882556"/>
                    <a:pt x="6493921" y="882444"/>
                    <a:pt x="6482687" y="873457"/>
                  </a:cubicBezTo>
                  <a:cubicBezTo>
                    <a:pt x="6469879" y="863210"/>
                    <a:pt x="6466288" y="844773"/>
                    <a:pt x="6455391" y="832514"/>
                  </a:cubicBezTo>
                  <a:cubicBezTo>
                    <a:pt x="6435219" y="809820"/>
                    <a:pt x="6374472" y="741959"/>
                    <a:pt x="6332562" y="723332"/>
                  </a:cubicBezTo>
                  <a:cubicBezTo>
                    <a:pt x="6306270" y="711647"/>
                    <a:pt x="6277971" y="705134"/>
                    <a:pt x="6250675" y="696036"/>
                  </a:cubicBezTo>
                  <a:lnTo>
                    <a:pt x="6168788" y="668741"/>
                  </a:lnTo>
                  <a:lnTo>
                    <a:pt x="6086902" y="641445"/>
                  </a:lnTo>
                  <a:cubicBezTo>
                    <a:pt x="6076992" y="643097"/>
                    <a:pt x="5986471" y="653808"/>
                    <a:pt x="5964072" y="668741"/>
                  </a:cubicBezTo>
                  <a:cubicBezTo>
                    <a:pt x="5948013" y="679447"/>
                    <a:pt x="5937956" y="697328"/>
                    <a:pt x="5923129" y="709684"/>
                  </a:cubicBezTo>
                  <a:cubicBezTo>
                    <a:pt x="5887852" y="739081"/>
                    <a:pt x="5882278" y="736949"/>
                    <a:pt x="5841242" y="750627"/>
                  </a:cubicBezTo>
                  <a:lnTo>
                    <a:pt x="5718412" y="736980"/>
                  </a:lnTo>
                  <a:cubicBezTo>
                    <a:pt x="5695742" y="721111"/>
                    <a:pt x="5716004" y="680380"/>
                    <a:pt x="5704765" y="655093"/>
                  </a:cubicBezTo>
                  <a:cubicBezTo>
                    <a:pt x="5691263" y="624713"/>
                    <a:pt x="5593812" y="567477"/>
                    <a:pt x="5581935" y="559559"/>
                  </a:cubicBezTo>
                  <a:cubicBezTo>
                    <a:pt x="5557995" y="543599"/>
                    <a:pt x="5527344" y="541362"/>
                    <a:pt x="5500048" y="532263"/>
                  </a:cubicBezTo>
                  <a:cubicBezTo>
                    <a:pt x="5486400" y="527714"/>
                    <a:pt x="5473061" y="522104"/>
                    <a:pt x="5459105" y="518615"/>
                  </a:cubicBezTo>
                  <a:lnTo>
                    <a:pt x="5349923" y="491320"/>
                  </a:lnTo>
                  <a:cubicBezTo>
                    <a:pt x="5342598" y="454696"/>
                    <a:pt x="5328769" y="370879"/>
                    <a:pt x="5308979" y="341194"/>
                  </a:cubicBezTo>
                  <a:cubicBezTo>
                    <a:pt x="5299881" y="327546"/>
                    <a:pt x="5289019" y="314922"/>
                    <a:pt x="5281684" y="300251"/>
                  </a:cubicBezTo>
                  <a:cubicBezTo>
                    <a:pt x="5275250" y="287384"/>
                    <a:pt x="5277246" y="270360"/>
                    <a:pt x="5268036" y="259308"/>
                  </a:cubicBezTo>
                  <a:cubicBezTo>
                    <a:pt x="5253474" y="241834"/>
                    <a:pt x="5231954" y="231586"/>
                    <a:pt x="5213445" y="218365"/>
                  </a:cubicBezTo>
                  <a:cubicBezTo>
                    <a:pt x="5073751" y="118583"/>
                    <a:pt x="5296322" y="283933"/>
                    <a:pt x="5117911" y="150126"/>
                  </a:cubicBezTo>
                  <a:cubicBezTo>
                    <a:pt x="5107208" y="128720"/>
                    <a:pt x="5082609" y="73881"/>
                    <a:pt x="5063320" y="54592"/>
                  </a:cubicBezTo>
                  <a:cubicBezTo>
                    <a:pt x="5051721" y="42993"/>
                    <a:pt x="5037365" y="33958"/>
                    <a:pt x="5022376" y="27296"/>
                  </a:cubicBezTo>
                  <a:cubicBezTo>
                    <a:pt x="4996084" y="15610"/>
                    <a:pt x="4940490" y="0"/>
                    <a:pt x="4940490" y="0"/>
                  </a:cubicBezTo>
                  <a:cubicBezTo>
                    <a:pt x="4890448" y="4549"/>
                    <a:pt x="4838034" y="-2242"/>
                    <a:pt x="4790365" y="13648"/>
                  </a:cubicBezTo>
                  <a:cubicBezTo>
                    <a:pt x="4776717" y="18197"/>
                    <a:pt x="4783151" y="41725"/>
                    <a:pt x="4776717" y="54592"/>
                  </a:cubicBezTo>
                  <a:cubicBezTo>
                    <a:pt x="4759958" y="88109"/>
                    <a:pt x="4730433" y="122237"/>
                    <a:pt x="4694830" y="136478"/>
                  </a:cubicBezTo>
                  <a:cubicBezTo>
                    <a:pt x="4669137" y="146755"/>
                    <a:pt x="4640169" y="145176"/>
                    <a:pt x="4612944" y="150126"/>
                  </a:cubicBezTo>
                  <a:cubicBezTo>
                    <a:pt x="4540481" y="163301"/>
                    <a:pt x="4560583" y="158482"/>
                    <a:pt x="4503762" y="177421"/>
                  </a:cubicBezTo>
                  <a:cubicBezTo>
                    <a:pt x="4490114" y="186520"/>
                    <a:pt x="4477489" y="197381"/>
                    <a:pt x="4462818" y="204717"/>
                  </a:cubicBezTo>
                  <a:cubicBezTo>
                    <a:pt x="4449951" y="211151"/>
                    <a:pt x="4434365" y="211228"/>
                    <a:pt x="4421875" y="218365"/>
                  </a:cubicBezTo>
                  <a:cubicBezTo>
                    <a:pt x="4306201" y="284465"/>
                    <a:pt x="4420217" y="241663"/>
                    <a:pt x="4326341" y="272956"/>
                  </a:cubicBezTo>
                  <a:cubicBezTo>
                    <a:pt x="4312693" y="286604"/>
                    <a:pt x="4300225" y="301543"/>
                    <a:pt x="4285397" y="313899"/>
                  </a:cubicBezTo>
                  <a:cubicBezTo>
                    <a:pt x="4272796" y="324399"/>
                    <a:pt x="4256713" y="330297"/>
                    <a:pt x="4244454" y="341194"/>
                  </a:cubicBezTo>
                  <a:cubicBezTo>
                    <a:pt x="4215603" y="366840"/>
                    <a:pt x="4162568" y="423081"/>
                    <a:pt x="4162568" y="423081"/>
                  </a:cubicBezTo>
                  <a:cubicBezTo>
                    <a:pt x="4158019" y="445827"/>
                    <a:pt x="4148920" y="468123"/>
                    <a:pt x="4148920" y="491320"/>
                  </a:cubicBezTo>
                  <a:cubicBezTo>
                    <a:pt x="4148920" y="564250"/>
                    <a:pt x="4162568" y="636754"/>
                    <a:pt x="4162568" y="709684"/>
                  </a:cubicBezTo>
                  <a:cubicBezTo>
                    <a:pt x="4162568" y="741852"/>
                    <a:pt x="4155229" y="773675"/>
                    <a:pt x="4148920" y="805218"/>
                  </a:cubicBezTo>
                  <a:cubicBezTo>
                    <a:pt x="4146099" y="819325"/>
                    <a:pt x="4142259" y="833586"/>
                    <a:pt x="4135272" y="846162"/>
                  </a:cubicBezTo>
                  <a:cubicBezTo>
                    <a:pt x="4103779" y="902850"/>
                    <a:pt x="4091878" y="929274"/>
                    <a:pt x="4039738" y="955344"/>
                  </a:cubicBezTo>
                  <a:cubicBezTo>
                    <a:pt x="4026871" y="961778"/>
                    <a:pt x="4013101" y="967486"/>
                    <a:pt x="3998794" y="968992"/>
                  </a:cubicBezTo>
                  <a:cubicBezTo>
                    <a:pt x="3926265" y="976627"/>
                    <a:pt x="3853218" y="978090"/>
                    <a:pt x="3780430" y="982639"/>
                  </a:cubicBezTo>
                  <a:cubicBezTo>
                    <a:pt x="3778611" y="989914"/>
                    <a:pt x="3760964" y="1066430"/>
                    <a:pt x="3753135" y="1078174"/>
                  </a:cubicBezTo>
                  <a:cubicBezTo>
                    <a:pt x="3692761" y="1168735"/>
                    <a:pt x="3729552" y="1070748"/>
                    <a:pt x="3684896" y="1160060"/>
                  </a:cubicBezTo>
                  <a:cubicBezTo>
                    <a:pt x="3672052" y="1185747"/>
                    <a:pt x="3672396" y="1224170"/>
                    <a:pt x="3643953" y="1241947"/>
                  </a:cubicBezTo>
                  <a:cubicBezTo>
                    <a:pt x="3619554" y="1257196"/>
                    <a:pt x="3589362" y="1260144"/>
                    <a:pt x="3562066" y="1269242"/>
                  </a:cubicBezTo>
                  <a:lnTo>
                    <a:pt x="3521123" y="1282890"/>
                  </a:lnTo>
                  <a:cubicBezTo>
                    <a:pt x="3494553" y="1203183"/>
                    <a:pt x="3528263" y="1276382"/>
                    <a:pt x="3466532" y="1214651"/>
                  </a:cubicBezTo>
                  <a:cubicBezTo>
                    <a:pt x="3375547" y="1123666"/>
                    <a:pt x="3507474" y="1219201"/>
                    <a:pt x="3398293" y="1146412"/>
                  </a:cubicBezTo>
                  <a:cubicBezTo>
                    <a:pt x="3407391" y="1132764"/>
                    <a:pt x="3419829" y="1120827"/>
                    <a:pt x="3425588" y="1105469"/>
                  </a:cubicBezTo>
                  <a:cubicBezTo>
                    <a:pt x="3450988" y="1037735"/>
                    <a:pt x="3434905" y="1002583"/>
                    <a:pt x="3425588" y="928048"/>
                  </a:cubicBezTo>
                  <a:cubicBezTo>
                    <a:pt x="3160746" y="957475"/>
                    <a:pt x="3238188" y="897086"/>
                    <a:pt x="3138985" y="996287"/>
                  </a:cubicBezTo>
                  <a:cubicBezTo>
                    <a:pt x="3129887" y="1014484"/>
                    <a:pt x="3118833" y="1031829"/>
                    <a:pt x="3111690" y="1050878"/>
                  </a:cubicBezTo>
                  <a:cubicBezTo>
                    <a:pt x="3105104" y="1068441"/>
                    <a:pt x="3108447" y="1089862"/>
                    <a:pt x="3098042" y="1105469"/>
                  </a:cubicBezTo>
                  <a:cubicBezTo>
                    <a:pt x="3088944" y="1119117"/>
                    <a:pt x="3070747" y="1123666"/>
                    <a:pt x="3057099" y="1132765"/>
                  </a:cubicBezTo>
                  <a:lnTo>
                    <a:pt x="3029803" y="1214651"/>
                  </a:lnTo>
                  <a:cubicBezTo>
                    <a:pt x="2943213" y="1474413"/>
                    <a:pt x="3067101" y="1274714"/>
                    <a:pt x="2988860" y="1392072"/>
                  </a:cubicBezTo>
                  <a:cubicBezTo>
                    <a:pt x="2968054" y="1558513"/>
                    <a:pt x="2994185" y="1447885"/>
                    <a:pt x="2947917" y="1555845"/>
                  </a:cubicBezTo>
                  <a:cubicBezTo>
                    <a:pt x="2942250" y="1569068"/>
                    <a:pt x="2944442" y="1586616"/>
                    <a:pt x="2934269" y="1596789"/>
                  </a:cubicBezTo>
                  <a:cubicBezTo>
                    <a:pt x="2924097" y="1606961"/>
                    <a:pt x="2906549" y="1604769"/>
                    <a:pt x="2893326" y="1610436"/>
                  </a:cubicBezTo>
                  <a:cubicBezTo>
                    <a:pt x="2874626" y="1618450"/>
                    <a:pt x="2859080" y="1637732"/>
                    <a:pt x="2838735" y="1637732"/>
                  </a:cubicBezTo>
                  <a:cubicBezTo>
                    <a:pt x="2822332" y="1637732"/>
                    <a:pt x="2866030" y="1619535"/>
                    <a:pt x="2879678" y="1610436"/>
                  </a:cubicBezTo>
                  <a:cubicBezTo>
                    <a:pt x="2875129" y="1587690"/>
                    <a:pt x="2874175" y="1563917"/>
                    <a:pt x="2866030" y="1542197"/>
                  </a:cubicBezTo>
                  <a:cubicBezTo>
                    <a:pt x="2860271" y="1526839"/>
                    <a:pt x="2838735" y="1517656"/>
                    <a:pt x="2838735" y="1501254"/>
                  </a:cubicBezTo>
                  <a:cubicBezTo>
                    <a:pt x="2838735" y="1472482"/>
                    <a:pt x="2866030" y="1419368"/>
                    <a:pt x="2866030" y="1419368"/>
                  </a:cubicBezTo>
                  <a:cubicBezTo>
                    <a:pt x="2852382" y="1405720"/>
                    <a:pt x="2841845" y="1388000"/>
                    <a:pt x="2825087" y="1378424"/>
                  </a:cubicBezTo>
                  <a:cubicBezTo>
                    <a:pt x="2808801" y="1369118"/>
                    <a:pt x="2788968" y="1368037"/>
                    <a:pt x="2770496" y="1364777"/>
                  </a:cubicBezTo>
                  <a:cubicBezTo>
                    <a:pt x="2595174" y="1333838"/>
                    <a:pt x="2601214" y="1338159"/>
                    <a:pt x="2429302" y="1323833"/>
                  </a:cubicBezTo>
                  <a:cubicBezTo>
                    <a:pt x="2415654" y="1319284"/>
                    <a:pt x="2388359" y="1324572"/>
                    <a:pt x="2388359" y="1310186"/>
                  </a:cubicBezTo>
                  <a:cubicBezTo>
                    <a:pt x="2388359" y="1295800"/>
                    <a:pt x="2416435" y="1302972"/>
                    <a:pt x="2429302" y="1296538"/>
                  </a:cubicBezTo>
                  <a:cubicBezTo>
                    <a:pt x="2523014" y="1249681"/>
                    <a:pt x="2406829" y="1281925"/>
                    <a:pt x="2538484" y="1255594"/>
                  </a:cubicBezTo>
                  <a:cubicBezTo>
                    <a:pt x="2547582" y="1241946"/>
                    <a:pt x="2563459" y="1230889"/>
                    <a:pt x="2565779" y="1214651"/>
                  </a:cubicBezTo>
                  <a:cubicBezTo>
                    <a:pt x="2568432" y="1196083"/>
                    <a:pt x="2564484" y="1174176"/>
                    <a:pt x="2552132" y="1160060"/>
                  </a:cubicBezTo>
                  <a:cubicBezTo>
                    <a:pt x="2513486" y="1115893"/>
                    <a:pt x="2477155" y="1107772"/>
                    <a:pt x="2429302" y="1091821"/>
                  </a:cubicBezTo>
                  <a:cubicBezTo>
                    <a:pt x="2338264" y="1122168"/>
                    <a:pt x="2411153" y="1084033"/>
                    <a:pt x="2374711" y="1241947"/>
                  </a:cubicBezTo>
                  <a:cubicBezTo>
                    <a:pt x="2366440" y="1277788"/>
                    <a:pt x="2332939" y="1292541"/>
                    <a:pt x="2306472" y="1310186"/>
                  </a:cubicBezTo>
                  <a:cubicBezTo>
                    <a:pt x="2292670" y="1330888"/>
                    <a:pt x="2265529" y="1363818"/>
                    <a:pt x="2265529" y="1392072"/>
                  </a:cubicBezTo>
                  <a:cubicBezTo>
                    <a:pt x="2265529" y="1410829"/>
                    <a:pt x="2294182" y="1435409"/>
                    <a:pt x="2279176" y="1446663"/>
                  </a:cubicBezTo>
                  <a:cubicBezTo>
                    <a:pt x="2260619" y="1460581"/>
                    <a:pt x="2233684" y="1437564"/>
                    <a:pt x="2210938" y="1433015"/>
                  </a:cubicBezTo>
                  <a:cubicBezTo>
                    <a:pt x="2206389" y="1414818"/>
                    <a:pt x="2200969" y="1396817"/>
                    <a:pt x="2197290" y="1378424"/>
                  </a:cubicBezTo>
                  <a:cubicBezTo>
                    <a:pt x="2191863" y="1351290"/>
                    <a:pt x="2192393" y="1322790"/>
                    <a:pt x="2183642" y="1296538"/>
                  </a:cubicBezTo>
                  <a:cubicBezTo>
                    <a:pt x="2178455" y="1280977"/>
                    <a:pt x="2163682" y="1270265"/>
                    <a:pt x="2156347" y="1255594"/>
                  </a:cubicBezTo>
                  <a:cubicBezTo>
                    <a:pt x="2149913" y="1242727"/>
                    <a:pt x="2147248" y="1228299"/>
                    <a:pt x="2142699" y="1214651"/>
                  </a:cubicBezTo>
                  <a:cubicBezTo>
                    <a:pt x="2138150" y="1178257"/>
                    <a:pt x="2141585" y="1139938"/>
                    <a:pt x="2129051" y="1105469"/>
                  </a:cubicBezTo>
                  <a:cubicBezTo>
                    <a:pt x="2122455" y="1087330"/>
                    <a:pt x="2102935" y="1076882"/>
                    <a:pt x="2088108" y="1064526"/>
                  </a:cubicBezTo>
                  <a:cubicBezTo>
                    <a:pt x="2052831" y="1035128"/>
                    <a:pt x="2047258" y="1037261"/>
                    <a:pt x="2006221" y="1023583"/>
                  </a:cubicBezTo>
                  <a:cubicBezTo>
                    <a:pt x="1969827" y="1028132"/>
                    <a:pt x="1932424" y="1027580"/>
                    <a:pt x="1897039" y="1037230"/>
                  </a:cubicBezTo>
                  <a:cubicBezTo>
                    <a:pt x="1841211" y="1052456"/>
                    <a:pt x="1859249" y="1074314"/>
                    <a:pt x="1842448" y="1119117"/>
                  </a:cubicBezTo>
                  <a:cubicBezTo>
                    <a:pt x="1835305" y="1138166"/>
                    <a:pt x="1827862" y="1157821"/>
                    <a:pt x="1815153" y="1173708"/>
                  </a:cubicBezTo>
                  <a:cubicBezTo>
                    <a:pt x="1791039" y="1203851"/>
                    <a:pt x="1760562" y="1228298"/>
                    <a:pt x="1733266" y="1255594"/>
                  </a:cubicBezTo>
                  <a:lnTo>
                    <a:pt x="1692323" y="1296538"/>
                  </a:lnTo>
                  <a:lnTo>
                    <a:pt x="1651379" y="1337481"/>
                  </a:lnTo>
                  <a:cubicBezTo>
                    <a:pt x="1627359" y="1409546"/>
                    <a:pt x="1645712" y="1366454"/>
                    <a:pt x="1583141" y="1460311"/>
                  </a:cubicBezTo>
                  <a:cubicBezTo>
                    <a:pt x="1575161" y="1472281"/>
                    <a:pt x="1575160" y="1488031"/>
                    <a:pt x="1569493" y="1501254"/>
                  </a:cubicBezTo>
                  <a:cubicBezTo>
                    <a:pt x="1564238" y="1513515"/>
                    <a:pt x="1529798" y="1584872"/>
                    <a:pt x="1514902" y="1596789"/>
                  </a:cubicBezTo>
                  <a:cubicBezTo>
                    <a:pt x="1481389" y="1623599"/>
                    <a:pt x="1405720" y="1665027"/>
                    <a:pt x="1405720" y="1665027"/>
                  </a:cubicBezTo>
                  <a:cubicBezTo>
                    <a:pt x="1401171" y="1646830"/>
                    <a:pt x="1396141" y="1628746"/>
                    <a:pt x="1392072" y="1610436"/>
                  </a:cubicBezTo>
                  <a:cubicBezTo>
                    <a:pt x="1387040" y="1587792"/>
                    <a:pt x="1386569" y="1563917"/>
                    <a:pt x="1378424" y="1542197"/>
                  </a:cubicBezTo>
                  <a:cubicBezTo>
                    <a:pt x="1367023" y="1511794"/>
                    <a:pt x="1331427" y="1481552"/>
                    <a:pt x="1310185" y="1460311"/>
                  </a:cubicBezTo>
                  <a:cubicBezTo>
                    <a:pt x="1294614" y="1413598"/>
                    <a:pt x="1273655" y="1326776"/>
                    <a:pt x="1228299" y="1296538"/>
                  </a:cubicBezTo>
                  <a:cubicBezTo>
                    <a:pt x="1214651" y="1287439"/>
                    <a:pt x="1202345" y="1275904"/>
                    <a:pt x="1187356" y="1269242"/>
                  </a:cubicBezTo>
                  <a:cubicBezTo>
                    <a:pt x="1161064" y="1257557"/>
                    <a:pt x="1105469" y="1241947"/>
                    <a:pt x="1105469" y="1241947"/>
                  </a:cubicBezTo>
                  <a:cubicBezTo>
                    <a:pt x="1091821" y="1228299"/>
                    <a:pt x="1076882" y="1215830"/>
                    <a:pt x="1064526" y="1201003"/>
                  </a:cubicBezTo>
                  <a:cubicBezTo>
                    <a:pt x="1054025" y="1188402"/>
                    <a:pt x="1047731" y="1172661"/>
                    <a:pt x="1037230" y="1160060"/>
                  </a:cubicBezTo>
                  <a:cubicBezTo>
                    <a:pt x="1019013" y="1138200"/>
                    <a:pt x="983175" y="1103749"/>
                    <a:pt x="955344" y="1091821"/>
                  </a:cubicBezTo>
                  <a:cubicBezTo>
                    <a:pt x="913135" y="1073732"/>
                    <a:pt x="804426" y="1068060"/>
                    <a:pt x="777923" y="1064526"/>
                  </a:cubicBezTo>
                  <a:cubicBezTo>
                    <a:pt x="750494" y="1060869"/>
                    <a:pt x="723332" y="1055427"/>
                    <a:pt x="696036" y="1050878"/>
                  </a:cubicBezTo>
                  <a:cubicBezTo>
                    <a:pt x="673833" y="1043477"/>
                    <a:pt x="627954" y="1016213"/>
                    <a:pt x="614150" y="1064526"/>
                  </a:cubicBezTo>
                  <a:cubicBezTo>
                    <a:pt x="607777" y="1086830"/>
                    <a:pt x="623248" y="1110019"/>
                    <a:pt x="627797" y="1132765"/>
                  </a:cubicBezTo>
                  <a:cubicBezTo>
                    <a:pt x="623248" y="1160060"/>
                    <a:pt x="628093" y="1190749"/>
                    <a:pt x="614150" y="1214651"/>
                  </a:cubicBezTo>
                  <a:cubicBezTo>
                    <a:pt x="604442" y="1231293"/>
                    <a:pt x="528784" y="1307777"/>
                    <a:pt x="491320" y="1323833"/>
                  </a:cubicBezTo>
                  <a:cubicBezTo>
                    <a:pt x="474455" y="1331061"/>
                    <a:pt x="380636" y="1348700"/>
                    <a:pt x="368490" y="1351129"/>
                  </a:cubicBezTo>
                  <a:cubicBezTo>
                    <a:pt x="382138" y="1355678"/>
                    <a:pt x="398199" y="1355790"/>
                    <a:pt x="409433" y="1364777"/>
                  </a:cubicBezTo>
                  <a:cubicBezTo>
                    <a:pt x="460657" y="1405756"/>
                    <a:pt x="427939" y="1432088"/>
                    <a:pt x="409433" y="1487606"/>
                  </a:cubicBezTo>
                  <a:cubicBezTo>
                    <a:pt x="399698" y="1516811"/>
                    <a:pt x="393390" y="1547706"/>
                    <a:pt x="368490" y="1569493"/>
                  </a:cubicBezTo>
                  <a:cubicBezTo>
                    <a:pt x="310733" y="1620030"/>
                    <a:pt x="301894" y="1618987"/>
                    <a:pt x="245660" y="1637732"/>
                  </a:cubicBezTo>
                  <a:cubicBezTo>
                    <a:pt x="198684" y="1708197"/>
                    <a:pt x="244085" y="1661004"/>
                    <a:pt x="150126" y="1692323"/>
                  </a:cubicBezTo>
                  <a:cubicBezTo>
                    <a:pt x="107268" y="1706609"/>
                    <a:pt x="57318" y="1744187"/>
                    <a:pt x="27296" y="1774209"/>
                  </a:cubicBezTo>
                  <a:cubicBezTo>
                    <a:pt x="15697" y="1785808"/>
                    <a:pt x="9099" y="1801505"/>
                    <a:pt x="0" y="1815153"/>
                  </a:cubicBezTo>
                  <a:lnTo>
                    <a:pt x="218365" y="1828800"/>
                  </a:lnTo>
                  <a:cubicBezTo>
                    <a:pt x="249329" y="1839637"/>
                    <a:pt x="272956" y="1910687"/>
                    <a:pt x="272956" y="1910687"/>
                  </a:cubicBezTo>
                  <a:lnTo>
                    <a:pt x="313899" y="2033517"/>
                  </a:lnTo>
                  <a:cubicBezTo>
                    <a:pt x="319831" y="2051311"/>
                    <a:pt x="319159" y="2071331"/>
                    <a:pt x="327547" y="2088108"/>
                  </a:cubicBezTo>
                  <a:cubicBezTo>
                    <a:pt x="379286" y="2191586"/>
                    <a:pt x="366918" y="2143542"/>
                    <a:pt x="423081" y="2210938"/>
                  </a:cubicBezTo>
                  <a:cubicBezTo>
                    <a:pt x="433581" y="2223539"/>
                    <a:pt x="440842" y="2238534"/>
                    <a:pt x="450376" y="2251881"/>
                  </a:cubicBezTo>
                  <a:cubicBezTo>
                    <a:pt x="463597" y="2270390"/>
                    <a:pt x="477672" y="2288275"/>
                    <a:pt x="491320" y="2306472"/>
                  </a:cubicBezTo>
                  <a:cubicBezTo>
                    <a:pt x="525624" y="2409383"/>
                    <a:pt x="479350" y="2282532"/>
                    <a:pt x="532263" y="2388359"/>
                  </a:cubicBezTo>
                  <a:cubicBezTo>
                    <a:pt x="538697" y="2401226"/>
                    <a:pt x="538925" y="2416726"/>
                    <a:pt x="545911" y="2429302"/>
                  </a:cubicBezTo>
                  <a:cubicBezTo>
                    <a:pt x="561843" y="2457979"/>
                    <a:pt x="582305" y="2483893"/>
                    <a:pt x="600502" y="2511189"/>
                  </a:cubicBezTo>
                  <a:cubicBezTo>
                    <a:pt x="608482" y="2523159"/>
                    <a:pt x="606170" y="2540162"/>
                    <a:pt x="614150" y="2552132"/>
                  </a:cubicBezTo>
                  <a:cubicBezTo>
                    <a:pt x="624856" y="2568191"/>
                    <a:pt x="642737" y="2578248"/>
                    <a:pt x="655093" y="2593075"/>
                  </a:cubicBezTo>
                  <a:cubicBezTo>
                    <a:pt x="665594" y="2605676"/>
                    <a:pt x="670790" y="2622420"/>
                    <a:pt x="682388" y="2634018"/>
                  </a:cubicBezTo>
                  <a:cubicBezTo>
                    <a:pt x="693987" y="2645617"/>
                    <a:pt x="710731" y="2650813"/>
                    <a:pt x="723332" y="2661314"/>
                  </a:cubicBezTo>
                  <a:cubicBezTo>
                    <a:pt x="762737" y="2694152"/>
                    <a:pt x="764732" y="2702943"/>
                    <a:pt x="791571" y="2743200"/>
                  </a:cubicBezTo>
                  <a:lnTo>
                    <a:pt x="832514" y="2866030"/>
                  </a:lnTo>
                  <a:cubicBezTo>
                    <a:pt x="837063" y="2879678"/>
                    <a:pt x="842673" y="2893017"/>
                    <a:pt x="846162" y="2906974"/>
                  </a:cubicBezTo>
                  <a:cubicBezTo>
                    <a:pt x="850711" y="2925171"/>
                    <a:pt x="854656" y="2943530"/>
                    <a:pt x="859809" y="2961565"/>
                  </a:cubicBezTo>
                  <a:cubicBezTo>
                    <a:pt x="898978" y="3098660"/>
                    <a:pt x="844426" y="2886386"/>
                    <a:pt x="887105" y="3057099"/>
                  </a:cubicBezTo>
                  <a:cubicBezTo>
                    <a:pt x="885097" y="3081195"/>
                    <a:pt x="856081" y="3302337"/>
                    <a:pt x="887105" y="3343702"/>
                  </a:cubicBezTo>
                  <a:cubicBezTo>
                    <a:pt x="901023" y="3362259"/>
                    <a:pt x="932598" y="3334603"/>
                    <a:pt x="955344" y="3330054"/>
                  </a:cubicBezTo>
                  <a:cubicBezTo>
                    <a:pt x="1016757" y="3289111"/>
                    <a:pt x="1036093" y="3291385"/>
                    <a:pt x="1064526" y="3234520"/>
                  </a:cubicBezTo>
                  <a:cubicBezTo>
                    <a:pt x="1070960" y="3221653"/>
                    <a:pt x="1073625" y="3207225"/>
                    <a:pt x="1078174" y="3193577"/>
                  </a:cubicBezTo>
                  <a:cubicBezTo>
                    <a:pt x="1082723" y="3157183"/>
                    <a:pt x="1085260" y="3120480"/>
                    <a:pt x="1091821" y="3084394"/>
                  </a:cubicBezTo>
                  <a:cubicBezTo>
                    <a:pt x="1100840" y="3034787"/>
                    <a:pt x="1136152" y="2992862"/>
                    <a:pt x="1173708" y="2961565"/>
                  </a:cubicBezTo>
                  <a:cubicBezTo>
                    <a:pt x="1186309" y="2951064"/>
                    <a:pt x="1201003" y="2943368"/>
                    <a:pt x="1214651" y="2934269"/>
                  </a:cubicBezTo>
                  <a:cubicBezTo>
                    <a:pt x="1219200" y="2979762"/>
                    <a:pt x="1221833" y="3025487"/>
                    <a:pt x="1228299" y="3070747"/>
                  </a:cubicBezTo>
                  <a:cubicBezTo>
                    <a:pt x="1230952" y="3089316"/>
                    <a:pt x="1224440" y="3118605"/>
                    <a:pt x="1241947" y="3125338"/>
                  </a:cubicBezTo>
                  <a:cubicBezTo>
                    <a:pt x="1293076" y="3145003"/>
                    <a:pt x="1351129" y="3134437"/>
                    <a:pt x="1405720" y="3138986"/>
                  </a:cubicBezTo>
                  <a:cubicBezTo>
                    <a:pt x="1427032" y="3202921"/>
                    <a:pt x="1431183" y="3195747"/>
                    <a:pt x="1405720" y="3289111"/>
                  </a:cubicBezTo>
                  <a:cubicBezTo>
                    <a:pt x="1401404" y="3304936"/>
                    <a:pt x="1387523" y="3316406"/>
                    <a:pt x="1378424" y="3330054"/>
                  </a:cubicBezTo>
                  <a:cubicBezTo>
                    <a:pt x="1342535" y="3473608"/>
                    <a:pt x="1396108" y="3299106"/>
                    <a:pt x="1323833" y="3425589"/>
                  </a:cubicBezTo>
                  <a:cubicBezTo>
                    <a:pt x="1320142" y="3432048"/>
                    <a:pt x="1305804" y="3510004"/>
                    <a:pt x="1296538" y="3521123"/>
                  </a:cubicBezTo>
                  <a:cubicBezTo>
                    <a:pt x="1281976" y="3538597"/>
                    <a:pt x="1262292" y="3551894"/>
                    <a:pt x="1241947" y="3562066"/>
                  </a:cubicBezTo>
                  <a:cubicBezTo>
                    <a:pt x="1216212" y="3574933"/>
                    <a:pt x="1160060" y="3589362"/>
                    <a:pt x="1160060" y="3589362"/>
                  </a:cubicBezTo>
                  <a:cubicBezTo>
                    <a:pt x="1150962" y="3603010"/>
                    <a:pt x="1132765" y="3613903"/>
                    <a:pt x="1132765" y="3630305"/>
                  </a:cubicBezTo>
                  <a:cubicBezTo>
                    <a:pt x="1132765" y="3646707"/>
                    <a:pt x="1146412" y="3662150"/>
                    <a:pt x="1160060" y="3671248"/>
                  </a:cubicBezTo>
                  <a:cubicBezTo>
                    <a:pt x="1173633" y="3680297"/>
                    <a:pt x="1296268" y="3698499"/>
                    <a:pt x="1296538" y="3698544"/>
                  </a:cubicBezTo>
                  <a:cubicBezTo>
                    <a:pt x="1301087" y="3712192"/>
                    <a:pt x="1311774" y="3725189"/>
                    <a:pt x="1310185" y="3739487"/>
                  </a:cubicBezTo>
                  <a:cubicBezTo>
                    <a:pt x="1307008" y="3768083"/>
                    <a:pt x="1291988" y="3794078"/>
                    <a:pt x="1282890" y="3821374"/>
                  </a:cubicBezTo>
                  <a:cubicBezTo>
                    <a:pt x="1275555" y="3843380"/>
                    <a:pt x="1280751" y="3869472"/>
                    <a:pt x="1269242" y="3889612"/>
                  </a:cubicBezTo>
                  <a:cubicBezTo>
                    <a:pt x="1261104" y="3903853"/>
                    <a:pt x="1241947" y="3907809"/>
                    <a:pt x="1228299" y="3916908"/>
                  </a:cubicBezTo>
                  <a:cubicBezTo>
                    <a:pt x="1130851" y="3884425"/>
                    <a:pt x="1170352" y="3873652"/>
                    <a:pt x="1105469" y="3916908"/>
                  </a:cubicBezTo>
                  <a:cubicBezTo>
                    <a:pt x="1119117" y="3930556"/>
                    <a:pt x="1136836" y="3941093"/>
                    <a:pt x="1146412" y="3957851"/>
                  </a:cubicBezTo>
                  <a:cubicBezTo>
                    <a:pt x="1190766" y="4035471"/>
                    <a:pt x="1121391" y="3999552"/>
                    <a:pt x="1201003" y="4026090"/>
                  </a:cubicBezTo>
                  <a:cubicBezTo>
                    <a:pt x="1210102" y="4039738"/>
                    <a:pt x="1220963" y="4052362"/>
                    <a:pt x="1228299" y="4067033"/>
                  </a:cubicBezTo>
                  <a:cubicBezTo>
                    <a:pt x="1234733" y="4079900"/>
                    <a:pt x="1231774" y="4097804"/>
                    <a:pt x="1241947" y="4107977"/>
                  </a:cubicBezTo>
                  <a:cubicBezTo>
                    <a:pt x="1248472" y="4114502"/>
                    <a:pt x="1337012" y="4135155"/>
                    <a:pt x="1337481" y="4135272"/>
                  </a:cubicBezTo>
                  <a:lnTo>
                    <a:pt x="1378424" y="4258102"/>
                  </a:lnTo>
                  <a:cubicBezTo>
                    <a:pt x="1417776" y="4376155"/>
                    <a:pt x="1363304" y="4283190"/>
                    <a:pt x="1419368" y="4367284"/>
                  </a:cubicBezTo>
                  <a:cubicBezTo>
                    <a:pt x="1423917" y="4380932"/>
                    <a:pt x="1426582" y="4395360"/>
                    <a:pt x="1433015" y="4408227"/>
                  </a:cubicBezTo>
                  <a:cubicBezTo>
                    <a:pt x="1440351" y="4422898"/>
                    <a:pt x="1450777" y="4435823"/>
                    <a:pt x="1460311" y="4449171"/>
                  </a:cubicBezTo>
                  <a:cubicBezTo>
                    <a:pt x="1504081" y="4510449"/>
                    <a:pt x="1492598" y="4495106"/>
                    <a:pt x="1542197" y="4544705"/>
                  </a:cubicBezTo>
                  <a:cubicBezTo>
                    <a:pt x="1574918" y="4642866"/>
                    <a:pt x="1535221" y="4520289"/>
                    <a:pt x="1569493" y="4640239"/>
                  </a:cubicBezTo>
                  <a:cubicBezTo>
                    <a:pt x="1573445" y="4654072"/>
                    <a:pt x="1572968" y="4671010"/>
                    <a:pt x="1583141" y="4681183"/>
                  </a:cubicBezTo>
                  <a:cubicBezTo>
                    <a:pt x="1638977" y="4737020"/>
                    <a:pt x="1709989" y="4747553"/>
                    <a:pt x="1774209" y="4790365"/>
                  </a:cubicBezTo>
                  <a:cubicBezTo>
                    <a:pt x="1787857" y="4799463"/>
                    <a:pt x="1802893" y="4806763"/>
                    <a:pt x="1815153" y="4817660"/>
                  </a:cubicBezTo>
                  <a:cubicBezTo>
                    <a:pt x="1844004" y="4843306"/>
                    <a:pt x="1875626" y="4867429"/>
                    <a:pt x="1897039" y="4899547"/>
                  </a:cubicBezTo>
                  <a:cubicBezTo>
                    <a:pt x="1906138" y="4913195"/>
                    <a:pt x="1912737" y="4928892"/>
                    <a:pt x="1924335" y="4940490"/>
                  </a:cubicBezTo>
                  <a:cubicBezTo>
                    <a:pt x="1950793" y="4966948"/>
                    <a:pt x="1972919" y="4970333"/>
                    <a:pt x="2006221" y="4981433"/>
                  </a:cubicBezTo>
                  <a:cubicBezTo>
                    <a:pt x="2033517" y="4976884"/>
                    <a:pt x="2061095" y="4973789"/>
                    <a:pt x="2088108" y="4967786"/>
                  </a:cubicBezTo>
                  <a:cubicBezTo>
                    <a:pt x="2102151" y="4964665"/>
                    <a:pt x="2114665" y="4954138"/>
                    <a:pt x="2129051" y="4954138"/>
                  </a:cubicBezTo>
                  <a:cubicBezTo>
                    <a:pt x="2161219" y="4954138"/>
                    <a:pt x="2192740" y="4963237"/>
                    <a:pt x="2224585" y="4967786"/>
                  </a:cubicBezTo>
                  <a:cubicBezTo>
                    <a:pt x="2273816" y="5000605"/>
                    <a:pt x="2310017" y="5020872"/>
                    <a:pt x="2347415" y="5076968"/>
                  </a:cubicBezTo>
                  <a:cubicBezTo>
                    <a:pt x="2356514" y="5090616"/>
                    <a:pt x="2360802" y="5109218"/>
                    <a:pt x="2374711" y="5117911"/>
                  </a:cubicBezTo>
                  <a:cubicBezTo>
                    <a:pt x="2399109" y="5133160"/>
                    <a:pt x="2456597" y="5145206"/>
                    <a:pt x="2456597" y="5145206"/>
                  </a:cubicBezTo>
                  <a:cubicBezTo>
                    <a:pt x="2483893" y="5140657"/>
                    <a:pt x="2514458" y="5145288"/>
                    <a:pt x="2538484" y="5131559"/>
                  </a:cubicBezTo>
                  <a:cubicBezTo>
                    <a:pt x="2550975" y="5124421"/>
                    <a:pt x="2549011" y="5104659"/>
                    <a:pt x="2552132" y="5090615"/>
                  </a:cubicBezTo>
                  <a:cubicBezTo>
                    <a:pt x="2558135" y="5063602"/>
                    <a:pt x="2559776" y="5035742"/>
                    <a:pt x="2565779" y="5008729"/>
                  </a:cubicBezTo>
                  <a:cubicBezTo>
                    <a:pt x="2578861" y="4949859"/>
                    <a:pt x="2578203" y="4977444"/>
                    <a:pt x="2620371" y="4926842"/>
                  </a:cubicBezTo>
                  <a:cubicBezTo>
                    <a:pt x="2630872" y="4914241"/>
                    <a:pt x="2636068" y="4897497"/>
                    <a:pt x="2647666" y="4885899"/>
                  </a:cubicBezTo>
                  <a:cubicBezTo>
                    <a:pt x="2663750" y="4869815"/>
                    <a:pt x="2684987" y="4859759"/>
                    <a:pt x="2702257" y="4844956"/>
                  </a:cubicBezTo>
                  <a:cubicBezTo>
                    <a:pt x="2736874" y="4815284"/>
                    <a:pt x="2742373" y="4795282"/>
                    <a:pt x="2784144" y="4776717"/>
                  </a:cubicBezTo>
                  <a:cubicBezTo>
                    <a:pt x="2810436" y="4765032"/>
                    <a:pt x="2838735" y="4758519"/>
                    <a:pt x="2866030" y="4749421"/>
                  </a:cubicBezTo>
                  <a:lnTo>
                    <a:pt x="2906974" y="4735774"/>
                  </a:lnTo>
                  <a:cubicBezTo>
                    <a:pt x="3016156" y="4740323"/>
                    <a:pt x="3125521" y="4741635"/>
                    <a:pt x="3234520" y="4749421"/>
                  </a:cubicBezTo>
                  <a:cubicBezTo>
                    <a:pt x="3253229" y="4750757"/>
                    <a:pt x="3271076" y="4757916"/>
                    <a:pt x="3289111" y="4763069"/>
                  </a:cubicBezTo>
                  <a:cubicBezTo>
                    <a:pt x="3325048" y="4773337"/>
                    <a:pt x="3351562" y="4784162"/>
                    <a:pt x="3384645" y="4804012"/>
                  </a:cubicBezTo>
                  <a:cubicBezTo>
                    <a:pt x="3412775" y="4820890"/>
                    <a:pt x="3443335" y="4835406"/>
                    <a:pt x="3466532" y="4858603"/>
                  </a:cubicBezTo>
                  <a:cubicBezTo>
                    <a:pt x="3605071" y="4997144"/>
                    <a:pt x="3491615" y="4900949"/>
                    <a:pt x="3603009" y="4967786"/>
                  </a:cubicBezTo>
                  <a:cubicBezTo>
                    <a:pt x="3631139" y="4984664"/>
                    <a:pt x="3657600" y="5004180"/>
                    <a:pt x="3684896" y="5022377"/>
                  </a:cubicBezTo>
                  <a:lnTo>
                    <a:pt x="3725839" y="5049672"/>
                  </a:lnTo>
                  <a:cubicBezTo>
                    <a:pt x="3791136" y="5147618"/>
                    <a:pt x="3757233" y="5108362"/>
                    <a:pt x="3821374" y="5172502"/>
                  </a:cubicBezTo>
                  <a:cubicBezTo>
                    <a:pt x="3816825" y="5208896"/>
                    <a:pt x="3820260" y="5247215"/>
                    <a:pt x="3807726" y="5281684"/>
                  </a:cubicBezTo>
                  <a:cubicBezTo>
                    <a:pt x="3797325" y="5310285"/>
                    <a:pt x="3747028" y="5332266"/>
                    <a:pt x="3725839" y="5349923"/>
                  </a:cubicBezTo>
                  <a:cubicBezTo>
                    <a:pt x="3660597" y="5404292"/>
                    <a:pt x="3706396" y="5373254"/>
                    <a:pt x="3657600" y="5431809"/>
                  </a:cubicBezTo>
                  <a:cubicBezTo>
                    <a:pt x="3624759" y="5471218"/>
                    <a:pt x="3615975" y="5473208"/>
                    <a:pt x="3575714" y="5500048"/>
                  </a:cubicBezTo>
                  <a:cubicBezTo>
                    <a:pt x="3497483" y="5617395"/>
                    <a:pt x="3591278" y="5468921"/>
                    <a:pt x="3534771" y="5581935"/>
                  </a:cubicBezTo>
                  <a:cubicBezTo>
                    <a:pt x="3527436" y="5596606"/>
                    <a:pt x="3514137" y="5607889"/>
                    <a:pt x="3507475" y="5622878"/>
                  </a:cubicBezTo>
                  <a:cubicBezTo>
                    <a:pt x="3495789" y="5649170"/>
                    <a:pt x="3480179" y="5704765"/>
                    <a:pt x="3480179" y="5704765"/>
                  </a:cubicBezTo>
                  <a:cubicBezTo>
                    <a:pt x="3489278" y="5718413"/>
                    <a:pt x="3494667" y="5735461"/>
                    <a:pt x="3507475" y="5745708"/>
                  </a:cubicBezTo>
                  <a:cubicBezTo>
                    <a:pt x="3518709" y="5754695"/>
                    <a:pt x="3534462" y="5755867"/>
                    <a:pt x="3548418" y="5759356"/>
                  </a:cubicBezTo>
                  <a:cubicBezTo>
                    <a:pt x="3570922" y="5764982"/>
                    <a:pt x="3594013" y="5767971"/>
                    <a:pt x="3616657" y="5773003"/>
                  </a:cubicBezTo>
                  <a:cubicBezTo>
                    <a:pt x="3634967" y="5777072"/>
                    <a:pt x="3653051" y="5782102"/>
                    <a:pt x="3671248" y="5786651"/>
                  </a:cubicBezTo>
                  <a:cubicBezTo>
                    <a:pt x="3703093" y="5782102"/>
                    <a:pt x="3737387" y="5786068"/>
                    <a:pt x="3766782" y="5773003"/>
                  </a:cubicBezTo>
                  <a:cubicBezTo>
                    <a:pt x="3781771" y="5766341"/>
                    <a:pt x="3782480" y="5743658"/>
                    <a:pt x="3794078" y="5732060"/>
                  </a:cubicBezTo>
                  <a:cubicBezTo>
                    <a:pt x="3805676" y="5720462"/>
                    <a:pt x="3822420" y="5715266"/>
                    <a:pt x="3835021" y="5704765"/>
                  </a:cubicBezTo>
                  <a:cubicBezTo>
                    <a:pt x="3849849" y="5692409"/>
                    <a:pt x="3859093" y="5673194"/>
                    <a:pt x="3875965" y="5663821"/>
                  </a:cubicBezTo>
                  <a:cubicBezTo>
                    <a:pt x="3901116" y="5649848"/>
                    <a:pt x="3957851" y="5636526"/>
                    <a:pt x="3957851" y="5636526"/>
                  </a:cubicBezTo>
                  <a:cubicBezTo>
                    <a:pt x="3991251" y="5736723"/>
                    <a:pt x="4005492" y="5698067"/>
                    <a:pt x="3944203" y="5759356"/>
                  </a:cubicBezTo>
                  <a:cubicBezTo>
                    <a:pt x="3930130" y="5801576"/>
                    <a:pt x="3916908" y="5834150"/>
                    <a:pt x="3916908" y="5882186"/>
                  </a:cubicBezTo>
                  <a:cubicBezTo>
                    <a:pt x="3916908" y="5946038"/>
                    <a:pt x="3921084" y="6010109"/>
                    <a:pt x="3930556" y="6073254"/>
                  </a:cubicBezTo>
                  <a:cubicBezTo>
                    <a:pt x="3942517" y="6152995"/>
                    <a:pt x="3943801" y="6161162"/>
                    <a:pt x="4012442" y="6168789"/>
                  </a:cubicBezTo>
                  <a:cubicBezTo>
                    <a:pt x="4075903" y="6175840"/>
                    <a:pt x="4139821" y="6177887"/>
                    <a:pt x="4203511" y="6182436"/>
                  </a:cubicBezTo>
                  <a:cubicBezTo>
                    <a:pt x="4297367" y="6245007"/>
                    <a:pt x="4254275" y="6226653"/>
                    <a:pt x="4326341" y="6250675"/>
                  </a:cubicBezTo>
                  <a:cubicBezTo>
                    <a:pt x="4357321" y="6297145"/>
                    <a:pt x="4341842" y="6292082"/>
                    <a:pt x="4394579" y="6305266"/>
                  </a:cubicBezTo>
                  <a:cubicBezTo>
                    <a:pt x="4398992" y="6306369"/>
                    <a:pt x="4403678" y="6305266"/>
                    <a:pt x="4408227" y="6305266"/>
                  </a:cubicBezTo>
                </a:path>
              </a:pathLst>
            </a:custGeom>
            <a:ln w="571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436563" y="-82550"/>
            <a:ext cx="4667250" cy="4408488"/>
          </a:xfrm>
          <a:custGeom>
            <a:avLst/>
            <a:gdLst>
              <a:gd name="connsiteX0" fmla="*/ 0 w 4667539"/>
              <a:gd name="connsiteY0" fmla="*/ 0 h 4408227"/>
              <a:gd name="connsiteX1" fmla="*/ 68239 w 4667539"/>
              <a:gd name="connsiteY1" fmla="*/ 27296 h 4408227"/>
              <a:gd name="connsiteX2" fmla="*/ 109182 w 4667539"/>
              <a:gd name="connsiteY2" fmla="*/ 40944 h 4408227"/>
              <a:gd name="connsiteX3" fmla="*/ 136478 w 4667539"/>
              <a:gd name="connsiteY3" fmla="*/ 81887 h 4408227"/>
              <a:gd name="connsiteX4" fmla="*/ 150126 w 4667539"/>
              <a:gd name="connsiteY4" fmla="*/ 136478 h 4408227"/>
              <a:gd name="connsiteX5" fmla="*/ 191069 w 4667539"/>
              <a:gd name="connsiteY5" fmla="*/ 163774 h 4408227"/>
              <a:gd name="connsiteX6" fmla="*/ 286603 w 4667539"/>
              <a:gd name="connsiteY6" fmla="*/ 191069 h 4408227"/>
              <a:gd name="connsiteX7" fmla="*/ 327547 w 4667539"/>
              <a:gd name="connsiteY7" fmla="*/ 204717 h 4408227"/>
              <a:gd name="connsiteX8" fmla="*/ 409433 w 4667539"/>
              <a:gd name="connsiteY8" fmla="*/ 286603 h 4408227"/>
              <a:gd name="connsiteX9" fmla="*/ 545911 w 4667539"/>
              <a:gd name="connsiteY9" fmla="*/ 368490 h 4408227"/>
              <a:gd name="connsiteX10" fmla="*/ 696036 w 4667539"/>
              <a:gd name="connsiteY10" fmla="*/ 409433 h 4408227"/>
              <a:gd name="connsiteX11" fmla="*/ 818866 w 4667539"/>
              <a:gd name="connsiteY11" fmla="*/ 464024 h 4408227"/>
              <a:gd name="connsiteX12" fmla="*/ 859809 w 4667539"/>
              <a:gd name="connsiteY12" fmla="*/ 477672 h 4408227"/>
              <a:gd name="connsiteX13" fmla="*/ 1023582 w 4667539"/>
              <a:gd name="connsiteY13" fmla="*/ 586854 h 4408227"/>
              <a:gd name="connsiteX14" fmla="*/ 1091821 w 4667539"/>
              <a:gd name="connsiteY14" fmla="*/ 600502 h 4408227"/>
              <a:gd name="connsiteX15" fmla="*/ 1214651 w 4667539"/>
              <a:gd name="connsiteY15" fmla="*/ 655093 h 4408227"/>
              <a:gd name="connsiteX16" fmla="*/ 1337481 w 4667539"/>
              <a:gd name="connsiteY16" fmla="*/ 736980 h 4408227"/>
              <a:gd name="connsiteX17" fmla="*/ 1378424 w 4667539"/>
              <a:gd name="connsiteY17" fmla="*/ 777923 h 4408227"/>
              <a:gd name="connsiteX18" fmla="*/ 1460311 w 4667539"/>
              <a:gd name="connsiteY18" fmla="*/ 832514 h 4408227"/>
              <a:gd name="connsiteX19" fmla="*/ 1542197 w 4667539"/>
              <a:gd name="connsiteY19" fmla="*/ 887105 h 4408227"/>
              <a:gd name="connsiteX20" fmla="*/ 1583141 w 4667539"/>
              <a:gd name="connsiteY20" fmla="*/ 900753 h 4408227"/>
              <a:gd name="connsiteX21" fmla="*/ 1624084 w 4667539"/>
              <a:gd name="connsiteY21" fmla="*/ 928048 h 4408227"/>
              <a:gd name="connsiteX22" fmla="*/ 1678675 w 4667539"/>
              <a:gd name="connsiteY22" fmla="*/ 955344 h 4408227"/>
              <a:gd name="connsiteX23" fmla="*/ 1719618 w 4667539"/>
              <a:gd name="connsiteY23" fmla="*/ 996287 h 4408227"/>
              <a:gd name="connsiteX24" fmla="*/ 1815153 w 4667539"/>
              <a:gd name="connsiteY24" fmla="*/ 1050878 h 4408227"/>
              <a:gd name="connsiteX25" fmla="*/ 1937982 w 4667539"/>
              <a:gd name="connsiteY25" fmla="*/ 1160060 h 4408227"/>
              <a:gd name="connsiteX26" fmla="*/ 2006221 w 4667539"/>
              <a:gd name="connsiteY26" fmla="*/ 1241947 h 4408227"/>
              <a:gd name="connsiteX27" fmla="*/ 2060812 w 4667539"/>
              <a:gd name="connsiteY27" fmla="*/ 1323833 h 4408227"/>
              <a:gd name="connsiteX28" fmla="*/ 2101756 w 4667539"/>
              <a:gd name="connsiteY28" fmla="*/ 1364777 h 4408227"/>
              <a:gd name="connsiteX29" fmla="*/ 2129051 w 4667539"/>
              <a:gd name="connsiteY29" fmla="*/ 1405720 h 4408227"/>
              <a:gd name="connsiteX30" fmla="*/ 2210938 w 4667539"/>
              <a:gd name="connsiteY30" fmla="*/ 1473959 h 4408227"/>
              <a:gd name="connsiteX31" fmla="*/ 2265529 w 4667539"/>
              <a:gd name="connsiteY31" fmla="*/ 1555845 h 4408227"/>
              <a:gd name="connsiteX32" fmla="*/ 2388359 w 4667539"/>
              <a:gd name="connsiteY32" fmla="*/ 1665027 h 4408227"/>
              <a:gd name="connsiteX33" fmla="*/ 2442950 w 4667539"/>
              <a:gd name="connsiteY33" fmla="*/ 1746914 h 4408227"/>
              <a:gd name="connsiteX34" fmla="*/ 2511188 w 4667539"/>
              <a:gd name="connsiteY34" fmla="*/ 1869744 h 4408227"/>
              <a:gd name="connsiteX35" fmla="*/ 2593075 w 4667539"/>
              <a:gd name="connsiteY35" fmla="*/ 1937983 h 4408227"/>
              <a:gd name="connsiteX36" fmla="*/ 2634018 w 4667539"/>
              <a:gd name="connsiteY36" fmla="*/ 1978926 h 4408227"/>
              <a:gd name="connsiteX37" fmla="*/ 2715905 w 4667539"/>
              <a:gd name="connsiteY37" fmla="*/ 2019869 h 4408227"/>
              <a:gd name="connsiteX38" fmla="*/ 2784144 w 4667539"/>
              <a:gd name="connsiteY38" fmla="*/ 2129051 h 4408227"/>
              <a:gd name="connsiteX39" fmla="*/ 2811439 w 4667539"/>
              <a:gd name="connsiteY39" fmla="*/ 2169994 h 4408227"/>
              <a:gd name="connsiteX40" fmla="*/ 2893326 w 4667539"/>
              <a:gd name="connsiteY40" fmla="*/ 2251881 h 4408227"/>
              <a:gd name="connsiteX41" fmla="*/ 2975212 w 4667539"/>
              <a:gd name="connsiteY41" fmla="*/ 2333768 h 4408227"/>
              <a:gd name="connsiteX42" fmla="*/ 3016156 w 4667539"/>
              <a:gd name="connsiteY42" fmla="*/ 2374711 h 4408227"/>
              <a:gd name="connsiteX43" fmla="*/ 3057099 w 4667539"/>
              <a:gd name="connsiteY43" fmla="*/ 2429302 h 4408227"/>
              <a:gd name="connsiteX44" fmla="*/ 3084394 w 4667539"/>
              <a:gd name="connsiteY44" fmla="*/ 2470245 h 4408227"/>
              <a:gd name="connsiteX45" fmla="*/ 3125338 w 4667539"/>
              <a:gd name="connsiteY45" fmla="*/ 2511188 h 4408227"/>
              <a:gd name="connsiteX46" fmla="*/ 3152633 w 4667539"/>
              <a:gd name="connsiteY46" fmla="*/ 2552132 h 4408227"/>
              <a:gd name="connsiteX47" fmla="*/ 3234520 w 4667539"/>
              <a:gd name="connsiteY47" fmla="*/ 2661314 h 4408227"/>
              <a:gd name="connsiteX48" fmla="*/ 3289111 w 4667539"/>
              <a:gd name="connsiteY48" fmla="*/ 2743200 h 4408227"/>
              <a:gd name="connsiteX49" fmla="*/ 3452884 w 4667539"/>
              <a:gd name="connsiteY49" fmla="*/ 2879678 h 4408227"/>
              <a:gd name="connsiteX50" fmla="*/ 3521123 w 4667539"/>
              <a:gd name="connsiteY50" fmla="*/ 2975212 h 4408227"/>
              <a:gd name="connsiteX51" fmla="*/ 3562066 w 4667539"/>
              <a:gd name="connsiteY51" fmla="*/ 3016156 h 4408227"/>
              <a:gd name="connsiteX52" fmla="*/ 3575714 w 4667539"/>
              <a:gd name="connsiteY52" fmla="*/ 3057099 h 4408227"/>
              <a:gd name="connsiteX53" fmla="*/ 3616657 w 4667539"/>
              <a:gd name="connsiteY53" fmla="*/ 3098042 h 4408227"/>
              <a:gd name="connsiteX54" fmla="*/ 3657600 w 4667539"/>
              <a:gd name="connsiteY54" fmla="*/ 3152633 h 4408227"/>
              <a:gd name="connsiteX55" fmla="*/ 3698544 w 4667539"/>
              <a:gd name="connsiteY55" fmla="*/ 3193577 h 4408227"/>
              <a:gd name="connsiteX56" fmla="*/ 3725839 w 4667539"/>
              <a:gd name="connsiteY56" fmla="*/ 3234520 h 4408227"/>
              <a:gd name="connsiteX57" fmla="*/ 3766782 w 4667539"/>
              <a:gd name="connsiteY57" fmla="*/ 3275463 h 4408227"/>
              <a:gd name="connsiteX58" fmla="*/ 3848669 w 4667539"/>
              <a:gd name="connsiteY58" fmla="*/ 3370997 h 4408227"/>
              <a:gd name="connsiteX59" fmla="*/ 3903260 w 4667539"/>
              <a:gd name="connsiteY59" fmla="*/ 3398293 h 4408227"/>
              <a:gd name="connsiteX60" fmla="*/ 3944203 w 4667539"/>
              <a:gd name="connsiteY60" fmla="*/ 3439236 h 4408227"/>
              <a:gd name="connsiteX61" fmla="*/ 3998794 w 4667539"/>
              <a:gd name="connsiteY61" fmla="*/ 3480180 h 4408227"/>
              <a:gd name="connsiteX62" fmla="*/ 4121624 w 4667539"/>
              <a:gd name="connsiteY62" fmla="*/ 3589362 h 4408227"/>
              <a:gd name="connsiteX63" fmla="*/ 4135272 w 4667539"/>
              <a:gd name="connsiteY63" fmla="*/ 3766783 h 4408227"/>
              <a:gd name="connsiteX64" fmla="*/ 4189863 w 4667539"/>
              <a:gd name="connsiteY64" fmla="*/ 3807726 h 4408227"/>
              <a:gd name="connsiteX65" fmla="*/ 4271750 w 4667539"/>
              <a:gd name="connsiteY65" fmla="*/ 3835021 h 4408227"/>
              <a:gd name="connsiteX66" fmla="*/ 4339988 w 4667539"/>
              <a:gd name="connsiteY66" fmla="*/ 3916908 h 4408227"/>
              <a:gd name="connsiteX67" fmla="*/ 4353636 w 4667539"/>
              <a:gd name="connsiteY67" fmla="*/ 4026090 h 4408227"/>
              <a:gd name="connsiteX68" fmla="*/ 4435523 w 4667539"/>
              <a:gd name="connsiteY68" fmla="*/ 4148920 h 4408227"/>
              <a:gd name="connsiteX69" fmla="*/ 4476466 w 4667539"/>
              <a:gd name="connsiteY69" fmla="*/ 4176215 h 4408227"/>
              <a:gd name="connsiteX70" fmla="*/ 4612944 w 4667539"/>
              <a:gd name="connsiteY70" fmla="*/ 4271750 h 4408227"/>
              <a:gd name="connsiteX71" fmla="*/ 4653887 w 4667539"/>
              <a:gd name="connsiteY71" fmla="*/ 4299045 h 4408227"/>
              <a:gd name="connsiteX72" fmla="*/ 4667535 w 4667539"/>
              <a:gd name="connsiteY72" fmla="*/ 4408227 h 440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667539" h="4408227">
                <a:moveTo>
                  <a:pt x="0" y="0"/>
                </a:moveTo>
                <a:cubicBezTo>
                  <a:pt x="22746" y="9099"/>
                  <a:pt x="45300" y="18694"/>
                  <a:pt x="68239" y="27296"/>
                </a:cubicBezTo>
                <a:cubicBezTo>
                  <a:pt x="81709" y="32347"/>
                  <a:pt x="97948" y="31957"/>
                  <a:pt x="109182" y="40944"/>
                </a:cubicBezTo>
                <a:cubicBezTo>
                  <a:pt x="121990" y="51191"/>
                  <a:pt x="127379" y="68239"/>
                  <a:pt x="136478" y="81887"/>
                </a:cubicBezTo>
                <a:cubicBezTo>
                  <a:pt x="141027" y="100084"/>
                  <a:pt x="139721" y="120871"/>
                  <a:pt x="150126" y="136478"/>
                </a:cubicBezTo>
                <a:cubicBezTo>
                  <a:pt x="159224" y="150126"/>
                  <a:pt x="176398" y="156439"/>
                  <a:pt x="191069" y="163774"/>
                </a:cubicBezTo>
                <a:cubicBezTo>
                  <a:pt x="212879" y="174679"/>
                  <a:pt x="266205" y="185241"/>
                  <a:pt x="286603" y="191069"/>
                </a:cubicBezTo>
                <a:cubicBezTo>
                  <a:pt x="300436" y="195021"/>
                  <a:pt x="313899" y="200168"/>
                  <a:pt x="327547" y="204717"/>
                </a:cubicBezTo>
                <a:cubicBezTo>
                  <a:pt x="354842" y="232012"/>
                  <a:pt x="377315" y="265191"/>
                  <a:pt x="409433" y="286603"/>
                </a:cubicBezTo>
                <a:cubicBezTo>
                  <a:pt x="457494" y="318643"/>
                  <a:pt x="493455" y="347507"/>
                  <a:pt x="545911" y="368490"/>
                </a:cubicBezTo>
                <a:cubicBezTo>
                  <a:pt x="615176" y="396197"/>
                  <a:pt x="627502" y="395727"/>
                  <a:pt x="696036" y="409433"/>
                </a:cubicBezTo>
                <a:cubicBezTo>
                  <a:pt x="760920" y="452690"/>
                  <a:pt x="721417" y="431541"/>
                  <a:pt x="818866" y="464024"/>
                </a:cubicBezTo>
                <a:cubicBezTo>
                  <a:pt x="832514" y="468573"/>
                  <a:pt x="847839" y="469692"/>
                  <a:pt x="859809" y="477672"/>
                </a:cubicBezTo>
                <a:lnTo>
                  <a:pt x="1023582" y="586854"/>
                </a:lnTo>
                <a:cubicBezTo>
                  <a:pt x="1042883" y="599721"/>
                  <a:pt x="1069075" y="595953"/>
                  <a:pt x="1091821" y="600502"/>
                </a:cubicBezTo>
                <a:cubicBezTo>
                  <a:pt x="1156705" y="643756"/>
                  <a:pt x="1117204" y="622610"/>
                  <a:pt x="1214651" y="655093"/>
                </a:cubicBezTo>
                <a:cubicBezTo>
                  <a:pt x="1214657" y="655095"/>
                  <a:pt x="1317007" y="723330"/>
                  <a:pt x="1337481" y="736980"/>
                </a:cubicBezTo>
                <a:cubicBezTo>
                  <a:pt x="1353540" y="747686"/>
                  <a:pt x="1363189" y="766074"/>
                  <a:pt x="1378424" y="777923"/>
                </a:cubicBezTo>
                <a:cubicBezTo>
                  <a:pt x="1404319" y="798063"/>
                  <a:pt x="1433015" y="814317"/>
                  <a:pt x="1460311" y="832514"/>
                </a:cubicBezTo>
                <a:lnTo>
                  <a:pt x="1542197" y="887105"/>
                </a:lnTo>
                <a:cubicBezTo>
                  <a:pt x="1554167" y="895085"/>
                  <a:pt x="1570274" y="894319"/>
                  <a:pt x="1583141" y="900753"/>
                </a:cubicBezTo>
                <a:cubicBezTo>
                  <a:pt x="1597812" y="908088"/>
                  <a:pt x="1609843" y="919910"/>
                  <a:pt x="1624084" y="928048"/>
                </a:cubicBezTo>
                <a:cubicBezTo>
                  <a:pt x="1641748" y="938142"/>
                  <a:pt x="1662120" y="943519"/>
                  <a:pt x="1678675" y="955344"/>
                </a:cubicBezTo>
                <a:cubicBezTo>
                  <a:pt x="1694381" y="966562"/>
                  <a:pt x="1703912" y="985069"/>
                  <a:pt x="1719618" y="996287"/>
                </a:cubicBezTo>
                <a:cubicBezTo>
                  <a:pt x="1782514" y="1041213"/>
                  <a:pt x="1762413" y="1003998"/>
                  <a:pt x="1815153" y="1050878"/>
                </a:cubicBezTo>
                <a:cubicBezTo>
                  <a:pt x="1955384" y="1175527"/>
                  <a:pt x="1845057" y="1098111"/>
                  <a:pt x="1937982" y="1160060"/>
                </a:cubicBezTo>
                <a:cubicBezTo>
                  <a:pt x="2035527" y="1306375"/>
                  <a:pt x="1883615" y="1084310"/>
                  <a:pt x="2006221" y="1241947"/>
                </a:cubicBezTo>
                <a:cubicBezTo>
                  <a:pt x="2026361" y="1267842"/>
                  <a:pt x="2037615" y="1300636"/>
                  <a:pt x="2060812" y="1323833"/>
                </a:cubicBezTo>
                <a:cubicBezTo>
                  <a:pt x="2074460" y="1337481"/>
                  <a:pt x="2089400" y="1349949"/>
                  <a:pt x="2101756" y="1364777"/>
                </a:cubicBezTo>
                <a:cubicBezTo>
                  <a:pt x="2112257" y="1377378"/>
                  <a:pt x="2117453" y="1394122"/>
                  <a:pt x="2129051" y="1405720"/>
                </a:cubicBezTo>
                <a:cubicBezTo>
                  <a:pt x="2207909" y="1484578"/>
                  <a:pt x="2132678" y="1373339"/>
                  <a:pt x="2210938" y="1473959"/>
                </a:cubicBezTo>
                <a:cubicBezTo>
                  <a:pt x="2231078" y="1499854"/>
                  <a:pt x="2242333" y="1532648"/>
                  <a:pt x="2265529" y="1555845"/>
                </a:cubicBezTo>
                <a:cubicBezTo>
                  <a:pt x="2359013" y="1649331"/>
                  <a:pt x="2315296" y="1616320"/>
                  <a:pt x="2388359" y="1665027"/>
                </a:cubicBezTo>
                <a:cubicBezTo>
                  <a:pt x="2406556" y="1692323"/>
                  <a:pt x="2432577" y="1715792"/>
                  <a:pt x="2442950" y="1746914"/>
                </a:cubicBezTo>
                <a:cubicBezTo>
                  <a:pt x="2460111" y="1798399"/>
                  <a:pt x="2464260" y="1822817"/>
                  <a:pt x="2511188" y="1869744"/>
                </a:cubicBezTo>
                <a:cubicBezTo>
                  <a:pt x="2630815" y="1989368"/>
                  <a:pt x="2479062" y="1842971"/>
                  <a:pt x="2593075" y="1937983"/>
                </a:cubicBezTo>
                <a:cubicBezTo>
                  <a:pt x="2607902" y="1950339"/>
                  <a:pt x="2619191" y="1966570"/>
                  <a:pt x="2634018" y="1978926"/>
                </a:cubicBezTo>
                <a:cubicBezTo>
                  <a:pt x="2669292" y="2008321"/>
                  <a:pt x="2674872" y="2006191"/>
                  <a:pt x="2715905" y="2019869"/>
                </a:cubicBezTo>
                <a:cubicBezTo>
                  <a:pt x="2758655" y="2105371"/>
                  <a:pt x="2725086" y="2046371"/>
                  <a:pt x="2784144" y="2129051"/>
                </a:cubicBezTo>
                <a:cubicBezTo>
                  <a:pt x="2793678" y="2142398"/>
                  <a:pt x="2800542" y="2157735"/>
                  <a:pt x="2811439" y="2169994"/>
                </a:cubicBezTo>
                <a:cubicBezTo>
                  <a:pt x="2837085" y="2198845"/>
                  <a:pt x="2866030" y="2224585"/>
                  <a:pt x="2893326" y="2251881"/>
                </a:cubicBezTo>
                <a:lnTo>
                  <a:pt x="2975212" y="2333768"/>
                </a:lnTo>
                <a:cubicBezTo>
                  <a:pt x="2988860" y="2347416"/>
                  <a:pt x="3004575" y="2359270"/>
                  <a:pt x="3016156" y="2374711"/>
                </a:cubicBezTo>
                <a:cubicBezTo>
                  <a:pt x="3029804" y="2392908"/>
                  <a:pt x="3043878" y="2410793"/>
                  <a:pt x="3057099" y="2429302"/>
                </a:cubicBezTo>
                <a:cubicBezTo>
                  <a:pt x="3066633" y="2442649"/>
                  <a:pt x="3073893" y="2457644"/>
                  <a:pt x="3084394" y="2470245"/>
                </a:cubicBezTo>
                <a:cubicBezTo>
                  <a:pt x="3096750" y="2485072"/>
                  <a:pt x="3112982" y="2496361"/>
                  <a:pt x="3125338" y="2511188"/>
                </a:cubicBezTo>
                <a:cubicBezTo>
                  <a:pt x="3135839" y="2523789"/>
                  <a:pt x="3142985" y="2538867"/>
                  <a:pt x="3152633" y="2552132"/>
                </a:cubicBezTo>
                <a:cubicBezTo>
                  <a:pt x="3179390" y="2588924"/>
                  <a:pt x="3209285" y="2623462"/>
                  <a:pt x="3234520" y="2661314"/>
                </a:cubicBezTo>
                <a:cubicBezTo>
                  <a:pt x="3252717" y="2688609"/>
                  <a:pt x="3261816" y="2725003"/>
                  <a:pt x="3289111" y="2743200"/>
                </a:cubicBezTo>
                <a:cubicBezTo>
                  <a:pt x="3403116" y="2819204"/>
                  <a:pt x="3347800" y="2774594"/>
                  <a:pt x="3452884" y="2879678"/>
                </a:cubicBezTo>
                <a:cubicBezTo>
                  <a:pt x="3502040" y="2928834"/>
                  <a:pt x="3482384" y="2928725"/>
                  <a:pt x="3521123" y="2975212"/>
                </a:cubicBezTo>
                <a:cubicBezTo>
                  <a:pt x="3533479" y="2990039"/>
                  <a:pt x="3548418" y="3002508"/>
                  <a:pt x="3562066" y="3016156"/>
                </a:cubicBezTo>
                <a:cubicBezTo>
                  <a:pt x="3566615" y="3029804"/>
                  <a:pt x="3567734" y="3045129"/>
                  <a:pt x="3575714" y="3057099"/>
                </a:cubicBezTo>
                <a:cubicBezTo>
                  <a:pt x="3586420" y="3073158"/>
                  <a:pt x="3604096" y="3083388"/>
                  <a:pt x="3616657" y="3098042"/>
                </a:cubicBezTo>
                <a:cubicBezTo>
                  <a:pt x="3631460" y="3115312"/>
                  <a:pt x="3642797" y="3135363"/>
                  <a:pt x="3657600" y="3152633"/>
                </a:cubicBezTo>
                <a:cubicBezTo>
                  <a:pt x="3670161" y="3167288"/>
                  <a:pt x="3686188" y="3178749"/>
                  <a:pt x="3698544" y="3193577"/>
                </a:cubicBezTo>
                <a:cubicBezTo>
                  <a:pt x="3709045" y="3206178"/>
                  <a:pt x="3715338" y="3221919"/>
                  <a:pt x="3725839" y="3234520"/>
                </a:cubicBezTo>
                <a:cubicBezTo>
                  <a:pt x="3738195" y="3249347"/>
                  <a:pt x="3754221" y="3260809"/>
                  <a:pt x="3766782" y="3275463"/>
                </a:cubicBezTo>
                <a:cubicBezTo>
                  <a:pt x="3796209" y="3309794"/>
                  <a:pt x="3811241" y="3344262"/>
                  <a:pt x="3848669" y="3370997"/>
                </a:cubicBezTo>
                <a:cubicBezTo>
                  <a:pt x="3865224" y="3382822"/>
                  <a:pt x="3886705" y="3386468"/>
                  <a:pt x="3903260" y="3398293"/>
                </a:cubicBezTo>
                <a:cubicBezTo>
                  <a:pt x="3918966" y="3409511"/>
                  <a:pt x="3929549" y="3426675"/>
                  <a:pt x="3944203" y="3439236"/>
                </a:cubicBezTo>
                <a:cubicBezTo>
                  <a:pt x="3961473" y="3454039"/>
                  <a:pt x="3981887" y="3464963"/>
                  <a:pt x="3998794" y="3480180"/>
                </a:cubicBezTo>
                <a:cubicBezTo>
                  <a:pt x="4132343" y="3600374"/>
                  <a:pt x="4031539" y="3529304"/>
                  <a:pt x="4121624" y="3589362"/>
                </a:cubicBezTo>
                <a:cubicBezTo>
                  <a:pt x="4126173" y="3648502"/>
                  <a:pt x="4117580" y="3710168"/>
                  <a:pt x="4135272" y="3766783"/>
                </a:cubicBezTo>
                <a:cubicBezTo>
                  <a:pt x="4142057" y="3788494"/>
                  <a:pt x="4169518" y="3797554"/>
                  <a:pt x="4189863" y="3807726"/>
                </a:cubicBezTo>
                <a:cubicBezTo>
                  <a:pt x="4215598" y="3820593"/>
                  <a:pt x="4271750" y="3835021"/>
                  <a:pt x="4271750" y="3835021"/>
                </a:cubicBezTo>
                <a:cubicBezTo>
                  <a:pt x="4287959" y="3851230"/>
                  <a:pt x="4332863" y="3890782"/>
                  <a:pt x="4339988" y="3916908"/>
                </a:cubicBezTo>
                <a:cubicBezTo>
                  <a:pt x="4349638" y="3952293"/>
                  <a:pt x="4347075" y="3990004"/>
                  <a:pt x="4353636" y="4026090"/>
                </a:cubicBezTo>
                <a:cubicBezTo>
                  <a:pt x="4362656" y="4075698"/>
                  <a:pt x="4397965" y="4117623"/>
                  <a:pt x="4435523" y="4148920"/>
                </a:cubicBezTo>
                <a:cubicBezTo>
                  <a:pt x="4448124" y="4159420"/>
                  <a:pt x="4463119" y="4166681"/>
                  <a:pt x="4476466" y="4176215"/>
                </a:cubicBezTo>
                <a:cubicBezTo>
                  <a:pt x="4617928" y="4277260"/>
                  <a:pt x="4424693" y="4146250"/>
                  <a:pt x="4612944" y="4271750"/>
                </a:cubicBezTo>
                <a:lnTo>
                  <a:pt x="4653887" y="4299045"/>
                </a:lnTo>
                <a:cubicBezTo>
                  <a:pt x="4668178" y="4399083"/>
                  <a:pt x="4667535" y="4362412"/>
                  <a:pt x="4667535" y="4408227"/>
                </a:cubicBezTo>
              </a:path>
            </a:pathLst>
          </a:cu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14288" y="1104900"/>
            <a:ext cx="5186363" cy="4259263"/>
          </a:xfrm>
          <a:custGeom>
            <a:avLst/>
            <a:gdLst>
              <a:gd name="connsiteX0" fmla="*/ 0 w 5186149"/>
              <a:gd name="connsiteY0" fmla="*/ 0 h 4258101"/>
              <a:gd name="connsiteX1" fmla="*/ 68239 w 5186149"/>
              <a:gd name="connsiteY1" fmla="*/ 40943 h 4258101"/>
              <a:gd name="connsiteX2" fmla="*/ 150126 w 5186149"/>
              <a:gd name="connsiteY2" fmla="*/ 177421 h 4258101"/>
              <a:gd name="connsiteX3" fmla="*/ 163773 w 5186149"/>
              <a:gd name="connsiteY3" fmla="*/ 218364 h 4258101"/>
              <a:gd name="connsiteX4" fmla="*/ 218364 w 5186149"/>
              <a:gd name="connsiteY4" fmla="*/ 300250 h 4258101"/>
              <a:gd name="connsiteX5" fmla="*/ 245660 w 5186149"/>
              <a:gd name="connsiteY5" fmla="*/ 341194 h 4258101"/>
              <a:gd name="connsiteX6" fmla="*/ 259308 w 5186149"/>
              <a:gd name="connsiteY6" fmla="*/ 382137 h 4258101"/>
              <a:gd name="connsiteX7" fmla="*/ 327547 w 5186149"/>
              <a:gd name="connsiteY7" fmla="*/ 464024 h 4258101"/>
              <a:gd name="connsiteX8" fmla="*/ 450376 w 5186149"/>
              <a:gd name="connsiteY8" fmla="*/ 450376 h 4258101"/>
              <a:gd name="connsiteX9" fmla="*/ 491320 w 5186149"/>
              <a:gd name="connsiteY9" fmla="*/ 423080 h 4258101"/>
              <a:gd name="connsiteX10" fmla="*/ 532263 w 5186149"/>
              <a:gd name="connsiteY10" fmla="*/ 464024 h 4258101"/>
              <a:gd name="connsiteX11" fmla="*/ 573206 w 5186149"/>
              <a:gd name="connsiteY11" fmla="*/ 491319 h 4258101"/>
              <a:gd name="connsiteX12" fmla="*/ 627797 w 5186149"/>
              <a:gd name="connsiteY12" fmla="*/ 532262 h 4258101"/>
              <a:gd name="connsiteX13" fmla="*/ 668741 w 5186149"/>
              <a:gd name="connsiteY13" fmla="*/ 573206 h 4258101"/>
              <a:gd name="connsiteX14" fmla="*/ 709684 w 5186149"/>
              <a:gd name="connsiteY14" fmla="*/ 600501 h 4258101"/>
              <a:gd name="connsiteX15" fmla="*/ 818866 w 5186149"/>
              <a:gd name="connsiteY15" fmla="*/ 627797 h 4258101"/>
              <a:gd name="connsiteX16" fmla="*/ 900752 w 5186149"/>
              <a:gd name="connsiteY16" fmla="*/ 668740 h 4258101"/>
              <a:gd name="connsiteX17" fmla="*/ 941696 w 5186149"/>
              <a:gd name="connsiteY17" fmla="*/ 696035 h 4258101"/>
              <a:gd name="connsiteX18" fmla="*/ 1023582 w 5186149"/>
              <a:gd name="connsiteY18" fmla="*/ 736979 h 4258101"/>
              <a:gd name="connsiteX19" fmla="*/ 1105469 w 5186149"/>
              <a:gd name="connsiteY19" fmla="*/ 818865 h 4258101"/>
              <a:gd name="connsiteX20" fmla="*/ 1160060 w 5186149"/>
              <a:gd name="connsiteY20" fmla="*/ 900752 h 4258101"/>
              <a:gd name="connsiteX21" fmla="*/ 1228299 w 5186149"/>
              <a:gd name="connsiteY21" fmla="*/ 982638 h 4258101"/>
              <a:gd name="connsiteX22" fmla="*/ 1296538 w 5186149"/>
              <a:gd name="connsiteY22" fmla="*/ 1050877 h 4258101"/>
              <a:gd name="connsiteX23" fmla="*/ 1364776 w 5186149"/>
              <a:gd name="connsiteY23" fmla="*/ 1146412 h 4258101"/>
              <a:gd name="connsiteX24" fmla="*/ 1392072 w 5186149"/>
              <a:gd name="connsiteY24" fmla="*/ 1255594 h 4258101"/>
              <a:gd name="connsiteX25" fmla="*/ 1419367 w 5186149"/>
              <a:gd name="connsiteY25" fmla="*/ 1310185 h 4258101"/>
              <a:gd name="connsiteX26" fmla="*/ 1460311 w 5186149"/>
              <a:gd name="connsiteY26" fmla="*/ 1323832 h 4258101"/>
              <a:gd name="connsiteX27" fmla="*/ 1596788 w 5186149"/>
              <a:gd name="connsiteY27" fmla="*/ 1460310 h 4258101"/>
              <a:gd name="connsiteX28" fmla="*/ 1678675 w 5186149"/>
              <a:gd name="connsiteY28" fmla="*/ 1487606 h 4258101"/>
              <a:gd name="connsiteX29" fmla="*/ 1760561 w 5186149"/>
              <a:gd name="connsiteY29" fmla="*/ 1514901 h 4258101"/>
              <a:gd name="connsiteX30" fmla="*/ 1801505 w 5186149"/>
              <a:gd name="connsiteY30" fmla="*/ 1542197 h 4258101"/>
              <a:gd name="connsiteX31" fmla="*/ 1842448 w 5186149"/>
              <a:gd name="connsiteY31" fmla="*/ 1555844 h 4258101"/>
              <a:gd name="connsiteX32" fmla="*/ 1924335 w 5186149"/>
              <a:gd name="connsiteY32" fmla="*/ 1610435 h 4258101"/>
              <a:gd name="connsiteX33" fmla="*/ 2006221 w 5186149"/>
              <a:gd name="connsiteY33" fmla="*/ 1665027 h 4258101"/>
              <a:gd name="connsiteX34" fmla="*/ 2060812 w 5186149"/>
              <a:gd name="connsiteY34" fmla="*/ 1555844 h 4258101"/>
              <a:gd name="connsiteX35" fmla="*/ 2197290 w 5186149"/>
              <a:gd name="connsiteY35" fmla="*/ 1514901 h 4258101"/>
              <a:gd name="connsiteX36" fmla="*/ 2238233 w 5186149"/>
              <a:gd name="connsiteY36" fmla="*/ 1501253 h 4258101"/>
              <a:gd name="connsiteX37" fmla="*/ 2306472 w 5186149"/>
              <a:gd name="connsiteY37" fmla="*/ 1514901 h 4258101"/>
              <a:gd name="connsiteX38" fmla="*/ 2374711 w 5186149"/>
              <a:gd name="connsiteY38" fmla="*/ 1678674 h 4258101"/>
              <a:gd name="connsiteX39" fmla="*/ 2388358 w 5186149"/>
              <a:gd name="connsiteY39" fmla="*/ 1719618 h 4258101"/>
              <a:gd name="connsiteX40" fmla="*/ 2402006 w 5186149"/>
              <a:gd name="connsiteY40" fmla="*/ 1787856 h 4258101"/>
              <a:gd name="connsiteX41" fmla="*/ 2429302 w 5186149"/>
              <a:gd name="connsiteY41" fmla="*/ 1828800 h 4258101"/>
              <a:gd name="connsiteX42" fmla="*/ 2470245 w 5186149"/>
              <a:gd name="connsiteY42" fmla="*/ 1910686 h 4258101"/>
              <a:gd name="connsiteX43" fmla="*/ 2511188 w 5186149"/>
              <a:gd name="connsiteY43" fmla="*/ 1992573 h 4258101"/>
              <a:gd name="connsiteX44" fmla="*/ 2524836 w 5186149"/>
              <a:gd name="connsiteY44" fmla="*/ 2047164 h 4258101"/>
              <a:gd name="connsiteX45" fmla="*/ 2538484 w 5186149"/>
              <a:gd name="connsiteY45" fmla="*/ 2088107 h 4258101"/>
              <a:gd name="connsiteX46" fmla="*/ 2552132 w 5186149"/>
              <a:gd name="connsiteY46" fmla="*/ 2347415 h 4258101"/>
              <a:gd name="connsiteX47" fmla="*/ 2593075 w 5186149"/>
              <a:gd name="connsiteY47" fmla="*/ 2374710 h 4258101"/>
              <a:gd name="connsiteX48" fmla="*/ 2674961 w 5186149"/>
              <a:gd name="connsiteY48" fmla="*/ 2415653 h 4258101"/>
              <a:gd name="connsiteX49" fmla="*/ 2743200 w 5186149"/>
              <a:gd name="connsiteY49" fmla="*/ 2497540 h 4258101"/>
              <a:gd name="connsiteX50" fmla="*/ 2784144 w 5186149"/>
              <a:gd name="connsiteY50" fmla="*/ 2524835 h 4258101"/>
              <a:gd name="connsiteX51" fmla="*/ 2852382 w 5186149"/>
              <a:gd name="connsiteY51" fmla="*/ 2606722 h 4258101"/>
              <a:gd name="connsiteX52" fmla="*/ 2934269 w 5186149"/>
              <a:gd name="connsiteY52" fmla="*/ 2674961 h 4258101"/>
              <a:gd name="connsiteX53" fmla="*/ 2988860 w 5186149"/>
              <a:gd name="connsiteY53" fmla="*/ 2661313 h 4258101"/>
              <a:gd name="connsiteX54" fmla="*/ 3029803 w 5186149"/>
              <a:gd name="connsiteY54" fmla="*/ 2647665 h 4258101"/>
              <a:gd name="connsiteX55" fmla="*/ 3084394 w 5186149"/>
              <a:gd name="connsiteY55" fmla="*/ 2661313 h 4258101"/>
              <a:gd name="connsiteX56" fmla="*/ 3125338 w 5186149"/>
              <a:gd name="connsiteY56" fmla="*/ 2702256 h 4258101"/>
              <a:gd name="connsiteX57" fmla="*/ 3152633 w 5186149"/>
              <a:gd name="connsiteY57" fmla="*/ 2784143 h 4258101"/>
              <a:gd name="connsiteX58" fmla="*/ 3193576 w 5186149"/>
              <a:gd name="connsiteY58" fmla="*/ 2825086 h 4258101"/>
              <a:gd name="connsiteX59" fmla="*/ 3220872 w 5186149"/>
              <a:gd name="connsiteY59" fmla="*/ 2866030 h 4258101"/>
              <a:gd name="connsiteX60" fmla="*/ 3261815 w 5186149"/>
              <a:gd name="connsiteY60" fmla="*/ 2879677 h 4258101"/>
              <a:gd name="connsiteX61" fmla="*/ 3302758 w 5186149"/>
              <a:gd name="connsiteY61" fmla="*/ 2906973 h 4258101"/>
              <a:gd name="connsiteX62" fmla="*/ 3316406 w 5186149"/>
              <a:gd name="connsiteY62" fmla="*/ 2947916 h 4258101"/>
              <a:gd name="connsiteX63" fmla="*/ 3343702 w 5186149"/>
              <a:gd name="connsiteY63" fmla="*/ 3002507 h 4258101"/>
              <a:gd name="connsiteX64" fmla="*/ 3357349 w 5186149"/>
              <a:gd name="connsiteY64" fmla="*/ 3098041 h 4258101"/>
              <a:gd name="connsiteX65" fmla="*/ 3398293 w 5186149"/>
              <a:gd name="connsiteY65" fmla="*/ 3125337 h 4258101"/>
              <a:gd name="connsiteX66" fmla="*/ 3439236 w 5186149"/>
              <a:gd name="connsiteY66" fmla="*/ 3166280 h 4258101"/>
              <a:gd name="connsiteX67" fmla="*/ 3493827 w 5186149"/>
              <a:gd name="connsiteY67" fmla="*/ 3248167 h 4258101"/>
              <a:gd name="connsiteX68" fmla="*/ 3575714 w 5186149"/>
              <a:gd name="connsiteY68" fmla="*/ 3275462 h 4258101"/>
              <a:gd name="connsiteX69" fmla="*/ 3616657 w 5186149"/>
              <a:gd name="connsiteY69" fmla="*/ 3316406 h 4258101"/>
              <a:gd name="connsiteX70" fmla="*/ 3671248 w 5186149"/>
              <a:gd name="connsiteY70" fmla="*/ 3439235 h 4258101"/>
              <a:gd name="connsiteX71" fmla="*/ 3753135 w 5186149"/>
              <a:gd name="connsiteY71" fmla="*/ 3493827 h 4258101"/>
              <a:gd name="connsiteX72" fmla="*/ 3794078 w 5186149"/>
              <a:gd name="connsiteY72" fmla="*/ 3534770 h 4258101"/>
              <a:gd name="connsiteX73" fmla="*/ 3807726 w 5186149"/>
              <a:gd name="connsiteY73" fmla="*/ 3575713 h 4258101"/>
              <a:gd name="connsiteX74" fmla="*/ 3848669 w 5186149"/>
              <a:gd name="connsiteY74" fmla="*/ 3603009 h 4258101"/>
              <a:gd name="connsiteX75" fmla="*/ 3930555 w 5186149"/>
              <a:gd name="connsiteY75" fmla="*/ 3671247 h 4258101"/>
              <a:gd name="connsiteX76" fmla="*/ 4026090 w 5186149"/>
              <a:gd name="connsiteY76" fmla="*/ 3684895 h 4258101"/>
              <a:gd name="connsiteX77" fmla="*/ 4107976 w 5186149"/>
              <a:gd name="connsiteY77" fmla="*/ 3712191 h 4258101"/>
              <a:gd name="connsiteX78" fmla="*/ 4148920 w 5186149"/>
              <a:gd name="connsiteY78" fmla="*/ 3725838 h 4258101"/>
              <a:gd name="connsiteX79" fmla="*/ 4189863 w 5186149"/>
              <a:gd name="connsiteY79" fmla="*/ 3698543 h 4258101"/>
              <a:gd name="connsiteX80" fmla="*/ 4408227 w 5186149"/>
              <a:gd name="connsiteY80" fmla="*/ 3698543 h 4258101"/>
              <a:gd name="connsiteX81" fmla="*/ 4490114 w 5186149"/>
              <a:gd name="connsiteY81" fmla="*/ 3739486 h 4258101"/>
              <a:gd name="connsiteX82" fmla="*/ 4531057 w 5186149"/>
              <a:gd name="connsiteY82" fmla="*/ 3766782 h 4258101"/>
              <a:gd name="connsiteX83" fmla="*/ 4572000 w 5186149"/>
              <a:gd name="connsiteY83" fmla="*/ 3848668 h 4258101"/>
              <a:gd name="connsiteX84" fmla="*/ 4612944 w 5186149"/>
              <a:gd name="connsiteY84" fmla="*/ 3930555 h 4258101"/>
              <a:gd name="connsiteX85" fmla="*/ 4653887 w 5186149"/>
              <a:gd name="connsiteY85" fmla="*/ 4012441 h 4258101"/>
              <a:gd name="connsiteX86" fmla="*/ 4708478 w 5186149"/>
              <a:gd name="connsiteY86" fmla="*/ 4135271 h 4258101"/>
              <a:gd name="connsiteX87" fmla="*/ 4749421 w 5186149"/>
              <a:gd name="connsiteY87" fmla="*/ 4162567 h 4258101"/>
              <a:gd name="connsiteX88" fmla="*/ 4790364 w 5186149"/>
              <a:gd name="connsiteY88" fmla="*/ 4176215 h 4258101"/>
              <a:gd name="connsiteX89" fmla="*/ 4804012 w 5186149"/>
              <a:gd name="connsiteY89" fmla="*/ 4230806 h 4258101"/>
              <a:gd name="connsiteX90" fmla="*/ 4885899 w 5186149"/>
              <a:gd name="connsiteY90" fmla="*/ 4258101 h 4258101"/>
              <a:gd name="connsiteX91" fmla="*/ 4981433 w 5186149"/>
              <a:gd name="connsiteY91" fmla="*/ 4230806 h 4258101"/>
              <a:gd name="connsiteX92" fmla="*/ 5022376 w 5186149"/>
              <a:gd name="connsiteY92" fmla="*/ 4203510 h 4258101"/>
              <a:gd name="connsiteX93" fmla="*/ 5117911 w 5186149"/>
              <a:gd name="connsiteY93" fmla="*/ 4162567 h 4258101"/>
              <a:gd name="connsiteX94" fmla="*/ 5145206 w 5186149"/>
              <a:gd name="connsiteY94" fmla="*/ 4121624 h 4258101"/>
              <a:gd name="connsiteX95" fmla="*/ 5158854 w 5186149"/>
              <a:gd name="connsiteY95" fmla="*/ 4067032 h 4258101"/>
              <a:gd name="connsiteX96" fmla="*/ 5172502 w 5186149"/>
              <a:gd name="connsiteY96" fmla="*/ 4026089 h 4258101"/>
              <a:gd name="connsiteX97" fmla="*/ 5158854 w 5186149"/>
              <a:gd name="connsiteY97" fmla="*/ 3466531 h 4258101"/>
              <a:gd name="connsiteX98" fmla="*/ 5117911 w 5186149"/>
              <a:gd name="connsiteY98" fmla="*/ 3425588 h 4258101"/>
              <a:gd name="connsiteX99" fmla="*/ 5104263 w 5186149"/>
              <a:gd name="connsiteY99" fmla="*/ 3384644 h 4258101"/>
              <a:gd name="connsiteX100" fmla="*/ 5076967 w 5186149"/>
              <a:gd name="connsiteY100" fmla="*/ 3343701 h 4258101"/>
              <a:gd name="connsiteX101" fmla="*/ 5090615 w 5186149"/>
              <a:gd name="connsiteY101" fmla="*/ 3248167 h 4258101"/>
              <a:gd name="connsiteX102" fmla="*/ 5172502 w 5186149"/>
              <a:gd name="connsiteY102" fmla="*/ 3193576 h 4258101"/>
              <a:gd name="connsiteX103" fmla="*/ 5186149 w 5186149"/>
              <a:gd name="connsiteY103" fmla="*/ 3166280 h 425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186149" h="4258101">
                <a:moveTo>
                  <a:pt x="0" y="0"/>
                </a:moveTo>
                <a:cubicBezTo>
                  <a:pt x="22746" y="13648"/>
                  <a:pt x="49482" y="22186"/>
                  <a:pt x="68239" y="40943"/>
                </a:cubicBezTo>
                <a:cubicBezTo>
                  <a:pt x="92492" y="65196"/>
                  <a:pt x="133973" y="139730"/>
                  <a:pt x="150126" y="177421"/>
                </a:cubicBezTo>
                <a:cubicBezTo>
                  <a:pt x="155793" y="190644"/>
                  <a:pt x="156787" y="205789"/>
                  <a:pt x="163773" y="218364"/>
                </a:cubicBezTo>
                <a:cubicBezTo>
                  <a:pt x="179704" y="247041"/>
                  <a:pt x="200167" y="272955"/>
                  <a:pt x="218364" y="300250"/>
                </a:cubicBezTo>
                <a:cubicBezTo>
                  <a:pt x="227463" y="313898"/>
                  <a:pt x="240473" y="325633"/>
                  <a:pt x="245660" y="341194"/>
                </a:cubicBezTo>
                <a:cubicBezTo>
                  <a:pt x="250209" y="354842"/>
                  <a:pt x="252874" y="369270"/>
                  <a:pt x="259308" y="382137"/>
                </a:cubicBezTo>
                <a:cubicBezTo>
                  <a:pt x="278309" y="420140"/>
                  <a:pt x="297363" y="433840"/>
                  <a:pt x="327547" y="464024"/>
                </a:cubicBezTo>
                <a:cubicBezTo>
                  <a:pt x="368490" y="459475"/>
                  <a:pt x="410411" y="460367"/>
                  <a:pt x="450376" y="450376"/>
                </a:cubicBezTo>
                <a:cubicBezTo>
                  <a:pt x="466289" y="446398"/>
                  <a:pt x="475140" y="420383"/>
                  <a:pt x="491320" y="423080"/>
                </a:cubicBezTo>
                <a:cubicBezTo>
                  <a:pt x="510358" y="426253"/>
                  <a:pt x="517436" y="451668"/>
                  <a:pt x="532263" y="464024"/>
                </a:cubicBezTo>
                <a:cubicBezTo>
                  <a:pt x="544864" y="474525"/>
                  <a:pt x="559859" y="481785"/>
                  <a:pt x="573206" y="491319"/>
                </a:cubicBezTo>
                <a:cubicBezTo>
                  <a:pt x="591715" y="504540"/>
                  <a:pt x="610527" y="517459"/>
                  <a:pt x="627797" y="532262"/>
                </a:cubicBezTo>
                <a:cubicBezTo>
                  <a:pt x="642452" y="544823"/>
                  <a:pt x="653913" y="560850"/>
                  <a:pt x="668741" y="573206"/>
                </a:cubicBezTo>
                <a:cubicBezTo>
                  <a:pt x="681342" y="583707"/>
                  <a:pt x="694269" y="594896"/>
                  <a:pt x="709684" y="600501"/>
                </a:cubicBezTo>
                <a:cubicBezTo>
                  <a:pt x="744940" y="613321"/>
                  <a:pt x="818866" y="627797"/>
                  <a:pt x="818866" y="627797"/>
                </a:cubicBezTo>
                <a:cubicBezTo>
                  <a:pt x="936198" y="706017"/>
                  <a:pt x="787749" y="612239"/>
                  <a:pt x="900752" y="668740"/>
                </a:cubicBezTo>
                <a:cubicBezTo>
                  <a:pt x="915423" y="676075"/>
                  <a:pt x="927025" y="688700"/>
                  <a:pt x="941696" y="696035"/>
                </a:cubicBezTo>
                <a:cubicBezTo>
                  <a:pt x="995897" y="723135"/>
                  <a:pt x="973294" y="692279"/>
                  <a:pt x="1023582" y="736979"/>
                </a:cubicBezTo>
                <a:cubicBezTo>
                  <a:pt x="1052433" y="762625"/>
                  <a:pt x="1078173" y="791570"/>
                  <a:pt x="1105469" y="818865"/>
                </a:cubicBezTo>
                <a:cubicBezTo>
                  <a:pt x="1128666" y="842062"/>
                  <a:pt x="1141863" y="873456"/>
                  <a:pt x="1160060" y="900752"/>
                </a:cubicBezTo>
                <a:cubicBezTo>
                  <a:pt x="1227833" y="1002412"/>
                  <a:pt x="1140724" y="877547"/>
                  <a:pt x="1228299" y="982638"/>
                </a:cubicBezTo>
                <a:cubicBezTo>
                  <a:pt x="1285166" y="1050879"/>
                  <a:pt x="1221472" y="1000835"/>
                  <a:pt x="1296538" y="1050877"/>
                </a:cubicBezTo>
                <a:cubicBezTo>
                  <a:pt x="1305816" y="1063247"/>
                  <a:pt x="1354795" y="1126451"/>
                  <a:pt x="1364776" y="1146412"/>
                </a:cubicBezTo>
                <a:cubicBezTo>
                  <a:pt x="1385205" y="1187270"/>
                  <a:pt x="1376498" y="1208870"/>
                  <a:pt x="1392072" y="1255594"/>
                </a:cubicBezTo>
                <a:cubicBezTo>
                  <a:pt x="1398506" y="1274895"/>
                  <a:pt x="1404981" y="1295799"/>
                  <a:pt x="1419367" y="1310185"/>
                </a:cubicBezTo>
                <a:cubicBezTo>
                  <a:pt x="1429540" y="1320357"/>
                  <a:pt x="1446663" y="1319283"/>
                  <a:pt x="1460311" y="1323832"/>
                </a:cubicBezTo>
                <a:cubicBezTo>
                  <a:pt x="1569492" y="1396621"/>
                  <a:pt x="1524000" y="1351129"/>
                  <a:pt x="1596788" y="1460310"/>
                </a:cubicBezTo>
                <a:cubicBezTo>
                  <a:pt x="1612748" y="1484250"/>
                  <a:pt x="1651379" y="1478508"/>
                  <a:pt x="1678675" y="1487606"/>
                </a:cubicBezTo>
                <a:lnTo>
                  <a:pt x="1760561" y="1514901"/>
                </a:lnTo>
                <a:cubicBezTo>
                  <a:pt x="1776122" y="1520088"/>
                  <a:pt x="1786834" y="1534861"/>
                  <a:pt x="1801505" y="1542197"/>
                </a:cubicBezTo>
                <a:cubicBezTo>
                  <a:pt x="1814372" y="1548630"/>
                  <a:pt x="1828800" y="1551295"/>
                  <a:pt x="1842448" y="1555844"/>
                </a:cubicBezTo>
                <a:cubicBezTo>
                  <a:pt x="1869744" y="1574041"/>
                  <a:pt x="1901138" y="1587238"/>
                  <a:pt x="1924335" y="1610435"/>
                </a:cubicBezTo>
                <a:cubicBezTo>
                  <a:pt x="1975450" y="1661552"/>
                  <a:pt x="1946968" y="1645275"/>
                  <a:pt x="2006221" y="1665027"/>
                </a:cubicBezTo>
                <a:cubicBezTo>
                  <a:pt x="2119762" y="1627179"/>
                  <a:pt x="1951034" y="1696986"/>
                  <a:pt x="2060812" y="1555844"/>
                </a:cubicBezTo>
                <a:cubicBezTo>
                  <a:pt x="2070077" y="1543931"/>
                  <a:pt x="2173730" y="1521633"/>
                  <a:pt x="2197290" y="1514901"/>
                </a:cubicBezTo>
                <a:cubicBezTo>
                  <a:pt x="2211122" y="1510949"/>
                  <a:pt x="2224585" y="1505802"/>
                  <a:pt x="2238233" y="1501253"/>
                </a:cubicBezTo>
                <a:cubicBezTo>
                  <a:pt x="2260979" y="1505802"/>
                  <a:pt x="2285724" y="1504527"/>
                  <a:pt x="2306472" y="1514901"/>
                </a:cubicBezTo>
                <a:cubicBezTo>
                  <a:pt x="2368018" y="1545674"/>
                  <a:pt x="2362544" y="1623922"/>
                  <a:pt x="2374711" y="1678674"/>
                </a:cubicBezTo>
                <a:cubicBezTo>
                  <a:pt x="2377832" y="1692718"/>
                  <a:pt x="2384869" y="1705661"/>
                  <a:pt x="2388358" y="1719618"/>
                </a:cubicBezTo>
                <a:cubicBezTo>
                  <a:pt x="2393984" y="1742122"/>
                  <a:pt x="2393861" y="1766137"/>
                  <a:pt x="2402006" y="1787856"/>
                </a:cubicBezTo>
                <a:cubicBezTo>
                  <a:pt x="2407766" y="1803214"/>
                  <a:pt x="2420203" y="1815152"/>
                  <a:pt x="2429302" y="1828800"/>
                </a:cubicBezTo>
                <a:cubicBezTo>
                  <a:pt x="2463603" y="1931707"/>
                  <a:pt x="2417334" y="1804865"/>
                  <a:pt x="2470245" y="1910686"/>
                </a:cubicBezTo>
                <a:cubicBezTo>
                  <a:pt x="2526754" y="2023702"/>
                  <a:pt x="2432959" y="1875229"/>
                  <a:pt x="2511188" y="1992573"/>
                </a:cubicBezTo>
                <a:cubicBezTo>
                  <a:pt x="2515737" y="2010770"/>
                  <a:pt x="2519683" y="2029129"/>
                  <a:pt x="2524836" y="2047164"/>
                </a:cubicBezTo>
                <a:cubicBezTo>
                  <a:pt x="2528788" y="2060996"/>
                  <a:pt x="2537182" y="2073780"/>
                  <a:pt x="2538484" y="2088107"/>
                </a:cubicBezTo>
                <a:cubicBezTo>
                  <a:pt x="2546321" y="2174307"/>
                  <a:pt x="2535936" y="2262388"/>
                  <a:pt x="2552132" y="2347415"/>
                </a:cubicBezTo>
                <a:cubicBezTo>
                  <a:pt x="2555201" y="2363528"/>
                  <a:pt x="2578404" y="2367375"/>
                  <a:pt x="2593075" y="2374710"/>
                </a:cubicBezTo>
                <a:cubicBezTo>
                  <a:pt x="2706082" y="2431214"/>
                  <a:pt x="2557624" y="2337430"/>
                  <a:pt x="2674961" y="2415653"/>
                </a:cubicBezTo>
                <a:cubicBezTo>
                  <a:pt x="2701799" y="2455910"/>
                  <a:pt x="2703795" y="2464703"/>
                  <a:pt x="2743200" y="2497540"/>
                </a:cubicBezTo>
                <a:cubicBezTo>
                  <a:pt x="2755801" y="2508041"/>
                  <a:pt x="2771543" y="2514334"/>
                  <a:pt x="2784144" y="2524835"/>
                </a:cubicBezTo>
                <a:cubicBezTo>
                  <a:pt x="2849389" y="2579206"/>
                  <a:pt x="2803585" y="2548166"/>
                  <a:pt x="2852382" y="2606722"/>
                </a:cubicBezTo>
                <a:cubicBezTo>
                  <a:pt x="2885219" y="2646126"/>
                  <a:pt x="2894013" y="2648123"/>
                  <a:pt x="2934269" y="2674961"/>
                </a:cubicBezTo>
                <a:cubicBezTo>
                  <a:pt x="2952466" y="2670412"/>
                  <a:pt x="2970825" y="2666466"/>
                  <a:pt x="2988860" y="2661313"/>
                </a:cubicBezTo>
                <a:cubicBezTo>
                  <a:pt x="3002692" y="2657361"/>
                  <a:pt x="3015417" y="2647665"/>
                  <a:pt x="3029803" y="2647665"/>
                </a:cubicBezTo>
                <a:cubicBezTo>
                  <a:pt x="3048560" y="2647665"/>
                  <a:pt x="3066197" y="2656764"/>
                  <a:pt x="3084394" y="2661313"/>
                </a:cubicBezTo>
                <a:cubicBezTo>
                  <a:pt x="3098042" y="2674961"/>
                  <a:pt x="3115965" y="2685384"/>
                  <a:pt x="3125338" y="2702256"/>
                </a:cubicBezTo>
                <a:cubicBezTo>
                  <a:pt x="3139311" y="2727407"/>
                  <a:pt x="3132288" y="2763798"/>
                  <a:pt x="3152633" y="2784143"/>
                </a:cubicBezTo>
                <a:cubicBezTo>
                  <a:pt x="3166281" y="2797791"/>
                  <a:pt x="3181220" y="2810259"/>
                  <a:pt x="3193576" y="2825086"/>
                </a:cubicBezTo>
                <a:cubicBezTo>
                  <a:pt x="3204077" y="2837687"/>
                  <a:pt x="3208064" y="2855783"/>
                  <a:pt x="3220872" y="2866030"/>
                </a:cubicBezTo>
                <a:cubicBezTo>
                  <a:pt x="3232105" y="2875017"/>
                  <a:pt x="3248167" y="2875128"/>
                  <a:pt x="3261815" y="2879677"/>
                </a:cubicBezTo>
                <a:cubicBezTo>
                  <a:pt x="3275463" y="2888776"/>
                  <a:pt x="3292511" y="2894165"/>
                  <a:pt x="3302758" y="2906973"/>
                </a:cubicBezTo>
                <a:cubicBezTo>
                  <a:pt x="3311745" y="2918207"/>
                  <a:pt x="3310739" y="2934693"/>
                  <a:pt x="3316406" y="2947916"/>
                </a:cubicBezTo>
                <a:cubicBezTo>
                  <a:pt x="3324420" y="2966616"/>
                  <a:pt x="3334603" y="2984310"/>
                  <a:pt x="3343702" y="3002507"/>
                </a:cubicBezTo>
                <a:cubicBezTo>
                  <a:pt x="3348251" y="3034352"/>
                  <a:pt x="3344284" y="3068646"/>
                  <a:pt x="3357349" y="3098041"/>
                </a:cubicBezTo>
                <a:cubicBezTo>
                  <a:pt x="3364011" y="3113030"/>
                  <a:pt x="3385692" y="3114836"/>
                  <a:pt x="3398293" y="3125337"/>
                </a:cubicBezTo>
                <a:cubicBezTo>
                  <a:pt x="3413120" y="3137693"/>
                  <a:pt x="3425588" y="3152632"/>
                  <a:pt x="3439236" y="3166280"/>
                </a:cubicBezTo>
                <a:cubicBezTo>
                  <a:pt x="3452820" y="3220616"/>
                  <a:pt x="3440812" y="3224605"/>
                  <a:pt x="3493827" y="3248167"/>
                </a:cubicBezTo>
                <a:cubicBezTo>
                  <a:pt x="3520119" y="3259852"/>
                  <a:pt x="3575714" y="3275462"/>
                  <a:pt x="3575714" y="3275462"/>
                </a:cubicBezTo>
                <a:cubicBezTo>
                  <a:pt x="3589362" y="3289110"/>
                  <a:pt x="3607284" y="3299534"/>
                  <a:pt x="3616657" y="3316406"/>
                </a:cubicBezTo>
                <a:cubicBezTo>
                  <a:pt x="3640014" y="3358449"/>
                  <a:pt x="3633194" y="3405938"/>
                  <a:pt x="3671248" y="3439235"/>
                </a:cubicBezTo>
                <a:cubicBezTo>
                  <a:pt x="3695937" y="3460838"/>
                  <a:pt x="3729938" y="3470630"/>
                  <a:pt x="3753135" y="3493827"/>
                </a:cubicBezTo>
                <a:lnTo>
                  <a:pt x="3794078" y="3534770"/>
                </a:lnTo>
                <a:cubicBezTo>
                  <a:pt x="3798627" y="3548418"/>
                  <a:pt x="3798739" y="3564479"/>
                  <a:pt x="3807726" y="3575713"/>
                </a:cubicBezTo>
                <a:cubicBezTo>
                  <a:pt x="3817973" y="3588521"/>
                  <a:pt x="3836068" y="3592508"/>
                  <a:pt x="3848669" y="3603009"/>
                </a:cubicBezTo>
                <a:cubicBezTo>
                  <a:pt x="3871516" y="3622048"/>
                  <a:pt x="3898788" y="3661717"/>
                  <a:pt x="3930555" y="3671247"/>
                </a:cubicBezTo>
                <a:cubicBezTo>
                  <a:pt x="3961367" y="3680490"/>
                  <a:pt x="3994245" y="3680346"/>
                  <a:pt x="4026090" y="3684895"/>
                </a:cubicBezTo>
                <a:lnTo>
                  <a:pt x="4107976" y="3712191"/>
                </a:lnTo>
                <a:lnTo>
                  <a:pt x="4148920" y="3725838"/>
                </a:lnTo>
                <a:cubicBezTo>
                  <a:pt x="4162568" y="3716740"/>
                  <a:pt x="4175192" y="3705878"/>
                  <a:pt x="4189863" y="3698543"/>
                </a:cubicBezTo>
                <a:cubicBezTo>
                  <a:pt x="4258994" y="3663977"/>
                  <a:pt x="4332251" y="3692699"/>
                  <a:pt x="4408227" y="3698543"/>
                </a:cubicBezTo>
                <a:cubicBezTo>
                  <a:pt x="4525571" y="3776772"/>
                  <a:pt x="4377098" y="3682977"/>
                  <a:pt x="4490114" y="3739486"/>
                </a:cubicBezTo>
                <a:cubicBezTo>
                  <a:pt x="4504785" y="3746822"/>
                  <a:pt x="4517409" y="3757683"/>
                  <a:pt x="4531057" y="3766782"/>
                </a:cubicBezTo>
                <a:cubicBezTo>
                  <a:pt x="4565363" y="3869697"/>
                  <a:pt x="4519086" y="3742838"/>
                  <a:pt x="4572000" y="3848668"/>
                </a:cubicBezTo>
                <a:cubicBezTo>
                  <a:pt x="4628499" y="3961668"/>
                  <a:pt x="4534725" y="3813229"/>
                  <a:pt x="4612944" y="3930555"/>
                </a:cubicBezTo>
                <a:cubicBezTo>
                  <a:pt x="4662712" y="4079867"/>
                  <a:pt x="4583340" y="3853710"/>
                  <a:pt x="4653887" y="4012441"/>
                </a:cubicBezTo>
                <a:cubicBezTo>
                  <a:pt x="4675511" y="4061096"/>
                  <a:pt x="4671412" y="4098205"/>
                  <a:pt x="4708478" y="4135271"/>
                </a:cubicBezTo>
                <a:cubicBezTo>
                  <a:pt x="4720076" y="4146869"/>
                  <a:pt x="4734750" y="4155231"/>
                  <a:pt x="4749421" y="4162567"/>
                </a:cubicBezTo>
                <a:cubicBezTo>
                  <a:pt x="4762288" y="4169001"/>
                  <a:pt x="4776716" y="4171666"/>
                  <a:pt x="4790364" y="4176215"/>
                </a:cubicBezTo>
                <a:cubicBezTo>
                  <a:pt x="4794913" y="4194412"/>
                  <a:pt x="4789770" y="4218599"/>
                  <a:pt x="4804012" y="4230806"/>
                </a:cubicBezTo>
                <a:cubicBezTo>
                  <a:pt x="4825858" y="4249530"/>
                  <a:pt x="4885899" y="4258101"/>
                  <a:pt x="4885899" y="4258101"/>
                </a:cubicBezTo>
                <a:cubicBezTo>
                  <a:pt x="4903383" y="4253730"/>
                  <a:pt x="4961858" y="4240593"/>
                  <a:pt x="4981433" y="4230806"/>
                </a:cubicBezTo>
                <a:cubicBezTo>
                  <a:pt x="4996104" y="4223471"/>
                  <a:pt x="5008135" y="4211648"/>
                  <a:pt x="5022376" y="4203510"/>
                </a:cubicBezTo>
                <a:cubicBezTo>
                  <a:pt x="5069594" y="4176528"/>
                  <a:pt x="5071979" y="4177878"/>
                  <a:pt x="5117911" y="4162567"/>
                </a:cubicBezTo>
                <a:cubicBezTo>
                  <a:pt x="5127009" y="4148919"/>
                  <a:pt x="5138745" y="4136700"/>
                  <a:pt x="5145206" y="4121624"/>
                </a:cubicBezTo>
                <a:cubicBezTo>
                  <a:pt x="5152595" y="4104383"/>
                  <a:pt x="5153701" y="4085068"/>
                  <a:pt x="5158854" y="4067032"/>
                </a:cubicBezTo>
                <a:cubicBezTo>
                  <a:pt x="5162806" y="4053200"/>
                  <a:pt x="5167953" y="4039737"/>
                  <a:pt x="5172502" y="4026089"/>
                </a:cubicBezTo>
                <a:cubicBezTo>
                  <a:pt x="5167953" y="3839570"/>
                  <a:pt x="5175746" y="3652340"/>
                  <a:pt x="5158854" y="3466531"/>
                </a:cubicBezTo>
                <a:cubicBezTo>
                  <a:pt x="5157107" y="3447310"/>
                  <a:pt x="5128617" y="3441647"/>
                  <a:pt x="5117911" y="3425588"/>
                </a:cubicBezTo>
                <a:cubicBezTo>
                  <a:pt x="5109931" y="3413618"/>
                  <a:pt x="5110697" y="3397511"/>
                  <a:pt x="5104263" y="3384644"/>
                </a:cubicBezTo>
                <a:cubicBezTo>
                  <a:pt x="5096927" y="3369973"/>
                  <a:pt x="5086066" y="3357349"/>
                  <a:pt x="5076967" y="3343701"/>
                </a:cubicBezTo>
                <a:cubicBezTo>
                  <a:pt x="5081516" y="3311856"/>
                  <a:pt x="5073345" y="3275306"/>
                  <a:pt x="5090615" y="3248167"/>
                </a:cubicBezTo>
                <a:cubicBezTo>
                  <a:pt x="5108227" y="3220491"/>
                  <a:pt x="5157832" y="3222918"/>
                  <a:pt x="5172502" y="3193576"/>
                </a:cubicBezTo>
                <a:lnTo>
                  <a:pt x="5186149" y="3166280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Line Callout 1 1"/>
          <p:cNvSpPr/>
          <p:nvPr/>
        </p:nvSpPr>
        <p:spPr>
          <a:xfrm>
            <a:off x="609600" y="4927979"/>
            <a:ext cx="1600200" cy="1066800"/>
          </a:xfrm>
          <a:prstGeom prst="borderCallout1">
            <a:avLst>
              <a:gd name="adj1" fmla="val -440"/>
              <a:gd name="adj2" fmla="val 48383"/>
              <a:gd name="adj3" fmla="val -209888"/>
              <a:gd name="adj4" fmla="val 101112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 Đà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788918" y="340661"/>
            <a:ext cx="1916682" cy="1066800"/>
          </a:xfrm>
          <a:prstGeom prst="borderCallout1">
            <a:avLst>
              <a:gd name="adj1" fmla="val 98067"/>
              <a:gd name="adj2" fmla="val 52647"/>
              <a:gd name="adj3" fmla="val 237873"/>
              <a:gd name="adj4" fmla="val -42023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 Hồng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e3f86b6b21aa4b324f4fadfe27cc82fd58c443"/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6 - &amp;quot;&amp;#x0D;&amp;#x0A;DÃY NÚI HOÀNG LIÊN SƠN&amp;quot;&quot;/&gt;&lt;property id=&quot;20307&quot; value=&quot;259&quot;/&gt;&lt;/object&gt;&lt;object type=&quot;3&quot; unique_id=&quot;10005&quot;&gt;&lt;property id=&quot;20148&quot; value=&quot;5&quot;/&gt;&lt;property id=&quot;20300&quot; value=&quot;Slide 7&quot;/&gt;&lt;property id=&quot;20307&quot; value=&quot;267&quot;/&gt;&lt;/object&gt;&lt;object type=&quot;3&quot; unique_id=&quot;10006&quot;&gt;&lt;property id=&quot;20148&quot; value=&quot;5&quot;/&gt;&lt;property id=&quot;20300&quot; value=&quot;Slide 8&quot;/&gt;&lt;property id=&quot;20307&quot; value=&quot;260&quot;/&gt;&lt;/object&gt;&lt;object type=&quot;3&quot; unique_id=&quot;10007&quot;&gt;&lt;property id=&quot;20148&quot; value=&quot;5&quot;/&gt;&lt;property id=&quot;20300&quot; value=&quot;Slide 9&quot;/&gt;&lt;property id=&quot;20307&quot; value=&quot;280&quot;/&gt;&lt;/object&gt;&lt;object type=&quot;3&quot; unique_id=&quot;10008&quot;&gt;&lt;property id=&quot;20148&quot; value=&quot;5&quot;/&gt;&lt;property id=&quot;20300&quot; value=&quot;Slide 10&quot;/&gt;&lt;property id=&quot;20307&quot; value=&quot;279&quot;/&gt;&lt;/object&gt;&lt;object type=&quot;3&quot; unique_id=&quot;10009&quot;&gt;&lt;property id=&quot;20148&quot; value=&quot;5&quot;/&gt;&lt;property id=&quot;20300&quot; value=&quot;Slide 11&quot;/&gt;&lt;property id=&quot;20307&quot; value=&quot;262&quot;/&gt;&lt;/object&gt;&lt;object type=&quot;3&quot; unique_id=&quot;10010&quot;&gt;&lt;property id=&quot;20148&quot; value=&quot;5&quot;/&gt;&lt;property id=&quot;20300&quot; value=&quot;Slide 12&quot;/&gt;&lt;property id=&quot;20307&quot; value=&quot;264&quot;/&gt;&lt;/object&gt;&lt;object type=&quot;3&quot; unique_id=&quot;10011&quot;&gt;&lt;property id=&quot;20148&quot; value=&quot;5&quot;/&gt;&lt;property id=&quot;20300&quot; value=&quot;Slide 14&quot;/&gt;&lt;property id=&quot;20307&quot; value=&quot;265&quot;/&gt;&lt;/object&gt;&lt;object type=&quot;3&quot; unique_id=&quot;10012&quot;&gt;&lt;property id=&quot;20148&quot; value=&quot;5&quot;/&gt;&lt;property id=&quot;20300&quot; value=&quot;Slide 18&quot;/&gt;&lt;property id=&quot;20307&quot; value=&quot;266&quot;/&gt;&lt;/object&gt;&lt;object type=&quot;3&quot; unique_id=&quot;10013&quot;&gt;&lt;property id=&quot;20148&quot; value=&quot;5&quot;/&gt;&lt;property id=&quot;20300&quot; value=&quot;Slide 19 - &amp;quot;2. Đỉnh Phan-xi-păng- “Nóc nhà” của Tổ Quốc&amp;quot;&quot;/&gt;&lt;property id=&quot;20307&quot; value=&quot;269&quot;/&gt;&lt;/object&gt;&lt;object type=&quot;3&quot; unique_id=&quot;10014&quot;&gt;&lt;property id=&quot;20148&quot; value=&quot;5&quot;/&gt;&lt;property id=&quot;20300&quot; value=&quot;Slide 20&quot;/&gt;&lt;property id=&quot;20307&quot; value=&quot;281&quot;/&gt;&lt;/object&gt;&lt;object type=&quot;3&quot; unique_id=&quot;10015&quot;&gt;&lt;property id=&quot;20148&quot; value=&quot;5&quot;/&gt;&lt;property id=&quot;20300&quot; value=&quot;Slide 21&quot;/&gt;&lt;property id=&quot;20307&quot; value=&quot;282&quot;/&gt;&lt;/object&gt;&lt;object type=&quot;3&quot; unique_id=&quot;10016&quot;&gt;&lt;property id=&quot;20148&quot; value=&quot;5&quot;/&gt;&lt;property id=&quot;20300&quot; value=&quot;Slide 22&quot;/&gt;&lt;property id=&quot;20307&quot; value=&quot;283&quot;/&gt;&lt;/object&gt;&lt;object type=&quot;3&quot; unique_id=&quot;10017&quot;&gt;&lt;property id=&quot;20148&quot; value=&quot;5&quot;/&gt;&lt;property id=&quot;20300&quot; value=&quot;Slide 23&quot;/&gt;&lt;property id=&quot;20307&quot; value=&quot;285&quot;/&gt;&lt;/object&gt;&lt;object type=&quot;3&quot; unique_id=&quot;10018&quot;&gt;&lt;property id=&quot;20148&quot; value=&quot;5&quot;/&gt;&lt;property id=&quot;20300&quot; value=&quot;Slide 26&quot;/&gt;&lt;property id=&quot;20307&quot; value=&quot;284&quot;/&gt;&lt;/object&gt;&lt;object type=&quot;3&quot; unique_id=&quot;10019&quot;&gt;&lt;property id=&quot;20148&quot; value=&quot;5&quot;/&gt;&lt;property id=&quot;20300&quot; value=&quot;Slide 27&quot;/&gt;&lt;property id=&quot;20307&quot; value=&quot;286&quot;/&gt;&lt;/object&gt;&lt;object type=&quot;3&quot; unique_id=&quot;10020&quot;&gt;&lt;property id=&quot;20148&quot; value=&quot;5&quot;/&gt;&lt;property id=&quot;20300&quot; value=&quot;Slide 28&quot;/&gt;&lt;property id=&quot;20307&quot; value=&quot;287&quot;/&gt;&lt;/object&gt;&lt;object type=&quot;3&quot; unique_id=&quot;10021&quot;&gt;&lt;property id=&quot;20148&quot; value=&quot;5&quot;/&gt;&lt;property id=&quot;20300&quot; value=&quot;Slide 29 - &amp;quot;3. Khí hậu ở những nơi cao lạnh quanh năm.&amp;quot;&quot;/&gt;&lt;property id=&quot;20307&quot; value=&quot;273&quot;/&gt;&lt;/object&gt;&lt;object type=&quot;3&quot; unique_id=&quot;10022&quot;&gt;&lt;property id=&quot;20148&quot; value=&quot;5&quot;/&gt;&lt;property id=&quot;20300&quot; value=&quot;Slide 31&quot;/&gt;&lt;property id=&quot;20307&quot; value=&quot;272&quot;/&gt;&lt;/object&gt;&lt;object type=&quot;3&quot; unique_id=&quot;10023&quot;&gt;&lt;property id=&quot;20148&quot; value=&quot;5&quot;/&gt;&lt;property id=&quot;20300&quot; value=&quot;Slide 32&quot;/&gt;&lt;property id=&quot;20307&quot; value=&quot;274&quot;/&gt;&lt;/object&gt;&lt;object type=&quot;3&quot; unique_id=&quot;10024&quot;&gt;&lt;property id=&quot;20148&quot; value=&quot;5&quot;/&gt;&lt;property id=&quot;20300&quot; value=&quot;Slide 34&quot;/&gt;&lt;property id=&quot;20307&quot; value=&quot;288&quot;/&gt;&lt;/object&gt;&lt;object type=&quot;3&quot; unique_id=&quot;10025&quot;&gt;&lt;property id=&quot;20148&quot; value=&quot;5&quot;/&gt;&lt;property id=&quot;20300&quot; value=&quot;Slide 39&quot;/&gt;&lt;property id=&quot;20307&quot; value=&quot;276&quot;/&gt;&lt;/object&gt;&lt;object type=&quot;3&quot; unique_id=&quot;10053&quot;&gt;&lt;property id=&quot;20148&quot; value=&quot;5&quot;/&gt;&lt;property id=&quot;20300&quot; value=&quot;Slide 1&quot;/&gt;&lt;property id=&quot;20307&quot; value=&quot;309&quot;/&gt;&lt;/object&gt;&lt;object type=&quot;3&quot; unique_id=&quot;10054&quot;&gt;&lt;property id=&quot;20148&quot; value=&quot;5&quot;/&gt;&lt;property id=&quot;20300&quot; value=&quot;Slide 2&quot;/&gt;&lt;property id=&quot;20307&quot; value=&quot;310&quot;/&gt;&lt;/object&gt;&lt;object type=&quot;3&quot; unique_id=&quot;10055&quot;&gt;&lt;property id=&quot;20148&quot; value=&quot;5&quot;/&gt;&lt;property id=&quot;20300&quot; value=&quot;Slide 3&quot;/&gt;&lt;property id=&quot;20307&quot; value=&quot;303&quot;/&gt;&lt;/object&gt;&lt;object type=&quot;3&quot; unique_id=&quot;10056&quot;&gt;&lt;property id=&quot;20148&quot; value=&quot;5&quot;/&gt;&lt;property id=&quot;20300&quot; value=&quot;Slide 4&quot;/&gt;&lt;property id=&quot;20307&quot; value=&quot;304&quot;/&gt;&lt;/object&gt;&lt;object type=&quot;3&quot; unique_id=&quot;10057&quot;&gt;&lt;property id=&quot;20148&quot; value=&quot;5&quot;/&gt;&lt;property id=&quot;20300&quot; value=&quot;Slide 5&quot;/&gt;&lt;property id=&quot;20307&quot; value=&quot;293&quot;/&gt;&lt;/object&gt;&lt;object type=&quot;3&quot; unique_id=&quot;10058&quot;&gt;&lt;property id=&quot;20148&quot; value=&quot;5&quot;/&gt;&lt;property id=&quot;20300&quot; value=&quot;Slide 13&quot;/&gt;&lt;property id=&quot;20307&quot; value=&quot;314&quot;/&gt;&lt;/object&gt;&lt;object type=&quot;3&quot; unique_id=&quot;10059&quot;&gt;&lt;property id=&quot;20148&quot; value=&quot;5&quot;/&gt;&lt;property id=&quot;20300&quot; value=&quot;Slide 15&quot;/&gt;&lt;property id=&quot;20307&quot; value=&quot;312&quot;/&gt;&lt;/object&gt;&lt;object type=&quot;3&quot; unique_id=&quot;10060&quot;&gt;&lt;property id=&quot;20148&quot; value=&quot;5&quot;/&gt;&lt;property id=&quot;20300&quot; value=&quot;Slide 16&quot;/&gt;&lt;property id=&quot;20307&quot; value=&quot;295&quot;/&gt;&lt;/object&gt;&lt;object type=&quot;3&quot; unique_id=&quot;10061&quot;&gt;&lt;property id=&quot;20148&quot; value=&quot;5&quot;/&gt;&lt;property id=&quot;20300&quot; value=&quot;Slide 17&quot;/&gt;&lt;property id=&quot;20307&quot; value=&quot;313&quot;/&gt;&lt;/object&gt;&lt;object type=&quot;3&quot; unique_id=&quot;10062&quot;&gt;&lt;property id=&quot;20148&quot; value=&quot;5&quot;/&gt;&lt;property id=&quot;20300&quot; value=&quot;Slide 24&quot;/&gt;&lt;property id=&quot;20307&quot; value=&quot;306&quot;/&gt;&lt;/object&gt;&lt;object type=&quot;3&quot; unique_id=&quot;10063&quot;&gt;&lt;property id=&quot;20148&quot; value=&quot;5&quot;/&gt;&lt;property id=&quot;20300&quot; value=&quot;Slide 25&quot;/&gt;&lt;property id=&quot;20307&quot; value=&quot;305&quot;/&gt;&lt;/object&gt;&lt;object type=&quot;3&quot; unique_id=&quot;10064&quot;&gt;&lt;property id=&quot;20148&quot; value=&quot;5&quot;/&gt;&lt;property id=&quot;20300&quot; value=&quot;Slide 30&quot;/&gt;&lt;property id=&quot;20307&quot; value=&quot;307&quot;/&gt;&lt;/object&gt;&lt;object type=&quot;3&quot; unique_id=&quot;10065&quot;&gt;&lt;property id=&quot;20148&quot; value=&quot;5&quot;/&gt;&lt;property id=&quot;20300&quot; value=&quot;Slide 33&quot;/&gt;&lt;property id=&quot;20307&quot; value=&quot;311&quot;/&gt;&lt;/object&gt;&lt;object type=&quot;3&quot; unique_id=&quot;10066&quot;&gt;&lt;property id=&quot;20148&quot; value=&quot;5&quot;/&gt;&lt;property id=&quot;20300&quot; value=&quot;Slide 35&quot;/&gt;&lt;property id=&quot;20307&quot; value=&quot;301&quot;/&gt;&lt;/object&gt;&lt;object type=&quot;3&quot; unique_id=&quot;10067&quot;&gt;&lt;property id=&quot;20148&quot; value=&quot;5&quot;/&gt;&lt;property id=&quot;20300&quot; value=&quot;Slide 36&quot;/&gt;&lt;property id=&quot;20307&quot; value=&quot;300&quot;/&gt;&lt;/object&gt;&lt;object type=&quot;3&quot; unique_id=&quot;10068&quot;&gt;&lt;property id=&quot;20148&quot; value=&quot;5&quot;/&gt;&lt;property id=&quot;20300&quot; value=&quot;Slide 37&quot;/&gt;&lt;property id=&quot;20307&quot; value=&quot;299&quot;/&gt;&lt;/object&gt;&lt;object type=&quot;3&quot; unique_id=&quot;10069&quot;&gt;&lt;property id=&quot;20148&quot; value=&quot;5&quot;/&gt;&lt;property id=&quot;20300&quot; value=&quot;Slide 38&quot;/&gt;&lt;property id=&quot;20307&quot; value=&quot;297&quot;/&gt;&lt;/object&gt;&lt;object type=&quot;3&quot; unique_id=&quot;10070&quot;&gt;&lt;property id=&quot;20148&quot; value=&quot;5&quot;/&gt;&lt;property id=&quot;20300&quot; value=&quot;Slide 40&quot;/&gt;&lt;property id=&quot;20307&quot; value=&quot;308&quot;/&gt;&lt;/object&gt;&lt;object type=&quot;3&quot; unique_id=&quot;10071&quot;&gt;&lt;property id=&quot;20148&quot; value=&quot;5&quot;/&gt;&lt;property id=&quot;20300&quot; value=&quot;Slide 41&quot;/&gt;&lt;property id=&quot;20307&quot; value=&quot;302&quot;/&gt;&lt;/object&gt;&lt;/object&gt;&lt;object type=&quot;8&quot; unique_id=&quot;100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733</Words>
  <Application>Microsoft Office PowerPoint</Application>
  <PresentationFormat>On-screen Show (4:3)</PresentationFormat>
  <Paragraphs>106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.VnTime</vt:lpstr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 DÃY NÚI HOÀNG LIÊN SƠN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Đỉnh Phan-xi-păng- “Nóc nhà” của Tổ Quốc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Khí hậu ở những nơi cao lạnh quanh năm.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77</cp:revision>
  <dcterms:created xsi:type="dcterms:W3CDTF">2013-10-18T05:42:36Z</dcterms:created>
  <dcterms:modified xsi:type="dcterms:W3CDTF">2020-08-17T15:06:13Z</dcterms:modified>
</cp:coreProperties>
</file>