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9" r:id="rId2"/>
    <p:sldId id="345" r:id="rId3"/>
    <p:sldId id="267" r:id="rId4"/>
    <p:sldId id="335" r:id="rId5"/>
    <p:sldId id="350" r:id="rId6"/>
    <p:sldId id="351" r:id="rId7"/>
    <p:sldId id="274" r:id="rId8"/>
    <p:sldId id="273" r:id="rId9"/>
    <p:sldId id="352" r:id="rId10"/>
    <p:sldId id="355" r:id="rId11"/>
    <p:sldId id="348" r:id="rId12"/>
    <p:sldId id="34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0927" autoAdjust="0"/>
  </p:normalViewPr>
  <p:slideViewPr>
    <p:cSldViewPr showGuides="1">
      <p:cViewPr varScale="1">
        <p:scale>
          <a:sx n="70" d="100"/>
          <a:sy n="70" d="100"/>
        </p:scale>
        <p:origin x="744"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C1C31-2642-4C78-8C3F-BDD94592B7A1}" type="datetimeFigureOut">
              <a:rPr lang="en-US" smtClean="0"/>
              <a:t>15/09/2023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5EFEA-C23B-4344-81ED-24C0D9F40FCA}" type="slidenum">
              <a:rPr lang="en-US" smtClean="0"/>
              <a:t>‹#›</a:t>
            </a:fld>
            <a:endParaRPr lang="en-US"/>
          </a:p>
        </p:txBody>
      </p:sp>
    </p:spTree>
    <p:extLst>
      <p:ext uri="{BB962C8B-B14F-4D97-AF65-F5344CB8AC3E}">
        <p14:creationId xmlns:p14="http://schemas.microsoft.com/office/powerpoint/2010/main" val="791123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ví dụ một số lãnh đạo quen thuộc cho HS ví dụ hiệu trưởng, hiệu phó, GV,...</a:t>
            </a:r>
          </a:p>
        </p:txBody>
      </p:sp>
      <p:sp>
        <p:nvSpPr>
          <p:cNvPr id="4" name="Slide Number Placeholder 3"/>
          <p:cNvSpPr>
            <a:spLocks noGrp="1"/>
          </p:cNvSpPr>
          <p:nvPr>
            <p:ph type="sldNum" sz="quarter" idx="5"/>
          </p:nvPr>
        </p:nvSpPr>
        <p:spPr/>
        <p:txBody>
          <a:bodyPr/>
          <a:lstStyle/>
          <a:p>
            <a:fld id="{59C5EFEA-C23B-4344-81ED-24C0D9F40FCA}" type="slidenum">
              <a:rPr lang="en-US" smtClean="0"/>
              <a:t>10</a:t>
            </a:fld>
            <a:endParaRPr lang="en-US"/>
          </a:p>
        </p:txBody>
      </p:sp>
    </p:spTree>
    <p:extLst>
      <p:ext uri="{BB962C8B-B14F-4D97-AF65-F5344CB8AC3E}">
        <p14:creationId xmlns:p14="http://schemas.microsoft.com/office/powerpoint/2010/main" val="2529128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15/09/2023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15/09/2023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15/09/2023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15/09/2023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15/09/2023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9283F9F8-C829-4585-988D-AB047B474A1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15/09/2023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6D22138-4787-4DD6-A2F8-CABD204FFBA3}"/>
              </a:ext>
            </a:extLst>
          </p:cNvPr>
          <p:cNvSpPr/>
          <p:nvPr userDrawn="1">
            <p:custDataLst>
              <p:tags r:id="rId10"/>
            </p:custDataLst>
          </p:nvPr>
        </p:nvSpPr>
        <p:spPr>
          <a:xfrm>
            <a:off x="0" y="0"/>
            <a:ext cx="12192000" cy="6858000"/>
          </a:xfrm>
          <a:prstGeom prst="rect">
            <a:avLst/>
          </a:prstGeom>
          <a:blipFill dpi="0" rotWithShape="1">
            <a:blip r:embed="rId11">
              <a:alphaModFix amt="1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31.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8.gif"/><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image" Target="../media/image10.png"/><Relationship Id="rId10" Type="http://schemas.openxmlformats.org/officeDocument/2006/relationships/image" Target="../media/image14.emf"/><Relationship Id="rId4" Type="http://schemas.openxmlformats.org/officeDocument/2006/relationships/image" Target="../media/image9.png"/><Relationship Id="rId9" Type="http://schemas.microsoft.com/office/2007/relationships/hdphoto" Target="../media/hdphoto1.wdp"/><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5.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26.png"/><Relationship Id="rId12"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15.jpeg"/><Relationship Id="rId5" Type="http://schemas.openxmlformats.org/officeDocument/2006/relationships/image" Target="../media/image25.png"/><Relationship Id="rId10" Type="http://schemas.openxmlformats.org/officeDocument/2006/relationships/image" Target="../media/image14.emf"/><Relationship Id="rId4" Type="http://schemas.microsoft.com/office/2007/relationships/hdphoto" Target="../media/hdphoto3.wdp"/><Relationship Id="rId9" Type="http://schemas.microsoft.com/office/2007/relationships/hdphoto" Target="../media/hdphoto1.wdp"/><Relationship Id="rId1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4.png"/><Relationship Id="rId4" Type="http://schemas.microsoft.com/office/2007/relationships/hdphoto" Target="../media/hdphoto3.wdp"/><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14F9D9-2FD3-4CA7-AE70-5CA569A2A330}"/>
              </a:ext>
            </a:extLst>
          </p:cNvPr>
          <p:cNvSpPr>
            <a:spLocks noChangeAspect="1"/>
          </p:cNvSpPr>
          <p:nvPr>
            <p:custDataLst>
              <p:tags r:id="rId1"/>
            </p:custDataLst>
          </p:nvPr>
        </p:nvSpPr>
        <p:spPr>
          <a:xfrm>
            <a:off x="0" y="0"/>
            <a:ext cx="12192000"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l="-233" r="-2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9E1E73C-F5E2-453E-B181-8D55E2993108}"/>
              </a:ext>
            </a:extLst>
          </p:cNvPr>
          <p:cNvSpPr txBox="1"/>
          <p:nvPr/>
        </p:nvSpPr>
        <p:spPr>
          <a:xfrm>
            <a:off x="2369288" y="817454"/>
            <a:ext cx="7453423" cy="2123658"/>
          </a:xfrm>
          <a:prstGeom prst="rect">
            <a:avLst/>
          </a:prstGeom>
          <a:noFill/>
        </p:spPr>
        <p:txBody>
          <a:bodyPr wrap="square" rtlCol="0">
            <a:spAutoFit/>
          </a:bodyPr>
          <a:lstStyle/>
          <a:p>
            <a:pPr algn="ctr"/>
            <a:r>
              <a:rPr lang="en-US" sz="6600" dirty="0">
                <a:solidFill>
                  <a:srgbClr val="F63939"/>
                </a:solidFill>
                <a:effectLst>
                  <a:reflection blurRad="6350" stA="60000" endA="900" endPos="58000" dir="5400000" sy="-100000" algn="bl" rotWithShape="0"/>
                </a:effectLst>
                <a:latin typeface="Times New Roman" pitchFamily="18" charset="0"/>
                <a:cs typeface="Times New Roman" pitchFamily="18" charset="0"/>
              </a:rPr>
              <a:t>KHOA HỌC </a:t>
            </a:r>
            <a:br>
              <a:rPr lang="en-US" sz="6600" dirty="0">
                <a:solidFill>
                  <a:srgbClr val="F63939"/>
                </a:solidFill>
                <a:effectLst>
                  <a:reflection blurRad="6350" stA="60000" endA="900" endPos="58000" dir="5400000" sy="-100000" algn="bl" rotWithShape="0"/>
                </a:effectLst>
                <a:latin typeface="Times New Roman" pitchFamily="18" charset="0"/>
                <a:cs typeface="Times New Roman" pitchFamily="18" charset="0"/>
              </a:rPr>
            </a:br>
            <a:r>
              <a:rPr lang="en-US" sz="6600" dirty="0">
                <a:solidFill>
                  <a:srgbClr val="F63939"/>
                </a:solidFill>
                <a:effectLst>
                  <a:reflection blurRad="6350" stA="60000" endA="900" endPos="58000" dir="5400000" sy="-100000" algn="bl" rotWithShape="0"/>
                </a:effectLst>
                <a:latin typeface="Times New Roman" pitchFamily="18" charset="0"/>
                <a:cs typeface="Times New Roman" pitchFamily="18" charset="0"/>
              </a:rPr>
              <a:t>LỚP 5</a:t>
            </a:r>
          </a:p>
        </p:txBody>
      </p:sp>
      <p:pic>
        <p:nvPicPr>
          <p:cNvPr id="10" name="图片 16">
            <a:extLst>
              <a:ext uri="{FF2B5EF4-FFF2-40B4-BE49-F238E27FC236}">
                <a16:creationId xmlns:a16="http://schemas.microsoft.com/office/drawing/2014/main" id="{48F397AB-CFBC-4163-8DE3-54AB0A1423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6979" flipH="1">
            <a:off x="11007190" y="2928349"/>
            <a:ext cx="1347348" cy="1221849"/>
          </a:xfrm>
          <a:prstGeom prst="rect">
            <a:avLst/>
          </a:prstGeom>
        </p:spPr>
      </p:pic>
      <p:pic>
        <p:nvPicPr>
          <p:cNvPr id="2" name="TheWhistlersSong-SteveBarakatt-2799957">
            <a:hlinkClick r:id="" action="ppaction://media"/>
            <a:extLst>
              <a:ext uri="{FF2B5EF4-FFF2-40B4-BE49-F238E27FC236}">
                <a16:creationId xmlns:a16="http://schemas.microsoft.com/office/drawing/2014/main" id="{1237910A-A0C8-419D-8E53-3E6FB8741AD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95400" y="-457200"/>
            <a:ext cx="609600" cy="609600"/>
          </a:xfrm>
          <a:prstGeom prst="rect">
            <a:avLst/>
          </a:prstGeom>
        </p:spPr>
      </p:pic>
    </p:spTree>
    <p:extLst>
      <p:ext uri="{BB962C8B-B14F-4D97-AF65-F5344CB8AC3E}">
        <p14:creationId xmlns:p14="http://schemas.microsoft.com/office/powerpoint/2010/main" val="4571147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8" presetClass="emph" presetSubtype="0" fill="hold" grpId="1" nodeType="withEffect" p14:presetBounceEnd="60000">
                                      <p:stCondLst>
                                        <p:cond delay="0"/>
                                      </p:stCondLst>
                                      <p:childTnLst>
                                        <p:animRot by="21600000" p14:bounceEnd="60000">
                                          <p:cBhvr>
                                            <p:cTn id="13" dur="2000" fill="hold"/>
                                            <p:tgtEl>
                                              <p:spTgt spid="5"/>
                                            </p:tgtEl>
                                            <p:attrNameLst>
                                              <p:attrName>r</p:attrName>
                                            </p:attrNameLst>
                                          </p:cBhvr>
                                        </p:animRot>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32" presetClass="emph" presetSubtype="0" repeatCount="indefinite" fill="hold" nodeType="withEffect">
                                      <p:stCondLst>
                                        <p:cond delay="0"/>
                                      </p:stCondLst>
                                      <p:childTnLst>
                                        <p:animRot by="120000">
                                          <p:cBhvr>
                                            <p:cTn id="20" dur="200" fill="hold">
                                              <p:stCondLst>
                                                <p:cond delay="0"/>
                                              </p:stCondLst>
                                            </p:cTn>
                                            <p:tgtEl>
                                              <p:spTgt spid="10"/>
                                            </p:tgtEl>
                                            <p:attrNameLst>
                                              <p:attrName>r</p:attrName>
                                            </p:attrNameLst>
                                          </p:cBhvr>
                                        </p:animRot>
                                        <p:animRot by="-240000">
                                          <p:cBhvr>
                                            <p:cTn id="21" dur="400" fill="hold">
                                              <p:stCondLst>
                                                <p:cond delay="400"/>
                                              </p:stCondLst>
                                            </p:cTn>
                                            <p:tgtEl>
                                              <p:spTgt spid="10"/>
                                            </p:tgtEl>
                                            <p:attrNameLst>
                                              <p:attrName>r</p:attrName>
                                            </p:attrNameLst>
                                          </p:cBhvr>
                                        </p:animRot>
                                        <p:animRot by="240000">
                                          <p:cBhvr>
                                            <p:cTn id="22" dur="400" fill="hold">
                                              <p:stCondLst>
                                                <p:cond delay="800"/>
                                              </p:stCondLst>
                                            </p:cTn>
                                            <p:tgtEl>
                                              <p:spTgt spid="10"/>
                                            </p:tgtEl>
                                            <p:attrNameLst>
                                              <p:attrName>r</p:attrName>
                                            </p:attrNameLst>
                                          </p:cBhvr>
                                        </p:animRot>
                                        <p:animRot by="-240000">
                                          <p:cBhvr>
                                            <p:cTn id="23" dur="400" fill="hold">
                                              <p:stCondLst>
                                                <p:cond delay="1200"/>
                                              </p:stCondLst>
                                            </p:cTn>
                                            <p:tgtEl>
                                              <p:spTgt spid="10"/>
                                            </p:tgtEl>
                                            <p:attrNameLst>
                                              <p:attrName>r</p:attrName>
                                            </p:attrNameLst>
                                          </p:cBhvr>
                                        </p:animRot>
                                        <p:animRot by="120000">
                                          <p:cBhvr>
                                            <p:cTn id="24" dur="400" fill="hold">
                                              <p:stCondLst>
                                                <p:cond delay="1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8" presetClass="emph" presetSubtype="0" fill="hold" grpId="1" nodeType="withEffect">
                                      <p:stCondLst>
                                        <p:cond delay="0"/>
                                      </p:stCondLst>
                                      <p:childTnLst>
                                        <p:animRot by="21600000">
                                          <p:cBhvr>
                                            <p:cTn id="18" dur="2000" fill="hold"/>
                                            <p:tgtEl>
                                              <p:spTgt spid="4"/>
                                            </p:tgtEl>
                                            <p:attrNameLst>
                                              <p:attrName>r</p:attrName>
                                            </p:attrNameLst>
                                          </p:cBhvr>
                                        </p:animRot>
                                      </p:childTnLst>
                                    </p:cTn>
                                  </p:par>
                                  <p:par>
                                    <p:cTn id="19" presetID="8" presetClass="emph" presetSubtype="0" fill="hold" grpId="1" nodeType="withEffect">
                                      <p:stCondLst>
                                        <p:cond delay="0"/>
                                      </p:stCondLst>
                                      <p:childTnLst>
                                        <p:animRot by="21600000">
                                          <p:cBhvr>
                                            <p:cTn id="20" dur="2000" fill="hold"/>
                                            <p:tgtEl>
                                              <p:spTgt spid="5"/>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32" presetClass="emph" presetSubtype="0" repeatCount="indefinite" fill="hold" nodeType="withEffect">
                                      <p:stCondLst>
                                        <p:cond delay="0"/>
                                      </p:stCondLst>
                                      <p:childTnLst>
                                        <p:animRot by="120000">
                                          <p:cBhvr>
                                            <p:cTn id="57" dur="200" fill="hold">
                                              <p:stCondLst>
                                                <p:cond delay="0"/>
                                              </p:stCondLst>
                                            </p:cTn>
                                            <p:tgtEl>
                                              <p:spTgt spid="7"/>
                                            </p:tgtEl>
                                            <p:attrNameLst>
                                              <p:attrName>r</p:attrName>
                                            </p:attrNameLst>
                                          </p:cBhvr>
                                        </p:animRot>
                                        <p:animRot by="-240000">
                                          <p:cBhvr>
                                            <p:cTn id="58" dur="400" fill="hold">
                                              <p:stCondLst>
                                                <p:cond delay="400"/>
                                              </p:stCondLst>
                                            </p:cTn>
                                            <p:tgtEl>
                                              <p:spTgt spid="7"/>
                                            </p:tgtEl>
                                            <p:attrNameLst>
                                              <p:attrName>r</p:attrName>
                                            </p:attrNameLst>
                                          </p:cBhvr>
                                        </p:animRot>
                                        <p:animRot by="240000">
                                          <p:cBhvr>
                                            <p:cTn id="59" dur="400" fill="hold">
                                              <p:stCondLst>
                                                <p:cond delay="800"/>
                                              </p:stCondLst>
                                            </p:cTn>
                                            <p:tgtEl>
                                              <p:spTgt spid="7"/>
                                            </p:tgtEl>
                                            <p:attrNameLst>
                                              <p:attrName>r</p:attrName>
                                            </p:attrNameLst>
                                          </p:cBhvr>
                                        </p:animRot>
                                        <p:animRot by="-240000">
                                          <p:cBhvr>
                                            <p:cTn id="60" dur="400" fill="hold">
                                              <p:stCondLst>
                                                <p:cond delay="1200"/>
                                              </p:stCondLst>
                                            </p:cTn>
                                            <p:tgtEl>
                                              <p:spTgt spid="7"/>
                                            </p:tgtEl>
                                            <p:attrNameLst>
                                              <p:attrName>r</p:attrName>
                                            </p:attrNameLst>
                                          </p:cBhvr>
                                        </p:animRot>
                                        <p:animRot by="120000">
                                          <p:cBhvr>
                                            <p:cTn id="61" dur="400" fill="hold">
                                              <p:stCondLst>
                                                <p:cond delay="1600"/>
                                              </p:stCondLst>
                                            </p:cTn>
                                            <p:tgtEl>
                                              <p:spTgt spid="7"/>
                                            </p:tgtEl>
                                            <p:attrNameLst>
                                              <p:attrName>r</p:attrName>
                                            </p:attrNameLst>
                                          </p:cBhvr>
                                        </p:animRo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8"/>
                                            </p:tgtEl>
                                            <p:attrNameLst>
                                              <p:attrName>r</p:attrName>
                                            </p:attrNameLst>
                                          </p:cBhvr>
                                        </p:animRot>
                                        <p:animRot by="-240000">
                                          <p:cBhvr>
                                            <p:cTn id="64" dur="400" fill="hold">
                                              <p:stCondLst>
                                                <p:cond delay="400"/>
                                              </p:stCondLst>
                                            </p:cTn>
                                            <p:tgtEl>
                                              <p:spTgt spid="8"/>
                                            </p:tgtEl>
                                            <p:attrNameLst>
                                              <p:attrName>r</p:attrName>
                                            </p:attrNameLst>
                                          </p:cBhvr>
                                        </p:animRot>
                                        <p:animRot by="240000">
                                          <p:cBhvr>
                                            <p:cTn id="65" dur="400" fill="hold">
                                              <p:stCondLst>
                                                <p:cond delay="800"/>
                                              </p:stCondLst>
                                            </p:cTn>
                                            <p:tgtEl>
                                              <p:spTgt spid="8"/>
                                            </p:tgtEl>
                                            <p:attrNameLst>
                                              <p:attrName>r</p:attrName>
                                            </p:attrNameLst>
                                          </p:cBhvr>
                                        </p:animRot>
                                        <p:animRot by="-240000">
                                          <p:cBhvr>
                                            <p:cTn id="66" dur="400" fill="hold">
                                              <p:stCondLst>
                                                <p:cond delay="1200"/>
                                              </p:stCondLst>
                                            </p:cTn>
                                            <p:tgtEl>
                                              <p:spTgt spid="8"/>
                                            </p:tgtEl>
                                            <p:attrNameLst>
                                              <p:attrName>r</p:attrName>
                                            </p:attrNameLst>
                                          </p:cBhvr>
                                        </p:animRot>
                                        <p:animRot by="120000">
                                          <p:cBhvr>
                                            <p:cTn id="67" dur="400" fill="hold">
                                              <p:stCondLst>
                                                <p:cond delay="1600"/>
                                              </p:stCondLst>
                                            </p:cTn>
                                            <p:tgtEl>
                                              <p:spTgt spid="8"/>
                                            </p:tgtEl>
                                            <p:attrNameLst>
                                              <p:attrName>r</p:attrName>
                                            </p:attrNameLst>
                                          </p:cBhvr>
                                        </p:animRot>
                                      </p:childTnLst>
                                    </p:cTn>
                                  </p:par>
                                  <p:par>
                                    <p:cTn id="68" presetID="32" presetClass="emph" presetSubtype="0" repeatCount="indefinite" fill="hold" nodeType="withEffect">
                                      <p:stCondLst>
                                        <p:cond delay="0"/>
                                      </p:stCondLst>
                                      <p:childTnLst>
                                        <p:animRot by="120000">
                                          <p:cBhvr>
                                            <p:cTn id="69" dur="200" fill="hold">
                                              <p:stCondLst>
                                                <p:cond delay="0"/>
                                              </p:stCondLst>
                                            </p:cTn>
                                            <p:tgtEl>
                                              <p:spTgt spid="9"/>
                                            </p:tgtEl>
                                            <p:attrNameLst>
                                              <p:attrName>r</p:attrName>
                                            </p:attrNameLst>
                                          </p:cBhvr>
                                        </p:animRot>
                                        <p:animRot by="-240000">
                                          <p:cBhvr>
                                            <p:cTn id="70" dur="400" fill="hold">
                                              <p:stCondLst>
                                                <p:cond delay="400"/>
                                              </p:stCondLst>
                                            </p:cTn>
                                            <p:tgtEl>
                                              <p:spTgt spid="9"/>
                                            </p:tgtEl>
                                            <p:attrNameLst>
                                              <p:attrName>r</p:attrName>
                                            </p:attrNameLst>
                                          </p:cBhvr>
                                        </p:animRot>
                                        <p:animRot by="240000">
                                          <p:cBhvr>
                                            <p:cTn id="71" dur="400" fill="hold">
                                              <p:stCondLst>
                                                <p:cond delay="800"/>
                                              </p:stCondLst>
                                            </p:cTn>
                                            <p:tgtEl>
                                              <p:spTgt spid="9"/>
                                            </p:tgtEl>
                                            <p:attrNameLst>
                                              <p:attrName>r</p:attrName>
                                            </p:attrNameLst>
                                          </p:cBhvr>
                                        </p:animRot>
                                        <p:animRot by="-240000">
                                          <p:cBhvr>
                                            <p:cTn id="72" dur="400" fill="hold">
                                              <p:stCondLst>
                                                <p:cond delay="1200"/>
                                              </p:stCondLst>
                                            </p:cTn>
                                            <p:tgtEl>
                                              <p:spTgt spid="9"/>
                                            </p:tgtEl>
                                            <p:attrNameLst>
                                              <p:attrName>r</p:attrName>
                                            </p:attrNameLst>
                                          </p:cBhvr>
                                        </p:animRot>
                                        <p:animRot by="120000">
                                          <p:cBhvr>
                                            <p:cTn id="73" dur="400" fill="hold">
                                              <p:stCondLst>
                                                <p:cond delay="1600"/>
                                              </p:stCondLst>
                                            </p:cTn>
                                            <p:tgtEl>
                                              <p:spTgt spid="9"/>
                                            </p:tgtEl>
                                            <p:attrNameLst>
                                              <p:attrName>r</p:attrName>
                                            </p:attrNameLst>
                                          </p:cBhvr>
                                        </p:animRot>
                                      </p:childTnLst>
                                    </p:cTn>
                                  </p:par>
                                  <p:par>
                                    <p:cTn id="74" presetID="32" presetClass="emph" presetSubtype="0" repeatCount="indefinite" fill="hold" nodeType="withEffect">
                                      <p:stCondLst>
                                        <p:cond delay="0"/>
                                      </p:stCondLst>
                                      <p:childTnLst>
                                        <p:animRot by="120000">
                                          <p:cBhvr>
                                            <p:cTn id="75" dur="200" fill="hold">
                                              <p:stCondLst>
                                                <p:cond delay="0"/>
                                              </p:stCondLst>
                                            </p:cTn>
                                            <p:tgtEl>
                                              <p:spTgt spid="10"/>
                                            </p:tgtEl>
                                            <p:attrNameLst>
                                              <p:attrName>r</p:attrName>
                                            </p:attrNameLst>
                                          </p:cBhvr>
                                        </p:animRot>
                                        <p:animRot by="-240000">
                                          <p:cBhvr>
                                            <p:cTn id="76" dur="400" fill="hold">
                                              <p:stCondLst>
                                                <p:cond delay="400"/>
                                              </p:stCondLst>
                                            </p:cTn>
                                            <p:tgtEl>
                                              <p:spTgt spid="10"/>
                                            </p:tgtEl>
                                            <p:attrNameLst>
                                              <p:attrName>r</p:attrName>
                                            </p:attrNameLst>
                                          </p:cBhvr>
                                        </p:animRot>
                                        <p:animRot by="240000">
                                          <p:cBhvr>
                                            <p:cTn id="77" dur="400" fill="hold">
                                              <p:stCondLst>
                                                <p:cond delay="800"/>
                                              </p:stCondLst>
                                            </p:cTn>
                                            <p:tgtEl>
                                              <p:spTgt spid="10"/>
                                            </p:tgtEl>
                                            <p:attrNameLst>
                                              <p:attrName>r</p:attrName>
                                            </p:attrNameLst>
                                          </p:cBhvr>
                                        </p:animRot>
                                        <p:animRot by="-240000">
                                          <p:cBhvr>
                                            <p:cTn id="78" dur="400" fill="hold">
                                              <p:stCondLst>
                                                <p:cond delay="1200"/>
                                              </p:stCondLst>
                                            </p:cTn>
                                            <p:tgtEl>
                                              <p:spTgt spid="10"/>
                                            </p:tgtEl>
                                            <p:attrNameLst>
                                              <p:attrName>r</p:attrName>
                                            </p:attrNameLst>
                                          </p:cBhvr>
                                        </p:animRot>
                                        <p:animRot by="120000">
                                          <p:cBhvr>
                                            <p:cTn id="79" dur="400" fill="hold">
                                              <p:stCondLst>
                                                <p:cond delay="1600"/>
                                              </p:stCondLst>
                                            </p:cTn>
                                            <p:tgtEl>
                                              <p:spTgt spid="10"/>
                                            </p:tgtEl>
                                            <p:attrNameLst>
                                              <p:attrName>r</p:attrName>
                                            </p:attrNameLst>
                                          </p:cBhvr>
                                        </p:animRot>
                                      </p:childTnLst>
                                    </p:cTn>
                                  </p:par>
                                  <p:par>
                                    <p:cTn id="80" presetID="32" presetClass="emph" presetSubtype="0" repeatCount="indefinite" fill="hold" nodeType="withEffect">
                                      <p:stCondLst>
                                        <p:cond delay="0"/>
                                      </p:stCondLst>
                                      <p:childTnLst>
                                        <p:animRot by="120000">
                                          <p:cBhvr>
                                            <p:cTn id="81" dur="200" fill="hold">
                                              <p:stCondLst>
                                                <p:cond delay="0"/>
                                              </p:stCondLst>
                                            </p:cTn>
                                            <p:tgtEl>
                                              <p:spTgt spid="11"/>
                                            </p:tgtEl>
                                            <p:attrNameLst>
                                              <p:attrName>r</p:attrName>
                                            </p:attrNameLst>
                                          </p:cBhvr>
                                        </p:animRot>
                                        <p:animRot by="-240000">
                                          <p:cBhvr>
                                            <p:cTn id="82" dur="400" fill="hold">
                                              <p:stCondLst>
                                                <p:cond delay="400"/>
                                              </p:stCondLst>
                                            </p:cTn>
                                            <p:tgtEl>
                                              <p:spTgt spid="11"/>
                                            </p:tgtEl>
                                            <p:attrNameLst>
                                              <p:attrName>r</p:attrName>
                                            </p:attrNameLst>
                                          </p:cBhvr>
                                        </p:animRot>
                                        <p:animRot by="240000">
                                          <p:cBhvr>
                                            <p:cTn id="83" dur="400" fill="hold">
                                              <p:stCondLst>
                                                <p:cond delay="800"/>
                                              </p:stCondLst>
                                            </p:cTn>
                                            <p:tgtEl>
                                              <p:spTgt spid="11"/>
                                            </p:tgtEl>
                                            <p:attrNameLst>
                                              <p:attrName>r</p:attrName>
                                            </p:attrNameLst>
                                          </p:cBhvr>
                                        </p:animRot>
                                        <p:animRot by="-240000">
                                          <p:cBhvr>
                                            <p:cTn id="84" dur="400" fill="hold">
                                              <p:stCondLst>
                                                <p:cond delay="1200"/>
                                              </p:stCondLst>
                                            </p:cTn>
                                            <p:tgtEl>
                                              <p:spTgt spid="11"/>
                                            </p:tgtEl>
                                            <p:attrNameLst>
                                              <p:attrName>r</p:attrName>
                                            </p:attrNameLst>
                                          </p:cBhvr>
                                        </p:animRot>
                                        <p:animRot by="120000">
                                          <p:cBhvr>
                                            <p:cTn id="85" dur="400" fill="hold">
                                              <p:stCondLst>
                                                <p:cond delay="1600"/>
                                              </p:stCondLst>
                                            </p:cTn>
                                            <p:tgtEl>
                                              <p:spTgt spid="11"/>
                                            </p:tgtEl>
                                            <p:attrNameLst>
                                              <p:attrName>r</p:attrName>
                                            </p:attrNameLst>
                                          </p:cBhvr>
                                        </p:animRo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12"/>
                                            </p:tgtEl>
                                            <p:attrNameLst>
                                              <p:attrName>r</p:attrName>
                                            </p:attrNameLst>
                                          </p:cBhvr>
                                        </p:animRot>
                                        <p:animRot by="-240000">
                                          <p:cBhvr>
                                            <p:cTn id="88" dur="400" fill="hold">
                                              <p:stCondLst>
                                                <p:cond delay="400"/>
                                              </p:stCondLst>
                                            </p:cTn>
                                            <p:tgtEl>
                                              <p:spTgt spid="12"/>
                                            </p:tgtEl>
                                            <p:attrNameLst>
                                              <p:attrName>r</p:attrName>
                                            </p:attrNameLst>
                                          </p:cBhvr>
                                        </p:animRot>
                                        <p:animRot by="240000">
                                          <p:cBhvr>
                                            <p:cTn id="89" dur="400" fill="hold">
                                              <p:stCondLst>
                                                <p:cond delay="800"/>
                                              </p:stCondLst>
                                            </p:cTn>
                                            <p:tgtEl>
                                              <p:spTgt spid="12"/>
                                            </p:tgtEl>
                                            <p:attrNameLst>
                                              <p:attrName>r</p:attrName>
                                            </p:attrNameLst>
                                          </p:cBhvr>
                                        </p:animRot>
                                        <p:animRot by="-240000">
                                          <p:cBhvr>
                                            <p:cTn id="90" dur="400" fill="hold">
                                              <p:stCondLst>
                                                <p:cond delay="1200"/>
                                              </p:stCondLst>
                                            </p:cTn>
                                            <p:tgtEl>
                                              <p:spTgt spid="12"/>
                                            </p:tgtEl>
                                            <p:attrNameLst>
                                              <p:attrName>r</p:attrName>
                                            </p:attrNameLst>
                                          </p:cBhvr>
                                        </p:animRot>
                                        <p:animRot by="120000">
                                          <p:cBhvr>
                                            <p:cTn id="91" dur="400" fill="hold">
                                              <p:stCondLst>
                                                <p:cond delay="1600"/>
                                              </p:stCondLst>
                                            </p:cTn>
                                            <p:tgtEl>
                                              <p:spTgt spid="12"/>
                                            </p:tgtEl>
                                            <p:attrNameLst>
                                              <p:attrName>r</p:attrName>
                                            </p:attrNameLst>
                                          </p:cBhvr>
                                        </p:animRot>
                                      </p:childTnLst>
                                    </p:cTn>
                                  </p:par>
                                  <p:par>
                                    <p:cTn id="92" presetID="32" presetClass="emph" presetSubtype="0" repeatCount="indefinite" fill="hold" nodeType="withEffect">
                                      <p:stCondLst>
                                        <p:cond delay="0"/>
                                      </p:stCondLst>
                                      <p:childTnLst>
                                        <p:animRot by="120000">
                                          <p:cBhvr>
                                            <p:cTn id="93" dur="200" fill="hold">
                                              <p:stCondLst>
                                                <p:cond delay="0"/>
                                              </p:stCondLst>
                                            </p:cTn>
                                            <p:tgtEl>
                                              <p:spTgt spid="13"/>
                                            </p:tgtEl>
                                            <p:attrNameLst>
                                              <p:attrName>r</p:attrName>
                                            </p:attrNameLst>
                                          </p:cBhvr>
                                        </p:animRot>
                                        <p:animRot by="-240000">
                                          <p:cBhvr>
                                            <p:cTn id="94" dur="400" fill="hold">
                                              <p:stCondLst>
                                                <p:cond delay="400"/>
                                              </p:stCondLst>
                                            </p:cTn>
                                            <p:tgtEl>
                                              <p:spTgt spid="13"/>
                                            </p:tgtEl>
                                            <p:attrNameLst>
                                              <p:attrName>r</p:attrName>
                                            </p:attrNameLst>
                                          </p:cBhvr>
                                        </p:animRot>
                                        <p:animRot by="240000">
                                          <p:cBhvr>
                                            <p:cTn id="95" dur="400" fill="hold">
                                              <p:stCondLst>
                                                <p:cond delay="800"/>
                                              </p:stCondLst>
                                            </p:cTn>
                                            <p:tgtEl>
                                              <p:spTgt spid="13"/>
                                            </p:tgtEl>
                                            <p:attrNameLst>
                                              <p:attrName>r</p:attrName>
                                            </p:attrNameLst>
                                          </p:cBhvr>
                                        </p:animRot>
                                        <p:animRot by="-240000">
                                          <p:cBhvr>
                                            <p:cTn id="96" dur="400" fill="hold">
                                              <p:stCondLst>
                                                <p:cond delay="1200"/>
                                              </p:stCondLst>
                                            </p:cTn>
                                            <p:tgtEl>
                                              <p:spTgt spid="13"/>
                                            </p:tgtEl>
                                            <p:attrNameLst>
                                              <p:attrName>r</p:attrName>
                                            </p:attrNameLst>
                                          </p:cBhvr>
                                        </p:animRot>
                                        <p:animRot by="120000">
                                          <p:cBhvr>
                                            <p:cTn id="97"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8" repeatCount="indefinite" fill="hold" display="0">
                      <p:stCondLst>
                        <p:cond delay="indefinite"/>
                      </p:stCondLst>
                      <p:endCondLst>
                        <p:cond evt="onStopAudio" delay="0">
                          <p:tgtEl>
                            <p:sldTgt/>
                          </p:tgtEl>
                        </p:cond>
                      </p:endCondLst>
                    </p:cTn>
                    <p:tgtEl>
                      <p:spTgt spid="2"/>
                    </p:tgtEl>
                  </p:cMediaNode>
                </p:audio>
              </p:childTnLst>
            </p:cTn>
          </p:par>
        </p:tnLst>
        <p:bldLst>
          <p:bldP spid="4" grpId="0"/>
          <p:bldP spid="4" grpId="1"/>
          <p:bldP spid="5" grpId="0"/>
          <p:bldP spid="5"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B4BF2D-8788-44E0-9DED-DD27EF5516F2}"/>
              </a:ext>
            </a:extLst>
          </p:cNvPr>
          <p:cNvSpPr>
            <a:spLocks noChangeAspect="1"/>
          </p:cNvSpPr>
          <p:nvPr>
            <p:custDataLst>
              <p:tags r:id="rId1"/>
            </p:custDataLst>
          </p:nvPr>
        </p:nvSpPr>
        <p:spPr>
          <a:xfrm>
            <a:off x="0" y="0"/>
            <a:ext cx="12192000" cy="6858000"/>
          </a:xfrm>
          <a:prstGeom prst="rect">
            <a:avLst/>
          </a:prstGeom>
          <a:blipFill dpi="0" rotWithShape="0">
            <a:blip r:embed="rId4">
              <a:alphaModFix/>
              <a:extLst>
                <a:ext uri="{28A0092B-C50C-407E-A947-70E740481C1C}">
                  <a14:useLocalDpi xmlns:a14="http://schemas.microsoft.com/office/drawing/2010/main" val="0"/>
                </a:ext>
              </a:extLst>
            </a:blip>
            <a:srcRect/>
            <a:stretch>
              <a:fillRect t="-9764" b="-97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2A0E60-1CBC-4E90-A62C-C7923EE8E5C1}"/>
              </a:ext>
            </a:extLst>
          </p:cNvPr>
          <p:cNvSpPr/>
          <p:nvPr/>
        </p:nvSpPr>
        <p:spPr>
          <a:xfrm>
            <a:off x="257566" y="1371600"/>
            <a:ext cx="6600434" cy="3200400"/>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4195B3-717B-49A8-8511-A9F7DB3EE42B}"/>
              </a:ext>
            </a:extLst>
          </p:cNvPr>
          <p:cNvSpPr/>
          <p:nvPr/>
        </p:nvSpPr>
        <p:spPr>
          <a:xfrm>
            <a:off x="7019153" y="1371600"/>
            <a:ext cx="4915281" cy="3200400"/>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1730772-B1D3-4FCD-AE27-AB095659B302}"/>
              </a:ext>
            </a:extLst>
          </p:cNvPr>
          <p:cNvSpPr/>
          <p:nvPr/>
        </p:nvSpPr>
        <p:spPr>
          <a:xfrm>
            <a:off x="7171553" y="1437381"/>
            <a:ext cx="4715647" cy="3058419"/>
          </a:xfrm>
          <a:prstGeom prst="rect">
            <a:avLst/>
          </a:prstGeom>
          <a:solidFill>
            <a:schemeClr val="accent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79FD20F-6E61-4587-A277-CB55CE13B607}"/>
              </a:ext>
            </a:extLst>
          </p:cNvPr>
          <p:cNvSpPr/>
          <p:nvPr/>
        </p:nvSpPr>
        <p:spPr>
          <a:xfrm>
            <a:off x="304800" y="1437381"/>
            <a:ext cx="6485753" cy="3058419"/>
          </a:xfrm>
          <a:prstGeom prst="rect">
            <a:avLst/>
          </a:prstGeom>
          <a:solidFill>
            <a:schemeClr val="accent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ute-doodle-label-frames-vector">
            <a:extLst>
              <a:ext uri="{FF2B5EF4-FFF2-40B4-BE49-F238E27FC236}">
                <a16:creationId xmlns:a16="http://schemas.microsoft.com/office/drawing/2014/main" id="{276EBE56-7CF4-4454-8D40-8C919D1D6E97}"/>
              </a:ext>
            </a:extLst>
          </p:cNvPr>
          <p:cNvPicPr>
            <a:picLocks noChangeAspect="1"/>
          </p:cNvPicPr>
          <p:nvPr/>
        </p:nvPicPr>
        <p:blipFill>
          <a:blip r:embed="rId5">
            <a:clrChange>
              <a:clrFrom>
                <a:srgbClr val="FFFFFF">
                  <a:alpha val="100000"/>
                </a:srgbClr>
              </a:clrFrom>
              <a:clrTo>
                <a:srgbClr val="FFFFFF">
                  <a:alpha val="100000"/>
                  <a:alpha val="0"/>
                </a:srgbClr>
              </a:clrTo>
            </a:clrChange>
          </a:blip>
          <a:srcRect l="48277" b="48656"/>
          <a:stretch>
            <a:fillRect/>
          </a:stretch>
        </p:blipFill>
        <p:spPr>
          <a:xfrm>
            <a:off x="3131457" y="-76200"/>
            <a:ext cx="5562600" cy="1134610"/>
          </a:xfrm>
          <a:prstGeom prst="rect">
            <a:avLst/>
          </a:prstGeom>
        </p:spPr>
      </p:pic>
      <p:sp>
        <p:nvSpPr>
          <p:cNvPr id="3" name="TextBox 2">
            <a:extLst>
              <a:ext uri="{FF2B5EF4-FFF2-40B4-BE49-F238E27FC236}">
                <a16:creationId xmlns:a16="http://schemas.microsoft.com/office/drawing/2014/main" id="{95666BC0-2273-4C2F-8A30-459E8B3D2F0E}"/>
              </a:ext>
            </a:extLst>
          </p:cNvPr>
          <p:cNvSpPr txBox="1"/>
          <p:nvPr/>
        </p:nvSpPr>
        <p:spPr>
          <a:xfrm>
            <a:off x="1308100" y="934184"/>
            <a:ext cx="9753600" cy="492443"/>
          </a:xfrm>
          <a:prstGeom prst="rect">
            <a:avLst/>
          </a:prstGeom>
          <a:noFill/>
        </p:spPr>
        <p:txBody>
          <a:bodyPr wrap="square" lIns="0" tIns="0" rIns="0" bIns="0" rtlCol="0">
            <a:spAutoFit/>
          </a:bodyPr>
          <a:lstStyle/>
          <a:p>
            <a:pPr algn="just"/>
            <a:r>
              <a:rPr lang="en-US" sz="3200">
                <a:solidFill>
                  <a:schemeClr val="tx1">
                    <a:lumMod val="85000"/>
                    <a:lumOff val="15000"/>
                  </a:schemeClr>
                </a:solidFill>
                <a:latin typeface="Times New Roman" panose="02020603050405020304" pitchFamily="18" charset="0"/>
                <a:cs typeface="Times New Roman" panose="02020603050405020304" pitchFamily="18" charset="0"/>
              </a:rPr>
              <a:t>Vai trò của nam và nữ ở gia đình, xã hội có thể thay đổi.</a:t>
            </a:r>
          </a:p>
        </p:txBody>
      </p:sp>
      <p:sp>
        <p:nvSpPr>
          <p:cNvPr id="4" name="TextBox 3">
            <a:extLst>
              <a:ext uri="{FF2B5EF4-FFF2-40B4-BE49-F238E27FC236}">
                <a16:creationId xmlns:a16="http://schemas.microsoft.com/office/drawing/2014/main" id="{CDC997E3-0886-4E03-BEC2-2BD3172B9AA6}"/>
              </a:ext>
            </a:extLst>
          </p:cNvPr>
          <p:cNvSpPr txBox="1"/>
          <p:nvPr/>
        </p:nvSpPr>
        <p:spPr>
          <a:xfrm>
            <a:off x="533400" y="1560711"/>
            <a:ext cx="6094185" cy="2769989"/>
          </a:xfrm>
          <a:prstGeom prst="rect">
            <a:avLst/>
          </a:prstGeom>
          <a:noFill/>
        </p:spPr>
        <p:txBody>
          <a:bodyPr wrap="square" lIns="0" tIns="0" rIns="0" bIns="0" rtlCol="0">
            <a:spAutoFit/>
          </a:bodyPr>
          <a:lstStyle/>
          <a:p>
            <a:pPr algn="just"/>
            <a:r>
              <a:rPr lang="en-US" sz="3000" b="1" i="1">
                <a:solidFill>
                  <a:srgbClr val="FF0000"/>
                </a:solidFill>
                <a:latin typeface="Times New Roman" panose="02020603050405020304" pitchFamily="18" charset="0"/>
                <a:cs typeface="Times New Roman" panose="02020603050405020304" pitchFamily="18" charset="0"/>
              </a:rPr>
              <a:t>- Trong gia đình:</a:t>
            </a:r>
            <a:r>
              <a:rPr lang="en-US" sz="3000">
                <a:solidFill>
                  <a:schemeClr val="tx1">
                    <a:lumMod val="85000"/>
                    <a:lumOff val="15000"/>
                  </a:schemeClr>
                </a:solidFill>
                <a:latin typeface="Times New Roman" panose="02020603050405020304" pitchFamily="18" charset="0"/>
                <a:cs typeface="Times New Roman" panose="02020603050405020304" pitchFamily="18" charset="0"/>
              </a:rPr>
              <a:t> Trước kia, nhiều người cho rằng phụ nữ phải làm tất cả công việc nội trợ. Ngày nay, ở nhiều gia đình, nam giới đã cùng chia sẽ với nữ giới trong việc chăm sóc gia đình (nấu ăn, trông con,...).</a:t>
            </a:r>
          </a:p>
        </p:txBody>
      </p:sp>
      <p:sp>
        <p:nvSpPr>
          <p:cNvPr id="5" name="TextBox 4">
            <a:extLst>
              <a:ext uri="{FF2B5EF4-FFF2-40B4-BE49-F238E27FC236}">
                <a16:creationId xmlns:a16="http://schemas.microsoft.com/office/drawing/2014/main" id="{8844C778-0455-4839-B148-9151ACC2E602}"/>
              </a:ext>
            </a:extLst>
          </p:cNvPr>
          <p:cNvSpPr txBox="1"/>
          <p:nvPr/>
        </p:nvSpPr>
        <p:spPr>
          <a:xfrm>
            <a:off x="7323953" y="1560711"/>
            <a:ext cx="4334647" cy="2769989"/>
          </a:xfrm>
          <a:prstGeom prst="rect">
            <a:avLst/>
          </a:prstGeom>
          <a:noFill/>
        </p:spPr>
        <p:txBody>
          <a:bodyPr wrap="square" lIns="0" tIns="0" rIns="0" bIns="0" rtlCol="0">
            <a:spAutoFit/>
          </a:bodyPr>
          <a:lstStyle/>
          <a:p>
            <a:pPr algn="just"/>
            <a:r>
              <a:rPr lang="en-US" sz="3000" b="1" i="1">
                <a:solidFill>
                  <a:srgbClr val="FF0000"/>
                </a:solidFill>
                <a:latin typeface="Times New Roman" panose="02020603050405020304" pitchFamily="18" charset="0"/>
                <a:cs typeface="Times New Roman" panose="02020603050405020304" pitchFamily="18" charset="0"/>
              </a:rPr>
              <a:t>- Ngoài xã hội:</a:t>
            </a:r>
            <a:r>
              <a:rPr lang="en-US" sz="3000">
                <a:solidFill>
                  <a:schemeClr val="tx1">
                    <a:lumMod val="85000"/>
                    <a:lumOff val="15000"/>
                  </a:schemeClr>
                </a:solidFill>
                <a:latin typeface="Times New Roman" panose="02020603050405020304" pitchFamily="18" charset="0"/>
                <a:cs typeface="Times New Roman" panose="02020603050405020304" pitchFamily="18" charset="0"/>
              </a:rPr>
              <a:t> Ngày càng có nhiều phụ nữ tham gia công tác xã hội và giữ chức vụ cao trong bộ máy lãnh đạo, quản lí các ngành, các cấp.</a:t>
            </a:r>
          </a:p>
        </p:txBody>
      </p:sp>
      <p:sp>
        <p:nvSpPr>
          <p:cNvPr id="7" name="TextBox 6">
            <a:extLst>
              <a:ext uri="{FF2B5EF4-FFF2-40B4-BE49-F238E27FC236}">
                <a16:creationId xmlns:a16="http://schemas.microsoft.com/office/drawing/2014/main" id="{9A77B84D-4E45-41E8-B5EE-36553626AD85}"/>
              </a:ext>
            </a:extLst>
          </p:cNvPr>
          <p:cNvSpPr txBox="1"/>
          <p:nvPr/>
        </p:nvSpPr>
        <p:spPr>
          <a:xfrm>
            <a:off x="4526960" y="191631"/>
            <a:ext cx="2521524" cy="615553"/>
          </a:xfrm>
          <a:prstGeom prst="rect">
            <a:avLst/>
          </a:prstGeom>
          <a:noFill/>
        </p:spPr>
        <p:txBody>
          <a:bodyPr wrap="none" lIns="0" tIns="0" rIns="0" bIns="0" rtlCol="0">
            <a:spAutoFit/>
          </a:bodyPr>
          <a:lstStyle/>
          <a:p>
            <a:pPr algn="l"/>
            <a:r>
              <a:rPr lang="en-US" sz="4000">
                <a:solidFill>
                  <a:srgbClr val="FF0000"/>
                </a:solidFill>
                <a:latin typeface="Times New Roman" panose="02020603050405020304" pitchFamily="18" charset="0"/>
                <a:cs typeface="Times New Roman" panose="02020603050405020304" pitchFamily="18" charset="0"/>
              </a:rPr>
              <a:t>NỘI DUNG</a:t>
            </a:r>
          </a:p>
        </p:txBody>
      </p:sp>
      <p:pic>
        <p:nvPicPr>
          <p:cNvPr id="9" name="淘宝网chenying0907出品 14" descr="未标题-1">
            <a:extLst>
              <a:ext uri="{FF2B5EF4-FFF2-40B4-BE49-F238E27FC236}">
                <a16:creationId xmlns:a16="http://schemas.microsoft.com/office/drawing/2014/main" id="{0439033C-0897-483C-AE13-D4F5E6B41BF8}"/>
              </a:ext>
            </a:extLst>
          </p:cNvPr>
          <p:cNvPicPr>
            <a:picLocks noChangeAspect="1"/>
          </p:cNvPicPr>
          <p:nvPr/>
        </p:nvPicPr>
        <p:blipFill>
          <a:blip r:embed="rId6"/>
          <a:srcRect l="20073" t="34299" r="76093" b="55541"/>
          <a:stretch>
            <a:fillRect/>
          </a:stretch>
        </p:blipFill>
        <p:spPr>
          <a:xfrm>
            <a:off x="10796270" y="-152400"/>
            <a:ext cx="1422400" cy="1846580"/>
          </a:xfrm>
          <a:prstGeom prst="rect">
            <a:avLst/>
          </a:prstGeom>
        </p:spPr>
      </p:pic>
      <p:pic>
        <p:nvPicPr>
          <p:cNvPr id="14" name="Picture 5" descr="E:\0000000我图PPT\00001PNG素材\儿童卡通\卡通人物.png">
            <a:extLst>
              <a:ext uri="{FF2B5EF4-FFF2-40B4-BE49-F238E27FC236}">
                <a16:creationId xmlns:a16="http://schemas.microsoft.com/office/drawing/2014/main" id="{0C2D67E9-2274-4B7E-A2FE-521E7C4ABE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291685" y="-315869"/>
            <a:ext cx="1777569" cy="2010049"/>
          </a:xfrm>
          <a:prstGeom prst="rect">
            <a:avLst/>
          </a:prstGeom>
          <a:noFill/>
          <a:extLst>
            <a:ext uri="{909E8E84-426E-40DD-AFC4-6F175D3DCCD1}">
              <a14:hiddenFill xmlns:a14="http://schemas.microsoft.com/office/drawing/2010/main">
                <a:solidFill>
                  <a:srgbClr val="FFFFFF"/>
                </a:solidFill>
              </a14:hiddenFill>
            </a:ext>
          </a:extLst>
        </p:spPr>
      </p:pic>
      <p:pic>
        <p:nvPicPr>
          <p:cNvPr id="18" name="淘宝网chenying0907出品 14" descr="未标题-1">
            <a:extLst>
              <a:ext uri="{FF2B5EF4-FFF2-40B4-BE49-F238E27FC236}">
                <a16:creationId xmlns:a16="http://schemas.microsoft.com/office/drawing/2014/main" id="{98ADDA2A-5AA8-4B1E-940F-F6A3F85EADFC}"/>
              </a:ext>
            </a:extLst>
          </p:cNvPr>
          <p:cNvPicPr>
            <a:picLocks noChangeAspect="1"/>
          </p:cNvPicPr>
          <p:nvPr/>
        </p:nvPicPr>
        <p:blipFill>
          <a:blip r:embed="rId6"/>
          <a:srcRect l="20073" t="34299" r="76093" b="55541"/>
          <a:stretch>
            <a:fillRect/>
          </a:stretch>
        </p:blipFill>
        <p:spPr>
          <a:xfrm>
            <a:off x="-48669" y="-168354"/>
            <a:ext cx="1422400" cy="1846580"/>
          </a:xfrm>
          <a:prstGeom prst="rect">
            <a:avLst/>
          </a:prstGeom>
        </p:spPr>
      </p:pic>
      <p:pic>
        <p:nvPicPr>
          <p:cNvPr id="20" name="图片 35">
            <a:extLst>
              <a:ext uri="{FF2B5EF4-FFF2-40B4-BE49-F238E27FC236}">
                <a16:creationId xmlns:a16="http://schemas.microsoft.com/office/drawing/2014/main" id="{95068FEF-2B1F-42B0-ADB7-71E0A1F913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489187" flipH="1">
            <a:off x="-1600200" y="-1809382"/>
            <a:ext cx="682326" cy="1128167"/>
          </a:xfrm>
          <a:prstGeom prst="rect">
            <a:avLst/>
          </a:prstGeom>
        </p:spPr>
      </p:pic>
    </p:spTree>
    <p:extLst>
      <p:ext uri="{BB962C8B-B14F-4D97-AF65-F5344CB8AC3E}">
        <p14:creationId xmlns:p14="http://schemas.microsoft.com/office/powerpoint/2010/main" val="34772840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0-#ppt_w/2"/>
                                          </p:val>
                                        </p:tav>
                                        <p:tav tm="100000">
                                          <p:val>
                                            <p:strVal val="#ppt_x"/>
                                          </p:val>
                                        </p:tav>
                                      </p:tavLst>
                                    </p:anim>
                                    <p:anim calcmode="lin" valueType="num">
                                      <p:cBhvr additive="base">
                                        <p:cTn id="12" dur="1000" fill="hold"/>
                                        <p:tgtEl>
                                          <p:spTgt spid="14"/>
                                        </p:tgtEl>
                                        <p:attrNameLst>
                                          <p:attrName>ppt_y</p:attrName>
                                        </p:attrNameLst>
                                      </p:cBhvr>
                                      <p:tavLst>
                                        <p:tav tm="0">
                                          <p:val>
                                            <p:strVal val="0-#ppt_h/2"/>
                                          </p:val>
                                        </p:tav>
                                        <p:tav tm="100000">
                                          <p:val>
                                            <p:strVal val="#ppt_y"/>
                                          </p:val>
                                        </p:tav>
                                      </p:tavLst>
                                    </p:anim>
                                  </p:childTnLst>
                                </p:cTn>
                              </p:par>
                              <p:par>
                                <p:cTn id="13" presetID="42" presetClass="path" presetSubtype="0" accel="50000" decel="50000" fill="hold" nodeType="withEffect">
                                  <p:stCondLst>
                                    <p:cond delay="0"/>
                                  </p:stCondLst>
                                  <p:childTnLst>
                                    <p:animMotion origin="layout" path="M 1.66667E-6 -2.96296E-6 L 0.65156 1.03426 " pathEditMode="relative" rAng="0" ptsTypes="AA">
                                      <p:cBhvr>
                                        <p:cTn id="14" dur="2000" fill="hold"/>
                                        <p:tgtEl>
                                          <p:spTgt spid="14"/>
                                        </p:tgtEl>
                                        <p:attrNameLst>
                                          <p:attrName>ppt_x</p:attrName>
                                          <p:attrName>ppt_y</p:attrName>
                                        </p:attrNameLst>
                                      </p:cBhvr>
                                      <p:rCtr x="32578" y="51713"/>
                                    </p:animMotion>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BDEFFCF6-9332-41A0-900C-4C17093132D0}"/>
              </a:ext>
            </a:extLst>
          </p:cNvPr>
          <p:cNvSpPr/>
          <p:nvPr/>
        </p:nvSpPr>
        <p:spPr>
          <a:xfrm>
            <a:off x="-12700" y="8890"/>
            <a:ext cx="12215495" cy="683958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3">
            <a:extLst>
              <a:ext uri="{FF2B5EF4-FFF2-40B4-BE49-F238E27FC236}">
                <a16:creationId xmlns:a16="http://schemas.microsoft.com/office/drawing/2014/main" id="{CAEF33CD-3760-4553-AF15-A413BBB4E9D4}"/>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p:blipFill>
        <p:spPr>
          <a:xfrm rot="5722325">
            <a:off x="4977942" y="-801630"/>
            <a:ext cx="6379748" cy="9025065"/>
          </a:xfrm>
          <a:prstGeom prst="rect">
            <a:avLst/>
          </a:prstGeom>
          <a:blipFill dpi="0" rotWithShape="0">
            <a:blip r:embed="rId5">
              <a:alphaModFix amt="0"/>
              <a:extLst>
                <a:ext uri="{28A0092B-C50C-407E-A947-70E740481C1C}">
                  <a14:useLocalDpi xmlns:a14="http://schemas.microsoft.com/office/drawing/2010/main" val="0"/>
                </a:ext>
              </a:extLst>
            </a:blip>
            <a:srcRect/>
            <a:stretch>
              <a:fillRect/>
            </a:stretch>
          </a:blipFill>
        </p:spPr>
      </p:pic>
      <p:sp>
        <p:nvSpPr>
          <p:cNvPr id="8" name="TextBox 7">
            <a:extLst>
              <a:ext uri="{FF2B5EF4-FFF2-40B4-BE49-F238E27FC236}">
                <a16:creationId xmlns:a16="http://schemas.microsoft.com/office/drawing/2014/main" id="{42C97781-A95D-4074-9F07-E76DDDF74BEA}"/>
              </a:ext>
            </a:extLst>
          </p:cNvPr>
          <p:cNvSpPr txBox="1"/>
          <p:nvPr/>
        </p:nvSpPr>
        <p:spPr>
          <a:xfrm>
            <a:off x="5405574" y="1946970"/>
            <a:ext cx="5719626" cy="3539430"/>
          </a:xfrm>
          <a:prstGeom prst="rect">
            <a:avLst/>
          </a:prstGeom>
          <a:noFill/>
        </p:spPr>
        <p:txBody>
          <a:bodyPr wrap="square">
            <a:spAutoFit/>
          </a:bodyPr>
          <a:lstStyle/>
          <a:p>
            <a:pPr algn="just" eaLnBrk="0" hangingPunct="0">
              <a:defRPr/>
            </a:pPr>
            <a:r>
              <a:rPr lang="en-US" sz="3200" b="1">
                <a:solidFill>
                  <a:srgbClr val="003300"/>
                </a:solidFill>
                <a:latin typeface="Times New Roman" pitchFamily="18" charset="0"/>
              </a:rPr>
              <a:t>Quan niệm xã hội về nam và nữ có thể thay đổi. Mỗi HS đều có thể góp phần tạo nên sự thay đổi này bằng cách bày tỏ suy nghĩ và thể hiện bằng hành động ngay từ trong gia đình, trong lớp học của mình.</a:t>
            </a:r>
            <a:endParaRPr lang="en-US" sz="3200"/>
          </a:p>
        </p:txBody>
      </p:sp>
      <p:pic>
        <p:nvPicPr>
          <p:cNvPr id="13" name="图片 25" descr="儿童可爱卡通边框psd10_07">
            <a:extLst>
              <a:ext uri="{FF2B5EF4-FFF2-40B4-BE49-F238E27FC236}">
                <a16:creationId xmlns:a16="http://schemas.microsoft.com/office/drawing/2014/main" id="{39C42CDB-A485-490A-AAA3-C491D0F4CCA4}"/>
              </a:ext>
            </a:extLst>
          </p:cNvPr>
          <p:cNvPicPr>
            <a:picLocks noChangeAspect="1"/>
          </p:cNvPicPr>
          <p:nvPr/>
        </p:nvPicPr>
        <p:blipFill>
          <a:blip r:embed="rId6"/>
          <a:stretch>
            <a:fillRect/>
          </a:stretch>
        </p:blipFill>
        <p:spPr>
          <a:xfrm flipH="1">
            <a:off x="-349448" y="-12700"/>
            <a:ext cx="6411561" cy="7321943"/>
          </a:xfrm>
          <a:prstGeom prst="rect">
            <a:avLst/>
          </a:prstGeom>
        </p:spPr>
      </p:pic>
      <p:sp>
        <p:nvSpPr>
          <p:cNvPr id="16" name="TextBox 15">
            <a:extLst>
              <a:ext uri="{FF2B5EF4-FFF2-40B4-BE49-F238E27FC236}">
                <a16:creationId xmlns:a16="http://schemas.microsoft.com/office/drawing/2014/main" id="{81F9FADA-BD6E-44FC-A7DB-7001114E2607}"/>
              </a:ext>
            </a:extLst>
          </p:cNvPr>
          <p:cNvSpPr txBox="1"/>
          <p:nvPr/>
        </p:nvSpPr>
        <p:spPr>
          <a:xfrm>
            <a:off x="1519374" y="1442710"/>
            <a:ext cx="3048000" cy="1754326"/>
          </a:xfrm>
          <a:prstGeom prst="rect">
            <a:avLst/>
          </a:prstGeom>
          <a:noFill/>
        </p:spPr>
        <p:txBody>
          <a:bodyPr wrap="square">
            <a:spAutoFit/>
          </a:bodyPr>
          <a:lstStyle/>
          <a:p>
            <a:pPr algn="ctr"/>
            <a:r>
              <a:rPr lang="en-US" sz="5400" b="1">
                <a:solidFill>
                  <a:srgbClr val="FF0000"/>
                </a:solidFill>
                <a:latin typeface="Times New Roman" pitchFamily="18" charset="0"/>
              </a:rPr>
              <a:t>Kết </a:t>
            </a:r>
          </a:p>
          <a:p>
            <a:pPr algn="ctr"/>
            <a:r>
              <a:rPr lang="en-US" sz="5400" b="1">
                <a:solidFill>
                  <a:srgbClr val="FF0000"/>
                </a:solidFill>
                <a:latin typeface="Times New Roman" pitchFamily="18" charset="0"/>
              </a:rPr>
              <a:t>luận</a:t>
            </a:r>
            <a:endParaRPr lang="en-US" sz="5400">
              <a:solidFill>
                <a:srgbClr val="FF0000"/>
              </a:solidFill>
            </a:endParaRPr>
          </a:p>
        </p:txBody>
      </p:sp>
      <p:pic>
        <p:nvPicPr>
          <p:cNvPr id="17" name="Picture 16">
            <a:extLst>
              <a:ext uri="{FF2B5EF4-FFF2-40B4-BE49-F238E27FC236}">
                <a16:creationId xmlns:a16="http://schemas.microsoft.com/office/drawing/2014/main" id="{09ED8045-1AEC-4F05-85E7-E2ED20F00031}"/>
              </a:ext>
            </a:extLst>
          </p:cNvPr>
          <p:cNvPicPr>
            <a:picLocks noChangeAspect="1"/>
          </p:cNvPicPr>
          <p:nvPr/>
        </p:nvPicPr>
        <p:blipFill>
          <a:blip r:embed="rId7">
            <a:clrChange>
              <a:clrFrom>
                <a:srgbClr val="EDEDED"/>
              </a:clrFrom>
              <a:clrTo>
                <a:srgbClr val="EDEDED">
                  <a:alpha val="0"/>
                </a:srgbClr>
              </a:clrTo>
            </a:clrChange>
            <a:extLst>
              <a:ext uri="{BEBA8EAE-BF5A-486C-A8C5-ECC9F3942E4B}">
                <a14:imgProps xmlns:a14="http://schemas.microsoft.com/office/drawing/2010/main">
                  <a14:imgLayer r:embed="rId8">
                    <a14:imgEffect>
                      <a14:backgroundRemoval t="10000" b="90000" l="10000" r="90000">
                        <a14:foregroundMark x1="68000" y1="22667" x2="68000" y2="22667"/>
                        <a14:foregroundMark x1="76444" y1="36889" x2="76444" y2="36889"/>
                        <a14:foregroundMark x1="81333" y1="50222" x2="81333" y2="50222"/>
                        <a14:foregroundMark x1="75556" y1="70222" x2="75556" y2="70222"/>
                        <a14:foregroundMark x1="63556" y1="75111" x2="63556" y2="75111"/>
                        <a14:foregroundMark x1="48444" y1="78222" x2="48444" y2="78222"/>
                        <a14:foregroundMark x1="31111" y1="73778" x2="31111" y2="73778"/>
                        <a14:foregroundMark x1="22222" y1="59111" x2="22222" y2="59111"/>
                        <a14:foregroundMark x1="17333" y1="45333" x2="17333" y2="45333"/>
                        <a14:foregroundMark x1="29333" y1="26667" x2="29333" y2="26667"/>
                        <a14:foregroundMark x1="48889" y1="20444" x2="48889" y2="20444"/>
                        <a14:foregroundMark x1="67111" y1="55111" x2="67111" y2="55111"/>
                        <a14:foregroundMark x1="65333" y1="43556" x2="54222" y2="64444"/>
                        <a14:foregroundMark x1="54222" y1="64444" x2="65778" y2="44889"/>
                        <a14:foregroundMark x1="65778" y1="44889" x2="63111" y2="47111"/>
                        <a14:foregroundMark x1="62222" y1="57778" x2="65333" y2="57778"/>
                        <a14:foregroundMark x1="49333" y1="67111" x2="57778" y2="65333"/>
                      </a14:backgroundRemoval>
                    </a14:imgEffect>
                  </a14:imgLayer>
                </a14:imgProps>
              </a:ext>
              <a:ext uri="{28A0092B-C50C-407E-A947-70E740481C1C}">
                <a14:useLocalDpi xmlns:a14="http://schemas.microsoft.com/office/drawing/2010/main" val="0"/>
              </a:ext>
            </a:extLst>
          </a:blip>
          <a:stretch>
            <a:fillRect/>
          </a:stretch>
        </p:blipFill>
        <p:spPr>
          <a:xfrm>
            <a:off x="10317060" y="-271243"/>
            <a:ext cx="2143125" cy="2143125"/>
          </a:xfrm>
          <a:prstGeom prst="rect">
            <a:avLst/>
          </a:prstGeom>
        </p:spPr>
      </p:pic>
      <p:pic>
        <p:nvPicPr>
          <p:cNvPr id="9" name="图片 35">
            <a:extLst>
              <a:ext uri="{FF2B5EF4-FFF2-40B4-BE49-F238E27FC236}">
                <a16:creationId xmlns:a16="http://schemas.microsoft.com/office/drawing/2014/main" id="{1C1639D3-5840-489F-AAD4-3FEC14D5CD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320780" cy="3837208"/>
          </a:xfrm>
          <a:prstGeom prst="rect">
            <a:avLst/>
          </a:prstGeom>
        </p:spPr>
      </p:pic>
    </p:spTree>
    <p:extLst>
      <p:ext uri="{BB962C8B-B14F-4D97-AF65-F5344CB8AC3E}">
        <p14:creationId xmlns:p14="http://schemas.microsoft.com/office/powerpoint/2010/main" val="22645946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745B6BF-529B-4BB7-9FE5-7C22340E9D24}"/>
              </a:ext>
            </a:extLst>
          </p:cNvPr>
          <p:cNvSpPr/>
          <p:nvPr/>
        </p:nvSpPr>
        <p:spPr>
          <a:xfrm>
            <a:off x="0" y="0"/>
            <a:ext cx="12192000" cy="6858000"/>
          </a:xfrm>
          <a:custGeom>
            <a:avLst/>
            <a:gdLst>
              <a:gd name="connsiteX0" fmla="*/ 6096000 w 12192000"/>
              <a:gd name="connsiteY0" fmla="*/ 657225 h 6858000"/>
              <a:gd name="connsiteX1" fmla="*/ 3324225 w 12192000"/>
              <a:gd name="connsiteY1" fmla="*/ 3429000 h 6858000"/>
              <a:gd name="connsiteX2" fmla="*/ 6096000 w 12192000"/>
              <a:gd name="connsiteY2" fmla="*/ 6200775 h 6858000"/>
              <a:gd name="connsiteX3" fmla="*/ 886777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657225"/>
                </a:moveTo>
                <a:lnTo>
                  <a:pt x="3324225" y="3429000"/>
                </a:lnTo>
                <a:lnTo>
                  <a:pt x="6096000" y="6200775"/>
                </a:lnTo>
                <a:lnTo>
                  <a:pt x="8867775" y="3429000"/>
                </a:lnTo>
                <a:close/>
                <a:moveTo>
                  <a:pt x="0" y="0"/>
                </a:moveTo>
                <a:lnTo>
                  <a:pt x="12192000" y="0"/>
                </a:lnTo>
                <a:lnTo>
                  <a:pt x="12192000" y="6858000"/>
                </a:lnTo>
                <a:lnTo>
                  <a:pt x="0" y="6858000"/>
                </a:lnTo>
                <a:close/>
              </a:path>
            </a:pathLst>
          </a:custGeom>
          <a:gradFill flip="none" rotWithShape="1">
            <a:gsLst>
              <a:gs pos="2000">
                <a:schemeClr val="accent1">
                  <a:lumMod val="20000"/>
                  <a:lumOff val="80000"/>
                </a:schemeClr>
              </a:gs>
              <a:gs pos="90000">
                <a:schemeClr val="accent3">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itchFamily="18" charset="0"/>
              <a:cs typeface="Times New Roman" pitchFamily="18" charset="0"/>
            </a:endParaRPr>
          </a:p>
        </p:txBody>
      </p:sp>
      <p:sp>
        <p:nvSpPr>
          <p:cNvPr id="27" name="Oval 26">
            <a:extLst>
              <a:ext uri="{FF2B5EF4-FFF2-40B4-BE49-F238E27FC236}">
                <a16:creationId xmlns:a16="http://schemas.microsoft.com/office/drawing/2014/main" id="{4D9DB598-7976-4C0D-9F59-0F5175285967}"/>
              </a:ext>
            </a:extLst>
          </p:cNvPr>
          <p:cNvSpPr/>
          <p:nvPr/>
        </p:nvSpPr>
        <p:spPr>
          <a:xfrm>
            <a:off x="0" y="889030"/>
            <a:ext cx="5124659" cy="5167723"/>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8" name="Oval 27">
            <a:extLst>
              <a:ext uri="{FF2B5EF4-FFF2-40B4-BE49-F238E27FC236}">
                <a16:creationId xmlns:a16="http://schemas.microsoft.com/office/drawing/2014/main" id="{528C589A-75B9-4A80-BCAA-66D909AE350B}"/>
              </a:ext>
            </a:extLst>
          </p:cNvPr>
          <p:cNvSpPr/>
          <p:nvPr/>
        </p:nvSpPr>
        <p:spPr>
          <a:xfrm>
            <a:off x="7209508" y="905744"/>
            <a:ext cx="4957183" cy="4998840"/>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6" name="Diamond 25">
            <a:extLst>
              <a:ext uri="{FF2B5EF4-FFF2-40B4-BE49-F238E27FC236}">
                <a16:creationId xmlns:a16="http://schemas.microsoft.com/office/drawing/2014/main" id="{5719D396-A8CE-45A7-84A8-940012A90CBC}"/>
              </a:ext>
            </a:extLst>
          </p:cNvPr>
          <p:cNvSpPr/>
          <p:nvPr/>
        </p:nvSpPr>
        <p:spPr>
          <a:xfrm>
            <a:off x="2695575" y="0"/>
            <a:ext cx="6800850" cy="6858000"/>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nvGrpSpPr>
          <p:cNvPr id="5" name="Group 4">
            <a:extLst>
              <a:ext uri="{FF2B5EF4-FFF2-40B4-BE49-F238E27FC236}">
                <a16:creationId xmlns:a16="http://schemas.microsoft.com/office/drawing/2014/main" id="{BDCDB8BA-CB18-4790-A498-1F9C6D51FE18}"/>
              </a:ext>
            </a:extLst>
          </p:cNvPr>
          <p:cNvGrpSpPr/>
          <p:nvPr/>
        </p:nvGrpSpPr>
        <p:grpSpPr>
          <a:xfrm>
            <a:off x="7278260" y="1690255"/>
            <a:ext cx="1941946" cy="3477490"/>
            <a:chOff x="7278260" y="1690255"/>
            <a:chExt cx="1941946" cy="3477490"/>
          </a:xfrm>
        </p:grpSpPr>
        <p:cxnSp>
          <p:nvCxnSpPr>
            <p:cNvPr id="6" name="Straight Connector 5">
              <a:extLst>
                <a:ext uri="{FF2B5EF4-FFF2-40B4-BE49-F238E27FC236}">
                  <a16:creationId xmlns:a16="http://schemas.microsoft.com/office/drawing/2014/main" id="{93A4B6DE-90E1-4956-B63C-0C580AAF6280}"/>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30DB83B-2C9B-401A-90C5-D832D610ECC7}"/>
                </a:ext>
              </a:extLst>
            </p:cNvPr>
            <p:cNvGrpSpPr/>
            <p:nvPr/>
          </p:nvGrpSpPr>
          <p:grpSpPr>
            <a:xfrm>
              <a:off x="7278261" y="1690255"/>
              <a:ext cx="1941945" cy="3477490"/>
              <a:chOff x="7278261" y="1690255"/>
              <a:chExt cx="1941945" cy="3477490"/>
            </a:xfrm>
          </p:grpSpPr>
          <p:cxnSp>
            <p:nvCxnSpPr>
              <p:cNvPr id="8" name="Straight Connector 7">
                <a:extLst>
                  <a:ext uri="{FF2B5EF4-FFF2-40B4-BE49-F238E27FC236}">
                    <a16:creationId xmlns:a16="http://schemas.microsoft.com/office/drawing/2014/main" id="{6F86C540-5857-4C51-A729-BDE2424088D8}"/>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BC87F9-D611-48EB-9194-7733F043B137}"/>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4112B-2139-4817-AFC4-978A4BFED7A8}"/>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465F45A2-B8CD-41EB-BF14-CF7C20AD6C00}"/>
              </a:ext>
            </a:extLst>
          </p:cNvPr>
          <p:cNvGrpSpPr/>
          <p:nvPr/>
        </p:nvGrpSpPr>
        <p:grpSpPr>
          <a:xfrm flipH="1">
            <a:off x="2971794" y="1690255"/>
            <a:ext cx="1941946" cy="3477490"/>
            <a:chOff x="7278260" y="1690255"/>
            <a:chExt cx="1941946" cy="3477490"/>
          </a:xfrm>
        </p:grpSpPr>
        <p:cxnSp>
          <p:nvCxnSpPr>
            <p:cNvPr id="12" name="Straight Connector 11">
              <a:extLst>
                <a:ext uri="{FF2B5EF4-FFF2-40B4-BE49-F238E27FC236}">
                  <a16:creationId xmlns:a16="http://schemas.microsoft.com/office/drawing/2014/main" id="{E4ABBB22-8BFA-417D-9CE9-463B4C93EE5F}"/>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9256264-7F8C-434A-8000-D9A4D4092780}"/>
                </a:ext>
              </a:extLst>
            </p:cNvPr>
            <p:cNvGrpSpPr/>
            <p:nvPr/>
          </p:nvGrpSpPr>
          <p:grpSpPr>
            <a:xfrm>
              <a:off x="7278261" y="1690255"/>
              <a:ext cx="1941945" cy="3477490"/>
              <a:chOff x="7278261" y="1690255"/>
              <a:chExt cx="1941945" cy="3477490"/>
            </a:xfrm>
          </p:grpSpPr>
          <p:cxnSp>
            <p:nvCxnSpPr>
              <p:cNvPr id="14" name="Straight Connector 13">
                <a:extLst>
                  <a:ext uri="{FF2B5EF4-FFF2-40B4-BE49-F238E27FC236}">
                    <a16:creationId xmlns:a16="http://schemas.microsoft.com/office/drawing/2014/main" id="{60F3A318-27F9-40CA-BAF8-CB0C6F791FD3}"/>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7D1CD6-CA21-44F2-A8AC-A6CD0F823763}"/>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1D87D7-CB67-481D-9485-7B5662F5A756}"/>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Diamond 16">
            <a:extLst>
              <a:ext uri="{FF2B5EF4-FFF2-40B4-BE49-F238E27FC236}">
                <a16:creationId xmlns:a16="http://schemas.microsoft.com/office/drawing/2014/main" id="{30505768-7F70-47AF-9417-B9CE499365B5}"/>
              </a:ext>
            </a:extLst>
          </p:cNvPr>
          <p:cNvSpPr/>
          <p:nvPr/>
        </p:nvSpPr>
        <p:spPr>
          <a:xfrm>
            <a:off x="4521200" y="1104900"/>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8" name="Diamond 17">
            <a:extLst>
              <a:ext uri="{FF2B5EF4-FFF2-40B4-BE49-F238E27FC236}">
                <a16:creationId xmlns:a16="http://schemas.microsoft.com/office/drawing/2014/main" id="{75705A32-9634-42EF-8F11-110ACB77169D}"/>
              </a:ext>
            </a:extLst>
          </p:cNvPr>
          <p:cNvSpPr/>
          <p:nvPr/>
        </p:nvSpPr>
        <p:spPr>
          <a:xfrm rot="19595999">
            <a:off x="4174206" y="4828901"/>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Diamond 18">
            <a:extLst>
              <a:ext uri="{FF2B5EF4-FFF2-40B4-BE49-F238E27FC236}">
                <a16:creationId xmlns:a16="http://schemas.microsoft.com/office/drawing/2014/main" id="{008E5ED0-B0B9-4723-BB9E-FE7FF5BCC8FD}"/>
              </a:ext>
            </a:extLst>
          </p:cNvPr>
          <p:cNvSpPr/>
          <p:nvPr/>
        </p:nvSpPr>
        <p:spPr>
          <a:xfrm rot="2774923">
            <a:off x="6428548" y="5496765"/>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0" name="Diamond 19">
            <a:extLst>
              <a:ext uri="{FF2B5EF4-FFF2-40B4-BE49-F238E27FC236}">
                <a16:creationId xmlns:a16="http://schemas.microsoft.com/office/drawing/2014/main" id="{B630281B-81DF-45EE-9990-BDF36F6C0127}"/>
              </a:ext>
            </a:extLst>
          </p:cNvPr>
          <p:cNvSpPr/>
          <p:nvPr/>
        </p:nvSpPr>
        <p:spPr>
          <a:xfrm>
            <a:off x="8188430" y="2059201"/>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1" name="Diamond 20">
            <a:extLst>
              <a:ext uri="{FF2B5EF4-FFF2-40B4-BE49-F238E27FC236}">
                <a16:creationId xmlns:a16="http://schemas.microsoft.com/office/drawing/2014/main" id="{A4008BB0-5D1C-4409-BBFE-16F54C49D123}"/>
              </a:ext>
            </a:extLst>
          </p:cNvPr>
          <p:cNvSpPr/>
          <p:nvPr/>
        </p:nvSpPr>
        <p:spPr>
          <a:xfrm>
            <a:off x="3032483" y="4270008"/>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2" name="Oval 21">
            <a:extLst>
              <a:ext uri="{FF2B5EF4-FFF2-40B4-BE49-F238E27FC236}">
                <a16:creationId xmlns:a16="http://schemas.microsoft.com/office/drawing/2014/main" id="{EBC7FD50-2C0A-4A00-9EE6-B948945DC181}"/>
              </a:ext>
            </a:extLst>
          </p:cNvPr>
          <p:cNvSpPr/>
          <p:nvPr/>
        </p:nvSpPr>
        <p:spPr>
          <a:xfrm>
            <a:off x="6785236" y="640742"/>
            <a:ext cx="493023" cy="4930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3" name="Oval 22">
            <a:extLst>
              <a:ext uri="{FF2B5EF4-FFF2-40B4-BE49-F238E27FC236}">
                <a16:creationId xmlns:a16="http://schemas.microsoft.com/office/drawing/2014/main" id="{B6FDF976-96EB-4766-854B-409FC010C428}"/>
              </a:ext>
            </a:extLst>
          </p:cNvPr>
          <p:cNvSpPr/>
          <p:nvPr/>
        </p:nvSpPr>
        <p:spPr>
          <a:xfrm>
            <a:off x="7278259" y="4338644"/>
            <a:ext cx="547212" cy="5472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4" name="Oval 23">
            <a:extLst>
              <a:ext uri="{FF2B5EF4-FFF2-40B4-BE49-F238E27FC236}">
                <a16:creationId xmlns:a16="http://schemas.microsoft.com/office/drawing/2014/main" id="{FDABF3FE-1501-427B-80E7-F8F9212B1CF0}"/>
              </a:ext>
            </a:extLst>
          </p:cNvPr>
          <p:cNvSpPr/>
          <p:nvPr/>
        </p:nvSpPr>
        <p:spPr>
          <a:xfrm>
            <a:off x="3141546" y="2559627"/>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5" name="Oval 24">
            <a:extLst>
              <a:ext uri="{FF2B5EF4-FFF2-40B4-BE49-F238E27FC236}">
                <a16:creationId xmlns:a16="http://schemas.microsoft.com/office/drawing/2014/main" id="{E2D1FE24-EB35-4EEF-9469-117B276179FD}"/>
              </a:ext>
            </a:extLst>
          </p:cNvPr>
          <p:cNvSpPr/>
          <p:nvPr/>
        </p:nvSpPr>
        <p:spPr>
          <a:xfrm>
            <a:off x="5017392" y="5075412"/>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30" name="Picture 29">
            <a:extLst>
              <a:ext uri="{FF2B5EF4-FFF2-40B4-BE49-F238E27FC236}">
                <a16:creationId xmlns:a16="http://schemas.microsoft.com/office/drawing/2014/main" id="{EA5964F0-93E0-477B-AD84-C6D831FC72D6}"/>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596398" flipH="1">
            <a:off x="4523475" y="-2886092"/>
            <a:ext cx="3745959" cy="2710734"/>
          </a:xfrm>
          <a:prstGeom prst="rect">
            <a:avLst/>
          </a:prstGeom>
        </p:spPr>
      </p:pic>
      <p:sp>
        <p:nvSpPr>
          <p:cNvPr id="31" name="Oval 30">
            <a:extLst>
              <a:ext uri="{FF2B5EF4-FFF2-40B4-BE49-F238E27FC236}">
                <a16:creationId xmlns:a16="http://schemas.microsoft.com/office/drawing/2014/main" id="{93B983AA-6198-455F-A99D-B74AF7B2EB3F}"/>
              </a:ext>
            </a:extLst>
          </p:cNvPr>
          <p:cNvSpPr/>
          <p:nvPr/>
        </p:nvSpPr>
        <p:spPr>
          <a:xfrm>
            <a:off x="607272" y="-38799"/>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2" name="Oval 31">
            <a:extLst>
              <a:ext uri="{FF2B5EF4-FFF2-40B4-BE49-F238E27FC236}">
                <a16:creationId xmlns:a16="http://schemas.microsoft.com/office/drawing/2014/main" id="{1B31EC27-E700-45DE-AD50-134EF7B27EA4}"/>
              </a:ext>
            </a:extLst>
          </p:cNvPr>
          <p:cNvSpPr/>
          <p:nvPr/>
        </p:nvSpPr>
        <p:spPr>
          <a:xfrm>
            <a:off x="607272" y="294029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3" name="Oval 32">
            <a:extLst>
              <a:ext uri="{FF2B5EF4-FFF2-40B4-BE49-F238E27FC236}">
                <a16:creationId xmlns:a16="http://schemas.microsoft.com/office/drawing/2014/main" id="{321AD5BE-9F1F-4393-BB01-086E29FE7CAC}"/>
              </a:ext>
            </a:extLst>
          </p:cNvPr>
          <p:cNvSpPr/>
          <p:nvPr/>
        </p:nvSpPr>
        <p:spPr>
          <a:xfrm>
            <a:off x="8077200" y="26079"/>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4" name="Oval 33">
            <a:extLst>
              <a:ext uri="{FF2B5EF4-FFF2-40B4-BE49-F238E27FC236}">
                <a16:creationId xmlns:a16="http://schemas.microsoft.com/office/drawing/2014/main" id="{4F8C508A-CD00-4459-A6FF-00F0DB4F3DC7}"/>
              </a:ext>
            </a:extLst>
          </p:cNvPr>
          <p:cNvSpPr/>
          <p:nvPr/>
        </p:nvSpPr>
        <p:spPr>
          <a:xfrm>
            <a:off x="8122342" y="2989828"/>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5" name="Diamond 34">
            <a:extLst>
              <a:ext uri="{FF2B5EF4-FFF2-40B4-BE49-F238E27FC236}">
                <a16:creationId xmlns:a16="http://schemas.microsoft.com/office/drawing/2014/main" id="{C619E706-5788-4ABC-93C9-915AFD2891AA}"/>
              </a:ext>
            </a:extLst>
          </p:cNvPr>
          <p:cNvSpPr/>
          <p:nvPr/>
        </p:nvSpPr>
        <p:spPr>
          <a:xfrm rot="16200000">
            <a:off x="4066310" y="5687165"/>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6" name="Diamond 35">
            <a:extLst>
              <a:ext uri="{FF2B5EF4-FFF2-40B4-BE49-F238E27FC236}">
                <a16:creationId xmlns:a16="http://schemas.microsoft.com/office/drawing/2014/main" id="{1D9A3CBC-33C0-4ED6-92DA-C1ACAB18E964}"/>
              </a:ext>
            </a:extLst>
          </p:cNvPr>
          <p:cNvSpPr/>
          <p:nvPr/>
        </p:nvSpPr>
        <p:spPr>
          <a:xfrm rot="16200000">
            <a:off x="7045401" y="5687166"/>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7" name="Diamond 36">
            <a:extLst>
              <a:ext uri="{FF2B5EF4-FFF2-40B4-BE49-F238E27FC236}">
                <a16:creationId xmlns:a16="http://schemas.microsoft.com/office/drawing/2014/main" id="{CBE7FD51-DD5E-4296-82D2-50F5B9FD3B71}"/>
              </a:ext>
            </a:extLst>
          </p:cNvPr>
          <p:cNvSpPr/>
          <p:nvPr/>
        </p:nvSpPr>
        <p:spPr>
          <a:xfrm rot="16200000">
            <a:off x="4066311" y="13289"/>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8" name="Diamond 37">
            <a:extLst>
              <a:ext uri="{FF2B5EF4-FFF2-40B4-BE49-F238E27FC236}">
                <a16:creationId xmlns:a16="http://schemas.microsoft.com/office/drawing/2014/main" id="{4D682844-370E-4117-AC54-A240450D080F}"/>
              </a:ext>
            </a:extLst>
          </p:cNvPr>
          <p:cNvSpPr/>
          <p:nvPr/>
        </p:nvSpPr>
        <p:spPr>
          <a:xfrm rot="16200000">
            <a:off x="7045402" y="13290"/>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5" name="Oval 44">
            <a:extLst>
              <a:ext uri="{FF2B5EF4-FFF2-40B4-BE49-F238E27FC236}">
                <a16:creationId xmlns:a16="http://schemas.microsoft.com/office/drawing/2014/main" id="{EA3C4120-D395-48D5-94D5-B5A786EE48BE}"/>
              </a:ext>
            </a:extLst>
          </p:cNvPr>
          <p:cNvSpPr/>
          <p:nvPr/>
        </p:nvSpPr>
        <p:spPr>
          <a:xfrm>
            <a:off x="-1495391"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6" name="Oval 45">
            <a:extLst>
              <a:ext uri="{FF2B5EF4-FFF2-40B4-BE49-F238E27FC236}">
                <a16:creationId xmlns:a16="http://schemas.microsoft.com/office/drawing/2014/main" id="{E08637EF-0FD2-4D43-9365-C7001489B2B5}"/>
              </a:ext>
            </a:extLst>
          </p:cNvPr>
          <p:cNvSpPr/>
          <p:nvPr/>
        </p:nvSpPr>
        <p:spPr>
          <a:xfrm>
            <a:off x="-1365720"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52" name="Picture 51">
            <a:extLst>
              <a:ext uri="{FF2B5EF4-FFF2-40B4-BE49-F238E27FC236}">
                <a16:creationId xmlns:a16="http://schemas.microsoft.com/office/drawing/2014/main" id="{38406800-A699-496F-B1FE-096A0553F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48" y="-533400"/>
            <a:ext cx="9334501" cy="9334501"/>
          </a:xfrm>
          <a:prstGeom prst="rect">
            <a:avLst/>
          </a:prstGeom>
        </p:spPr>
      </p:pic>
      <p:sp>
        <p:nvSpPr>
          <p:cNvPr id="47" name="Oval 46">
            <a:extLst>
              <a:ext uri="{FF2B5EF4-FFF2-40B4-BE49-F238E27FC236}">
                <a16:creationId xmlns:a16="http://schemas.microsoft.com/office/drawing/2014/main" id="{F1A42FBB-0D69-46F5-8639-893DEDBFEBA9}"/>
              </a:ext>
            </a:extLst>
          </p:cNvPr>
          <p:cNvSpPr/>
          <p:nvPr/>
        </p:nvSpPr>
        <p:spPr>
          <a:xfrm>
            <a:off x="9620188"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8" name="Oval 47">
            <a:extLst>
              <a:ext uri="{FF2B5EF4-FFF2-40B4-BE49-F238E27FC236}">
                <a16:creationId xmlns:a16="http://schemas.microsoft.com/office/drawing/2014/main" id="{4112070F-6933-4508-879E-BDACF9F0140C}"/>
              </a:ext>
            </a:extLst>
          </p:cNvPr>
          <p:cNvSpPr/>
          <p:nvPr/>
        </p:nvSpPr>
        <p:spPr>
          <a:xfrm>
            <a:off x="9749859"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9" name="TextBox 48">
            <a:extLst>
              <a:ext uri="{FF2B5EF4-FFF2-40B4-BE49-F238E27FC236}">
                <a16:creationId xmlns:a16="http://schemas.microsoft.com/office/drawing/2014/main" id="{26C71FFC-68FB-4AC9-A294-3CDFD7A0D856}"/>
              </a:ext>
            </a:extLst>
          </p:cNvPr>
          <p:cNvSpPr txBox="1"/>
          <p:nvPr/>
        </p:nvSpPr>
        <p:spPr>
          <a:xfrm>
            <a:off x="1796589" y="1573590"/>
            <a:ext cx="8598829" cy="1569660"/>
          </a:xfrm>
          <a:prstGeom prst="rect">
            <a:avLst/>
          </a:prstGeom>
          <a:noFill/>
        </p:spPr>
        <p:txBody>
          <a:bodyPr wrap="none" rtlCol="0">
            <a:spAutoFit/>
          </a:bodyPr>
          <a:lstStyle/>
          <a:p>
            <a:pPr algn="ctr"/>
            <a:r>
              <a:rPr lang="en-US" sz="9600">
                <a:solidFill>
                  <a:schemeClr val="bg2">
                    <a:lumMod val="25000"/>
                  </a:schemeClr>
                </a:solidFill>
                <a:effectLst>
                  <a:reflection blurRad="6350" stA="60000" endA="900" endPos="58000" dir="5400000" sy="-100000" algn="bl" rotWithShape="0"/>
                </a:effectLst>
                <a:latin typeface="Times New Roman" pitchFamily="18" charset="0"/>
                <a:cs typeface="Times New Roman" pitchFamily="18" charset="0"/>
              </a:rPr>
              <a:t>CHÚC CÁC EM</a:t>
            </a:r>
          </a:p>
        </p:txBody>
      </p:sp>
      <p:sp>
        <p:nvSpPr>
          <p:cNvPr id="50" name="TextBox 49">
            <a:extLst>
              <a:ext uri="{FF2B5EF4-FFF2-40B4-BE49-F238E27FC236}">
                <a16:creationId xmlns:a16="http://schemas.microsoft.com/office/drawing/2014/main" id="{4AC21E2A-4E35-4C8D-8A52-4529750A067F}"/>
              </a:ext>
            </a:extLst>
          </p:cNvPr>
          <p:cNvSpPr txBox="1"/>
          <p:nvPr/>
        </p:nvSpPr>
        <p:spPr>
          <a:xfrm>
            <a:off x="2369288" y="3124200"/>
            <a:ext cx="7453423" cy="1569660"/>
          </a:xfrm>
          <a:prstGeom prst="rect">
            <a:avLst/>
          </a:prstGeom>
          <a:noFill/>
        </p:spPr>
        <p:txBody>
          <a:bodyPr wrap="square" rtlCol="0">
            <a:spAutoFit/>
          </a:bodyPr>
          <a:lstStyle/>
          <a:p>
            <a:pPr algn="ctr"/>
            <a:r>
              <a:rPr lang="en-US" sz="9600">
                <a:solidFill>
                  <a:srgbClr val="F63939"/>
                </a:solidFill>
                <a:effectLst>
                  <a:reflection blurRad="6350" stA="60000" endA="900" endPos="58000" dir="5400000" sy="-100000" algn="bl" rotWithShape="0"/>
                </a:effectLst>
                <a:latin typeface="Times New Roman" pitchFamily="18" charset="0"/>
                <a:cs typeface="Times New Roman" pitchFamily="18" charset="0"/>
              </a:rPr>
              <a:t>HỌC TỐT</a:t>
            </a:r>
          </a:p>
        </p:txBody>
      </p:sp>
    </p:spTree>
    <p:extLst>
      <p:ext uri="{BB962C8B-B14F-4D97-AF65-F5344CB8AC3E}">
        <p14:creationId xmlns:p14="http://schemas.microsoft.com/office/powerpoint/2010/main" val="36495459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14:presetBounceEnd="50000">
                                      <p:stCondLst>
                                        <p:cond delay="0"/>
                                      </p:stCondLst>
                                      <p:childTnLst>
                                        <p:animScale p14:bounceEnd="50000">
                                          <p:cBhvr>
                                            <p:cTn id="121" dur="2000" fill="hold"/>
                                            <p:tgtEl>
                                              <p:spTgt spid="33"/>
                                            </p:tgtEl>
                                          </p:cBhvr>
                                          <p:by x="150000" y="150000"/>
                                        </p:animScale>
                                      </p:childTnLst>
                                    </p:cTn>
                                  </p:par>
                                  <p:par>
                                    <p:cTn id="122" presetID="6" presetClass="emph" presetSubtype="0" repeatCount="indefinite" fill="hold" grpId="1" nodeType="withEffect" p14:presetBounceEnd="50000">
                                      <p:stCondLst>
                                        <p:cond delay="0"/>
                                      </p:stCondLst>
                                      <p:childTnLst>
                                        <p:animScale p14:bounceEnd="50000">
                                          <p:cBhvr>
                                            <p:cTn id="123" dur="2000" fill="hold"/>
                                            <p:tgtEl>
                                              <p:spTgt spid="27"/>
                                            </p:tgtEl>
                                          </p:cBhvr>
                                          <p:by x="150000" y="150000"/>
                                        </p:animScale>
                                      </p:childTnLst>
                                    </p:cTn>
                                  </p:par>
                                  <p:par>
                                    <p:cTn id="124" presetID="6" presetClass="emph" presetSubtype="0" repeatCount="indefinite" fill="hold" grpId="1" nodeType="withEffect" p14:presetBounceEnd="50000">
                                      <p:stCondLst>
                                        <p:cond delay="0"/>
                                      </p:stCondLst>
                                      <p:childTnLst>
                                        <p:animScale p14:bounceEnd="50000">
                                          <p:cBhvr>
                                            <p:cTn id="125" dur="2000" fill="hold"/>
                                            <p:tgtEl>
                                              <p:spTgt spid="28"/>
                                            </p:tgtEl>
                                          </p:cBhvr>
                                          <p:by x="150000" y="150000"/>
                                        </p:animScale>
                                      </p:childTnLst>
                                    </p:cTn>
                                  </p:par>
                                  <p:par>
                                    <p:cTn id="126" presetID="6" presetClass="emph" presetSubtype="0" repeatCount="indefinite" fill="hold" grpId="1" nodeType="withEffect" p14:presetBounceEnd="50000">
                                      <p:stCondLst>
                                        <p:cond delay="0"/>
                                      </p:stCondLst>
                                      <p:childTnLst>
                                        <p:animScale p14:bounceEnd="50000">
                                          <p:cBhvr>
                                            <p:cTn id="127" dur="2000" fill="hold"/>
                                            <p:tgtEl>
                                              <p:spTgt spid="26"/>
                                            </p:tgtEl>
                                          </p:cBhvr>
                                          <p:by x="150000" y="150000"/>
                                        </p:animScale>
                                      </p:childTnLst>
                                    </p:cTn>
                                  </p:par>
                                  <p:par>
                                    <p:cTn id="128" presetID="6" presetClass="emph" presetSubtype="0" repeatCount="indefinite" fill="hold" grpId="1" nodeType="withEffect" p14:presetBounceEnd="50000">
                                      <p:stCondLst>
                                        <p:cond delay="0"/>
                                      </p:stCondLst>
                                      <p:childTnLst>
                                        <p:animScale p14:bounceEnd="50000">
                                          <p:cBhvr>
                                            <p:cTn id="129" dur="2000" fill="hold"/>
                                            <p:tgtEl>
                                              <p:spTgt spid="31"/>
                                            </p:tgtEl>
                                          </p:cBhvr>
                                          <p:by x="150000" y="150000"/>
                                        </p:animScale>
                                      </p:childTnLst>
                                    </p:cTn>
                                  </p:par>
                                  <p:par>
                                    <p:cTn id="130" presetID="6" presetClass="emph" presetSubtype="0" repeatCount="indefinite" fill="hold" grpId="1" nodeType="withEffect" p14:presetBounceEnd="50000">
                                      <p:stCondLst>
                                        <p:cond delay="0"/>
                                      </p:stCondLst>
                                      <p:childTnLst>
                                        <p:animScale p14:bounceEnd="50000">
                                          <p:cBhvr>
                                            <p:cTn id="131" dur="2000" fill="hold"/>
                                            <p:tgtEl>
                                              <p:spTgt spid="32"/>
                                            </p:tgtEl>
                                          </p:cBhvr>
                                          <p:by x="150000" y="150000"/>
                                        </p:animScale>
                                      </p:childTnLst>
                                    </p:cTn>
                                  </p:par>
                                  <p:par>
                                    <p:cTn id="132" presetID="6" presetClass="emph" presetSubtype="0" repeatCount="indefinite" fill="hold" grpId="2" nodeType="withEffect" p14:presetBounceEnd="50000">
                                      <p:stCondLst>
                                        <p:cond delay="0"/>
                                      </p:stCondLst>
                                      <p:childTnLst>
                                        <p:animScale p14:bounceEnd="50000">
                                          <p:cBhvr>
                                            <p:cTn id="133" dur="2000" fill="hold"/>
                                            <p:tgtEl>
                                              <p:spTgt spid="33"/>
                                            </p:tgtEl>
                                          </p:cBhvr>
                                          <p:by x="150000" y="150000"/>
                                        </p:animScale>
                                      </p:childTnLst>
                                    </p:cTn>
                                  </p:par>
                                  <p:par>
                                    <p:cTn id="134" presetID="6" presetClass="emph" presetSubtype="0" repeatCount="indefinite" fill="hold" grpId="1" nodeType="withEffect" p14:presetBounceEnd="50000">
                                      <p:stCondLst>
                                        <p:cond delay="0"/>
                                      </p:stCondLst>
                                      <p:childTnLst>
                                        <p:animScale p14:bounceEnd="50000">
                                          <p:cBhvr>
                                            <p:cTn id="135" dur="2000" fill="hold"/>
                                            <p:tgtEl>
                                              <p:spTgt spid="34"/>
                                            </p:tgtEl>
                                          </p:cBhvr>
                                          <p:by x="150000" y="150000"/>
                                        </p:animScale>
                                      </p:childTnLst>
                                    </p:cTn>
                                  </p:par>
                                  <p:par>
                                    <p:cTn id="136" presetID="6" presetClass="emph" presetSubtype="0" repeatCount="indefinite" fill="hold" grpId="1" nodeType="withEffect" p14:presetBounceEnd="50000">
                                      <p:stCondLst>
                                        <p:cond delay="0"/>
                                      </p:stCondLst>
                                      <p:childTnLst>
                                        <p:animScale p14:bounceEnd="50000">
                                          <p:cBhvr>
                                            <p:cTn id="137" dur="2000" fill="hold"/>
                                            <p:tgtEl>
                                              <p:spTgt spid="38"/>
                                            </p:tgtEl>
                                          </p:cBhvr>
                                          <p:by x="150000" y="150000"/>
                                        </p:animScale>
                                      </p:childTnLst>
                                    </p:cTn>
                                  </p:par>
                                  <p:par>
                                    <p:cTn id="138" presetID="6" presetClass="emph" presetSubtype="0" repeatCount="indefinite" fill="hold" grpId="1" nodeType="withEffect" p14:presetBounceEnd="50000">
                                      <p:stCondLst>
                                        <p:cond delay="0"/>
                                      </p:stCondLst>
                                      <p:childTnLst>
                                        <p:animScale p14:bounceEnd="50000">
                                          <p:cBhvr>
                                            <p:cTn id="139" dur="2000" fill="hold"/>
                                            <p:tgtEl>
                                              <p:spTgt spid="37"/>
                                            </p:tgtEl>
                                          </p:cBhvr>
                                          <p:by x="150000" y="150000"/>
                                        </p:animScale>
                                      </p:childTnLst>
                                    </p:cTn>
                                  </p:par>
                                  <p:par>
                                    <p:cTn id="140" presetID="6" presetClass="emph" presetSubtype="0" repeatCount="indefinite" fill="hold" grpId="1" nodeType="withEffect" p14:presetBounceEnd="50000">
                                      <p:stCondLst>
                                        <p:cond delay="0"/>
                                      </p:stCondLst>
                                      <p:childTnLst>
                                        <p:animScale p14:bounceEnd="50000">
                                          <p:cBhvr>
                                            <p:cTn id="141" dur="2000" fill="hold"/>
                                            <p:tgtEl>
                                              <p:spTgt spid="36"/>
                                            </p:tgtEl>
                                          </p:cBhvr>
                                          <p:by x="150000" y="150000"/>
                                        </p:animScale>
                                      </p:childTnLst>
                                    </p:cTn>
                                  </p:par>
                                  <p:par>
                                    <p:cTn id="142" presetID="6" presetClass="emph" presetSubtype="0" repeatCount="indefinite" fill="hold" grpId="1" nodeType="withEffect" p14:presetBounceEnd="50000">
                                      <p:stCondLst>
                                        <p:cond delay="0"/>
                                      </p:stCondLst>
                                      <p:childTnLst>
                                        <p:animScale p14:bounceEnd="50000">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14:presetBounceEnd="50000">
                                      <p:stCondLst>
                                        <p:cond delay="0"/>
                                      </p:stCondLst>
                                      <p:childTnLst>
                                        <p:animScale p14:bounceEnd="50000">
                                          <p:cBhvr>
                                            <p:cTn id="155" dur="2000" fill="hold"/>
                                            <p:tgtEl>
                                              <p:spTgt spid="45"/>
                                            </p:tgtEl>
                                          </p:cBhvr>
                                          <p:by x="150000" y="150000"/>
                                        </p:animScale>
                                      </p:childTnLst>
                                    </p:cTn>
                                  </p:par>
                                  <p:par>
                                    <p:cTn id="156" presetID="6" presetClass="emph" presetSubtype="0" repeatCount="indefinite" fill="hold" grpId="1" nodeType="withEffect" p14:presetBounceEnd="50000">
                                      <p:stCondLst>
                                        <p:cond delay="0"/>
                                      </p:stCondLst>
                                      <p:childTnLst>
                                        <p:animScale p14:bounceEnd="50000">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14:presetBounceEnd="50000">
                                      <p:stCondLst>
                                        <p:cond delay="0"/>
                                      </p:stCondLst>
                                      <p:childTnLst>
                                        <p:animScale p14:bounceEnd="50000">
                                          <p:cBhvr>
                                            <p:cTn id="169" dur="2000" fill="hold"/>
                                            <p:tgtEl>
                                              <p:spTgt spid="47"/>
                                            </p:tgtEl>
                                          </p:cBhvr>
                                          <p:by x="150000" y="150000"/>
                                        </p:animScale>
                                      </p:childTnLst>
                                    </p:cTn>
                                  </p:par>
                                  <p:par>
                                    <p:cTn id="170" presetID="6" presetClass="emph" presetSubtype="0" repeatCount="indefinite" fill="hold" grpId="1" nodeType="withEffect" p14:presetBounceEnd="50000">
                                      <p:stCondLst>
                                        <p:cond delay="0"/>
                                      </p:stCondLst>
                                      <p:childTnLst>
                                        <p:animScale p14:bounceEnd="50000">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stCondLst>
                                        <p:cond delay="0"/>
                                      </p:stCondLst>
                                      <p:childTnLst>
                                        <p:animScale>
                                          <p:cBhvr>
                                            <p:cTn id="121" dur="2000" fill="hold"/>
                                            <p:tgtEl>
                                              <p:spTgt spid="33"/>
                                            </p:tgtEl>
                                          </p:cBhvr>
                                          <p:by x="150000" y="150000"/>
                                        </p:animScale>
                                      </p:childTnLst>
                                    </p:cTn>
                                  </p:par>
                                  <p:par>
                                    <p:cTn id="122" presetID="6" presetClass="emph" presetSubtype="0" repeatCount="indefinite" fill="hold" grpId="1" nodeType="withEffect">
                                      <p:stCondLst>
                                        <p:cond delay="0"/>
                                      </p:stCondLst>
                                      <p:childTnLst>
                                        <p:animScale>
                                          <p:cBhvr>
                                            <p:cTn id="123" dur="2000" fill="hold"/>
                                            <p:tgtEl>
                                              <p:spTgt spid="27"/>
                                            </p:tgtEl>
                                          </p:cBhvr>
                                          <p:by x="150000" y="150000"/>
                                        </p:animScale>
                                      </p:childTnLst>
                                    </p:cTn>
                                  </p:par>
                                  <p:par>
                                    <p:cTn id="124" presetID="6" presetClass="emph" presetSubtype="0" repeatCount="indefinite" fill="hold" grpId="1" nodeType="withEffect">
                                      <p:stCondLst>
                                        <p:cond delay="0"/>
                                      </p:stCondLst>
                                      <p:childTnLst>
                                        <p:animScale>
                                          <p:cBhvr>
                                            <p:cTn id="125" dur="2000" fill="hold"/>
                                            <p:tgtEl>
                                              <p:spTgt spid="28"/>
                                            </p:tgtEl>
                                          </p:cBhvr>
                                          <p:by x="150000" y="150000"/>
                                        </p:animScale>
                                      </p:childTnLst>
                                    </p:cTn>
                                  </p:par>
                                  <p:par>
                                    <p:cTn id="126" presetID="6" presetClass="emph" presetSubtype="0" repeatCount="indefinite" fill="hold" grpId="1" nodeType="withEffect">
                                      <p:stCondLst>
                                        <p:cond delay="0"/>
                                      </p:stCondLst>
                                      <p:childTnLst>
                                        <p:animScale>
                                          <p:cBhvr>
                                            <p:cTn id="127" dur="2000" fill="hold"/>
                                            <p:tgtEl>
                                              <p:spTgt spid="26"/>
                                            </p:tgtEl>
                                          </p:cBhvr>
                                          <p:by x="150000" y="150000"/>
                                        </p:animScale>
                                      </p:childTnLst>
                                    </p:cTn>
                                  </p:par>
                                  <p:par>
                                    <p:cTn id="128" presetID="6" presetClass="emph" presetSubtype="0" repeatCount="indefinite" fill="hold" grpId="1" nodeType="withEffect">
                                      <p:stCondLst>
                                        <p:cond delay="0"/>
                                      </p:stCondLst>
                                      <p:childTnLst>
                                        <p:animScale>
                                          <p:cBhvr>
                                            <p:cTn id="129" dur="2000" fill="hold"/>
                                            <p:tgtEl>
                                              <p:spTgt spid="31"/>
                                            </p:tgtEl>
                                          </p:cBhvr>
                                          <p:by x="150000" y="150000"/>
                                        </p:animScale>
                                      </p:childTnLst>
                                    </p:cTn>
                                  </p:par>
                                  <p:par>
                                    <p:cTn id="130" presetID="6" presetClass="emph" presetSubtype="0" repeatCount="indefinite" fill="hold" grpId="1" nodeType="withEffect">
                                      <p:stCondLst>
                                        <p:cond delay="0"/>
                                      </p:stCondLst>
                                      <p:childTnLst>
                                        <p:animScale>
                                          <p:cBhvr>
                                            <p:cTn id="131" dur="2000" fill="hold"/>
                                            <p:tgtEl>
                                              <p:spTgt spid="32"/>
                                            </p:tgtEl>
                                          </p:cBhvr>
                                          <p:by x="150000" y="150000"/>
                                        </p:animScale>
                                      </p:childTnLst>
                                    </p:cTn>
                                  </p:par>
                                  <p:par>
                                    <p:cTn id="132" presetID="6" presetClass="emph" presetSubtype="0" repeatCount="indefinite" fill="hold" grpId="2" nodeType="withEffect">
                                      <p:stCondLst>
                                        <p:cond delay="0"/>
                                      </p:stCondLst>
                                      <p:childTnLst>
                                        <p:animScale>
                                          <p:cBhvr>
                                            <p:cTn id="133" dur="2000" fill="hold"/>
                                            <p:tgtEl>
                                              <p:spTgt spid="33"/>
                                            </p:tgtEl>
                                          </p:cBhvr>
                                          <p:by x="150000" y="150000"/>
                                        </p:animScale>
                                      </p:childTnLst>
                                    </p:cTn>
                                  </p:par>
                                  <p:par>
                                    <p:cTn id="134" presetID="6" presetClass="emph" presetSubtype="0" repeatCount="indefinite" fill="hold" grpId="1" nodeType="withEffect">
                                      <p:stCondLst>
                                        <p:cond delay="0"/>
                                      </p:stCondLst>
                                      <p:childTnLst>
                                        <p:animScale>
                                          <p:cBhvr>
                                            <p:cTn id="135" dur="2000" fill="hold"/>
                                            <p:tgtEl>
                                              <p:spTgt spid="34"/>
                                            </p:tgtEl>
                                          </p:cBhvr>
                                          <p:by x="150000" y="150000"/>
                                        </p:animScale>
                                      </p:childTnLst>
                                    </p:cTn>
                                  </p:par>
                                  <p:par>
                                    <p:cTn id="136" presetID="6" presetClass="emph" presetSubtype="0" repeatCount="indefinite" fill="hold" grpId="1" nodeType="withEffect">
                                      <p:stCondLst>
                                        <p:cond delay="0"/>
                                      </p:stCondLst>
                                      <p:childTnLst>
                                        <p:animScale>
                                          <p:cBhvr>
                                            <p:cTn id="137" dur="2000" fill="hold"/>
                                            <p:tgtEl>
                                              <p:spTgt spid="38"/>
                                            </p:tgtEl>
                                          </p:cBhvr>
                                          <p:by x="150000" y="150000"/>
                                        </p:animScale>
                                      </p:childTnLst>
                                    </p:cTn>
                                  </p:par>
                                  <p:par>
                                    <p:cTn id="138" presetID="6" presetClass="emph" presetSubtype="0" repeatCount="indefinite" fill="hold" grpId="1" nodeType="withEffect">
                                      <p:stCondLst>
                                        <p:cond delay="0"/>
                                      </p:stCondLst>
                                      <p:childTnLst>
                                        <p:animScale>
                                          <p:cBhvr>
                                            <p:cTn id="139" dur="2000" fill="hold"/>
                                            <p:tgtEl>
                                              <p:spTgt spid="37"/>
                                            </p:tgtEl>
                                          </p:cBhvr>
                                          <p:by x="150000" y="150000"/>
                                        </p:animScale>
                                      </p:childTnLst>
                                    </p:cTn>
                                  </p:par>
                                  <p:par>
                                    <p:cTn id="140" presetID="6" presetClass="emph" presetSubtype="0" repeatCount="indefinite" fill="hold" grpId="1" nodeType="withEffect">
                                      <p:stCondLst>
                                        <p:cond delay="0"/>
                                      </p:stCondLst>
                                      <p:childTnLst>
                                        <p:animScale>
                                          <p:cBhvr>
                                            <p:cTn id="141" dur="2000" fill="hold"/>
                                            <p:tgtEl>
                                              <p:spTgt spid="36"/>
                                            </p:tgtEl>
                                          </p:cBhvr>
                                          <p:by x="150000" y="150000"/>
                                        </p:animScale>
                                      </p:childTnLst>
                                    </p:cTn>
                                  </p:par>
                                  <p:par>
                                    <p:cTn id="142" presetID="6" presetClass="emph" presetSubtype="0" repeatCount="indefinite" fill="hold" grpId="1" nodeType="withEffect">
                                      <p:stCondLst>
                                        <p:cond delay="0"/>
                                      </p:stCondLst>
                                      <p:childTnLst>
                                        <p:animScale>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stCondLst>
                                        <p:cond delay="0"/>
                                      </p:stCondLst>
                                      <p:childTnLst>
                                        <p:animScale>
                                          <p:cBhvr>
                                            <p:cTn id="155" dur="2000" fill="hold"/>
                                            <p:tgtEl>
                                              <p:spTgt spid="45"/>
                                            </p:tgtEl>
                                          </p:cBhvr>
                                          <p:by x="150000" y="150000"/>
                                        </p:animScale>
                                      </p:childTnLst>
                                    </p:cTn>
                                  </p:par>
                                  <p:par>
                                    <p:cTn id="156" presetID="6" presetClass="emph" presetSubtype="0" repeatCount="indefinite" fill="hold" grpId="1" nodeType="withEffect">
                                      <p:stCondLst>
                                        <p:cond delay="0"/>
                                      </p:stCondLst>
                                      <p:childTnLst>
                                        <p:animScale>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stCondLst>
                                        <p:cond delay="0"/>
                                      </p:stCondLst>
                                      <p:childTnLst>
                                        <p:animScale>
                                          <p:cBhvr>
                                            <p:cTn id="169" dur="2000" fill="hold"/>
                                            <p:tgtEl>
                                              <p:spTgt spid="47"/>
                                            </p:tgtEl>
                                          </p:cBhvr>
                                          <p:by x="150000" y="150000"/>
                                        </p:animScale>
                                      </p:childTnLst>
                                    </p:cTn>
                                  </p:par>
                                  <p:par>
                                    <p:cTn id="170" presetID="6" presetClass="emph" presetSubtype="0" repeatCount="indefinite" fill="hold" grpId="1" nodeType="withEffect">
                                      <p:stCondLst>
                                        <p:cond delay="0"/>
                                      </p:stCondLst>
                                      <p:childTnLst>
                                        <p:animScale>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745B6BF-529B-4BB7-9FE5-7C22340E9D24}"/>
              </a:ext>
            </a:extLst>
          </p:cNvPr>
          <p:cNvSpPr/>
          <p:nvPr/>
        </p:nvSpPr>
        <p:spPr>
          <a:xfrm>
            <a:off x="0" y="0"/>
            <a:ext cx="12192000" cy="6858000"/>
          </a:xfrm>
          <a:custGeom>
            <a:avLst/>
            <a:gdLst>
              <a:gd name="connsiteX0" fmla="*/ 6096000 w 12192000"/>
              <a:gd name="connsiteY0" fmla="*/ 657225 h 6858000"/>
              <a:gd name="connsiteX1" fmla="*/ 3324225 w 12192000"/>
              <a:gd name="connsiteY1" fmla="*/ 3429000 h 6858000"/>
              <a:gd name="connsiteX2" fmla="*/ 6096000 w 12192000"/>
              <a:gd name="connsiteY2" fmla="*/ 6200775 h 6858000"/>
              <a:gd name="connsiteX3" fmla="*/ 886777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657225"/>
                </a:moveTo>
                <a:lnTo>
                  <a:pt x="3324225" y="3429000"/>
                </a:lnTo>
                <a:lnTo>
                  <a:pt x="6096000" y="6200775"/>
                </a:lnTo>
                <a:lnTo>
                  <a:pt x="8867775" y="3429000"/>
                </a:lnTo>
                <a:close/>
                <a:moveTo>
                  <a:pt x="0" y="0"/>
                </a:moveTo>
                <a:lnTo>
                  <a:pt x="12192000" y="0"/>
                </a:lnTo>
                <a:lnTo>
                  <a:pt x="12192000" y="6858000"/>
                </a:lnTo>
                <a:lnTo>
                  <a:pt x="0" y="6858000"/>
                </a:lnTo>
                <a:close/>
              </a:path>
            </a:pathLst>
          </a:custGeom>
          <a:gradFill flip="none" rotWithShape="1">
            <a:gsLst>
              <a:gs pos="2000">
                <a:schemeClr val="accent1">
                  <a:lumMod val="20000"/>
                  <a:lumOff val="80000"/>
                </a:schemeClr>
              </a:gs>
              <a:gs pos="90000">
                <a:schemeClr val="accent3">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itchFamily="18" charset="0"/>
              <a:cs typeface="Times New Roman" pitchFamily="18" charset="0"/>
            </a:endParaRPr>
          </a:p>
        </p:txBody>
      </p:sp>
      <p:sp>
        <p:nvSpPr>
          <p:cNvPr id="27" name="Oval 26">
            <a:extLst>
              <a:ext uri="{FF2B5EF4-FFF2-40B4-BE49-F238E27FC236}">
                <a16:creationId xmlns:a16="http://schemas.microsoft.com/office/drawing/2014/main" id="{4D9DB598-7976-4C0D-9F59-0F5175285967}"/>
              </a:ext>
            </a:extLst>
          </p:cNvPr>
          <p:cNvSpPr/>
          <p:nvPr/>
        </p:nvSpPr>
        <p:spPr>
          <a:xfrm>
            <a:off x="0" y="889030"/>
            <a:ext cx="5124659" cy="5167723"/>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8" name="Oval 27">
            <a:extLst>
              <a:ext uri="{FF2B5EF4-FFF2-40B4-BE49-F238E27FC236}">
                <a16:creationId xmlns:a16="http://schemas.microsoft.com/office/drawing/2014/main" id="{528C589A-75B9-4A80-BCAA-66D909AE350B}"/>
              </a:ext>
            </a:extLst>
          </p:cNvPr>
          <p:cNvSpPr/>
          <p:nvPr/>
        </p:nvSpPr>
        <p:spPr>
          <a:xfrm>
            <a:off x="7209508" y="905744"/>
            <a:ext cx="4957183" cy="4998840"/>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6" name="Diamond 25">
            <a:extLst>
              <a:ext uri="{FF2B5EF4-FFF2-40B4-BE49-F238E27FC236}">
                <a16:creationId xmlns:a16="http://schemas.microsoft.com/office/drawing/2014/main" id="{5719D396-A8CE-45A7-84A8-940012A90CBC}"/>
              </a:ext>
            </a:extLst>
          </p:cNvPr>
          <p:cNvSpPr/>
          <p:nvPr/>
        </p:nvSpPr>
        <p:spPr>
          <a:xfrm>
            <a:off x="2695575" y="0"/>
            <a:ext cx="6800850" cy="6858000"/>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nvGrpSpPr>
          <p:cNvPr id="5" name="Group 4">
            <a:extLst>
              <a:ext uri="{FF2B5EF4-FFF2-40B4-BE49-F238E27FC236}">
                <a16:creationId xmlns:a16="http://schemas.microsoft.com/office/drawing/2014/main" id="{BDCDB8BA-CB18-4790-A498-1F9C6D51FE18}"/>
              </a:ext>
            </a:extLst>
          </p:cNvPr>
          <p:cNvGrpSpPr/>
          <p:nvPr/>
        </p:nvGrpSpPr>
        <p:grpSpPr>
          <a:xfrm>
            <a:off x="7278260" y="1690255"/>
            <a:ext cx="1941946" cy="3477490"/>
            <a:chOff x="7278260" y="1690255"/>
            <a:chExt cx="1941946" cy="3477490"/>
          </a:xfrm>
        </p:grpSpPr>
        <p:cxnSp>
          <p:nvCxnSpPr>
            <p:cNvPr id="6" name="Straight Connector 5">
              <a:extLst>
                <a:ext uri="{FF2B5EF4-FFF2-40B4-BE49-F238E27FC236}">
                  <a16:creationId xmlns:a16="http://schemas.microsoft.com/office/drawing/2014/main" id="{93A4B6DE-90E1-4956-B63C-0C580AAF6280}"/>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30DB83B-2C9B-401A-90C5-D832D610ECC7}"/>
                </a:ext>
              </a:extLst>
            </p:cNvPr>
            <p:cNvGrpSpPr/>
            <p:nvPr/>
          </p:nvGrpSpPr>
          <p:grpSpPr>
            <a:xfrm>
              <a:off x="7278261" y="1690255"/>
              <a:ext cx="1941945" cy="3477490"/>
              <a:chOff x="7278261" y="1690255"/>
              <a:chExt cx="1941945" cy="3477490"/>
            </a:xfrm>
          </p:grpSpPr>
          <p:cxnSp>
            <p:nvCxnSpPr>
              <p:cNvPr id="8" name="Straight Connector 7">
                <a:extLst>
                  <a:ext uri="{FF2B5EF4-FFF2-40B4-BE49-F238E27FC236}">
                    <a16:creationId xmlns:a16="http://schemas.microsoft.com/office/drawing/2014/main" id="{6F86C540-5857-4C51-A729-BDE2424088D8}"/>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BC87F9-D611-48EB-9194-7733F043B137}"/>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4112B-2139-4817-AFC4-978A4BFED7A8}"/>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465F45A2-B8CD-41EB-BF14-CF7C20AD6C00}"/>
              </a:ext>
            </a:extLst>
          </p:cNvPr>
          <p:cNvGrpSpPr/>
          <p:nvPr/>
        </p:nvGrpSpPr>
        <p:grpSpPr>
          <a:xfrm flipH="1">
            <a:off x="2971794" y="1690255"/>
            <a:ext cx="1941946" cy="3477490"/>
            <a:chOff x="7278260" y="1690255"/>
            <a:chExt cx="1941946" cy="3477490"/>
          </a:xfrm>
        </p:grpSpPr>
        <p:cxnSp>
          <p:nvCxnSpPr>
            <p:cNvPr id="12" name="Straight Connector 11">
              <a:extLst>
                <a:ext uri="{FF2B5EF4-FFF2-40B4-BE49-F238E27FC236}">
                  <a16:creationId xmlns:a16="http://schemas.microsoft.com/office/drawing/2014/main" id="{E4ABBB22-8BFA-417D-9CE9-463B4C93EE5F}"/>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9256264-7F8C-434A-8000-D9A4D4092780}"/>
                </a:ext>
              </a:extLst>
            </p:cNvPr>
            <p:cNvGrpSpPr/>
            <p:nvPr/>
          </p:nvGrpSpPr>
          <p:grpSpPr>
            <a:xfrm>
              <a:off x="7278261" y="1690255"/>
              <a:ext cx="1941945" cy="3477490"/>
              <a:chOff x="7278261" y="1690255"/>
              <a:chExt cx="1941945" cy="3477490"/>
            </a:xfrm>
          </p:grpSpPr>
          <p:cxnSp>
            <p:nvCxnSpPr>
              <p:cNvPr id="14" name="Straight Connector 13">
                <a:extLst>
                  <a:ext uri="{FF2B5EF4-FFF2-40B4-BE49-F238E27FC236}">
                    <a16:creationId xmlns:a16="http://schemas.microsoft.com/office/drawing/2014/main" id="{60F3A318-27F9-40CA-BAF8-CB0C6F791FD3}"/>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7D1CD6-CA21-44F2-A8AC-A6CD0F823763}"/>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1D87D7-CB67-481D-9485-7B5662F5A756}"/>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Diamond 16">
            <a:extLst>
              <a:ext uri="{FF2B5EF4-FFF2-40B4-BE49-F238E27FC236}">
                <a16:creationId xmlns:a16="http://schemas.microsoft.com/office/drawing/2014/main" id="{30505768-7F70-47AF-9417-B9CE499365B5}"/>
              </a:ext>
            </a:extLst>
          </p:cNvPr>
          <p:cNvSpPr/>
          <p:nvPr/>
        </p:nvSpPr>
        <p:spPr>
          <a:xfrm>
            <a:off x="4521200" y="1104900"/>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8" name="Diamond 17">
            <a:extLst>
              <a:ext uri="{FF2B5EF4-FFF2-40B4-BE49-F238E27FC236}">
                <a16:creationId xmlns:a16="http://schemas.microsoft.com/office/drawing/2014/main" id="{75705A32-9634-42EF-8F11-110ACB77169D}"/>
              </a:ext>
            </a:extLst>
          </p:cNvPr>
          <p:cNvSpPr/>
          <p:nvPr/>
        </p:nvSpPr>
        <p:spPr>
          <a:xfrm rot="19595999">
            <a:off x="4174206" y="4828901"/>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Diamond 18">
            <a:extLst>
              <a:ext uri="{FF2B5EF4-FFF2-40B4-BE49-F238E27FC236}">
                <a16:creationId xmlns:a16="http://schemas.microsoft.com/office/drawing/2014/main" id="{008E5ED0-B0B9-4723-BB9E-FE7FF5BCC8FD}"/>
              </a:ext>
            </a:extLst>
          </p:cNvPr>
          <p:cNvSpPr/>
          <p:nvPr/>
        </p:nvSpPr>
        <p:spPr>
          <a:xfrm rot="2774923">
            <a:off x="6428548" y="5496765"/>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0" name="Diamond 19">
            <a:extLst>
              <a:ext uri="{FF2B5EF4-FFF2-40B4-BE49-F238E27FC236}">
                <a16:creationId xmlns:a16="http://schemas.microsoft.com/office/drawing/2014/main" id="{B630281B-81DF-45EE-9990-BDF36F6C0127}"/>
              </a:ext>
            </a:extLst>
          </p:cNvPr>
          <p:cNvSpPr/>
          <p:nvPr/>
        </p:nvSpPr>
        <p:spPr>
          <a:xfrm>
            <a:off x="8188430" y="2059201"/>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1" name="Diamond 20">
            <a:extLst>
              <a:ext uri="{FF2B5EF4-FFF2-40B4-BE49-F238E27FC236}">
                <a16:creationId xmlns:a16="http://schemas.microsoft.com/office/drawing/2014/main" id="{A4008BB0-5D1C-4409-BBFE-16F54C49D123}"/>
              </a:ext>
            </a:extLst>
          </p:cNvPr>
          <p:cNvSpPr/>
          <p:nvPr/>
        </p:nvSpPr>
        <p:spPr>
          <a:xfrm>
            <a:off x="3032483" y="4270008"/>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2" name="Oval 21">
            <a:extLst>
              <a:ext uri="{FF2B5EF4-FFF2-40B4-BE49-F238E27FC236}">
                <a16:creationId xmlns:a16="http://schemas.microsoft.com/office/drawing/2014/main" id="{EBC7FD50-2C0A-4A00-9EE6-B948945DC181}"/>
              </a:ext>
            </a:extLst>
          </p:cNvPr>
          <p:cNvSpPr/>
          <p:nvPr/>
        </p:nvSpPr>
        <p:spPr>
          <a:xfrm>
            <a:off x="6785236" y="640742"/>
            <a:ext cx="493023" cy="4930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3" name="Oval 22">
            <a:extLst>
              <a:ext uri="{FF2B5EF4-FFF2-40B4-BE49-F238E27FC236}">
                <a16:creationId xmlns:a16="http://schemas.microsoft.com/office/drawing/2014/main" id="{B6FDF976-96EB-4766-854B-409FC010C428}"/>
              </a:ext>
            </a:extLst>
          </p:cNvPr>
          <p:cNvSpPr/>
          <p:nvPr/>
        </p:nvSpPr>
        <p:spPr>
          <a:xfrm>
            <a:off x="7278259" y="4338644"/>
            <a:ext cx="547212" cy="5472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4" name="Oval 23">
            <a:extLst>
              <a:ext uri="{FF2B5EF4-FFF2-40B4-BE49-F238E27FC236}">
                <a16:creationId xmlns:a16="http://schemas.microsoft.com/office/drawing/2014/main" id="{FDABF3FE-1501-427B-80E7-F8F9212B1CF0}"/>
              </a:ext>
            </a:extLst>
          </p:cNvPr>
          <p:cNvSpPr/>
          <p:nvPr/>
        </p:nvSpPr>
        <p:spPr>
          <a:xfrm>
            <a:off x="3141546" y="2559627"/>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5" name="Oval 24">
            <a:extLst>
              <a:ext uri="{FF2B5EF4-FFF2-40B4-BE49-F238E27FC236}">
                <a16:creationId xmlns:a16="http://schemas.microsoft.com/office/drawing/2014/main" id="{E2D1FE24-EB35-4EEF-9469-117B276179FD}"/>
              </a:ext>
            </a:extLst>
          </p:cNvPr>
          <p:cNvSpPr/>
          <p:nvPr/>
        </p:nvSpPr>
        <p:spPr>
          <a:xfrm>
            <a:off x="5017392" y="5075412"/>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30" name="Picture 29">
            <a:extLst>
              <a:ext uri="{FF2B5EF4-FFF2-40B4-BE49-F238E27FC236}">
                <a16:creationId xmlns:a16="http://schemas.microsoft.com/office/drawing/2014/main" id="{EA5964F0-93E0-477B-AD84-C6D831FC72D6}"/>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596398" flipH="1">
            <a:off x="4523475" y="-2886092"/>
            <a:ext cx="3745959" cy="2710734"/>
          </a:xfrm>
          <a:prstGeom prst="rect">
            <a:avLst/>
          </a:prstGeom>
        </p:spPr>
      </p:pic>
      <p:sp>
        <p:nvSpPr>
          <p:cNvPr id="31" name="Oval 30">
            <a:extLst>
              <a:ext uri="{FF2B5EF4-FFF2-40B4-BE49-F238E27FC236}">
                <a16:creationId xmlns:a16="http://schemas.microsoft.com/office/drawing/2014/main" id="{93B983AA-6198-455F-A99D-B74AF7B2EB3F}"/>
              </a:ext>
            </a:extLst>
          </p:cNvPr>
          <p:cNvSpPr/>
          <p:nvPr/>
        </p:nvSpPr>
        <p:spPr>
          <a:xfrm>
            <a:off x="607272" y="-38799"/>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2" name="Oval 31">
            <a:extLst>
              <a:ext uri="{FF2B5EF4-FFF2-40B4-BE49-F238E27FC236}">
                <a16:creationId xmlns:a16="http://schemas.microsoft.com/office/drawing/2014/main" id="{1B31EC27-E700-45DE-AD50-134EF7B27EA4}"/>
              </a:ext>
            </a:extLst>
          </p:cNvPr>
          <p:cNvSpPr/>
          <p:nvPr/>
        </p:nvSpPr>
        <p:spPr>
          <a:xfrm>
            <a:off x="607272" y="294029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3" name="Oval 32">
            <a:extLst>
              <a:ext uri="{FF2B5EF4-FFF2-40B4-BE49-F238E27FC236}">
                <a16:creationId xmlns:a16="http://schemas.microsoft.com/office/drawing/2014/main" id="{321AD5BE-9F1F-4393-BB01-086E29FE7CAC}"/>
              </a:ext>
            </a:extLst>
          </p:cNvPr>
          <p:cNvSpPr/>
          <p:nvPr/>
        </p:nvSpPr>
        <p:spPr>
          <a:xfrm>
            <a:off x="8077200" y="26079"/>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4" name="Oval 33">
            <a:extLst>
              <a:ext uri="{FF2B5EF4-FFF2-40B4-BE49-F238E27FC236}">
                <a16:creationId xmlns:a16="http://schemas.microsoft.com/office/drawing/2014/main" id="{4F8C508A-CD00-4459-A6FF-00F0DB4F3DC7}"/>
              </a:ext>
            </a:extLst>
          </p:cNvPr>
          <p:cNvSpPr/>
          <p:nvPr/>
        </p:nvSpPr>
        <p:spPr>
          <a:xfrm>
            <a:off x="8122342" y="2989828"/>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5" name="Diamond 34">
            <a:extLst>
              <a:ext uri="{FF2B5EF4-FFF2-40B4-BE49-F238E27FC236}">
                <a16:creationId xmlns:a16="http://schemas.microsoft.com/office/drawing/2014/main" id="{C619E706-5788-4ABC-93C9-915AFD2891AA}"/>
              </a:ext>
            </a:extLst>
          </p:cNvPr>
          <p:cNvSpPr/>
          <p:nvPr/>
        </p:nvSpPr>
        <p:spPr>
          <a:xfrm rot="16200000">
            <a:off x="4066310" y="5687165"/>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6" name="Diamond 35">
            <a:extLst>
              <a:ext uri="{FF2B5EF4-FFF2-40B4-BE49-F238E27FC236}">
                <a16:creationId xmlns:a16="http://schemas.microsoft.com/office/drawing/2014/main" id="{1D9A3CBC-33C0-4ED6-92DA-C1ACAB18E964}"/>
              </a:ext>
            </a:extLst>
          </p:cNvPr>
          <p:cNvSpPr/>
          <p:nvPr/>
        </p:nvSpPr>
        <p:spPr>
          <a:xfrm rot="16200000">
            <a:off x="7045401" y="5687166"/>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7" name="Diamond 36">
            <a:extLst>
              <a:ext uri="{FF2B5EF4-FFF2-40B4-BE49-F238E27FC236}">
                <a16:creationId xmlns:a16="http://schemas.microsoft.com/office/drawing/2014/main" id="{CBE7FD51-DD5E-4296-82D2-50F5B9FD3B71}"/>
              </a:ext>
            </a:extLst>
          </p:cNvPr>
          <p:cNvSpPr/>
          <p:nvPr/>
        </p:nvSpPr>
        <p:spPr>
          <a:xfrm rot="16200000">
            <a:off x="4066311" y="13289"/>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8" name="Diamond 37">
            <a:extLst>
              <a:ext uri="{FF2B5EF4-FFF2-40B4-BE49-F238E27FC236}">
                <a16:creationId xmlns:a16="http://schemas.microsoft.com/office/drawing/2014/main" id="{4D682844-370E-4117-AC54-A240450D080F}"/>
              </a:ext>
            </a:extLst>
          </p:cNvPr>
          <p:cNvSpPr/>
          <p:nvPr/>
        </p:nvSpPr>
        <p:spPr>
          <a:xfrm rot="16200000">
            <a:off x="7045402" y="13290"/>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5" name="Oval 44">
            <a:extLst>
              <a:ext uri="{FF2B5EF4-FFF2-40B4-BE49-F238E27FC236}">
                <a16:creationId xmlns:a16="http://schemas.microsoft.com/office/drawing/2014/main" id="{EA3C4120-D395-48D5-94D5-B5A786EE48BE}"/>
              </a:ext>
            </a:extLst>
          </p:cNvPr>
          <p:cNvSpPr/>
          <p:nvPr/>
        </p:nvSpPr>
        <p:spPr>
          <a:xfrm>
            <a:off x="-1495391"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6" name="Oval 45">
            <a:extLst>
              <a:ext uri="{FF2B5EF4-FFF2-40B4-BE49-F238E27FC236}">
                <a16:creationId xmlns:a16="http://schemas.microsoft.com/office/drawing/2014/main" id="{E08637EF-0FD2-4D43-9365-C7001489B2B5}"/>
              </a:ext>
            </a:extLst>
          </p:cNvPr>
          <p:cNvSpPr/>
          <p:nvPr/>
        </p:nvSpPr>
        <p:spPr>
          <a:xfrm>
            <a:off x="-1365720"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52" name="Picture 51">
            <a:extLst>
              <a:ext uri="{FF2B5EF4-FFF2-40B4-BE49-F238E27FC236}">
                <a16:creationId xmlns:a16="http://schemas.microsoft.com/office/drawing/2014/main" id="{38406800-A699-496F-B1FE-096A0553F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48" y="-533400"/>
            <a:ext cx="9334501" cy="9334501"/>
          </a:xfrm>
          <a:prstGeom prst="rect">
            <a:avLst/>
          </a:prstGeom>
        </p:spPr>
      </p:pic>
      <p:sp>
        <p:nvSpPr>
          <p:cNvPr id="47" name="Oval 46">
            <a:extLst>
              <a:ext uri="{FF2B5EF4-FFF2-40B4-BE49-F238E27FC236}">
                <a16:creationId xmlns:a16="http://schemas.microsoft.com/office/drawing/2014/main" id="{F1A42FBB-0D69-46F5-8639-893DEDBFEBA9}"/>
              </a:ext>
            </a:extLst>
          </p:cNvPr>
          <p:cNvSpPr/>
          <p:nvPr/>
        </p:nvSpPr>
        <p:spPr>
          <a:xfrm>
            <a:off x="9620188"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8" name="Oval 47">
            <a:extLst>
              <a:ext uri="{FF2B5EF4-FFF2-40B4-BE49-F238E27FC236}">
                <a16:creationId xmlns:a16="http://schemas.microsoft.com/office/drawing/2014/main" id="{4112070F-6933-4508-879E-BDACF9F0140C}"/>
              </a:ext>
            </a:extLst>
          </p:cNvPr>
          <p:cNvSpPr/>
          <p:nvPr/>
        </p:nvSpPr>
        <p:spPr>
          <a:xfrm>
            <a:off x="9749859"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9" name="TextBox 48">
            <a:extLst>
              <a:ext uri="{FF2B5EF4-FFF2-40B4-BE49-F238E27FC236}">
                <a16:creationId xmlns:a16="http://schemas.microsoft.com/office/drawing/2014/main" id="{26C71FFC-68FB-4AC9-A294-3CDFD7A0D856}"/>
              </a:ext>
            </a:extLst>
          </p:cNvPr>
          <p:cNvSpPr txBox="1"/>
          <p:nvPr/>
        </p:nvSpPr>
        <p:spPr>
          <a:xfrm>
            <a:off x="4481616" y="1573590"/>
            <a:ext cx="3228769" cy="1569660"/>
          </a:xfrm>
          <a:prstGeom prst="rect">
            <a:avLst/>
          </a:prstGeom>
          <a:noFill/>
        </p:spPr>
        <p:txBody>
          <a:bodyPr wrap="none" rtlCol="0">
            <a:spAutoFit/>
          </a:bodyPr>
          <a:lstStyle/>
          <a:p>
            <a:pPr algn="ctr"/>
            <a:r>
              <a:rPr lang="en-US" sz="9600">
                <a:solidFill>
                  <a:schemeClr val="bg2">
                    <a:lumMod val="25000"/>
                  </a:schemeClr>
                </a:solidFill>
                <a:effectLst>
                  <a:reflection blurRad="6350" stA="60000" endA="900" endPos="58000" dir="5400000" sy="-100000" algn="bl" rotWithShape="0"/>
                </a:effectLst>
                <a:latin typeface="Times New Roman" pitchFamily="18" charset="0"/>
                <a:cs typeface="Times New Roman" pitchFamily="18" charset="0"/>
              </a:rPr>
              <a:t>BÀI 3</a:t>
            </a:r>
          </a:p>
        </p:txBody>
      </p:sp>
      <p:sp>
        <p:nvSpPr>
          <p:cNvPr id="50" name="TextBox 49">
            <a:extLst>
              <a:ext uri="{FF2B5EF4-FFF2-40B4-BE49-F238E27FC236}">
                <a16:creationId xmlns:a16="http://schemas.microsoft.com/office/drawing/2014/main" id="{4AC21E2A-4E35-4C8D-8A52-4529750A067F}"/>
              </a:ext>
            </a:extLst>
          </p:cNvPr>
          <p:cNvSpPr txBox="1"/>
          <p:nvPr/>
        </p:nvSpPr>
        <p:spPr>
          <a:xfrm>
            <a:off x="2369288" y="3124200"/>
            <a:ext cx="7453423" cy="3046988"/>
          </a:xfrm>
          <a:prstGeom prst="rect">
            <a:avLst/>
          </a:prstGeom>
          <a:noFill/>
        </p:spPr>
        <p:txBody>
          <a:bodyPr wrap="square" rtlCol="0">
            <a:spAutoFit/>
          </a:bodyPr>
          <a:lstStyle/>
          <a:p>
            <a:pPr algn="ctr"/>
            <a:r>
              <a:rPr lang="en-US" sz="9600">
                <a:solidFill>
                  <a:srgbClr val="F63939"/>
                </a:solidFill>
                <a:effectLst>
                  <a:reflection blurRad="6350" stA="60000" endA="900" endPos="58000" dir="5400000" sy="-100000" algn="bl" rotWithShape="0"/>
                </a:effectLst>
                <a:latin typeface="Times New Roman" pitchFamily="18" charset="0"/>
                <a:cs typeface="Times New Roman" pitchFamily="18" charset="0"/>
              </a:rPr>
              <a:t>NAM HAY NỮ (tt)</a:t>
            </a:r>
          </a:p>
        </p:txBody>
      </p:sp>
    </p:spTree>
    <p:extLst>
      <p:ext uri="{BB962C8B-B14F-4D97-AF65-F5344CB8AC3E}">
        <p14:creationId xmlns:p14="http://schemas.microsoft.com/office/powerpoint/2010/main" val="255251734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14:presetBounceEnd="50000">
                                      <p:stCondLst>
                                        <p:cond delay="0"/>
                                      </p:stCondLst>
                                      <p:childTnLst>
                                        <p:animScale p14:bounceEnd="50000">
                                          <p:cBhvr>
                                            <p:cTn id="121" dur="2000" fill="hold"/>
                                            <p:tgtEl>
                                              <p:spTgt spid="33"/>
                                            </p:tgtEl>
                                          </p:cBhvr>
                                          <p:by x="150000" y="150000"/>
                                        </p:animScale>
                                      </p:childTnLst>
                                    </p:cTn>
                                  </p:par>
                                  <p:par>
                                    <p:cTn id="122" presetID="6" presetClass="emph" presetSubtype="0" repeatCount="indefinite" fill="hold" grpId="1" nodeType="withEffect" p14:presetBounceEnd="50000">
                                      <p:stCondLst>
                                        <p:cond delay="0"/>
                                      </p:stCondLst>
                                      <p:childTnLst>
                                        <p:animScale p14:bounceEnd="50000">
                                          <p:cBhvr>
                                            <p:cTn id="123" dur="2000" fill="hold"/>
                                            <p:tgtEl>
                                              <p:spTgt spid="27"/>
                                            </p:tgtEl>
                                          </p:cBhvr>
                                          <p:by x="150000" y="150000"/>
                                        </p:animScale>
                                      </p:childTnLst>
                                    </p:cTn>
                                  </p:par>
                                  <p:par>
                                    <p:cTn id="124" presetID="6" presetClass="emph" presetSubtype="0" repeatCount="indefinite" fill="hold" grpId="1" nodeType="withEffect" p14:presetBounceEnd="50000">
                                      <p:stCondLst>
                                        <p:cond delay="0"/>
                                      </p:stCondLst>
                                      <p:childTnLst>
                                        <p:animScale p14:bounceEnd="50000">
                                          <p:cBhvr>
                                            <p:cTn id="125" dur="2000" fill="hold"/>
                                            <p:tgtEl>
                                              <p:spTgt spid="28"/>
                                            </p:tgtEl>
                                          </p:cBhvr>
                                          <p:by x="150000" y="150000"/>
                                        </p:animScale>
                                      </p:childTnLst>
                                    </p:cTn>
                                  </p:par>
                                  <p:par>
                                    <p:cTn id="126" presetID="6" presetClass="emph" presetSubtype="0" repeatCount="indefinite" fill="hold" grpId="1" nodeType="withEffect" p14:presetBounceEnd="50000">
                                      <p:stCondLst>
                                        <p:cond delay="0"/>
                                      </p:stCondLst>
                                      <p:childTnLst>
                                        <p:animScale p14:bounceEnd="50000">
                                          <p:cBhvr>
                                            <p:cTn id="127" dur="2000" fill="hold"/>
                                            <p:tgtEl>
                                              <p:spTgt spid="26"/>
                                            </p:tgtEl>
                                          </p:cBhvr>
                                          <p:by x="150000" y="150000"/>
                                        </p:animScale>
                                      </p:childTnLst>
                                    </p:cTn>
                                  </p:par>
                                  <p:par>
                                    <p:cTn id="128" presetID="6" presetClass="emph" presetSubtype="0" repeatCount="indefinite" fill="hold" grpId="1" nodeType="withEffect" p14:presetBounceEnd="50000">
                                      <p:stCondLst>
                                        <p:cond delay="0"/>
                                      </p:stCondLst>
                                      <p:childTnLst>
                                        <p:animScale p14:bounceEnd="50000">
                                          <p:cBhvr>
                                            <p:cTn id="129" dur="2000" fill="hold"/>
                                            <p:tgtEl>
                                              <p:spTgt spid="31"/>
                                            </p:tgtEl>
                                          </p:cBhvr>
                                          <p:by x="150000" y="150000"/>
                                        </p:animScale>
                                      </p:childTnLst>
                                    </p:cTn>
                                  </p:par>
                                  <p:par>
                                    <p:cTn id="130" presetID="6" presetClass="emph" presetSubtype="0" repeatCount="indefinite" fill="hold" grpId="1" nodeType="withEffect" p14:presetBounceEnd="50000">
                                      <p:stCondLst>
                                        <p:cond delay="0"/>
                                      </p:stCondLst>
                                      <p:childTnLst>
                                        <p:animScale p14:bounceEnd="50000">
                                          <p:cBhvr>
                                            <p:cTn id="131" dur="2000" fill="hold"/>
                                            <p:tgtEl>
                                              <p:spTgt spid="32"/>
                                            </p:tgtEl>
                                          </p:cBhvr>
                                          <p:by x="150000" y="150000"/>
                                        </p:animScale>
                                      </p:childTnLst>
                                    </p:cTn>
                                  </p:par>
                                  <p:par>
                                    <p:cTn id="132" presetID="6" presetClass="emph" presetSubtype="0" repeatCount="indefinite" fill="hold" grpId="2" nodeType="withEffect" p14:presetBounceEnd="50000">
                                      <p:stCondLst>
                                        <p:cond delay="0"/>
                                      </p:stCondLst>
                                      <p:childTnLst>
                                        <p:animScale p14:bounceEnd="50000">
                                          <p:cBhvr>
                                            <p:cTn id="133" dur="2000" fill="hold"/>
                                            <p:tgtEl>
                                              <p:spTgt spid="33"/>
                                            </p:tgtEl>
                                          </p:cBhvr>
                                          <p:by x="150000" y="150000"/>
                                        </p:animScale>
                                      </p:childTnLst>
                                    </p:cTn>
                                  </p:par>
                                  <p:par>
                                    <p:cTn id="134" presetID="6" presetClass="emph" presetSubtype="0" repeatCount="indefinite" fill="hold" grpId="1" nodeType="withEffect" p14:presetBounceEnd="50000">
                                      <p:stCondLst>
                                        <p:cond delay="0"/>
                                      </p:stCondLst>
                                      <p:childTnLst>
                                        <p:animScale p14:bounceEnd="50000">
                                          <p:cBhvr>
                                            <p:cTn id="135" dur="2000" fill="hold"/>
                                            <p:tgtEl>
                                              <p:spTgt spid="34"/>
                                            </p:tgtEl>
                                          </p:cBhvr>
                                          <p:by x="150000" y="150000"/>
                                        </p:animScale>
                                      </p:childTnLst>
                                    </p:cTn>
                                  </p:par>
                                  <p:par>
                                    <p:cTn id="136" presetID="6" presetClass="emph" presetSubtype="0" repeatCount="indefinite" fill="hold" grpId="1" nodeType="withEffect" p14:presetBounceEnd="50000">
                                      <p:stCondLst>
                                        <p:cond delay="0"/>
                                      </p:stCondLst>
                                      <p:childTnLst>
                                        <p:animScale p14:bounceEnd="50000">
                                          <p:cBhvr>
                                            <p:cTn id="137" dur="2000" fill="hold"/>
                                            <p:tgtEl>
                                              <p:spTgt spid="38"/>
                                            </p:tgtEl>
                                          </p:cBhvr>
                                          <p:by x="150000" y="150000"/>
                                        </p:animScale>
                                      </p:childTnLst>
                                    </p:cTn>
                                  </p:par>
                                  <p:par>
                                    <p:cTn id="138" presetID="6" presetClass="emph" presetSubtype="0" repeatCount="indefinite" fill="hold" grpId="1" nodeType="withEffect" p14:presetBounceEnd="50000">
                                      <p:stCondLst>
                                        <p:cond delay="0"/>
                                      </p:stCondLst>
                                      <p:childTnLst>
                                        <p:animScale p14:bounceEnd="50000">
                                          <p:cBhvr>
                                            <p:cTn id="139" dur="2000" fill="hold"/>
                                            <p:tgtEl>
                                              <p:spTgt spid="37"/>
                                            </p:tgtEl>
                                          </p:cBhvr>
                                          <p:by x="150000" y="150000"/>
                                        </p:animScale>
                                      </p:childTnLst>
                                    </p:cTn>
                                  </p:par>
                                  <p:par>
                                    <p:cTn id="140" presetID="6" presetClass="emph" presetSubtype="0" repeatCount="indefinite" fill="hold" grpId="1" nodeType="withEffect" p14:presetBounceEnd="50000">
                                      <p:stCondLst>
                                        <p:cond delay="0"/>
                                      </p:stCondLst>
                                      <p:childTnLst>
                                        <p:animScale p14:bounceEnd="50000">
                                          <p:cBhvr>
                                            <p:cTn id="141" dur="2000" fill="hold"/>
                                            <p:tgtEl>
                                              <p:spTgt spid="36"/>
                                            </p:tgtEl>
                                          </p:cBhvr>
                                          <p:by x="150000" y="150000"/>
                                        </p:animScale>
                                      </p:childTnLst>
                                    </p:cTn>
                                  </p:par>
                                  <p:par>
                                    <p:cTn id="142" presetID="6" presetClass="emph" presetSubtype="0" repeatCount="indefinite" fill="hold" grpId="1" nodeType="withEffect" p14:presetBounceEnd="50000">
                                      <p:stCondLst>
                                        <p:cond delay="0"/>
                                      </p:stCondLst>
                                      <p:childTnLst>
                                        <p:animScale p14:bounceEnd="50000">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14:presetBounceEnd="50000">
                                      <p:stCondLst>
                                        <p:cond delay="0"/>
                                      </p:stCondLst>
                                      <p:childTnLst>
                                        <p:animScale p14:bounceEnd="50000">
                                          <p:cBhvr>
                                            <p:cTn id="155" dur="2000" fill="hold"/>
                                            <p:tgtEl>
                                              <p:spTgt spid="45"/>
                                            </p:tgtEl>
                                          </p:cBhvr>
                                          <p:by x="150000" y="150000"/>
                                        </p:animScale>
                                      </p:childTnLst>
                                    </p:cTn>
                                  </p:par>
                                  <p:par>
                                    <p:cTn id="156" presetID="6" presetClass="emph" presetSubtype="0" repeatCount="indefinite" fill="hold" grpId="1" nodeType="withEffect" p14:presetBounceEnd="50000">
                                      <p:stCondLst>
                                        <p:cond delay="0"/>
                                      </p:stCondLst>
                                      <p:childTnLst>
                                        <p:animScale p14:bounceEnd="50000">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14:presetBounceEnd="50000">
                                      <p:stCondLst>
                                        <p:cond delay="0"/>
                                      </p:stCondLst>
                                      <p:childTnLst>
                                        <p:animScale p14:bounceEnd="50000">
                                          <p:cBhvr>
                                            <p:cTn id="169" dur="2000" fill="hold"/>
                                            <p:tgtEl>
                                              <p:spTgt spid="47"/>
                                            </p:tgtEl>
                                          </p:cBhvr>
                                          <p:by x="150000" y="150000"/>
                                        </p:animScale>
                                      </p:childTnLst>
                                    </p:cTn>
                                  </p:par>
                                  <p:par>
                                    <p:cTn id="170" presetID="6" presetClass="emph" presetSubtype="0" repeatCount="indefinite" fill="hold" grpId="1" nodeType="withEffect" p14:presetBounceEnd="50000">
                                      <p:stCondLst>
                                        <p:cond delay="0"/>
                                      </p:stCondLst>
                                      <p:childTnLst>
                                        <p:animScale p14:bounceEnd="50000">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stCondLst>
                                        <p:cond delay="0"/>
                                      </p:stCondLst>
                                      <p:childTnLst>
                                        <p:animScale>
                                          <p:cBhvr>
                                            <p:cTn id="121" dur="2000" fill="hold"/>
                                            <p:tgtEl>
                                              <p:spTgt spid="33"/>
                                            </p:tgtEl>
                                          </p:cBhvr>
                                          <p:by x="150000" y="150000"/>
                                        </p:animScale>
                                      </p:childTnLst>
                                    </p:cTn>
                                  </p:par>
                                  <p:par>
                                    <p:cTn id="122" presetID="6" presetClass="emph" presetSubtype="0" repeatCount="indefinite" fill="hold" grpId="1" nodeType="withEffect">
                                      <p:stCondLst>
                                        <p:cond delay="0"/>
                                      </p:stCondLst>
                                      <p:childTnLst>
                                        <p:animScale>
                                          <p:cBhvr>
                                            <p:cTn id="123" dur="2000" fill="hold"/>
                                            <p:tgtEl>
                                              <p:spTgt spid="27"/>
                                            </p:tgtEl>
                                          </p:cBhvr>
                                          <p:by x="150000" y="150000"/>
                                        </p:animScale>
                                      </p:childTnLst>
                                    </p:cTn>
                                  </p:par>
                                  <p:par>
                                    <p:cTn id="124" presetID="6" presetClass="emph" presetSubtype="0" repeatCount="indefinite" fill="hold" grpId="1" nodeType="withEffect">
                                      <p:stCondLst>
                                        <p:cond delay="0"/>
                                      </p:stCondLst>
                                      <p:childTnLst>
                                        <p:animScale>
                                          <p:cBhvr>
                                            <p:cTn id="125" dur="2000" fill="hold"/>
                                            <p:tgtEl>
                                              <p:spTgt spid="28"/>
                                            </p:tgtEl>
                                          </p:cBhvr>
                                          <p:by x="150000" y="150000"/>
                                        </p:animScale>
                                      </p:childTnLst>
                                    </p:cTn>
                                  </p:par>
                                  <p:par>
                                    <p:cTn id="126" presetID="6" presetClass="emph" presetSubtype="0" repeatCount="indefinite" fill="hold" grpId="1" nodeType="withEffect">
                                      <p:stCondLst>
                                        <p:cond delay="0"/>
                                      </p:stCondLst>
                                      <p:childTnLst>
                                        <p:animScale>
                                          <p:cBhvr>
                                            <p:cTn id="127" dur="2000" fill="hold"/>
                                            <p:tgtEl>
                                              <p:spTgt spid="26"/>
                                            </p:tgtEl>
                                          </p:cBhvr>
                                          <p:by x="150000" y="150000"/>
                                        </p:animScale>
                                      </p:childTnLst>
                                    </p:cTn>
                                  </p:par>
                                  <p:par>
                                    <p:cTn id="128" presetID="6" presetClass="emph" presetSubtype="0" repeatCount="indefinite" fill="hold" grpId="1" nodeType="withEffect">
                                      <p:stCondLst>
                                        <p:cond delay="0"/>
                                      </p:stCondLst>
                                      <p:childTnLst>
                                        <p:animScale>
                                          <p:cBhvr>
                                            <p:cTn id="129" dur="2000" fill="hold"/>
                                            <p:tgtEl>
                                              <p:spTgt spid="31"/>
                                            </p:tgtEl>
                                          </p:cBhvr>
                                          <p:by x="150000" y="150000"/>
                                        </p:animScale>
                                      </p:childTnLst>
                                    </p:cTn>
                                  </p:par>
                                  <p:par>
                                    <p:cTn id="130" presetID="6" presetClass="emph" presetSubtype="0" repeatCount="indefinite" fill="hold" grpId="1" nodeType="withEffect">
                                      <p:stCondLst>
                                        <p:cond delay="0"/>
                                      </p:stCondLst>
                                      <p:childTnLst>
                                        <p:animScale>
                                          <p:cBhvr>
                                            <p:cTn id="131" dur="2000" fill="hold"/>
                                            <p:tgtEl>
                                              <p:spTgt spid="32"/>
                                            </p:tgtEl>
                                          </p:cBhvr>
                                          <p:by x="150000" y="150000"/>
                                        </p:animScale>
                                      </p:childTnLst>
                                    </p:cTn>
                                  </p:par>
                                  <p:par>
                                    <p:cTn id="132" presetID="6" presetClass="emph" presetSubtype="0" repeatCount="indefinite" fill="hold" grpId="2" nodeType="withEffect">
                                      <p:stCondLst>
                                        <p:cond delay="0"/>
                                      </p:stCondLst>
                                      <p:childTnLst>
                                        <p:animScale>
                                          <p:cBhvr>
                                            <p:cTn id="133" dur="2000" fill="hold"/>
                                            <p:tgtEl>
                                              <p:spTgt spid="33"/>
                                            </p:tgtEl>
                                          </p:cBhvr>
                                          <p:by x="150000" y="150000"/>
                                        </p:animScale>
                                      </p:childTnLst>
                                    </p:cTn>
                                  </p:par>
                                  <p:par>
                                    <p:cTn id="134" presetID="6" presetClass="emph" presetSubtype="0" repeatCount="indefinite" fill="hold" grpId="1" nodeType="withEffect">
                                      <p:stCondLst>
                                        <p:cond delay="0"/>
                                      </p:stCondLst>
                                      <p:childTnLst>
                                        <p:animScale>
                                          <p:cBhvr>
                                            <p:cTn id="135" dur="2000" fill="hold"/>
                                            <p:tgtEl>
                                              <p:spTgt spid="34"/>
                                            </p:tgtEl>
                                          </p:cBhvr>
                                          <p:by x="150000" y="150000"/>
                                        </p:animScale>
                                      </p:childTnLst>
                                    </p:cTn>
                                  </p:par>
                                  <p:par>
                                    <p:cTn id="136" presetID="6" presetClass="emph" presetSubtype="0" repeatCount="indefinite" fill="hold" grpId="1" nodeType="withEffect">
                                      <p:stCondLst>
                                        <p:cond delay="0"/>
                                      </p:stCondLst>
                                      <p:childTnLst>
                                        <p:animScale>
                                          <p:cBhvr>
                                            <p:cTn id="137" dur="2000" fill="hold"/>
                                            <p:tgtEl>
                                              <p:spTgt spid="38"/>
                                            </p:tgtEl>
                                          </p:cBhvr>
                                          <p:by x="150000" y="150000"/>
                                        </p:animScale>
                                      </p:childTnLst>
                                    </p:cTn>
                                  </p:par>
                                  <p:par>
                                    <p:cTn id="138" presetID="6" presetClass="emph" presetSubtype="0" repeatCount="indefinite" fill="hold" grpId="1" nodeType="withEffect">
                                      <p:stCondLst>
                                        <p:cond delay="0"/>
                                      </p:stCondLst>
                                      <p:childTnLst>
                                        <p:animScale>
                                          <p:cBhvr>
                                            <p:cTn id="139" dur="2000" fill="hold"/>
                                            <p:tgtEl>
                                              <p:spTgt spid="37"/>
                                            </p:tgtEl>
                                          </p:cBhvr>
                                          <p:by x="150000" y="150000"/>
                                        </p:animScale>
                                      </p:childTnLst>
                                    </p:cTn>
                                  </p:par>
                                  <p:par>
                                    <p:cTn id="140" presetID="6" presetClass="emph" presetSubtype="0" repeatCount="indefinite" fill="hold" grpId="1" nodeType="withEffect">
                                      <p:stCondLst>
                                        <p:cond delay="0"/>
                                      </p:stCondLst>
                                      <p:childTnLst>
                                        <p:animScale>
                                          <p:cBhvr>
                                            <p:cTn id="141" dur="2000" fill="hold"/>
                                            <p:tgtEl>
                                              <p:spTgt spid="36"/>
                                            </p:tgtEl>
                                          </p:cBhvr>
                                          <p:by x="150000" y="150000"/>
                                        </p:animScale>
                                      </p:childTnLst>
                                    </p:cTn>
                                  </p:par>
                                  <p:par>
                                    <p:cTn id="142" presetID="6" presetClass="emph" presetSubtype="0" repeatCount="indefinite" fill="hold" grpId="1" nodeType="withEffect">
                                      <p:stCondLst>
                                        <p:cond delay="0"/>
                                      </p:stCondLst>
                                      <p:childTnLst>
                                        <p:animScale>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stCondLst>
                                        <p:cond delay="0"/>
                                      </p:stCondLst>
                                      <p:childTnLst>
                                        <p:animScale>
                                          <p:cBhvr>
                                            <p:cTn id="155" dur="2000" fill="hold"/>
                                            <p:tgtEl>
                                              <p:spTgt spid="45"/>
                                            </p:tgtEl>
                                          </p:cBhvr>
                                          <p:by x="150000" y="150000"/>
                                        </p:animScale>
                                      </p:childTnLst>
                                    </p:cTn>
                                  </p:par>
                                  <p:par>
                                    <p:cTn id="156" presetID="6" presetClass="emph" presetSubtype="0" repeatCount="indefinite" fill="hold" grpId="1" nodeType="withEffect">
                                      <p:stCondLst>
                                        <p:cond delay="0"/>
                                      </p:stCondLst>
                                      <p:childTnLst>
                                        <p:animScale>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stCondLst>
                                        <p:cond delay="0"/>
                                      </p:stCondLst>
                                      <p:childTnLst>
                                        <p:animScale>
                                          <p:cBhvr>
                                            <p:cTn id="169" dur="2000" fill="hold"/>
                                            <p:tgtEl>
                                              <p:spTgt spid="47"/>
                                            </p:tgtEl>
                                          </p:cBhvr>
                                          <p:by x="150000" y="150000"/>
                                        </p:animScale>
                                      </p:childTnLst>
                                    </p:cTn>
                                  </p:par>
                                  <p:par>
                                    <p:cTn id="170" presetID="6" presetClass="emph" presetSubtype="0" repeatCount="indefinite" fill="hold" grpId="1" nodeType="withEffect">
                                      <p:stCondLst>
                                        <p:cond delay="0"/>
                                      </p:stCondLst>
                                      <p:childTnLst>
                                        <p:animScale>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4">
            <a:extLst>
              <a:ext uri="{FF2B5EF4-FFF2-40B4-BE49-F238E27FC236}">
                <a16:creationId xmlns:a16="http://schemas.microsoft.com/office/drawing/2014/main" id="{1056D4FB-1840-45D0-A389-FCAA0FF51E42}"/>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46082" name="AutoShape 2">
            <a:extLst>
              <a:ext uri="{FF2B5EF4-FFF2-40B4-BE49-F238E27FC236}">
                <a16:creationId xmlns:a16="http://schemas.microsoft.com/office/drawing/2014/main" id="{708BF6AC-3DC2-4504-9AE0-A53A68F928B5}"/>
              </a:ext>
            </a:extLst>
          </p:cNvPr>
          <p:cNvSpPr>
            <a:spLocks noChangeArrowheads="1"/>
          </p:cNvSpPr>
          <p:nvPr/>
        </p:nvSpPr>
        <p:spPr bwMode="auto">
          <a:xfrm>
            <a:off x="699047" y="692922"/>
            <a:ext cx="5126251" cy="1831463"/>
          </a:xfrm>
          <a:prstGeom prst="cloudCallout">
            <a:avLst>
              <a:gd name="adj1" fmla="val -8406"/>
              <a:gd name="adj2" fmla="val 58785"/>
            </a:avLst>
          </a:prstGeom>
          <a:gradFill rotWithShape="1">
            <a:gsLst>
              <a:gs pos="0">
                <a:schemeClr val="bg2"/>
              </a:gs>
              <a:gs pos="50000">
                <a:schemeClr val="bg1"/>
              </a:gs>
              <a:gs pos="100000">
                <a:schemeClr val="bg2"/>
              </a:gs>
            </a:gsLst>
            <a:lin ang="2700000" scaled="1"/>
          </a:gradFill>
          <a:ln w="9525">
            <a:solidFill>
              <a:srgbClr val="FF0066"/>
            </a:solidFill>
            <a:round/>
            <a:headEnd/>
            <a:tailEnd/>
          </a:ln>
          <a:effectLst/>
        </p:spPr>
        <p:txBody>
          <a:bodyPr/>
          <a:lstStyle/>
          <a:p>
            <a:pPr algn="ctr" eaLnBrk="0" hangingPunct="0">
              <a:defRPr/>
            </a:pPr>
            <a:r>
              <a:rPr lang="en-US" altLang="en-US" sz="2800" b="1">
                <a:solidFill>
                  <a:schemeClr val="bg2">
                    <a:lumMod val="50000"/>
                  </a:schemeClr>
                </a:solidFill>
                <a:latin typeface="Times New Roman" panose="02020603050405020304" pitchFamily="18" charset="0"/>
                <a:cs typeface="Times New Roman" pitchFamily="18" charset="0"/>
              </a:rPr>
              <a:t>Nêu một số điểm khác nhau gữa nam và nữ.</a:t>
            </a:r>
          </a:p>
          <a:p>
            <a:pPr algn="ctr" eaLnBrk="0" hangingPunct="0">
              <a:defRPr/>
            </a:pPr>
            <a:endParaRPr lang="en-US" sz="2800" b="1">
              <a:solidFill>
                <a:srgbClr val="FF0066"/>
              </a:solidFill>
              <a:latin typeface="Times New Roman" pitchFamily="18" charset="0"/>
              <a:cs typeface="Times New Roman" pitchFamily="18" charset="0"/>
            </a:endParaRPr>
          </a:p>
        </p:txBody>
      </p:sp>
      <p:sp>
        <p:nvSpPr>
          <p:cNvPr id="46085" name="Text Box 5">
            <a:extLst>
              <a:ext uri="{FF2B5EF4-FFF2-40B4-BE49-F238E27FC236}">
                <a16:creationId xmlns:a16="http://schemas.microsoft.com/office/drawing/2014/main" id="{D6E10152-8405-4B1E-ACC2-04AACE4EB657}"/>
              </a:ext>
            </a:extLst>
          </p:cNvPr>
          <p:cNvSpPr txBox="1">
            <a:spLocks noChangeArrowheads="1"/>
          </p:cNvSpPr>
          <p:nvPr/>
        </p:nvSpPr>
        <p:spPr bwMode="auto">
          <a:xfrm>
            <a:off x="6248400" y="796380"/>
            <a:ext cx="5551732" cy="2708820"/>
          </a:xfrm>
          <a:prstGeom prst="wedgeEllipseCallout">
            <a:avLst>
              <a:gd name="adj1" fmla="val -41506"/>
              <a:gd name="adj2" fmla="val 48555"/>
            </a:avLst>
          </a:prstGeom>
          <a:solidFill>
            <a:schemeClr val="bg2">
              <a:lumMod val="90000"/>
            </a:schemeClr>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11500" b="1">
              <a:solidFill>
                <a:srgbClr val="0000FF"/>
              </a:solidFill>
              <a:latin typeface="Times New Roman" pitchFamily="18" charset="0"/>
              <a:cs typeface="Times New Roman" pitchFamily="18" charset="0"/>
            </a:endParaRPr>
          </a:p>
        </p:txBody>
      </p:sp>
      <p:pic>
        <p:nvPicPr>
          <p:cNvPr id="4101" name="Picture 6" descr="Picture35">
            <a:extLst>
              <a:ext uri="{FF2B5EF4-FFF2-40B4-BE49-F238E27FC236}">
                <a16:creationId xmlns:a16="http://schemas.microsoft.com/office/drawing/2014/main" id="{3E2C87B7-CDB2-42C4-8EAD-B12FB42F271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867400"/>
            <a:ext cx="685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Picture35">
            <a:extLst>
              <a:ext uri="{FF2B5EF4-FFF2-40B4-BE49-F238E27FC236}">
                <a16:creationId xmlns:a16="http://schemas.microsoft.com/office/drawing/2014/main" id="{1FF8F2F7-0CEE-45D6-9192-70763ACBE1A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5867400"/>
            <a:ext cx="685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5967325-F834-49D7-88D7-000953755FEF}"/>
              </a:ext>
            </a:extLst>
          </p:cNvPr>
          <p:cNvSpPr txBox="1"/>
          <p:nvPr/>
        </p:nvSpPr>
        <p:spPr>
          <a:xfrm>
            <a:off x="1944915" y="0"/>
            <a:ext cx="8302170" cy="769441"/>
          </a:xfrm>
          <a:prstGeom prst="rect">
            <a:avLst/>
          </a:prstGeom>
          <a:noFill/>
        </p:spPr>
        <p:txBody>
          <a:bodyPr wrap="square">
            <a:spAutoFit/>
          </a:bodyPr>
          <a:lstStyle/>
          <a:p>
            <a:pPr algn="ctr" eaLnBrk="0" hangingPunct="0">
              <a:defRPr/>
            </a:pPr>
            <a:r>
              <a:rPr lang="en-US" sz="4400" b="1">
                <a:solidFill>
                  <a:srgbClr val="FF0000"/>
                </a:solidFill>
                <a:latin typeface="Times New Roman" pitchFamily="18" charset="0"/>
                <a:cs typeface="Times New Roman" pitchFamily="18" charset="0"/>
              </a:rPr>
              <a:t>Kiểm tra bài cũ:</a:t>
            </a:r>
          </a:p>
        </p:txBody>
      </p:sp>
      <p:pic>
        <p:nvPicPr>
          <p:cNvPr id="9" name="Picture 8">
            <a:extLst>
              <a:ext uri="{FF2B5EF4-FFF2-40B4-BE49-F238E27FC236}">
                <a16:creationId xmlns:a16="http://schemas.microsoft.com/office/drawing/2014/main" id="{6F2F8EFA-2E11-4314-AE23-9E310D676A43}"/>
              </a:ext>
            </a:extLst>
          </p:cNvPr>
          <p:cNvPicPr>
            <a:picLocks noChangeAspect="1"/>
          </p:cNvPicPr>
          <p:nvPr/>
        </p:nvPicPr>
        <p:blipFill rotWithShape="1">
          <a:blip r:embed="rId4">
            <a:extLst>
              <a:ext uri="{28A0092B-C50C-407E-A947-70E740481C1C}">
                <a14:useLocalDpi xmlns:a14="http://schemas.microsoft.com/office/drawing/2010/main" val="0"/>
              </a:ext>
            </a:extLst>
          </a:blip>
          <a:srcRect l="3732" t="17214" r="2833" b="755"/>
          <a:stretch/>
        </p:blipFill>
        <p:spPr>
          <a:xfrm flipH="1">
            <a:off x="275945" y="1971416"/>
            <a:ext cx="3442282" cy="4724400"/>
          </a:xfrm>
          <a:prstGeom prst="rect">
            <a:avLst/>
          </a:prstGeom>
        </p:spPr>
      </p:pic>
      <p:sp>
        <p:nvSpPr>
          <p:cNvPr id="12" name="TextBox 11">
            <a:extLst>
              <a:ext uri="{FF2B5EF4-FFF2-40B4-BE49-F238E27FC236}">
                <a16:creationId xmlns:a16="http://schemas.microsoft.com/office/drawing/2014/main" id="{1719DB23-1D02-4C3C-B0AF-31404C85CA02}"/>
              </a:ext>
            </a:extLst>
          </p:cNvPr>
          <p:cNvSpPr txBox="1"/>
          <p:nvPr/>
        </p:nvSpPr>
        <p:spPr>
          <a:xfrm>
            <a:off x="6708315" y="1258431"/>
            <a:ext cx="4784638" cy="2246769"/>
          </a:xfrm>
          <a:prstGeom prst="rect">
            <a:avLst/>
          </a:prstGeom>
          <a:noFill/>
        </p:spPr>
        <p:txBody>
          <a:bodyPr wrap="square">
            <a:spAutoFit/>
          </a:bodyPr>
          <a:lstStyle/>
          <a:p>
            <a:pPr algn="just"/>
            <a:r>
              <a:rPr lang="en-US" altLang="en-US" sz="2800">
                <a:solidFill>
                  <a:schemeClr val="tx1">
                    <a:lumMod val="85000"/>
                    <a:lumOff val="15000"/>
                  </a:schemeClr>
                </a:solidFill>
                <a:latin typeface="Times New Roman" panose="02020603050405020304" pitchFamily="18" charset="0"/>
                <a:cs typeface="Times New Roman" pitchFamily="18" charset="0"/>
              </a:rPr>
              <a:t> - </a:t>
            </a:r>
            <a:r>
              <a:rPr lang="en-US" altLang="en-US" sz="2800">
                <a:solidFill>
                  <a:schemeClr val="tx1">
                    <a:lumMod val="95000"/>
                    <a:lumOff val="5000"/>
                  </a:schemeClr>
                </a:solidFill>
                <a:latin typeface="Times New Roman" panose="02020603050405020304" pitchFamily="18" charset="0"/>
                <a:cs typeface="Times New Roman" pitchFamily="18" charset="0"/>
              </a:rPr>
              <a:t>Nam thường có râu, cơ quan sinh dục nam tạo ra tinh tùng,...</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altLang="en-US" sz="2800">
                <a:solidFill>
                  <a:schemeClr val="tx1">
                    <a:lumMod val="95000"/>
                    <a:lumOff val="5000"/>
                  </a:schemeClr>
                </a:solidFill>
                <a:latin typeface="Times New Roman" panose="02020603050405020304" pitchFamily="18" charset="0"/>
                <a:cs typeface="Times New Roman" pitchFamily="18" charset="0"/>
              </a:rPr>
              <a:t>- Nữ có kinh nguyệt, cơ quan sinh dục nữ tạo ra trứng,...</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a:p>
            <a:pPr algn="just"/>
            <a:endParaRPr lang="en-US" sz="2800">
              <a:solidFill>
                <a:schemeClr val="tx1">
                  <a:lumMod val="85000"/>
                  <a:lumOff val="15000"/>
                </a:schemeClr>
              </a:solidFill>
              <a:latin typeface="Times New Roman" pitchFamily="18" charset="0"/>
              <a:cs typeface="Times New Roman" pitchFamily="18" charset="0"/>
            </a:endParaRPr>
          </a:p>
        </p:txBody>
      </p:sp>
      <p:pic>
        <p:nvPicPr>
          <p:cNvPr id="19" name="Picture 18">
            <a:extLst>
              <a:ext uri="{FF2B5EF4-FFF2-40B4-BE49-F238E27FC236}">
                <a16:creationId xmlns:a16="http://schemas.microsoft.com/office/drawing/2014/main" id="{784C85C9-9501-4AF6-839E-F30FB87CB1F2}"/>
              </a:ext>
            </a:extLst>
          </p:cNvPr>
          <p:cNvPicPr>
            <a:picLocks noChangeAspect="1"/>
          </p:cNvPicPr>
          <p:nvPr/>
        </p:nvPicPr>
        <p:blipFill rotWithShape="1">
          <a:blip r:embed="rId5">
            <a:clrChange>
              <a:clrFrom>
                <a:srgbClr val="FEFEFE"/>
              </a:clrFrom>
              <a:clrTo>
                <a:srgbClr val="FEFEFE">
                  <a:alpha val="0"/>
                </a:srgbClr>
              </a:clrTo>
            </a:clrChange>
          </a:blip>
          <a:srcRect l="43450"/>
          <a:stretch/>
        </p:blipFill>
        <p:spPr>
          <a:xfrm flipH="1">
            <a:off x="4805418" y="2767799"/>
            <a:ext cx="3262788" cy="4378035"/>
          </a:xfrm>
          <a:prstGeom prst="rect">
            <a:avLst/>
          </a:prstGeom>
        </p:spPr>
      </p:pic>
      <p:pic>
        <p:nvPicPr>
          <p:cNvPr id="15" name="图片 25">
            <a:extLst>
              <a:ext uri="{FF2B5EF4-FFF2-40B4-BE49-F238E27FC236}">
                <a16:creationId xmlns:a16="http://schemas.microsoft.com/office/drawing/2014/main" id="{1580E14A-6CEE-4B9B-90DB-35F20B3FB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7671" y="2545910"/>
            <a:ext cx="3504329" cy="4378035"/>
          </a:xfrm>
          <a:prstGeom prst="rect">
            <a:avLst/>
          </a:prstGeom>
        </p:spPr>
      </p:pic>
      <p:pic>
        <p:nvPicPr>
          <p:cNvPr id="16" name="Picture 15">
            <a:extLst>
              <a:ext uri="{FF2B5EF4-FFF2-40B4-BE49-F238E27FC236}">
                <a16:creationId xmlns:a16="http://schemas.microsoft.com/office/drawing/2014/main" id="{4747CE4D-BD96-4BB0-9FCF-386B50066D2B}"/>
              </a:ext>
            </a:extLst>
          </p:cNvPr>
          <p:cNvPicPr>
            <a:picLocks noChangeAspect="1"/>
          </p:cNvPicPr>
          <p:nvPr/>
        </p:nvPicPr>
        <p:blipFill rotWithShape="1">
          <a:blip r:embed="rId7">
            <a:extLst>
              <a:ext uri="{28A0092B-C50C-407E-A947-70E740481C1C}">
                <a14:useLocalDpi xmlns:a14="http://schemas.microsoft.com/office/drawing/2010/main" val="0"/>
              </a:ext>
            </a:extLst>
          </a:blip>
          <a:srcRect b="57693"/>
          <a:stretch/>
        </p:blipFill>
        <p:spPr>
          <a:xfrm>
            <a:off x="-3010178" y="5489210"/>
            <a:ext cx="10058400" cy="2166080"/>
          </a:xfrm>
          <a:prstGeom prst="rect">
            <a:avLst/>
          </a:prstGeom>
        </p:spPr>
      </p:pic>
      <p:sp>
        <p:nvSpPr>
          <p:cNvPr id="17" name="Rectangle 16">
            <a:extLst>
              <a:ext uri="{FF2B5EF4-FFF2-40B4-BE49-F238E27FC236}">
                <a16:creationId xmlns:a16="http://schemas.microsoft.com/office/drawing/2014/main" id="{155023D7-E226-4FA9-A1B3-2B1B6399DAA9}"/>
              </a:ext>
            </a:extLst>
          </p:cNvPr>
          <p:cNvSpPr/>
          <p:nvPr/>
        </p:nvSpPr>
        <p:spPr>
          <a:xfrm rot="16200000">
            <a:off x="-9825296" y="-2200054"/>
            <a:ext cx="5114655" cy="2876993"/>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0" name="Diamond 19">
            <a:extLst>
              <a:ext uri="{FF2B5EF4-FFF2-40B4-BE49-F238E27FC236}">
                <a16:creationId xmlns:a16="http://schemas.microsoft.com/office/drawing/2014/main" id="{521CAC2F-D2A9-4962-97E5-4390E77BDBE0}"/>
              </a:ext>
            </a:extLst>
          </p:cNvPr>
          <p:cNvSpPr/>
          <p:nvPr/>
        </p:nvSpPr>
        <p:spPr>
          <a:xfrm rot="16200000">
            <a:off x="-9886800" y="-3380390"/>
            <a:ext cx="5237664" cy="5237664"/>
          </a:xfrm>
          <a:prstGeom prst="diamond">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4DA780B8-7BB7-4E3B-8F9C-D1DAE703EBBE}"/>
              </a:ext>
            </a:extLst>
          </p:cNvPr>
          <p:cNvSpPr/>
          <p:nvPr/>
        </p:nvSpPr>
        <p:spPr>
          <a:xfrm rot="16200000">
            <a:off x="-9628639" y="-3122229"/>
            <a:ext cx="4721342" cy="4721341"/>
          </a:xfrm>
          <a:prstGeom prst="diamond">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E3D2DB7-2A9E-4254-94A5-427161D1031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10857058" y="933090"/>
            <a:ext cx="3895557" cy="1725360"/>
          </a:xfrm>
          <a:prstGeom prst="rect">
            <a:avLst/>
          </a:prstGeom>
        </p:spPr>
      </p:pic>
      <p:sp>
        <p:nvSpPr>
          <p:cNvPr id="23" name="Diamond 22">
            <a:extLst>
              <a:ext uri="{FF2B5EF4-FFF2-40B4-BE49-F238E27FC236}">
                <a16:creationId xmlns:a16="http://schemas.microsoft.com/office/drawing/2014/main" id="{10B23FD0-CE7F-47E2-A8A9-66FC11F57EAF}"/>
              </a:ext>
            </a:extLst>
          </p:cNvPr>
          <p:cNvSpPr/>
          <p:nvPr/>
        </p:nvSpPr>
        <p:spPr>
          <a:xfrm rot="16200000">
            <a:off x="-9112317" y="-2605906"/>
            <a:ext cx="3688697" cy="3688697"/>
          </a:xfrm>
          <a:prstGeom prst="diamond">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D5F0B942-8B92-4E2F-9F90-33CCC18D065A}"/>
              </a:ext>
            </a:extLst>
          </p:cNvPr>
          <p:cNvSpPr/>
          <p:nvPr/>
        </p:nvSpPr>
        <p:spPr>
          <a:xfrm rot="16200000">
            <a:off x="-6465017" y="1192191"/>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814AE261-CCF0-40EB-B1B4-5E48F0F85D67}"/>
              </a:ext>
            </a:extLst>
          </p:cNvPr>
          <p:cNvSpPr/>
          <p:nvPr/>
        </p:nvSpPr>
        <p:spPr>
          <a:xfrm rot="16200000">
            <a:off x="-9037074" y="-3810580"/>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图片 35">
            <a:extLst>
              <a:ext uri="{FF2B5EF4-FFF2-40B4-BE49-F238E27FC236}">
                <a16:creationId xmlns:a16="http://schemas.microsoft.com/office/drawing/2014/main" id="{D23CF1D9-5E1D-4D2D-9EC1-3D5A24EB30EE}"/>
              </a:ext>
            </a:extLst>
          </p:cNvPr>
          <p:cNvPicPr>
            <a:picLocks noChangeAspect="1"/>
          </p:cNvPicPr>
          <p:nvPr/>
        </p:nvPicPr>
        <p:blipFill>
          <a:blip r:embed="rId10"/>
          <a:stretch>
            <a:fillRect/>
          </a:stretch>
        </p:blipFill>
        <p:spPr>
          <a:xfrm rot="16200000" flipH="1">
            <a:off x="-8721089" y="1471206"/>
            <a:ext cx="293863" cy="294007"/>
          </a:xfrm>
          <a:prstGeom prst="rect">
            <a:avLst/>
          </a:prstGeom>
        </p:spPr>
      </p:pic>
      <p:sp>
        <p:nvSpPr>
          <p:cNvPr id="27" name="Diamond 26">
            <a:extLst>
              <a:ext uri="{FF2B5EF4-FFF2-40B4-BE49-F238E27FC236}">
                <a16:creationId xmlns:a16="http://schemas.microsoft.com/office/drawing/2014/main" id="{7C7273F8-26D3-44A7-B710-0B7F9E9C70CD}"/>
              </a:ext>
            </a:extLst>
          </p:cNvPr>
          <p:cNvSpPr/>
          <p:nvPr/>
        </p:nvSpPr>
        <p:spPr>
          <a:xfrm rot="16200000">
            <a:off x="-8722448" y="-2216038"/>
            <a:ext cx="2908960" cy="2908960"/>
          </a:xfrm>
          <a:prstGeom prst="diamond">
            <a:avLst/>
          </a:prstGeom>
          <a:solidFill>
            <a:schemeClr val="bg1">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EABDBCB-A446-46D5-8E3C-5CF4FF140B10}"/>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8210665" y="-2900718"/>
            <a:ext cx="3895557" cy="1725360"/>
          </a:xfrm>
          <a:prstGeom prst="rect">
            <a:avLst/>
          </a:prstGeom>
        </p:spPr>
      </p:pic>
      <p:pic>
        <p:nvPicPr>
          <p:cNvPr id="29" name="Picture 28">
            <a:extLst>
              <a:ext uri="{FF2B5EF4-FFF2-40B4-BE49-F238E27FC236}">
                <a16:creationId xmlns:a16="http://schemas.microsoft.com/office/drawing/2014/main" id="{63B02A12-9A56-4EC3-A522-ADFC4B14E5BC}"/>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6200000" flipH="1">
            <a:off x="-6771142" y="-3167974"/>
            <a:ext cx="1079680" cy="781302"/>
          </a:xfrm>
          <a:prstGeom prst="rect">
            <a:avLst/>
          </a:prstGeom>
        </p:spPr>
      </p:pic>
      <p:sp>
        <p:nvSpPr>
          <p:cNvPr id="30" name="TextBox 29">
            <a:extLst>
              <a:ext uri="{FF2B5EF4-FFF2-40B4-BE49-F238E27FC236}">
                <a16:creationId xmlns:a16="http://schemas.microsoft.com/office/drawing/2014/main" id="{43ED786B-1116-4B37-B8AF-06887EF4B7E7}"/>
              </a:ext>
            </a:extLst>
          </p:cNvPr>
          <p:cNvSpPr txBox="1"/>
          <p:nvPr/>
        </p:nvSpPr>
        <p:spPr>
          <a:xfrm rot="16200000">
            <a:off x="-9466562" y="-1697300"/>
            <a:ext cx="3821595" cy="1723549"/>
          </a:xfrm>
          <a:prstGeom prst="rect">
            <a:avLst/>
          </a:prstGeom>
          <a:noFill/>
        </p:spPr>
        <p:txBody>
          <a:bodyPr wrap="square" lIns="0" tIns="0" rIns="0" bIns="0" rtlCol="0">
            <a:spAutoFit/>
          </a:bodyPr>
          <a:lstStyle/>
          <a:p>
            <a:pPr algn="ctr"/>
            <a:r>
              <a:rPr lang="en-US" altLang="en-US" sz="2800" b="1">
                <a:solidFill>
                  <a:srgbClr val="FF0066"/>
                </a:solidFill>
                <a:latin typeface="Times New Roman" panose="02020603050405020304" pitchFamily="18" charset="0"/>
              </a:rPr>
              <a:t>1. </a:t>
            </a:r>
          </a:p>
          <a:p>
            <a:pPr algn="ctr"/>
            <a:r>
              <a:rPr lang="en-US" altLang="en-US" sz="2800" b="1">
                <a:solidFill>
                  <a:srgbClr val="FF0066"/>
                </a:solidFill>
                <a:latin typeface="Times New Roman" panose="02020603050405020304" pitchFamily="18" charset="0"/>
              </a:rPr>
              <a:t>Sự khác nhau giữa nam và nữ</a:t>
            </a:r>
            <a:br>
              <a:rPr lang="en-US" altLang="en-US" sz="2800" b="1">
                <a:solidFill>
                  <a:srgbClr val="FF0066"/>
                </a:solidFill>
                <a:latin typeface="Times New Roman" panose="02020603050405020304" pitchFamily="18" charset="0"/>
              </a:rPr>
            </a:br>
            <a:r>
              <a:rPr lang="en-US" altLang="en-US" sz="2800" b="1">
                <a:solidFill>
                  <a:srgbClr val="FF0066"/>
                </a:solidFill>
                <a:latin typeface="Times New Roman" panose="02020603050405020304" pitchFamily="18" charset="0"/>
              </a:rPr>
              <a:t> về mặt sinh học</a:t>
            </a:r>
            <a:endParaRPr lang="en-US" sz="2800" b="1">
              <a:solidFill>
                <a:srgbClr val="00B0F0"/>
              </a:solidFill>
              <a:latin typeface="Times New Roman" panose="02020603050405020304" pitchFamily="18" charset="0"/>
              <a:cs typeface="Times New Roman" panose="02020603050405020304" pitchFamily="18" charset="0"/>
            </a:endParaRPr>
          </a:p>
        </p:txBody>
      </p:sp>
      <p:pic>
        <p:nvPicPr>
          <p:cNvPr id="31" name="图片 6">
            <a:extLst>
              <a:ext uri="{FF2B5EF4-FFF2-40B4-BE49-F238E27FC236}">
                <a16:creationId xmlns:a16="http://schemas.microsoft.com/office/drawing/2014/main" id="{0249441E-9BAA-4FC9-9073-99E98E917CB9}"/>
              </a:ext>
            </a:extLst>
          </p:cNvPr>
          <p:cNvPicPr>
            <a:picLocks noChangeAspect="1"/>
          </p:cNvPicPr>
          <p:nvPr/>
        </p:nvPicPr>
        <p:blipFill rotWithShape="1">
          <a:blip r:embed="rId12" cstate="screen"/>
          <a:srcRect r="47310"/>
          <a:stretch/>
        </p:blipFill>
        <p:spPr>
          <a:xfrm rot="16200000">
            <a:off x="-7076670" y="559750"/>
            <a:ext cx="1611340" cy="860700"/>
          </a:xfrm>
          <a:prstGeom prst="rect">
            <a:avLst/>
          </a:prstGeom>
        </p:spPr>
      </p:pic>
      <p:pic>
        <p:nvPicPr>
          <p:cNvPr id="32" name="图片 6">
            <a:extLst>
              <a:ext uri="{FF2B5EF4-FFF2-40B4-BE49-F238E27FC236}">
                <a16:creationId xmlns:a16="http://schemas.microsoft.com/office/drawing/2014/main" id="{40321570-4C37-4E29-8A26-51CFD34CFBA6}"/>
              </a:ext>
            </a:extLst>
          </p:cNvPr>
          <p:cNvPicPr>
            <a:picLocks noChangeAspect="1"/>
          </p:cNvPicPr>
          <p:nvPr/>
        </p:nvPicPr>
        <p:blipFill rotWithShape="1">
          <a:blip r:embed="rId12" cstate="screen"/>
          <a:srcRect l="44600"/>
          <a:stretch/>
        </p:blipFill>
        <p:spPr>
          <a:xfrm rot="16200000">
            <a:off x="-7141301" y="-1201114"/>
            <a:ext cx="1694230" cy="860700"/>
          </a:xfrm>
          <a:prstGeom prst="rect">
            <a:avLst/>
          </a:prstGeom>
        </p:spPr>
      </p:pic>
      <p:pic>
        <p:nvPicPr>
          <p:cNvPr id="33" name="图片 35">
            <a:extLst>
              <a:ext uri="{FF2B5EF4-FFF2-40B4-BE49-F238E27FC236}">
                <a16:creationId xmlns:a16="http://schemas.microsoft.com/office/drawing/2014/main" id="{15B9923D-222C-4232-AEAD-1288103844B9}"/>
              </a:ext>
            </a:extLst>
          </p:cNvPr>
          <p:cNvPicPr>
            <a:picLocks noChangeAspect="1"/>
          </p:cNvPicPr>
          <p:nvPr/>
        </p:nvPicPr>
        <p:blipFill>
          <a:blip r:embed="rId10"/>
          <a:stretch>
            <a:fillRect/>
          </a:stretch>
        </p:blipFill>
        <p:spPr>
          <a:xfrm rot="16200000" flipH="1">
            <a:off x="-8458200" y="1342126"/>
            <a:ext cx="293863" cy="294007"/>
          </a:xfrm>
          <a:prstGeom prst="rect">
            <a:avLst/>
          </a:prstGeom>
        </p:spPr>
      </p:pic>
      <p:pic>
        <p:nvPicPr>
          <p:cNvPr id="34" name="图片 35">
            <a:extLst>
              <a:ext uri="{FF2B5EF4-FFF2-40B4-BE49-F238E27FC236}">
                <a16:creationId xmlns:a16="http://schemas.microsoft.com/office/drawing/2014/main" id="{9B84628D-7474-425B-8B37-BC56479BF97A}"/>
              </a:ext>
            </a:extLst>
          </p:cNvPr>
          <p:cNvPicPr>
            <a:picLocks noChangeAspect="1"/>
          </p:cNvPicPr>
          <p:nvPr/>
        </p:nvPicPr>
        <p:blipFill>
          <a:blip r:embed="rId10"/>
          <a:stretch>
            <a:fillRect/>
          </a:stretch>
        </p:blipFill>
        <p:spPr>
          <a:xfrm rot="16200000" flipH="1">
            <a:off x="-8456187" y="838557"/>
            <a:ext cx="293863" cy="294007"/>
          </a:xfrm>
          <a:prstGeom prst="rect">
            <a:avLst/>
          </a:prstGeom>
        </p:spPr>
      </p:pic>
      <p:pic>
        <p:nvPicPr>
          <p:cNvPr id="35" name="图片 35">
            <a:extLst>
              <a:ext uri="{FF2B5EF4-FFF2-40B4-BE49-F238E27FC236}">
                <a16:creationId xmlns:a16="http://schemas.microsoft.com/office/drawing/2014/main" id="{FC64FF5E-EAB2-4964-A596-35FF60950B10}"/>
              </a:ext>
            </a:extLst>
          </p:cNvPr>
          <p:cNvPicPr>
            <a:picLocks noChangeAspect="1"/>
          </p:cNvPicPr>
          <p:nvPr/>
        </p:nvPicPr>
        <p:blipFill>
          <a:blip r:embed="rId10"/>
          <a:stretch>
            <a:fillRect/>
          </a:stretch>
        </p:blipFill>
        <p:spPr>
          <a:xfrm rot="16200000" flipH="1">
            <a:off x="-8676864" y="1124901"/>
            <a:ext cx="293863" cy="294007"/>
          </a:xfrm>
          <a:prstGeom prst="rect">
            <a:avLst/>
          </a:prstGeom>
        </p:spPr>
      </p:pic>
      <p:pic>
        <p:nvPicPr>
          <p:cNvPr id="36" name="图片 21">
            <a:extLst>
              <a:ext uri="{FF2B5EF4-FFF2-40B4-BE49-F238E27FC236}">
                <a16:creationId xmlns:a16="http://schemas.microsoft.com/office/drawing/2014/main" id="{9C2E9DDE-54A6-4C4B-A57C-0327ACA1BEAB}"/>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rot="15875890">
            <a:off x="-8665361" y="-3420501"/>
            <a:ext cx="668035" cy="7761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6082"/>
                                        </p:tgtEl>
                                        <p:attrNameLst>
                                          <p:attrName>style.visibility</p:attrName>
                                        </p:attrNameLst>
                                      </p:cBhvr>
                                      <p:to>
                                        <p:strVal val="visible"/>
                                      </p:to>
                                    </p:set>
                                    <p:animEffect transition="in" filter="barn(inVertical)">
                                      <p:cBhvr>
                                        <p:cTn id="34" dur="500"/>
                                        <p:tgtEl>
                                          <p:spTgt spid="4608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6085"/>
                                        </p:tgtEl>
                                        <p:attrNameLst>
                                          <p:attrName>style.visibility</p:attrName>
                                        </p:attrNameLst>
                                      </p:cBhvr>
                                      <p:to>
                                        <p:strVal val="visible"/>
                                      </p:to>
                                    </p:set>
                                    <p:animEffect transition="in" filter="barn(inVertical)">
                                      <p:cBhvr>
                                        <p:cTn id="39" dur="500"/>
                                        <p:tgtEl>
                                          <p:spTgt spid="4608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p:bldP spid="46085" grpId="0" animBg="1"/>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0AE98A0-0C94-4747-B980-6C972F980CD1}"/>
              </a:ext>
            </a:extLst>
          </p:cNvPr>
          <p:cNvSpPr/>
          <p:nvPr/>
        </p:nvSpPr>
        <p:spPr>
          <a:xfrm>
            <a:off x="0" y="0"/>
            <a:ext cx="12192000" cy="6858000"/>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F8A"/>
              </a:solidFill>
              <a:latin typeface="Times New Roman" pitchFamily="18" charset="0"/>
              <a:cs typeface="Times New Roman" pitchFamily="18" charset="0"/>
            </a:endParaRPr>
          </a:p>
        </p:txBody>
      </p:sp>
      <p:pic>
        <p:nvPicPr>
          <p:cNvPr id="18" name="Picture 17">
            <a:extLst>
              <a:ext uri="{FF2B5EF4-FFF2-40B4-BE49-F238E27FC236}">
                <a16:creationId xmlns:a16="http://schemas.microsoft.com/office/drawing/2014/main" id="{CAF094EF-3F85-49E6-93BF-EF9A7FDA7E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745488" y="-2759262"/>
            <a:ext cx="9285989" cy="4112808"/>
          </a:xfrm>
          <a:prstGeom prst="rect">
            <a:avLst/>
          </a:prstGeom>
        </p:spPr>
      </p:pic>
      <p:pic>
        <p:nvPicPr>
          <p:cNvPr id="20" name="Picture 19">
            <a:extLst>
              <a:ext uri="{FF2B5EF4-FFF2-40B4-BE49-F238E27FC236}">
                <a16:creationId xmlns:a16="http://schemas.microsoft.com/office/drawing/2014/main" id="{F9CCEE4D-0791-4B8C-AB6D-C807510D40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2" name="Cloud 1">
            <a:extLst>
              <a:ext uri="{FF2B5EF4-FFF2-40B4-BE49-F238E27FC236}">
                <a16:creationId xmlns:a16="http://schemas.microsoft.com/office/drawing/2014/main" id="{5BA79280-C04B-44BF-8B6F-F060C3DED1FE}"/>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3" name="Cloud 22">
            <a:extLst>
              <a:ext uri="{FF2B5EF4-FFF2-40B4-BE49-F238E27FC236}">
                <a16:creationId xmlns:a16="http://schemas.microsoft.com/office/drawing/2014/main" id="{B3368A51-706D-4724-812B-821A0E632FC2}"/>
              </a:ext>
            </a:extLst>
          </p:cNvPr>
          <p:cNvSpPr/>
          <p:nvPr/>
        </p:nvSpPr>
        <p:spPr>
          <a:xfrm>
            <a:off x="10962389" y="-564866"/>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13" name="图片 6">
            <a:extLst>
              <a:ext uri="{FF2B5EF4-FFF2-40B4-BE49-F238E27FC236}">
                <a16:creationId xmlns:a16="http://schemas.microsoft.com/office/drawing/2014/main" id="{CAF88BA5-B7A9-4E6A-B99B-8792A0BBF5F1}"/>
              </a:ext>
            </a:extLst>
          </p:cNvPr>
          <p:cNvPicPr>
            <a:picLocks noChangeAspect="1"/>
          </p:cNvPicPr>
          <p:nvPr/>
        </p:nvPicPr>
        <p:blipFill rotWithShape="1">
          <a:blip r:embed="rId4" cstate="screen"/>
          <a:srcRect r="47310"/>
          <a:stretch/>
        </p:blipFill>
        <p:spPr>
          <a:xfrm>
            <a:off x="9754444" y="4943714"/>
            <a:ext cx="3021756" cy="1614077"/>
          </a:xfrm>
          <a:prstGeom prst="rect">
            <a:avLst/>
          </a:prstGeom>
        </p:spPr>
      </p:pic>
      <p:sp>
        <p:nvSpPr>
          <p:cNvPr id="3" name="Oval 2">
            <a:extLst>
              <a:ext uri="{FF2B5EF4-FFF2-40B4-BE49-F238E27FC236}">
                <a16:creationId xmlns:a16="http://schemas.microsoft.com/office/drawing/2014/main" id="{3588D133-8F27-4E7A-A9ED-509666A42EA1}"/>
              </a:ext>
            </a:extLst>
          </p:cNvPr>
          <p:cNvSpPr/>
          <p:nvPr/>
        </p:nvSpPr>
        <p:spPr>
          <a:xfrm>
            <a:off x="479424" y="-2187576"/>
            <a:ext cx="11233153" cy="11233153"/>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5" name="Oval 14">
            <a:extLst>
              <a:ext uri="{FF2B5EF4-FFF2-40B4-BE49-F238E27FC236}">
                <a16:creationId xmlns:a16="http://schemas.microsoft.com/office/drawing/2014/main" id="{DD02E1E3-893E-4A16-B31E-3FBE95A71190}"/>
              </a:ext>
            </a:extLst>
          </p:cNvPr>
          <p:cNvSpPr/>
          <p:nvPr/>
        </p:nvSpPr>
        <p:spPr>
          <a:xfrm>
            <a:off x="1107187" y="-1559813"/>
            <a:ext cx="9977626" cy="9977626"/>
          </a:xfrm>
          <a:prstGeom prst="ellipse">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6" name="Oval 15">
            <a:extLst>
              <a:ext uri="{FF2B5EF4-FFF2-40B4-BE49-F238E27FC236}">
                <a16:creationId xmlns:a16="http://schemas.microsoft.com/office/drawing/2014/main" id="{8B362DAB-84D7-45F0-8657-BA765258D029}"/>
              </a:ext>
            </a:extLst>
          </p:cNvPr>
          <p:cNvSpPr/>
          <p:nvPr/>
        </p:nvSpPr>
        <p:spPr>
          <a:xfrm>
            <a:off x="1727464" y="-939536"/>
            <a:ext cx="8567029" cy="8567029"/>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Oval 18">
            <a:extLst>
              <a:ext uri="{FF2B5EF4-FFF2-40B4-BE49-F238E27FC236}">
                <a16:creationId xmlns:a16="http://schemas.microsoft.com/office/drawing/2014/main" id="{797FCFDF-95AD-46B3-A2DC-EC89E7F228B5}"/>
              </a:ext>
            </a:extLst>
          </p:cNvPr>
          <p:cNvSpPr/>
          <p:nvPr/>
        </p:nvSpPr>
        <p:spPr>
          <a:xfrm>
            <a:off x="2350962" y="-316038"/>
            <a:ext cx="7490077" cy="7490077"/>
          </a:xfrm>
          <a:prstGeom prst="ellipse">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CEF499B7-6A53-4265-A615-999E5046B2FF}"/>
              </a:ext>
            </a:extLst>
          </p:cNvPr>
          <p:cNvSpPr txBox="1"/>
          <p:nvPr/>
        </p:nvSpPr>
        <p:spPr>
          <a:xfrm>
            <a:off x="2867605" y="1905506"/>
            <a:ext cx="6456791" cy="3046988"/>
          </a:xfrm>
          <a:prstGeom prst="rect">
            <a:avLst/>
          </a:prstGeom>
          <a:noFill/>
        </p:spPr>
        <p:txBody>
          <a:bodyPr wrap="square" lIns="0" tIns="0" rIns="0" bIns="0" rtlCol="0">
            <a:spAutoFit/>
          </a:bodyPr>
          <a:lstStyle/>
          <a:p>
            <a:pPr algn="ctr">
              <a:spcBef>
                <a:spcPct val="50000"/>
              </a:spcBef>
            </a:pPr>
            <a:r>
              <a:rPr lang="en-US" altLang="en-US" sz="6600" b="1">
                <a:solidFill>
                  <a:srgbClr val="FF0066"/>
                </a:solidFill>
                <a:latin typeface="Times New Roman" pitchFamily="18" charset="0"/>
                <a:cs typeface="Times New Roman" pitchFamily="18" charset="0"/>
              </a:rPr>
              <a:t> Một số quan niệm xã hội về nam và nữ</a:t>
            </a:r>
          </a:p>
        </p:txBody>
      </p:sp>
      <p:pic>
        <p:nvPicPr>
          <p:cNvPr id="22" name="图片 3">
            <a:extLst>
              <a:ext uri="{FF2B5EF4-FFF2-40B4-BE49-F238E27FC236}">
                <a16:creationId xmlns:a16="http://schemas.microsoft.com/office/drawing/2014/main" id="{9245A040-0F1B-4024-87B6-287EF3876B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229" y="3810000"/>
            <a:ext cx="3235820" cy="3235820"/>
          </a:xfrm>
          <a:prstGeom prst="rect">
            <a:avLst/>
          </a:prstGeom>
        </p:spPr>
      </p:pic>
      <p:pic>
        <p:nvPicPr>
          <p:cNvPr id="24" name="Picture 23">
            <a:extLst>
              <a:ext uri="{FF2B5EF4-FFF2-40B4-BE49-F238E27FC236}">
                <a16:creationId xmlns:a16="http://schemas.microsoft.com/office/drawing/2014/main" id="{C19780B7-6C14-4776-81B8-A710B3E1E788}"/>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0432200">
            <a:off x="10630973" y="-48284"/>
            <a:ext cx="1612100" cy="1166584"/>
          </a:xfrm>
          <a:prstGeom prst="rect">
            <a:avLst/>
          </a:prstGeom>
        </p:spPr>
      </p:pic>
    </p:spTree>
    <p:extLst>
      <p:ext uri="{BB962C8B-B14F-4D97-AF65-F5344CB8AC3E}">
        <p14:creationId xmlns:p14="http://schemas.microsoft.com/office/powerpoint/2010/main" val="2179785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iterate type="lt">
                                    <p:tmPct val="0"/>
                                  </p:iterate>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subTnLst>
                                    <p:animClr clrSpc="rgb" dir="cw">
                                      <p:cBhvr override="childStyle">
                                        <p:cTn dur="1" fill="hold" display="0" masterRel="nextClick" afterEffect="1"/>
                                        <p:tgtEl>
                                          <p:spTgt spid="21"/>
                                        </p:tgtEl>
                                        <p:attrNameLst>
                                          <p:attrName>ppt_c</p:attrName>
                                        </p:attrNameLst>
                                      </p:cBhvr>
                                      <p:to>
                                        <a:srgbClr val="FF3300"/>
                                      </p:to>
                                    </p:animClr>
                                  </p:subTnLst>
                                </p:cTn>
                              </p:par>
                              <p:par>
                                <p:cTn id="20" presetID="19" presetClass="emph" presetSubtype="0" fill="hold" grpId="1" nodeType="withEffect">
                                  <p:stCondLst>
                                    <p:cond delay="0"/>
                                  </p:stCondLst>
                                  <p:iterate type="lt">
                                    <p:tmPct val="10000"/>
                                  </p:iterate>
                                  <p:childTnLst>
                                    <p:animClr clrSpc="rgb" dir="cw">
                                      <p:cBhvr override="childStyle">
                                        <p:cTn id="21" dur="1000" fill="hold"/>
                                        <p:tgtEl>
                                          <p:spTgt spid="21"/>
                                        </p:tgtEl>
                                        <p:attrNameLst>
                                          <p:attrName>style.color</p:attrName>
                                        </p:attrNameLst>
                                      </p:cBhvr>
                                      <p:to>
                                        <a:schemeClr val="accent2"/>
                                      </p:to>
                                    </p:animClr>
                                    <p:animClr clrSpc="rgb" dir="cw">
                                      <p:cBhvr>
                                        <p:cTn id="22" dur="1000" fill="hold"/>
                                        <p:tgtEl>
                                          <p:spTgt spid="21"/>
                                        </p:tgtEl>
                                        <p:attrNameLst>
                                          <p:attrName>fillcolor</p:attrName>
                                        </p:attrNameLst>
                                      </p:cBhvr>
                                      <p:to>
                                        <a:schemeClr val="accent2"/>
                                      </p:to>
                                    </p:animClr>
                                    <p:set>
                                      <p:cBhvr>
                                        <p:cTn id="23" dur="1000" fill="hold"/>
                                        <p:tgtEl>
                                          <p:spTgt spid="21"/>
                                        </p:tgtEl>
                                        <p:attrNameLst>
                                          <p:attrName>fill.type</p:attrName>
                                        </p:attrNameLst>
                                      </p:cBhvr>
                                      <p:to>
                                        <p:strVal val="solid"/>
                                      </p:to>
                                    </p:set>
                                    <p:set>
                                      <p:cBhvr>
                                        <p:cTn id="24" dur="1000" fill="hold"/>
                                        <p:tgtEl>
                                          <p:spTgt spid="21"/>
                                        </p:tgtEl>
                                        <p:attrNameLst>
                                          <p:attrName>fill.on</p:attrName>
                                        </p:attrNameLst>
                                      </p:cBhvr>
                                      <p:to>
                                        <p:strVal val="true"/>
                                      </p:to>
                                    </p:set>
                                  </p:childTnLst>
                                  <p:subTnLst>
                                    <p:animClr clrSpc="rgb" dir="cw">
                                      <p:cBhvr override="childStyle">
                                        <p:cTn dur="1" fill="hold" display="0" masterRel="nextClick" afterEffect="1"/>
                                        <p:tgtEl>
                                          <p:spTgt spid="21"/>
                                        </p:tgtEl>
                                        <p:attrNameLst>
                                          <p:attrName>ppt_c</p:attrName>
                                        </p:attrNameLst>
                                      </p:cBhvr>
                                      <p:to>
                                        <a:srgbClr val="FF3300"/>
                                      </p:to>
                                    </p:animClr>
                                  </p:sub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a:extLst>
              <a:ext uri="{FF2B5EF4-FFF2-40B4-BE49-F238E27FC236}">
                <a16:creationId xmlns:a16="http://schemas.microsoft.com/office/drawing/2014/main" id="{EC11C4EE-7FB6-482A-827A-6783511B7BF7}"/>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id="{E2C7265E-4F0A-43C6-9BA3-10A0CF10ED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602811" y="3879044"/>
            <a:ext cx="9285989" cy="4112808"/>
          </a:xfrm>
          <a:prstGeom prst="rect">
            <a:avLst/>
          </a:prstGeom>
        </p:spPr>
      </p:pic>
      <p:pic>
        <p:nvPicPr>
          <p:cNvPr id="19" name="Picture 18">
            <a:extLst>
              <a:ext uri="{FF2B5EF4-FFF2-40B4-BE49-F238E27FC236}">
                <a16:creationId xmlns:a16="http://schemas.microsoft.com/office/drawing/2014/main" id="{386EC387-7902-44CB-9DA3-FFDB40A260ED}"/>
              </a:ext>
            </a:extLst>
          </p:cNvPr>
          <p:cNvPicPr>
            <a:picLocks noChangeAspect="1"/>
          </p:cNvPicPr>
          <p:nvPr/>
        </p:nvPicPr>
        <p:blipFill rotWithShape="1">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7268" t="5610" r="9158" b="9438"/>
          <a:stretch/>
        </p:blipFill>
        <p:spPr>
          <a:xfrm>
            <a:off x="1905000" y="2133599"/>
            <a:ext cx="5181600" cy="4543865"/>
          </a:xfrm>
          <a:prstGeom prst="rect">
            <a:avLst/>
          </a:prstGeom>
        </p:spPr>
      </p:pic>
      <p:pic>
        <p:nvPicPr>
          <p:cNvPr id="20" name="Picture 19">
            <a:extLst>
              <a:ext uri="{FF2B5EF4-FFF2-40B4-BE49-F238E27FC236}">
                <a16:creationId xmlns:a16="http://schemas.microsoft.com/office/drawing/2014/main" id="{9C351C92-A0E7-4688-B31F-FE5BBEFE0F88}"/>
              </a:ext>
            </a:extLst>
          </p:cNvPr>
          <p:cNvPicPr>
            <a:picLocks noChangeAspect="1"/>
          </p:cNvPicPr>
          <p:nvPr/>
        </p:nvPicPr>
        <p:blipFill rotWithShape="1">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2224" t="44738" r="6604" b="11110"/>
          <a:stretch/>
        </p:blipFill>
        <p:spPr>
          <a:xfrm>
            <a:off x="6545809" y="2163909"/>
            <a:ext cx="5715000" cy="3297023"/>
          </a:xfrm>
          <a:prstGeom prst="rect">
            <a:avLst/>
          </a:prstGeom>
        </p:spPr>
      </p:pic>
      <p:pic>
        <p:nvPicPr>
          <p:cNvPr id="21" name="Picture 20">
            <a:extLst>
              <a:ext uri="{FF2B5EF4-FFF2-40B4-BE49-F238E27FC236}">
                <a16:creationId xmlns:a16="http://schemas.microsoft.com/office/drawing/2014/main" id="{6794AA64-2659-4752-AA26-7BAFECD253C1}"/>
              </a:ext>
            </a:extLst>
          </p:cNvPr>
          <p:cNvPicPr>
            <a:picLocks noChangeAspect="1"/>
          </p:cNvPicPr>
          <p:nvPr/>
        </p:nvPicPr>
        <p:blipFill rotWithShape="1">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12422" t="4425" r="7143"/>
          <a:stretch/>
        </p:blipFill>
        <p:spPr>
          <a:xfrm rot="301866">
            <a:off x="125164" y="1472589"/>
            <a:ext cx="3414486" cy="3438152"/>
          </a:xfrm>
          <a:prstGeom prst="rect">
            <a:avLst/>
          </a:prstGeom>
        </p:spPr>
      </p:pic>
      <p:pic>
        <p:nvPicPr>
          <p:cNvPr id="12" name="Picture 11">
            <a:extLst>
              <a:ext uri="{FF2B5EF4-FFF2-40B4-BE49-F238E27FC236}">
                <a16:creationId xmlns:a16="http://schemas.microsoft.com/office/drawing/2014/main" id="{7862B0BF-061A-46C5-9E54-CA61DF1420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334356" y="-2350538"/>
            <a:ext cx="9285989" cy="4112808"/>
          </a:xfrm>
          <a:prstGeom prst="rect">
            <a:avLst/>
          </a:prstGeom>
        </p:spPr>
      </p:pic>
      <p:sp>
        <p:nvSpPr>
          <p:cNvPr id="7" name="TextBox 6">
            <a:extLst>
              <a:ext uri="{FF2B5EF4-FFF2-40B4-BE49-F238E27FC236}">
                <a16:creationId xmlns:a16="http://schemas.microsoft.com/office/drawing/2014/main" id="{9308C2A6-A63B-42BE-9578-330980638CED}"/>
              </a:ext>
            </a:extLst>
          </p:cNvPr>
          <p:cNvSpPr txBox="1"/>
          <p:nvPr/>
        </p:nvSpPr>
        <p:spPr>
          <a:xfrm>
            <a:off x="347703" y="330208"/>
            <a:ext cx="11768097" cy="1231106"/>
          </a:xfrm>
          <a:prstGeom prst="rect">
            <a:avLst/>
          </a:prstGeom>
          <a:noFill/>
        </p:spPr>
        <p:txBody>
          <a:bodyPr wrap="square" lIns="0" tIns="0" rIns="0" bIns="0" rtlCol="0">
            <a:spAutoFit/>
          </a:bodyPr>
          <a:lstStyle/>
          <a:p>
            <a:pPr algn="l"/>
            <a:r>
              <a:rPr lang="en-US" sz="4000" b="1">
                <a:solidFill>
                  <a:schemeClr val="accent6">
                    <a:lumMod val="75000"/>
                  </a:schemeClr>
                </a:solidFill>
                <a:latin typeface="Times New Roman" pitchFamily="18" charset="0"/>
                <a:cs typeface="Times New Roman" panose="02020603050405020304" pitchFamily="18" charset="0"/>
              </a:rPr>
              <a:t>1. Bạn có đồng ý với những câu dưới đây không? </a:t>
            </a:r>
            <a:br>
              <a:rPr lang="en-US" sz="4000" b="1">
                <a:solidFill>
                  <a:schemeClr val="accent6">
                    <a:lumMod val="75000"/>
                  </a:schemeClr>
                </a:solidFill>
                <a:latin typeface="Times New Roman" pitchFamily="18" charset="0"/>
                <a:cs typeface="Times New Roman" panose="02020603050405020304" pitchFamily="18" charset="0"/>
              </a:rPr>
            </a:br>
            <a:r>
              <a:rPr lang="en-US" sz="4000" b="1">
                <a:solidFill>
                  <a:schemeClr val="accent6">
                    <a:lumMod val="75000"/>
                  </a:schemeClr>
                </a:solidFill>
                <a:latin typeface="Times New Roman" pitchFamily="18" charset="0"/>
                <a:cs typeface="Times New Roman" panose="02020603050405020304" pitchFamily="18" charset="0"/>
              </a:rPr>
              <a:t>Hãy giải thích tại sao bạn đồng ý hoặc không đồng ý.</a:t>
            </a:r>
          </a:p>
        </p:txBody>
      </p:sp>
      <p:sp>
        <p:nvSpPr>
          <p:cNvPr id="8" name="TextBox 7">
            <a:extLst>
              <a:ext uri="{FF2B5EF4-FFF2-40B4-BE49-F238E27FC236}">
                <a16:creationId xmlns:a16="http://schemas.microsoft.com/office/drawing/2014/main" id="{F8E233D8-6935-4E5F-A765-77DE2401E98B}"/>
              </a:ext>
            </a:extLst>
          </p:cNvPr>
          <p:cNvSpPr txBox="1"/>
          <p:nvPr/>
        </p:nvSpPr>
        <p:spPr>
          <a:xfrm>
            <a:off x="601782" y="2723310"/>
            <a:ext cx="2463430" cy="1569660"/>
          </a:xfrm>
          <a:prstGeom prst="rect">
            <a:avLst/>
          </a:prstGeom>
          <a:noFill/>
        </p:spPr>
        <p:txBody>
          <a:bodyPr wrap="square" lIns="0" tIns="0" rIns="0" bIns="0" rtlCol="0">
            <a:spAutoFit/>
          </a:bodyPr>
          <a:lstStyle/>
          <a:p>
            <a:pPr algn="just"/>
            <a:r>
              <a:rPr lang="en-US" sz="3400">
                <a:solidFill>
                  <a:schemeClr val="tx1">
                    <a:lumMod val="85000"/>
                    <a:lumOff val="15000"/>
                  </a:schemeClr>
                </a:solidFill>
                <a:latin typeface="Times New Roman" pitchFamily="18" charset="0"/>
                <a:cs typeface="Times New Roman" panose="02020603050405020304" pitchFamily="18" charset="0"/>
              </a:rPr>
              <a:t>a) Công việc nội trợ là của phụ nữ.</a:t>
            </a:r>
          </a:p>
        </p:txBody>
      </p:sp>
      <p:sp>
        <p:nvSpPr>
          <p:cNvPr id="9" name="TextBox 8">
            <a:extLst>
              <a:ext uri="{FF2B5EF4-FFF2-40B4-BE49-F238E27FC236}">
                <a16:creationId xmlns:a16="http://schemas.microsoft.com/office/drawing/2014/main" id="{4C94A3EB-D84C-4C51-95B4-519FE11EAE09}"/>
              </a:ext>
            </a:extLst>
          </p:cNvPr>
          <p:cNvSpPr txBox="1"/>
          <p:nvPr/>
        </p:nvSpPr>
        <p:spPr>
          <a:xfrm>
            <a:off x="3733800" y="4079319"/>
            <a:ext cx="2573292" cy="2092881"/>
          </a:xfrm>
          <a:prstGeom prst="rect">
            <a:avLst/>
          </a:prstGeom>
          <a:noFill/>
        </p:spPr>
        <p:txBody>
          <a:bodyPr wrap="square" lIns="0" tIns="0" rIns="0" bIns="0" rtlCol="0">
            <a:spAutoFit/>
          </a:bodyPr>
          <a:lstStyle/>
          <a:p>
            <a:pPr algn="just"/>
            <a:r>
              <a:rPr lang="en-US" sz="3400">
                <a:solidFill>
                  <a:schemeClr val="tx1">
                    <a:lumMod val="85000"/>
                    <a:lumOff val="15000"/>
                  </a:schemeClr>
                </a:solidFill>
                <a:latin typeface="Times New Roman" pitchFamily="18" charset="0"/>
                <a:cs typeface="Times New Roman" panose="02020603050405020304" pitchFamily="18" charset="0"/>
              </a:rPr>
              <a:t>b) Đàn ông là người kiếm tiền nuôi cả gia đình.</a:t>
            </a:r>
          </a:p>
        </p:txBody>
      </p:sp>
      <p:sp>
        <p:nvSpPr>
          <p:cNvPr id="10" name="TextBox 9">
            <a:extLst>
              <a:ext uri="{FF2B5EF4-FFF2-40B4-BE49-F238E27FC236}">
                <a16:creationId xmlns:a16="http://schemas.microsoft.com/office/drawing/2014/main" id="{ABCBB1DA-DA86-4425-9BB5-FB496185539B}"/>
              </a:ext>
            </a:extLst>
          </p:cNvPr>
          <p:cNvSpPr txBox="1"/>
          <p:nvPr/>
        </p:nvSpPr>
        <p:spPr>
          <a:xfrm>
            <a:off x="7290312" y="3018651"/>
            <a:ext cx="4225994" cy="1569660"/>
          </a:xfrm>
          <a:prstGeom prst="rect">
            <a:avLst/>
          </a:prstGeom>
          <a:noFill/>
        </p:spPr>
        <p:txBody>
          <a:bodyPr wrap="square" lIns="0" tIns="0" rIns="0" bIns="0" rtlCol="0">
            <a:spAutoFit/>
          </a:bodyPr>
          <a:lstStyle/>
          <a:p>
            <a:pPr algn="l"/>
            <a:r>
              <a:rPr lang="en-US" sz="3400">
                <a:solidFill>
                  <a:schemeClr val="tx1">
                    <a:lumMod val="85000"/>
                    <a:lumOff val="15000"/>
                  </a:schemeClr>
                </a:solidFill>
                <a:latin typeface="Times New Roman" pitchFamily="18" charset="0"/>
                <a:cs typeface="Times New Roman" panose="02020603050405020304" pitchFamily="18" charset="0"/>
              </a:rPr>
              <a:t>c) Con gái nên học nữ công gia chánh, con trai nên học kĩ thuật.</a:t>
            </a:r>
          </a:p>
        </p:txBody>
      </p:sp>
      <p:pic>
        <p:nvPicPr>
          <p:cNvPr id="22" name="Picture 9" descr="E:\0000000我图PPT\00001PNG素材\儿童卡通\tr.png">
            <a:extLst>
              <a:ext uri="{FF2B5EF4-FFF2-40B4-BE49-F238E27FC236}">
                <a16:creationId xmlns:a16="http://schemas.microsoft.com/office/drawing/2014/main" id="{94995ED4-209D-4218-AA41-6A99A4DCF5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91" y="4910274"/>
            <a:ext cx="2697811" cy="1812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629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0-#ppt_w/2"/>
                                          </p:val>
                                        </p:tav>
                                        <p:tav tm="100000">
                                          <p:val>
                                            <p:strVal val="#ppt_x"/>
                                          </p:val>
                                        </p:tav>
                                      </p:tavLst>
                                    </p:anim>
                                    <p:anim calcmode="lin" valueType="num">
                                      <p:cBhvr additive="base">
                                        <p:cTn id="8" dur="7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a:extLst>
              <a:ext uri="{FF2B5EF4-FFF2-40B4-BE49-F238E27FC236}">
                <a16:creationId xmlns:a16="http://schemas.microsoft.com/office/drawing/2014/main" id="{EC11C4EE-7FB6-482A-827A-6783511B7BF7}"/>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3">
            <a:extLst>
              <a:ext uri="{FF2B5EF4-FFF2-40B4-BE49-F238E27FC236}">
                <a16:creationId xmlns:a16="http://schemas.microsoft.com/office/drawing/2014/main" id="{38CD7875-07D9-4DB4-B46F-4BDDE11CDA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190942" y="-2530603"/>
            <a:ext cx="9285989" cy="4112808"/>
          </a:xfrm>
          <a:prstGeom prst="rect">
            <a:avLst/>
          </a:prstGeom>
        </p:spPr>
      </p:pic>
      <p:pic>
        <p:nvPicPr>
          <p:cNvPr id="15" name="Picture 14">
            <a:extLst>
              <a:ext uri="{FF2B5EF4-FFF2-40B4-BE49-F238E27FC236}">
                <a16:creationId xmlns:a16="http://schemas.microsoft.com/office/drawing/2014/main" id="{C35E652A-492C-439E-B66F-9EE42585F7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16" name="Cloud 15">
            <a:extLst>
              <a:ext uri="{FF2B5EF4-FFF2-40B4-BE49-F238E27FC236}">
                <a16:creationId xmlns:a16="http://schemas.microsoft.com/office/drawing/2014/main" id="{9470334E-E97D-4BEE-B3BD-F82D988F1B44}"/>
              </a:ext>
            </a:extLst>
          </p:cNvPr>
          <p:cNvSpPr/>
          <p:nvPr/>
        </p:nvSpPr>
        <p:spPr>
          <a:xfrm>
            <a:off x="-549413" y="5216712"/>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03FBF87-F245-4A17-8B8B-3942C3D22253}"/>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45385" y="-153043"/>
            <a:ext cx="13117195" cy="7125452"/>
          </a:xfrm>
          <a:prstGeom prst="rect">
            <a:avLst/>
          </a:prstGeom>
        </p:spPr>
      </p:pic>
      <p:pic>
        <p:nvPicPr>
          <p:cNvPr id="20" name="Picture 9" descr="E:\0000000我图PPT\00001PNG素材\儿童卡通\tr.png">
            <a:extLst>
              <a:ext uri="{FF2B5EF4-FFF2-40B4-BE49-F238E27FC236}">
                <a16:creationId xmlns:a16="http://schemas.microsoft.com/office/drawing/2014/main" id="{77DA141F-9734-4145-8972-7E26DA133F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15" y="4953000"/>
            <a:ext cx="2847899" cy="19133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E:\0000000我图PPT\00001PNG素材\儿童卡通\卡通人物.png">
            <a:extLst>
              <a:ext uri="{FF2B5EF4-FFF2-40B4-BE49-F238E27FC236}">
                <a16:creationId xmlns:a16="http://schemas.microsoft.com/office/drawing/2014/main" id="{46425BFA-C3B1-40FD-AC45-F59A4CF222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366383" y="-315869"/>
            <a:ext cx="2300940" cy="26018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343553-95C6-45B8-BE4D-E8DA94507FAF}"/>
              </a:ext>
            </a:extLst>
          </p:cNvPr>
          <p:cNvSpPr txBox="1"/>
          <p:nvPr/>
        </p:nvSpPr>
        <p:spPr>
          <a:xfrm>
            <a:off x="4644874" y="2210678"/>
            <a:ext cx="5791411" cy="3323987"/>
          </a:xfrm>
          <a:prstGeom prst="rect">
            <a:avLst/>
          </a:prstGeom>
          <a:noFill/>
        </p:spPr>
        <p:txBody>
          <a:bodyPr wrap="square" lIns="0" tIns="0" rIns="0" bIns="0" rtlCol="0">
            <a:spAutoFit/>
          </a:bodyPr>
          <a:lstStyle/>
          <a:p>
            <a:pPr algn="just"/>
            <a:r>
              <a:rPr lang="en-US" sz="3600">
                <a:solidFill>
                  <a:schemeClr val="accent6">
                    <a:lumMod val="75000"/>
                  </a:schemeClr>
                </a:solidFill>
                <a:latin typeface="Times New Roman" panose="02020603050405020304" pitchFamily="18" charset="0"/>
                <a:cs typeface="Times New Roman" panose="02020603050405020304" pitchFamily="18" charset="0"/>
              </a:rPr>
              <a:t>2. Trong gia đình, những yêu cầu hay cư xử của cha mẹ với con trai và con gái có khác nhau không và khác nhau như thế nào?</a:t>
            </a:r>
          </a:p>
          <a:p>
            <a:pPr algn="just"/>
            <a:r>
              <a:rPr lang="en-US" sz="3600">
                <a:solidFill>
                  <a:schemeClr val="accent6">
                    <a:lumMod val="75000"/>
                  </a:schemeClr>
                </a:solidFill>
                <a:latin typeface="Times New Roman" panose="02020603050405020304" pitchFamily="18" charset="0"/>
                <a:cs typeface="Times New Roman" panose="02020603050405020304" pitchFamily="18" charset="0"/>
              </a:rPr>
              <a:t>	Như vậy có hợp lí không?</a:t>
            </a:r>
          </a:p>
        </p:txBody>
      </p:sp>
    </p:spTree>
    <p:extLst>
      <p:ext uri="{BB962C8B-B14F-4D97-AF65-F5344CB8AC3E}">
        <p14:creationId xmlns:p14="http://schemas.microsoft.com/office/powerpoint/2010/main" val="2185275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0-#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9"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0-#ppt_w/2"/>
                                          </p:val>
                                        </p:tav>
                                        <p:tav tm="100000">
                                          <p:val>
                                            <p:strVal val="#ppt_x"/>
                                          </p:val>
                                        </p:tav>
                                      </p:tavLst>
                                    </p:anim>
                                    <p:anim calcmode="lin" valueType="num">
                                      <p:cBhvr additive="base">
                                        <p:cTn id="13" dur="1000" fill="hold"/>
                                        <p:tgtEl>
                                          <p:spTgt spid="21"/>
                                        </p:tgtEl>
                                        <p:attrNameLst>
                                          <p:attrName>ppt_y</p:attrName>
                                        </p:attrNameLst>
                                      </p:cBhvr>
                                      <p:tavLst>
                                        <p:tav tm="0">
                                          <p:val>
                                            <p:strVal val="0-#ppt_h/2"/>
                                          </p:val>
                                        </p:tav>
                                        <p:tav tm="100000">
                                          <p:val>
                                            <p:strVal val="#ppt_y"/>
                                          </p:val>
                                        </p:tav>
                                      </p:tavLst>
                                    </p:anim>
                                  </p:childTnLst>
                                </p:cTn>
                              </p:par>
                              <p:par>
                                <p:cTn id="14" presetID="42" presetClass="path" presetSubtype="0" accel="50000" decel="50000" fill="hold" nodeType="withEffect">
                                  <p:stCondLst>
                                    <p:cond delay="0"/>
                                  </p:stCondLst>
                                  <p:childTnLst>
                                    <p:animMotion origin="layout" path="M -2.91667E-6 1.48148E-6 L 0.65157 1.03426 " pathEditMode="relative" rAng="0" ptsTypes="AA">
                                      <p:cBhvr>
                                        <p:cTn id="15" dur="2000" fill="hold"/>
                                        <p:tgtEl>
                                          <p:spTgt spid="21"/>
                                        </p:tgtEl>
                                        <p:attrNameLst>
                                          <p:attrName>ppt_x</p:attrName>
                                          <p:attrName>ppt_y</p:attrName>
                                        </p:attrNameLst>
                                      </p:cBhvr>
                                      <p:rCtr x="32578" y="51713"/>
                                    </p:animMotion>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B41B5EC2-8BFB-4A96-AD39-AA0429FAACFC}"/>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a:extLst>
              <a:ext uri="{FF2B5EF4-FFF2-40B4-BE49-F238E27FC236}">
                <a16:creationId xmlns:a16="http://schemas.microsoft.com/office/drawing/2014/main" id="{32C47136-C36D-401D-B5D4-5EB3206728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76400" y="-2388783"/>
            <a:ext cx="9285989" cy="4112808"/>
          </a:xfrm>
          <a:prstGeom prst="rect">
            <a:avLst/>
          </a:prstGeom>
        </p:spPr>
      </p:pic>
      <p:pic>
        <p:nvPicPr>
          <p:cNvPr id="14" name="Picture 13">
            <a:extLst>
              <a:ext uri="{FF2B5EF4-FFF2-40B4-BE49-F238E27FC236}">
                <a16:creationId xmlns:a16="http://schemas.microsoft.com/office/drawing/2014/main" id="{3681F37A-7FCE-44E3-AEC5-A2BE6C3C11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15" name="Cloud 14">
            <a:extLst>
              <a:ext uri="{FF2B5EF4-FFF2-40B4-BE49-F238E27FC236}">
                <a16:creationId xmlns:a16="http://schemas.microsoft.com/office/drawing/2014/main" id="{715F3FA0-23E6-4C47-A068-47CF93DD0B8F}"/>
              </a:ext>
            </a:extLst>
          </p:cNvPr>
          <p:cNvSpPr/>
          <p:nvPr/>
        </p:nvSpPr>
        <p:spPr>
          <a:xfrm>
            <a:off x="-549413" y="5216712"/>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07759FF-44BF-46FE-A4AD-63896B77C315}"/>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66384" y="150051"/>
            <a:ext cx="12235699" cy="6882581"/>
          </a:xfrm>
          <a:prstGeom prst="rect">
            <a:avLst/>
          </a:prstGeom>
        </p:spPr>
      </p:pic>
      <p:pic>
        <p:nvPicPr>
          <p:cNvPr id="8" name="Picture 9" descr="E:\0000000我图PPT\00001PNG素材\儿童卡通\tr.png">
            <a:extLst>
              <a:ext uri="{FF2B5EF4-FFF2-40B4-BE49-F238E27FC236}">
                <a16:creationId xmlns:a16="http://schemas.microsoft.com/office/drawing/2014/main" id="{AA1E1A88-493A-48FC-9D07-F3F4912494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15" y="4724401"/>
            <a:ext cx="3188148" cy="21419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E:\0000000我图PPT\00001PNG素材\儿童卡通\卡通人物.png">
            <a:extLst>
              <a:ext uri="{FF2B5EF4-FFF2-40B4-BE49-F238E27FC236}">
                <a16:creationId xmlns:a16="http://schemas.microsoft.com/office/drawing/2014/main" id="{B145CE9F-6738-4694-B2E9-8CAB13BF6ED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366383" y="-315869"/>
            <a:ext cx="2300940" cy="26018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DAF8DD5-F81B-490C-905A-B6C1D98D7DB4}"/>
              </a:ext>
            </a:extLst>
          </p:cNvPr>
          <p:cNvSpPr txBox="1"/>
          <p:nvPr/>
        </p:nvSpPr>
        <p:spPr>
          <a:xfrm>
            <a:off x="4712089" y="2667000"/>
            <a:ext cx="5715000" cy="2462213"/>
          </a:xfrm>
          <a:prstGeom prst="rect">
            <a:avLst/>
          </a:prstGeom>
          <a:noFill/>
        </p:spPr>
        <p:txBody>
          <a:bodyPr wrap="square" lIns="0" tIns="0" rIns="0" bIns="0" rtlCol="0">
            <a:spAutoFit/>
          </a:bodyPr>
          <a:lstStyle/>
          <a:p>
            <a:pPr algn="just"/>
            <a:r>
              <a:rPr lang="en-US" sz="4000">
                <a:solidFill>
                  <a:schemeClr val="accent6">
                    <a:lumMod val="75000"/>
                  </a:schemeClr>
                </a:solidFill>
                <a:latin typeface="Times New Roman" panose="02020603050405020304" pitchFamily="18" charset="0"/>
                <a:cs typeface="Times New Roman" panose="02020603050405020304" pitchFamily="18" charset="0"/>
              </a:rPr>
              <a:t>3. Liên hệ trong lớp mình có sự phân biệt đối xử giữa HS nam và HS nữ không? Như vậy có hợp lí không?</a:t>
            </a:r>
          </a:p>
        </p:txBody>
      </p:sp>
      <p:sp>
        <p:nvSpPr>
          <p:cNvPr id="33" name="Rectangle 32">
            <a:extLst>
              <a:ext uri="{FF2B5EF4-FFF2-40B4-BE49-F238E27FC236}">
                <a16:creationId xmlns:a16="http://schemas.microsoft.com/office/drawing/2014/main" id="{4346C13D-F74C-41A3-8F8E-C3B98AFBB90E}"/>
              </a:ext>
            </a:extLst>
          </p:cNvPr>
          <p:cNvSpPr/>
          <p:nvPr/>
        </p:nvSpPr>
        <p:spPr>
          <a:xfrm rot="16200000">
            <a:off x="-9825296" y="-2200054"/>
            <a:ext cx="5114655" cy="2876993"/>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34" name="Diamond 33">
            <a:extLst>
              <a:ext uri="{FF2B5EF4-FFF2-40B4-BE49-F238E27FC236}">
                <a16:creationId xmlns:a16="http://schemas.microsoft.com/office/drawing/2014/main" id="{297A902F-A3F4-4A0F-A38A-68EE3896B220}"/>
              </a:ext>
            </a:extLst>
          </p:cNvPr>
          <p:cNvSpPr/>
          <p:nvPr/>
        </p:nvSpPr>
        <p:spPr>
          <a:xfrm rot="16200000">
            <a:off x="-9886800" y="-3380390"/>
            <a:ext cx="5237664" cy="5237664"/>
          </a:xfrm>
          <a:prstGeom prst="diamond">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8DA446BB-C02A-4F23-9E3B-013999638357}"/>
              </a:ext>
            </a:extLst>
          </p:cNvPr>
          <p:cNvSpPr/>
          <p:nvPr/>
        </p:nvSpPr>
        <p:spPr>
          <a:xfrm rot="16200000">
            <a:off x="-9628639" y="-3122229"/>
            <a:ext cx="4721342" cy="4721341"/>
          </a:xfrm>
          <a:prstGeom prst="diamond">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F5F2F40D-B6B0-46CF-A58F-D68902F2E780}"/>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10857058" y="933090"/>
            <a:ext cx="3895557" cy="1725360"/>
          </a:xfrm>
          <a:prstGeom prst="rect">
            <a:avLst/>
          </a:prstGeom>
        </p:spPr>
      </p:pic>
      <p:sp>
        <p:nvSpPr>
          <p:cNvPr id="37" name="Diamond 36">
            <a:extLst>
              <a:ext uri="{FF2B5EF4-FFF2-40B4-BE49-F238E27FC236}">
                <a16:creationId xmlns:a16="http://schemas.microsoft.com/office/drawing/2014/main" id="{B6FE08F0-E04B-4903-824B-50A8C4C3DA53}"/>
              </a:ext>
            </a:extLst>
          </p:cNvPr>
          <p:cNvSpPr/>
          <p:nvPr/>
        </p:nvSpPr>
        <p:spPr>
          <a:xfrm rot="16200000">
            <a:off x="-9112317" y="-2605906"/>
            <a:ext cx="3688697" cy="3688697"/>
          </a:xfrm>
          <a:prstGeom prst="diamond">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loud 37">
            <a:extLst>
              <a:ext uri="{FF2B5EF4-FFF2-40B4-BE49-F238E27FC236}">
                <a16:creationId xmlns:a16="http://schemas.microsoft.com/office/drawing/2014/main" id="{90566FA3-9CFC-4AA1-A344-991B996D0B5C}"/>
              </a:ext>
            </a:extLst>
          </p:cNvPr>
          <p:cNvSpPr/>
          <p:nvPr/>
        </p:nvSpPr>
        <p:spPr>
          <a:xfrm rot="16200000">
            <a:off x="-6465017" y="1192191"/>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38">
            <a:extLst>
              <a:ext uri="{FF2B5EF4-FFF2-40B4-BE49-F238E27FC236}">
                <a16:creationId xmlns:a16="http://schemas.microsoft.com/office/drawing/2014/main" id="{6D51FEBD-573E-4451-A12C-5D6F04C9A44A}"/>
              </a:ext>
            </a:extLst>
          </p:cNvPr>
          <p:cNvSpPr/>
          <p:nvPr/>
        </p:nvSpPr>
        <p:spPr>
          <a:xfrm rot="16200000">
            <a:off x="-9037074" y="-3810580"/>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图片 35">
            <a:extLst>
              <a:ext uri="{FF2B5EF4-FFF2-40B4-BE49-F238E27FC236}">
                <a16:creationId xmlns:a16="http://schemas.microsoft.com/office/drawing/2014/main" id="{9EDA7451-2F0E-40DD-A58E-69D5FDFB4EA2}"/>
              </a:ext>
            </a:extLst>
          </p:cNvPr>
          <p:cNvPicPr>
            <a:picLocks noChangeAspect="1"/>
          </p:cNvPicPr>
          <p:nvPr/>
        </p:nvPicPr>
        <p:blipFill>
          <a:blip r:embed="rId10"/>
          <a:stretch>
            <a:fillRect/>
          </a:stretch>
        </p:blipFill>
        <p:spPr>
          <a:xfrm rot="16200000" flipH="1">
            <a:off x="-8721089" y="1471206"/>
            <a:ext cx="293863" cy="294007"/>
          </a:xfrm>
          <a:prstGeom prst="rect">
            <a:avLst/>
          </a:prstGeom>
        </p:spPr>
      </p:pic>
      <p:sp>
        <p:nvSpPr>
          <p:cNvPr id="41" name="Diamond 40">
            <a:extLst>
              <a:ext uri="{FF2B5EF4-FFF2-40B4-BE49-F238E27FC236}">
                <a16:creationId xmlns:a16="http://schemas.microsoft.com/office/drawing/2014/main" id="{64B7FF5F-04CB-4763-8970-42CA0F901FC8}"/>
              </a:ext>
            </a:extLst>
          </p:cNvPr>
          <p:cNvSpPr/>
          <p:nvPr/>
        </p:nvSpPr>
        <p:spPr>
          <a:xfrm rot="16200000">
            <a:off x="-8722448" y="-2216038"/>
            <a:ext cx="2908960" cy="2908960"/>
          </a:xfrm>
          <a:prstGeom prst="diamond">
            <a:avLst/>
          </a:prstGeom>
          <a:solidFill>
            <a:schemeClr val="bg1">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FA7D7197-DB8D-44D8-8E70-0B7C0223F1A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8210665" y="-2900718"/>
            <a:ext cx="3895557" cy="1725360"/>
          </a:xfrm>
          <a:prstGeom prst="rect">
            <a:avLst/>
          </a:prstGeom>
        </p:spPr>
      </p:pic>
      <p:pic>
        <p:nvPicPr>
          <p:cNvPr id="43" name="Picture 42">
            <a:extLst>
              <a:ext uri="{FF2B5EF4-FFF2-40B4-BE49-F238E27FC236}">
                <a16:creationId xmlns:a16="http://schemas.microsoft.com/office/drawing/2014/main" id="{6E651ABA-261B-4773-B61E-B964CDCE213E}"/>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6200000" flipH="1">
            <a:off x="-6771142" y="-3167974"/>
            <a:ext cx="1079680" cy="781302"/>
          </a:xfrm>
          <a:prstGeom prst="rect">
            <a:avLst/>
          </a:prstGeom>
        </p:spPr>
      </p:pic>
      <p:pic>
        <p:nvPicPr>
          <p:cNvPr id="45" name="图片 6">
            <a:extLst>
              <a:ext uri="{FF2B5EF4-FFF2-40B4-BE49-F238E27FC236}">
                <a16:creationId xmlns:a16="http://schemas.microsoft.com/office/drawing/2014/main" id="{9788A19C-CD50-450F-B784-ED0659D45208}"/>
              </a:ext>
            </a:extLst>
          </p:cNvPr>
          <p:cNvPicPr>
            <a:picLocks noChangeAspect="1"/>
          </p:cNvPicPr>
          <p:nvPr/>
        </p:nvPicPr>
        <p:blipFill rotWithShape="1">
          <a:blip r:embed="rId12" cstate="screen"/>
          <a:srcRect r="47310"/>
          <a:stretch/>
        </p:blipFill>
        <p:spPr>
          <a:xfrm rot="16200000">
            <a:off x="-7076670" y="559750"/>
            <a:ext cx="1611340" cy="860700"/>
          </a:xfrm>
          <a:prstGeom prst="rect">
            <a:avLst/>
          </a:prstGeom>
        </p:spPr>
      </p:pic>
      <p:pic>
        <p:nvPicPr>
          <p:cNvPr id="46" name="图片 6">
            <a:extLst>
              <a:ext uri="{FF2B5EF4-FFF2-40B4-BE49-F238E27FC236}">
                <a16:creationId xmlns:a16="http://schemas.microsoft.com/office/drawing/2014/main" id="{6238A66C-9572-4643-BA30-C5B92A54F83D}"/>
              </a:ext>
            </a:extLst>
          </p:cNvPr>
          <p:cNvPicPr>
            <a:picLocks noChangeAspect="1"/>
          </p:cNvPicPr>
          <p:nvPr/>
        </p:nvPicPr>
        <p:blipFill rotWithShape="1">
          <a:blip r:embed="rId12" cstate="screen"/>
          <a:srcRect l="44600"/>
          <a:stretch/>
        </p:blipFill>
        <p:spPr>
          <a:xfrm rot="16200000">
            <a:off x="-7141301" y="-1201114"/>
            <a:ext cx="1694230" cy="860700"/>
          </a:xfrm>
          <a:prstGeom prst="rect">
            <a:avLst/>
          </a:prstGeom>
        </p:spPr>
      </p:pic>
      <p:pic>
        <p:nvPicPr>
          <p:cNvPr id="47" name="图片 35">
            <a:extLst>
              <a:ext uri="{FF2B5EF4-FFF2-40B4-BE49-F238E27FC236}">
                <a16:creationId xmlns:a16="http://schemas.microsoft.com/office/drawing/2014/main" id="{861687B9-83B9-4312-BAE9-F0A06E777FC8}"/>
              </a:ext>
            </a:extLst>
          </p:cNvPr>
          <p:cNvPicPr>
            <a:picLocks noChangeAspect="1"/>
          </p:cNvPicPr>
          <p:nvPr/>
        </p:nvPicPr>
        <p:blipFill>
          <a:blip r:embed="rId10"/>
          <a:stretch>
            <a:fillRect/>
          </a:stretch>
        </p:blipFill>
        <p:spPr>
          <a:xfrm rot="16200000" flipH="1">
            <a:off x="-8458200" y="1342126"/>
            <a:ext cx="293863" cy="294007"/>
          </a:xfrm>
          <a:prstGeom prst="rect">
            <a:avLst/>
          </a:prstGeom>
        </p:spPr>
      </p:pic>
      <p:pic>
        <p:nvPicPr>
          <p:cNvPr id="48" name="图片 35">
            <a:extLst>
              <a:ext uri="{FF2B5EF4-FFF2-40B4-BE49-F238E27FC236}">
                <a16:creationId xmlns:a16="http://schemas.microsoft.com/office/drawing/2014/main" id="{04FA520F-DAB8-486A-8EE2-C7972B2B04FF}"/>
              </a:ext>
            </a:extLst>
          </p:cNvPr>
          <p:cNvPicPr>
            <a:picLocks noChangeAspect="1"/>
          </p:cNvPicPr>
          <p:nvPr/>
        </p:nvPicPr>
        <p:blipFill>
          <a:blip r:embed="rId10"/>
          <a:stretch>
            <a:fillRect/>
          </a:stretch>
        </p:blipFill>
        <p:spPr>
          <a:xfrm rot="16200000" flipH="1">
            <a:off x="-8456187" y="838557"/>
            <a:ext cx="293863" cy="294007"/>
          </a:xfrm>
          <a:prstGeom prst="rect">
            <a:avLst/>
          </a:prstGeom>
        </p:spPr>
      </p:pic>
      <p:pic>
        <p:nvPicPr>
          <p:cNvPr id="49" name="图片 35">
            <a:extLst>
              <a:ext uri="{FF2B5EF4-FFF2-40B4-BE49-F238E27FC236}">
                <a16:creationId xmlns:a16="http://schemas.microsoft.com/office/drawing/2014/main" id="{780463C1-122E-4258-8FC2-9B7FE0481BEE}"/>
              </a:ext>
            </a:extLst>
          </p:cNvPr>
          <p:cNvPicPr>
            <a:picLocks noChangeAspect="1"/>
          </p:cNvPicPr>
          <p:nvPr/>
        </p:nvPicPr>
        <p:blipFill>
          <a:blip r:embed="rId10"/>
          <a:stretch>
            <a:fillRect/>
          </a:stretch>
        </p:blipFill>
        <p:spPr>
          <a:xfrm rot="16200000" flipH="1">
            <a:off x="-8676864" y="1124901"/>
            <a:ext cx="293863" cy="294007"/>
          </a:xfrm>
          <a:prstGeom prst="rect">
            <a:avLst/>
          </a:prstGeom>
        </p:spPr>
      </p:pic>
      <p:pic>
        <p:nvPicPr>
          <p:cNvPr id="50" name="图片 21">
            <a:extLst>
              <a:ext uri="{FF2B5EF4-FFF2-40B4-BE49-F238E27FC236}">
                <a16:creationId xmlns:a16="http://schemas.microsoft.com/office/drawing/2014/main" id="{54B2F770-AC81-42D5-A647-21EE4682A764}"/>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rot="15875890">
            <a:off x="-8665361" y="-3420501"/>
            <a:ext cx="668035" cy="776177"/>
          </a:xfrm>
          <a:prstGeom prst="rect">
            <a:avLst/>
          </a:prstGeom>
        </p:spPr>
      </p:pic>
    </p:spTree>
    <p:extLst>
      <p:ext uri="{BB962C8B-B14F-4D97-AF65-F5344CB8AC3E}">
        <p14:creationId xmlns:p14="http://schemas.microsoft.com/office/powerpoint/2010/main" val="9154647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9"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0-#ppt_h/2"/>
                                          </p:val>
                                        </p:tav>
                                        <p:tav tm="100000">
                                          <p:val>
                                            <p:strVal val="#ppt_y"/>
                                          </p:val>
                                        </p:tav>
                                      </p:tavLst>
                                    </p:anim>
                                  </p:childTnLst>
                                </p:cTn>
                              </p:par>
                              <p:par>
                                <p:cTn id="14" presetID="42" presetClass="path" presetSubtype="0" accel="50000" decel="50000" fill="hold" nodeType="withEffect">
                                  <p:stCondLst>
                                    <p:cond delay="0"/>
                                  </p:stCondLst>
                                  <p:childTnLst>
                                    <p:animMotion origin="layout" path="M -2.91667E-6 1.48148E-6 L 0.65157 1.03426 " pathEditMode="relative" rAng="0" ptsTypes="AA">
                                      <p:cBhvr>
                                        <p:cTn id="15" dur="2000" fill="hold"/>
                                        <p:tgtEl>
                                          <p:spTgt spid="9"/>
                                        </p:tgtEl>
                                        <p:attrNameLst>
                                          <p:attrName>ppt_x</p:attrName>
                                          <p:attrName>ppt_y</p:attrName>
                                        </p:attrNameLst>
                                      </p:cBhvr>
                                      <p:rCtr x="32578" y="51713"/>
                                    </p:animMotion>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7A0EC2-3D5A-4E4D-945A-8CCBB886EAFE}"/>
              </a:ext>
            </a:extLst>
          </p:cNvPr>
          <p:cNvSpPr/>
          <p:nvPr/>
        </p:nvSpPr>
        <p:spPr>
          <a:xfrm>
            <a:off x="0" y="0"/>
            <a:ext cx="12192000" cy="6858000"/>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0" name="Cloud 9">
            <a:extLst>
              <a:ext uri="{FF2B5EF4-FFF2-40B4-BE49-F238E27FC236}">
                <a16:creationId xmlns:a16="http://schemas.microsoft.com/office/drawing/2014/main" id="{7E52ECAC-2DD1-4A30-8B6A-F324E89AFEFB}"/>
              </a:ext>
            </a:extLst>
          </p:cNvPr>
          <p:cNvSpPr/>
          <p:nvPr/>
        </p:nvSpPr>
        <p:spPr>
          <a:xfrm rot="878161">
            <a:off x="8918759" y="-1134486"/>
            <a:ext cx="35298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28BFB7-33CD-4DB7-8960-A681D59C665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799493" y="-2683062"/>
            <a:ext cx="9285989" cy="4112808"/>
          </a:xfrm>
          <a:prstGeom prst="rect">
            <a:avLst/>
          </a:prstGeom>
        </p:spPr>
      </p:pic>
      <p:sp>
        <p:nvSpPr>
          <p:cNvPr id="5" name="Diamond 4">
            <a:extLst>
              <a:ext uri="{FF2B5EF4-FFF2-40B4-BE49-F238E27FC236}">
                <a16:creationId xmlns:a16="http://schemas.microsoft.com/office/drawing/2014/main" id="{38DCD6F5-6DC4-4B05-90B3-D565D0CD7CA2}"/>
              </a:ext>
            </a:extLst>
          </p:cNvPr>
          <p:cNvSpPr/>
          <p:nvPr/>
        </p:nvSpPr>
        <p:spPr>
          <a:xfrm>
            <a:off x="-146611" y="-2813611"/>
            <a:ext cx="12485223" cy="12485223"/>
          </a:xfrm>
          <a:prstGeom prst="diamond">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F78C90BE-7660-430A-99A7-01602DC02953}"/>
              </a:ext>
            </a:extLst>
          </p:cNvPr>
          <p:cNvSpPr/>
          <p:nvPr/>
        </p:nvSpPr>
        <p:spPr>
          <a:xfrm>
            <a:off x="468778" y="-2198222"/>
            <a:ext cx="11254445" cy="11254445"/>
          </a:xfrm>
          <a:prstGeom prst="diamond">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C03F5106-9F57-446D-81D2-D787E2B17B49}"/>
              </a:ext>
            </a:extLst>
          </p:cNvPr>
          <p:cNvSpPr/>
          <p:nvPr/>
        </p:nvSpPr>
        <p:spPr>
          <a:xfrm>
            <a:off x="1699555" y="-967445"/>
            <a:ext cx="8792890" cy="8792890"/>
          </a:xfrm>
          <a:prstGeom prst="diamond">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20EFB7CE-F35D-4225-B1AC-9B6132107794}"/>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6C3E3CAA-4F03-4641-AB6A-D7A337116F7D}"/>
              </a:ext>
            </a:extLst>
          </p:cNvPr>
          <p:cNvSpPr/>
          <p:nvPr/>
        </p:nvSpPr>
        <p:spPr>
          <a:xfrm>
            <a:off x="2628900" y="-38100"/>
            <a:ext cx="6934200" cy="6934200"/>
          </a:xfrm>
          <a:prstGeom prst="diamond">
            <a:avLst/>
          </a:prstGeom>
          <a:solidFill>
            <a:schemeClr val="bg1">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E983658-7999-4A97-B6A4-20DCE5FF534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495800" y="3768449"/>
            <a:ext cx="9285989" cy="4112808"/>
          </a:xfrm>
          <a:prstGeom prst="rect">
            <a:avLst/>
          </a:prstGeom>
        </p:spPr>
      </p:pic>
      <p:pic>
        <p:nvPicPr>
          <p:cNvPr id="15" name="Picture 14">
            <a:extLst>
              <a:ext uri="{FF2B5EF4-FFF2-40B4-BE49-F238E27FC236}">
                <a16:creationId xmlns:a16="http://schemas.microsoft.com/office/drawing/2014/main" id="{7961E6FD-372D-4B8A-9B30-AF161FAE0CB5}"/>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9920738" y="5176180"/>
            <a:ext cx="2573676" cy="1862421"/>
          </a:xfrm>
          <a:prstGeom prst="rect">
            <a:avLst/>
          </a:prstGeom>
        </p:spPr>
      </p:pic>
      <p:sp>
        <p:nvSpPr>
          <p:cNvPr id="16" name="TextBox 15">
            <a:extLst>
              <a:ext uri="{FF2B5EF4-FFF2-40B4-BE49-F238E27FC236}">
                <a16:creationId xmlns:a16="http://schemas.microsoft.com/office/drawing/2014/main" id="{657062FB-F6CF-4D90-A4CB-3735156272A6}"/>
              </a:ext>
            </a:extLst>
          </p:cNvPr>
          <p:cNvSpPr txBox="1"/>
          <p:nvPr/>
        </p:nvSpPr>
        <p:spPr>
          <a:xfrm>
            <a:off x="1828142" y="636765"/>
            <a:ext cx="9109683" cy="4062651"/>
          </a:xfrm>
          <a:prstGeom prst="rect">
            <a:avLst/>
          </a:prstGeom>
          <a:noFill/>
        </p:spPr>
        <p:txBody>
          <a:bodyPr wrap="square" lIns="0" tIns="0" rIns="0" bIns="0" rtlCol="0">
            <a:spAutoFit/>
          </a:bodyPr>
          <a:lstStyle/>
          <a:p>
            <a:pPr algn="ctr"/>
            <a:r>
              <a:rPr lang="en-US" altLang="en-US" sz="6600" b="1">
                <a:solidFill>
                  <a:srgbClr val="FF0066"/>
                </a:solidFill>
                <a:latin typeface="Times New Roman" panose="02020603050405020304" pitchFamily="18" charset="0"/>
              </a:rPr>
              <a:t>Tại sao </a:t>
            </a:r>
            <a:br>
              <a:rPr lang="en-US" altLang="en-US" sz="6600" b="1">
                <a:solidFill>
                  <a:srgbClr val="FF0066"/>
                </a:solidFill>
                <a:latin typeface="Times New Roman" panose="02020603050405020304" pitchFamily="18" charset="0"/>
              </a:rPr>
            </a:br>
            <a:r>
              <a:rPr lang="en-US" altLang="en-US" sz="6600" b="1">
                <a:solidFill>
                  <a:srgbClr val="FF0066"/>
                </a:solidFill>
                <a:latin typeface="Times New Roman" panose="02020603050405020304" pitchFamily="18" charset="0"/>
              </a:rPr>
              <a:t>không được </a:t>
            </a:r>
            <a:br>
              <a:rPr lang="en-US" altLang="en-US" sz="6600" b="1">
                <a:solidFill>
                  <a:srgbClr val="FF0066"/>
                </a:solidFill>
                <a:latin typeface="Times New Roman" panose="02020603050405020304" pitchFamily="18" charset="0"/>
              </a:rPr>
            </a:br>
            <a:r>
              <a:rPr lang="en-US" altLang="en-US" sz="6600" b="1">
                <a:solidFill>
                  <a:srgbClr val="FF0066"/>
                </a:solidFill>
                <a:latin typeface="Times New Roman" panose="02020603050405020304" pitchFamily="18" charset="0"/>
              </a:rPr>
              <a:t>phân biệt đối xử </a:t>
            </a:r>
            <a:br>
              <a:rPr lang="en-US" altLang="en-US" sz="6600" b="1">
                <a:solidFill>
                  <a:srgbClr val="FF0066"/>
                </a:solidFill>
                <a:latin typeface="Times New Roman" panose="02020603050405020304" pitchFamily="18" charset="0"/>
              </a:rPr>
            </a:br>
            <a:r>
              <a:rPr lang="en-US" altLang="en-US" sz="6600" b="1">
                <a:solidFill>
                  <a:srgbClr val="FF0066"/>
                </a:solidFill>
                <a:latin typeface="Times New Roman" panose="02020603050405020304" pitchFamily="18" charset="0"/>
              </a:rPr>
              <a:t>giữa nam và nữ?</a:t>
            </a:r>
            <a:endParaRPr lang="en-US" sz="6600" b="1">
              <a:solidFill>
                <a:srgbClr val="00B0F0"/>
              </a:solidFill>
              <a:latin typeface="Times New Roman" panose="02020603050405020304" pitchFamily="18" charset="0"/>
              <a:cs typeface="Times New Roman" panose="02020603050405020304" pitchFamily="18" charset="0"/>
            </a:endParaRPr>
          </a:p>
        </p:txBody>
      </p:sp>
      <p:pic>
        <p:nvPicPr>
          <p:cNvPr id="17" name="图片 6">
            <a:extLst>
              <a:ext uri="{FF2B5EF4-FFF2-40B4-BE49-F238E27FC236}">
                <a16:creationId xmlns:a16="http://schemas.microsoft.com/office/drawing/2014/main" id="{FFFF3238-BC16-4448-AE1A-CC381D6DB04B}"/>
              </a:ext>
            </a:extLst>
          </p:cNvPr>
          <p:cNvPicPr>
            <a:picLocks noChangeAspect="1"/>
          </p:cNvPicPr>
          <p:nvPr/>
        </p:nvPicPr>
        <p:blipFill rotWithShape="1">
          <a:blip r:embed="rId5" cstate="screen"/>
          <a:srcRect r="47310"/>
          <a:stretch/>
        </p:blipFill>
        <p:spPr>
          <a:xfrm>
            <a:off x="-1" y="4779668"/>
            <a:ext cx="3841013" cy="2051685"/>
          </a:xfrm>
          <a:prstGeom prst="rect">
            <a:avLst/>
          </a:prstGeom>
        </p:spPr>
      </p:pic>
    </p:spTree>
    <p:extLst>
      <p:ext uri="{BB962C8B-B14F-4D97-AF65-F5344CB8AC3E}">
        <p14:creationId xmlns:p14="http://schemas.microsoft.com/office/powerpoint/2010/main" val="40789423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iterate type="lt">
                                    <p:tmPct val="0"/>
                                  </p:iterate>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nimClr clrSpc="rgb" dir="cw">
                                      <p:cBhvr override="childStyle">
                                        <p:cTn dur="1" fill="hold" display="0" masterRel="nextClick" afterEffect="1"/>
                                        <p:tgtEl>
                                          <p:spTgt spid="16"/>
                                        </p:tgtEl>
                                        <p:attrNameLst>
                                          <p:attrName>ppt_c</p:attrName>
                                        </p:attrNameLst>
                                      </p:cBhvr>
                                      <p:to>
                                        <a:srgbClr val="FF3300"/>
                                      </p:to>
                                    </p:animClr>
                                  </p:subTnLst>
                                </p:cTn>
                              </p:par>
                              <p:par>
                                <p:cTn id="17" presetID="19" presetClass="emph" presetSubtype="0" fill="hold" grpId="1" nodeType="withEffect">
                                  <p:stCondLst>
                                    <p:cond delay="0"/>
                                  </p:stCondLst>
                                  <p:iterate type="lt">
                                    <p:tmPct val="10000"/>
                                  </p:iterate>
                                  <p:childTnLst>
                                    <p:animClr clrSpc="rgb" dir="cw">
                                      <p:cBhvr override="childStyle">
                                        <p:cTn id="18" dur="1000" fill="hold"/>
                                        <p:tgtEl>
                                          <p:spTgt spid="16"/>
                                        </p:tgtEl>
                                        <p:attrNameLst>
                                          <p:attrName>style.color</p:attrName>
                                        </p:attrNameLst>
                                      </p:cBhvr>
                                      <p:to>
                                        <a:schemeClr val="accent2"/>
                                      </p:to>
                                    </p:animClr>
                                    <p:animClr clrSpc="rgb" dir="cw">
                                      <p:cBhvr>
                                        <p:cTn id="19" dur="1000" fill="hold"/>
                                        <p:tgtEl>
                                          <p:spTgt spid="16"/>
                                        </p:tgtEl>
                                        <p:attrNameLst>
                                          <p:attrName>fillcolor</p:attrName>
                                        </p:attrNameLst>
                                      </p:cBhvr>
                                      <p:to>
                                        <a:schemeClr val="accent2"/>
                                      </p:to>
                                    </p:animClr>
                                    <p:set>
                                      <p:cBhvr>
                                        <p:cTn id="20" dur="1000" fill="hold"/>
                                        <p:tgtEl>
                                          <p:spTgt spid="16"/>
                                        </p:tgtEl>
                                        <p:attrNameLst>
                                          <p:attrName>fill.type</p:attrName>
                                        </p:attrNameLst>
                                      </p:cBhvr>
                                      <p:to>
                                        <p:strVal val="solid"/>
                                      </p:to>
                                    </p:set>
                                    <p:set>
                                      <p:cBhvr>
                                        <p:cTn id="21" dur="1000" fill="hold"/>
                                        <p:tgtEl>
                                          <p:spTgt spid="16"/>
                                        </p:tgtEl>
                                        <p:attrNameLst>
                                          <p:attrName>fill.on</p:attrName>
                                        </p:attrNameLst>
                                      </p:cBhvr>
                                      <p:to>
                                        <p:strVal val="true"/>
                                      </p:to>
                                    </p:set>
                                  </p:childTnLst>
                                  <p:subTnLst>
                                    <p:animClr clrSpc="rgb" dir="cw">
                                      <p:cBhvr override="childStyle">
                                        <p:cTn dur="1" fill="hold" display="0" masterRel="nextClick" afterEffect="1"/>
                                        <p:tgtEl>
                                          <p:spTgt spid="16"/>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a:extLst>
              <a:ext uri="{FF2B5EF4-FFF2-40B4-BE49-F238E27FC236}">
                <a16:creationId xmlns:a16="http://schemas.microsoft.com/office/drawing/2014/main" id="{EC11C4EE-7FB6-482A-827A-6783511B7BF7}"/>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B2917D7E-2EED-43B0-91CB-50DD4CD8FB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886089" y="-2203606"/>
            <a:ext cx="9285989" cy="4112808"/>
          </a:xfrm>
          <a:prstGeom prst="rect">
            <a:avLst/>
          </a:prstGeom>
        </p:spPr>
      </p:pic>
      <p:pic>
        <p:nvPicPr>
          <p:cNvPr id="7" name="Picture 6">
            <a:extLst>
              <a:ext uri="{FF2B5EF4-FFF2-40B4-BE49-F238E27FC236}">
                <a16:creationId xmlns:a16="http://schemas.microsoft.com/office/drawing/2014/main" id="{B1DF6D41-0987-4C80-BE80-17AD87955B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8" name="Cloud 7">
            <a:extLst>
              <a:ext uri="{FF2B5EF4-FFF2-40B4-BE49-F238E27FC236}">
                <a16:creationId xmlns:a16="http://schemas.microsoft.com/office/drawing/2014/main" id="{E6BD7F39-8097-4049-98D2-4659AE423553}"/>
              </a:ext>
            </a:extLst>
          </p:cNvPr>
          <p:cNvSpPr/>
          <p:nvPr/>
        </p:nvSpPr>
        <p:spPr>
          <a:xfrm>
            <a:off x="-549413" y="5216712"/>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9" descr="E:\0000000我图PPT\00001PNG素材\儿童卡通\tr.png">
            <a:extLst>
              <a:ext uri="{FF2B5EF4-FFF2-40B4-BE49-F238E27FC236}">
                <a16:creationId xmlns:a16="http://schemas.microsoft.com/office/drawing/2014/main" id="{3134CACC-A7A2-427B-AFA8-90648DDFC4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15" y="4724401"/>
            <a:ext cx="3188148" cy="21419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0000000我图PPT\00001PNG素材\儿童卡通\卡通人物.png">
            <a:extLst>
              <a:ext uri="{FF2B5EF4-FFF2-40B4-BE49-F238E27FC236}">
                <a16:creationId xmlns:a16="http://schemas.microsoft.com/office/drawing/2014/main" id="{C30EACDA-5B7B-46E0-A3D9-498EF78A3E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84" t="-2572" r="59431" b="58435"/>
          <a:stretch>
            <a:fillRect/>
          </a:stretch>
        </p:blipFill>
        <p:spPr bwMode="auto">
          <a:xfrm flipH="1">
            <a:off x="-366383" y="-444560"/>
            <a:ext cx="2300940" cy="26018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682A3C8-F9C3-49CD-AD21-2946F1968797}"/>
              </a:ext>
            </a:extLst>
          </p:cNvPr>
          <p:cNvPicPr>
            <a:picLocks noChangeAspect="1"/>
          </p:cNvPicPr>
          <p:nvPr/>
        </p:nvPicPr>
        <p:blipFill rotWithShape="1">
          <a:blip r:embed="rId7">
            <a:extLst>
              <a:ext uri="{28A0092B-C50C-407E-A947-70E740481C1C}">
                <a14:useLocalDpi xmlns:a14="http://schemas.microsoft.com/office/drawing/2010/main" val="0"/>
              </a:ext>
            </a:extLst>
          </a:blip>
          <a:srcRect l="6250" t="8750" r="7256" b="18750"/>
          <a:stretch/>
        </p:blipFill>
        <p:spPr>
          <a:xfrm>
            <a:off x="420511" y="-600777"/>
            <a:ext cx="10783558" cy="7605344"/>
          </a:xfrm>
          <a:prstGeom prst="rect">
            <a:avLst/>
          </a:prstGeom>
        </p:spPr>
      </p:pic>
      <p:pic>
        <p:nvPicPr>
          <p:cNvPr id="14" name="淘宝网chenying0907出品 14" descr="未标题-1">
            <a:extLst>
              <a:ext uri="{FF2B5EF4-FFF2-40B4-BE49-F238E27FC236}">
                <a16:creationId xmlns:a16="http://schemas.microsoft.com/office/drawing/2014/main" id="{6DD1D4BB-3704-430C-9321-EA2D2E13D30C}"/>
              </a:ext>
            </a:extLst>
          </p:cNvPr>
          <p:cNvPicPr>
            <a:picLocks noChangeAspect="1"/>
          </p:cNvPicPr>
          <p:nvPr/>
        </p:nvPicPr>
        <p:blipFill>
          <a:blip r:embed="rId8"/>
          <a:srcRect l="20073" t="34299" r="76093" b="55541"/>
          <a:stretch>
            <a:fillRect/>
          </a:stretch>
        </p:blipFill>
        <p:spPr>
          <a:xfrm>
            <a:off x="-2680988" y="-990601"/>
            <a:ext cx="772691" cy="1003119"/>
          </a:xfrm>
          <a:prstGeom prst="rect">
            <a:avLst/>
          </a:prstGeom>
        </p:spPr>
      </p:pic>
      <p:sp>
        <p:nvSpPr>
          <p:cNvPr id="15" name="Rectangle 14">
            <a:extLst>
              <a:ext uri="{FF2B5EF4-FFF2-40B4-BE49-F238E27FC236}">
                <a16:creationId xmlns:a16="http://schemas.microsoft.com/office/drawing/2014/main" id="{E8EEBFF3-1F36-4D3E-9125-01434C64CAA8}"/>
              </a:ext>
            </a:extLst>
          </p:cNvPr>
          <p:cNvSpPr/>
          <p:nvPr/>
        </p:nvSpPr>
        <p:spPr>
          <a:xfrm rot="16200000">
            <a:off x="-8779173" y="-1825059"/>
            <a:ext cx="1769570" cy="834458"/>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A1E792A-495E-46CC-AAAD-7571F5C75BBA}"/>
              </a:ext>
            </a:extLst>
          </p:cNvPr>
          <p:cNvSpPr/>
          <p:nvPr/>
        </p:nvSpPr>
        <p:spPr>
          <a:xfrm rot="16200000">
            <a:off x="15696492" y="-1208613"/>
            <a:ext cx="1235716" cy="775242"/>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1A2C920-2828-42B4-9FE3-D8F915B09BE2}"/>
              </a:ext>
            </a:extLst>
          </p:cNvPr>
          <p:cNvSpPr/>
          <p:nvPr/>
        </p:nvSpPr>
        <p:spPr>
          <a:xfrm rot="5400000">
            <a:off x="15635606" y="-674585"/>
            <a:ext cx="1319777" cy="855965"/>
          </a:xfrm>
          <a:prstGeom prst="rect">
            <a:avLst/>
          </a:prstGeom>
          <a:solidFill>
            <a:schemeClr val="accent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9E914E5-332E-46B0-BEDE-5B412277FE1B}"/>
              </a:ext>
            </a:extLst>
          </p:cNvPr>
          <p:cNvSpPr/>
          <p:nvPr/>
        </p:nvSpPr>
        <p:spPr>
          <a:xfrm rot="16200000">
            <a:off x="-8949783" y="-1981290"/>
            <a:ext cx="1321719" cy="834458"/>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231E608-AAD3-4540-AEA7-79E267E331BD}"/>
              </a:ext>
            </a:extLst>
          </p:cNvPr>
          <p:cNvSpPr/>
          <p:nvPr/>
        </p:nvSpPr>
        <p:spPr>
          <a:xfrm rot="5400000">
            <a:off x="15170936" y="-681592"/>
            <a:ext cx="1321719" cy="834458"/>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A5AA67-ABB5-421F-BE73-190D7B4DD024}"/>
              </a:ext>
            </a:extLst>
          </p:cNvPr>
          <p:cNvSpPr/>
          <p:nvPr/>
        </p:nvSpPr>
        <p:spPr>
          <a:xfrm rot="16200000">
            <a:off x="-7812477" y="-2751765"/>
            <a:ext cx="2784197" cy="1312915"/>
          </a:xfrm>
          <a:prstGeom prst="rect">
            <a:avLst/>
          </a:prstGeom>
          <a:solidFill>
            <a:schemeClr val="accent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AC21206-5B83-448E-9614-F6786ED07C6C}"/>
              </a:ext>
            </a:extLst>
          </p:cNvPr>
          <p:cNvPicPr>
            <a:picLocks noChangeAspect="1"/>
          </p:cNvPicPr>
          <p:nvPr/>
        </p:nvPicPr>
        <p:blipFill>
          <a:blip r:embed="rId9"/>
          <a:stretch>
            <a:fillRect/>
          </a:stretch>
        </p:blipFill>
        <p:spPr>
          <a:xfrm>
            <a:off x="1890232" y="1492454"/>
            <a:ext cx="8169329" cy="451780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5602479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9"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0-#ppt_w/2"/>
                                          </p:val>
                                        </p:tav>
                                        <p:tav tm="100000">
                                          <p:val>
                                            <p:strVal val="#ppt_x"/>
                                          </p:val>
                                        </p:tav>
                                      </p:tavLst>
                                    </p:anim>
                                    <p:anim calcmode="lin" valueType="num">
                                      <p:cBhvr additive="base">
                                        <p:cTn id="13" dur="1000" fill="hold"/>
                                        <p:tgtEl>
                                          <p:spTgt spid="13"/>
                                        </p:tgtEl>
                                        <p:attrNameLst>
                                          <p:attrName>ppt_y</p:attrName>
                                        </p:attrNameLst>
                                      </p:cBhvr>
                                      <p:tavLst>
                                        <p:tav tm="0">
                                          <p:val>
                                            <p:strVal val="0-#ppt_h/2"/>
                                          </p:val>
                                        </p:tav>
                                        <p:tav tm="100000">
                                          <p:val>
                                            <p:strVal val="#ppt_y"/>
                                          </p:val>
                                        </p:tav>
                                      </p:tavLst>
                                    </p:anim>
                                  </p:childTnLst>
                                </p:cTn>
                              </p:par>
                              <p:par>
                                <p:cTn id="14" presetID="42" presetClass="path" presetSubtype="0" accel="50000" decel="50000" fill="hold" nodeType="withEffect">
                                  <p:stCondLst>
                                    <p:cond delay="0"/>
                                  </p:stCondLst>
                                  <p:childTnLst>
                                    <p:animMotion origin="layout" path="M -2.91667E-6 1.48148E-6 L 0.65157 1.03426 " pathEditMode="relative" rAng="0" ptsTypes="AA">
                                      <p:cBhvr>
                                        <p:cTn id="15" dur="2000" fill="hold"/>
                                        <p:tgtEl>
                                          <p:spTgt spid="13"/>
                                        </p:tgtEl>
                                        <p:attrNameLst>
                                          <p:attrName>ppt_x</p:attrName>
                                          <p:attrName>ppt_y</p:attrName>
                                        </p:attrNameLst>
                                      </p:cBhvr>
                                      <p:rCtr x="32578" y="51713"/>
                                    </p:animMotion>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231</TotalTime>
  <Words>428</Words>
  <Application>Microsoft Office PowerPoint</Application>
  <PresentationFormat>Widescreen</PresentationFormat>
  <Paragraphs>29</Paragraphs>
  <Slides>12</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#9Slide02 Noi dung dai</vt:lpstr>
      <vt:lpstr>#9Slide02 Tieu de dai</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Admin</cp:lastModifiedBy>
  <cp:revision>17</cp:revision>
  <dcterms:created xsi:type="dcterms:W3CDTF">2021-09-06T13:39:00Z</dcterms:created>
  <dcterms:modified xsi:type="dcterms:W3CDTF">2023-09-15T03:39:07Z</dcterms:modified>
  <cp:category>9Slide.vn</cp:category>
  <cp:contentStatus>9Slide</cp:contentStatus>
</cp:coreProperties>
</file>