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7565" r:id="rId4"/>
    <p:sldId id="257" r:id="rId5"/>
    <p:sldId id="7567" r:id="rId6"/>
    <p:sldId id="7568" r:id="rId7"/>
    <p:sldId id="7566" r:id="rId8"/>
    <p:sldId id="7569" r:id="rId9"/>
    <p:sldId id="7572" r:id="rId10"/>
    <p:sldId id="7570" r:id="rId11"/>
    <p:sldId id="7571" r:id="rId12"/>
    <p:sldId id="7574" r:id="rId13"/>
    <p:sldId id="7575" r:id="rId14"/>
    <p:sldId id="75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9" autoAdjust="0"/>
    <p:restoredTop sz="94710"/>
  </p:normalViewPr>
  <p:slideViewPr>
    <p:cSldViewPr snapToGrid="0">
      <p:cViewPr varScale="1">
        <p:scale>
          <a:sx n="68" d="100"/>
          <a:sy n="68" d="100"/>
        </p:scale>
        <p:origin x="84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20EF6-6395-45F2-AF12-22C144771DAD}" type="datetimeFigureOut">
              <a:rPr lang="en-US" smtClean="0"/>
              <a:t>10/05/2023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D36E3-157D-4997-9B63-B197BADFC5C2}" type="slidenum">
              <a:rPr lang="en-US" smtClean="0"/>
              <a:t>‹#›</a:t>
            </a:fld>
            <a:endParaRPr lang="en-US"/>
          </a:p>
        </p:txBody>
      </p:sp>
    </p:spTree>
    <p:extLst>
      <p:ext uri="{BB962C8B-B14F-4D97-AF65-F5344CB8AC3E}">
        <p14:creationId xmlns:p14="http://schemas.microsoft.com/office/powerpoint/2010/main" val="43918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5D36E3-157D-4997-9B63-B197BADFC5C2}" type="slidenum">
              <a:rPr lang="en-US" smtClean="0"/>
              <a:t>6</a:t>
            </a:fld>
            <a:endParaRPr lang="en-US"/>
          </a:p>
        </p:txBody>
      </p:sp>
    </p:spTree>
    <p:extLst>
      <p:ext uri="{BB962C8B-B14F-4D97-AF65-F5344CB8AC3E}">
        <p14:creationId xmlns:p14="http://schemas.microsoft.com/office/powerpoint/2010/main" val="3103858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1">
                <a:solidFill>
                  <a:srgbClr val="000000"/>
                </a:solidFill>
                <a:effectLst/>
                <a:latin typeface="nunito sans" pitchFamily="2" charset="0"/>
              </a:rPr>
              <a:t>Do nhu cầu kinh tế cần đất để phát triển công nghiệp, buôn bán (doanh thu cao hơn so với nông nghiệp), do sự tăng nhanh của dân số cần xây dựng các nhà cao tầng mới có đủ chỗ ở, do chất lượng và số lượng của nông nghiệp tăng lên nên diện tích nhỏ hơn vẫn đảm bảo được lượng lương thực cần thiết.</a:t>
            </a:r>
            <a:endParaRPr lang="en-US" sz="1200" b="1" i="1"/>
          </a:p>
          <a:p>
            <a:endParaRPr lang="en-US"/>
          </a:p>
        </p:txBody>
      </p:sp>
      <p:sp>
        <p:nvSpPr>
          <p:cNvPr id="4" name="Slide Number Placeholder 3"/>
          <p:cNvSpPr>
            <a:spLocks noGrp="1"/>
          </p:cNvSpPr>
          <p:nvPr>
            <p:ph type="sldNum" sz="quarter" idx="5"/>
          </p:nvPr>
        </p:nvSpPr>
        <p:spPr/>
        <p:txBody>
          <a:bodyPr/>
          <a:lstStyle/>
          <a:p>
            <a:fld id="{0C5D36E3-157D-4997-9B63-B197BADFC5C2}" type="slidenum">
              <a:rPr lang="en-US" smtClean="0"/>
              <a:t>7</a:t>
            </a:fld>
            <a:endParaRPr lang="en-US"/>
          </a:p>
        </p:txBody>
      </p:sp>
    </p:spTree>
    <p:extLst>
      <p:ext uri="{BB962C8B-B14F-4D97-AF65-F5344CB8AC3E}">
        <p14:creationId xmlns:p14="http://schemas.microsoft.com/office/powerpoint/2010/main" val="37186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1">
                <a:solidFill>
                  <a:srgbClr val="000000"/>
                </a:solidFill>
                <a:effectLst/>
                <a:latin typeface="nunito sans" pitchFamily="2" charset="0"/>
              </a:rPr>
              <a:t>Do nhu cầu kinh tế cần đất để phát triển công nghiệp, buôn bán (doanh thu cao hơn so với nông nghiệp), do sự tăng nhanh của dân số cần xây dựng các nhà cao tầng mới có đủ chỗ ở, do chất lượng và số lượng của nông nghiệp tăng lên nên diện tích nhỏ hơn vẫn đảm bảo được lượng lương thực cần thiết.</a:t>
            </a:r>
            <a:endParaRPr lang="en-US" sz="1200" b="1" i="1"/>
          </a:p>
          <a:p>
            <a:endParaRPr lang="en-US"/>
          </a:p>
        </p:txBody>
      </p:sp>
      <p:sp>
        <p:nvSpPr>
          <p:cNvPr id="4" name="Slide Number Placeholder 3"/>
          <p:cNvSpPr>
            <a:spLocks noGrp="1"/>
          </p:cNvSpPr>
          <p:nvPr>
            <p:ph type="sldNum" sz="quarter" idx="5"/>
          </p:nvPr>
        </p:nvSpPr>
        <p:spPr/>
        <p:txBody>
          <a:bodyPr/>
          <a:lstStyle/>
          <a:p>
            <a:fld id="{0C5D36E3-157D-4997-9B63-B197BADFC5C2}" type="slidenum">
              <a:rPr lang="en-US" smtClean="0"/>
              <a:t>8</a:t>
            </a:fld>
            <a:endParaRPr lang="en-US"/>
          </a:p>
        </p:txBody>
      </p:sp>
    </p:spTree>
    <p:extLst>
      <p:ext uri="{BB962C8B-B14F-4D97-AF65-F5344CB8AC3E}">
        <p14:creationId xmlns:p14="http://schemas.microsoft.com/office/powerpoint/2010/main" val="1222842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1">
                <a:solidFill>
                  <a:srgbClr val="000000"/>
                </a:solidFill>
                <a:effectLst/>
                <a:latin typeface="nunito sans" pitchFamily="2" charset="0"/>
              </a:rPr>
              <a:t>Do nhu cầu kinh tế cần đất để phát triển công nghiệp, buôn bán (doanh thu cao hơn so với nông nghiệp), do sự tăng nhanh của dân số cần xây dựng các nhà cao tầng mới có đủ chỗ ở, do chất lượng và số lượng của nông nghiệp tăng lên nên diện tích nhỏ hơn vẫn đảm bảo được lượng lương thực cần thiết.</a:t>
            </a:r>
            <a:endParaRPr lang="en-US" sz="1200" b="1" i="1"/>
          </a:p>
          <a:p>
            <a:endParaRPr lang="en-US"/>
          </a:p>
        </p:txBody>
      </p:sp>
      <p:sp>
        <p:nvSpPr>
          <p:cNvPr id="4" name="Slide Number Placeholder 3"/>
          <p:cNvSpPr>
            <a:spLocks noGrp="1"/>
          </p:cNvSpPr>
          <p:nvPr>
            <p:ph type="sldNum" sz="quarter" idx="5"/>
          </p:nvPr>
        </p:nvSpPr>
        <p:spPr/>
        <p:txBody>
          <a:bodyPr/>
          <a:lstStyle/>
          <a:p>
            <a:fld id="{0C5D36E3-157D-4997-9B63-B197BADFC5C2}" type="slidenum">
              <a:rPr lang="en-US" smtClean="0"/>
              <a:t>9</a:t>
            </a:fld>
            <a:endParaRPr lang="en-US"/>
          </a:p>
        </p:txBody>
      </p:sp>
    </p:spTree>
    <p:extLst>
      <p:ext uri="{BB962C8B-B14F-4D97-AF65-F5344CB8AC3E}">
        <p14:creationId xmlns:p14="http://schemas.microsoft.com/office/powerpoint/2010/main" val="11634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5D36E3-157D-4997-9B63-B197BADFC5C2}" type="slidenum">
              <a:rPr lang="en-US" smtClean="0"/>
              <a:t>11</a:t>
            </a:fld>
            <a:endParaRPr lang="en-US"/>
          </a:p>
        </p:txBody>
      </p:sp>
    </p:spTree>
    <p:extLst>
      <p:ext uri="{BB962C8B-B14F-4D97-AF65-F5344CB8AC3E}">
        <p14:creationId xmlns:p14="http://schemas.microsoft.com/office/powerpoint/2010/main" val="393710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nunito sans" pitchFamily="2" charset="0"/>
              </a:rPr>
              <a:t>Tác hại của việc sử dụng phân bón hóa học, thuốc trừ sâu đối với môi trường đất: Làm đất bị thoái hóa trở nên chai cứng, khả năng giữ nước kém, đầu độc các vi sinh vật sống trong đất. Lượng phân bón còn dư thừa quá nhiều trong đất còn có thể làm hại cho cây.</a:t>
            </a:r>
            <a:endParaRPr lang="en-US"/>
          </a:p>
        </p:txBody>
      </p:sp>
      <p:sp>
        <p:nvSpPr>
          <p:cNvPr id="4" name="Slide Number Placeholder 3"/>
          <p:cNvSpPr>
            <a:spLocks noGrp="1"/>
          </p:cNvSpPr>
          <p:nvPr>
            <p:ph type="sldNum" sz="quarter" idx="5"/>
          </p:nvPr>
        </p:nvSpPr>
        <p:spPr/>
        <p:txBody>
          <a:bodyPr/>
          <a:lstStyle/>
          <a:p>
            <a:fld id="{0C5D36E3-157D-4997-9B63-B197BADFC5C2}" type="slidenum">
              <a:rPr lang="en-US" smtClean="0"/>
              <a:t>12</a:t>
            </a:fld>
            <a:endParaRPr lang="en-US"/>
          </a:p>
        </p:txBody>
      </p:sp>
    </p:spTree>
    <p:extLst>
      <p:ext uri="{BB962C8B-B14F-4D97-AF65-F5344CB8AC3E}">
        <p14:creationId xmlns:p14="http://schemas.microsoft.com/office/powerpoint/2010/main" val="187182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nunito sans" pitchFamily="2" charset="0"/>
              </a:rPr>
              <a:t>Tác hại của việc sử dụng phân bón hóa học, thuốc trừ sâu đối với môi trường đất: Làm đất bị thoái hóa trở nên chai cứng, khả năng giữ nước kém, đầu độc các vi sinh vật sống trong đất. Lượng phân bón còn dư thừa quá nhiều trong đất còn có thể làm hại cho cây.</a:t>
            </a:r>
            <a:endParaRPr lang="en-US"/>
          </a:p>
        </p:txBody>
      </p:sp>
      <p:sp>
        <p:nvSpPr>
          <p:cNvPr id="4" name="Slide Number Placeholder 3"/>
          <p:cNvSpPr>
            <a:spLocks noGrp="1"/>
          </p:cNvSpPr>
          <p:nvPr>
            <p:ph type="sldNum" sz="quarter" idx="5"/>
          </p:nvPr>
        </p:nvSpPr>
        <p:spPr/>
        <p:txBody>
          <a:bodyPr/>
          <a:lstStyle/>
          <a:p>
            <a:fld id="{0C5D36E3-157D-4997-9B63-B197BADFC5C2}" type="slidenum">
              <a:rPr lang="en-US" smtClean="0"/>
              <a:t>13</a:t>
            </a:fld>
            <a:endParaRPr lang="en-US"/>
          </a:p>
        </p:txBody>
      </p:sp>
    </p:spTree>
    <p:extLst>
      <p:ext uri="{BB962C8B-B14F-4D97-AF65-F5344CB8AC3E}">
        <p14:creationId xmlns:p14="http://schemas.microsoft.com/office/powerpoint/2010/main" val="272645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nunito sans" pitchFamily="2" charset="0"/>
              </a:rPr>
              <a:t>Tác hại của việc sử dụng phân bón hóa học, thuốc trừ sâu đối với môi trường đất: Làm đất bị thoái hóa trở nên chai cứng, khả năng giữ nước kém, đầu độc các vi sinh vật sống trong đất. Lượng phân bón còn dư thừa quá nhiều trong đất còn có thể làm hại cho cây.</a:t>
            </a:r>
            <a:endParaRPr lang="en-US"/>
          </a:p>
        </p:txBody>
      </p:sp>
      <p:sp>
        <p:nvSpPr>
          <p:cNvPr id="4" name="Slide Number Placeholder 3"/>
          <p:cNvSpPr>
            <a:spLocks noGrp="1"/>
          </p:cNvSpPr>
          <p:nvPr>
            <p:ph type="sldNum" sz="quarter" idx="5"/>
          </p:nvPr>
        </p:nvSpPr>
        <p:spPr/>
        <p:txBody>
          <a:bodyPr/>
          <a:lstStyle/>
          <a:p>
            <a:fld id="{0C5D36E3-157D-4997-9B63-B197BADFC5C2}" type="slidenum">
              <a:rPr lang="en-US" smtClean="0"/>
              <a:t>14</a:t>
            </a:fld>
            <a:endParaRPr lang="en-US"/>
          </a:p>
        </p:txBody>
      </p:sp>
    </p:spTree>
    <p:extLst>
      <p:ext uri="{BB962C8B-B14F-4D97-AF65-F5344CB8AC3E}">
        <p14:creationId xmlns:p14="http://schemas.microsoft.com/office/powerpoint/2010/main" val="205902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4F7D-50F9-424D-B75D-65FC95047C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EDA143-C45B-438A-9C8B-FD51F191E0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44B6A-BADB-475C-B60B-C4D224F1D865}"/>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5" name="Footer Placeholder 4">
            <a:extLst>
              <a:ext uri="{FF2B5EF4-FFF2-40B4-BE49-F238E27FC236}">
                <a16:creationId xmlns:a16="http://schemas.microsoft.com/office/drawing/2014/main" id="{E63B86C0-CA0F-4652-B1D9-1A5605288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50990-4106-4350-A117-37E6FDED0E51}"/>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4108325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A6E6-D95A-4ED2-85C2-30E722DAA4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D48F15-70ED-4583-9BAA-075A6DA1D8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2168D-66C5-4521-A8A6-46EB3F1A0093}"/>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5" name="Footer Placeholder 4">
            <a:extLst>
              <a:ext uri="{FF2B5EF4-FFF2-40B4-BE49-F238E27FC236}">
                <a16:creationId xmlns:a16="http://schemas.microsoft.com/office/drawing/2014/main" id="{8DB7E7FA-D09A-4966-884D-37C0151C8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44062-C175-43CA-94D8-0CE7CA2391C2}"/>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8623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7E4BB5-7E64-49B7-9B08-D5A2C6469D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5F3CC7-5DE4-45DE-A098-69D1F30A3F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746C3-8772-464F-A27D-CD82BBB372D4}"/>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5" name="Footer Placeholder 4">
            <a:extLst>
              <a:ext uri="{FF2B5EF4-FFF2-40B4-BE49-F238E27FC236}">
                <a16:creationId xmlns:a16="http://schemas.microsoft.com/office/drawing/2014/main" id="{59045D1A-FD38-48AC-AF55-827B7CEB4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9ECC8-37EB-412D-8545-5DFE797479F2}"/>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251891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DB6D-94D9-4583-B16F-D26088849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89823-1AA7-43A8-8699-374565D220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546A8-C327-43B2-B572-09C1C99557AA}"/>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5" name="Footer Placeholder 4">
            <a:extLst>
              <a:ext uri="{FF2B5EF4-FFF2-40B4-BE49-F238E27FC236}">
                <a16:creationId xmlns:a16="http://schemas.microsoft.com/office/drawing/2014/main" id="{13811A60-6878-4FF2-A5C4-5BA96270A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E41C6-F8A5-4FC9-B0F9-9B6C9ACB77D6}"/>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186041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4D1D-48F0-4D75-97FC-A545A4B80F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AF05ED-7139-48F0-93F1-04C262C08B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FEB30F-8490-4D13-9065-B8A8EF76A328}"/>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5" name="Footer Placeholder 4">
            <a:extLst>
              <a:ext uri="{FF2B5EF4-FFF2-40B4-BE49-F238E27FC236}">
                <a16:creationId xmlns:a16="http://schemas.microsoft.com/office/drawing/2014/main" id="{6EA3318C-A96A-4020-AC6B-4FE29C110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B5D18-E735-4F41-AFB5-FC5F6C88B737}"/>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1448588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EBB1-79C0-488C-8A6B-0AC354308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06DB2-2799-48AF-AFA6-50DD4DCD16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DD80C-914F-4D84-BA12-AE44751F67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2E6750-F160-4E13-9F31-50EF7C59AEF5}"/>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6" name="Footer Placeholder 5">
            <a:extLst>
              <a:ext uri="{FF2B5EF4-FFF2-40B4-BE49-F238E27FC236}">
                <a16:creationId xmlns:a16="http://schemas.microsoft.com/office/drawing/2014/main" id="{BCD31954-8BBF-4DED-B643-16C60E985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70215-4CD3-453A-B62E-3977651D8425}"/>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174805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0DE2-E705-4695-8F8F-9517279BC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217408-E4DB-43F4-9254-22E606A84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57DDF4-0AB9-45B6-90BE-11A0382C66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56412D-3B5D-42CF-96D6-FD4A1AD01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6CFD86-851C-4572-B2FC-C9A3469E11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E91402-4023-43E7-8D89-877ADEE0E642}"/>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8" name="Footer Placeholder 7">
            <a:extLst>
              <a:ext uri="{FF2B5EF4-FFF2-40B4-BE49-F238E27FC236}">
                <a16:creationId xmlns:a16="http://schemas.microsoft.com/office/drawing/2014/main" id="{01D97332-DE8D-413D-BBC8-1D79C4422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3FD773-0480-4794-A5A2-AA3F006348E4}"/>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50710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7B31-C083-47ED-A266-38DD2E51E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A434B1-0855-4BD9-A45D-EE3BACFD652C}"/>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4" name="Footer Placeholder 3">
            <a:extLst>
              <a:ext uri="{FF2B5EF4-FFF2-40B4-BE49-F238E27FC236}">
                <a16:creationId xmlns:a16="http://schemas.microsoft.com/office/drawing/2014/main" id="{A0D209B8-3C99-41CC-8BEB-CDB6959D4C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3D252C-3877-4724-9D16-5298E682CE10}"/>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135785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31699-0900-4DE2-9915-6393B7FD9578}"/>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3" name="Footer Placeholder 2">
            <a:extLst>
              <a:ext uri="{FF2B5EF4-FFF2-40B4-BE49-F238E27FC236}">
                <a16:creationId xmlns:a16="http://schemas.microsoft.com/office/drawing/2014/main" id="{20C362E1-8EAA-4B68-9A8B-7C40722CC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73ECF4-9A4B-45F9-AFB6-2A057845F23E}"/>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155660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A009-4A85-4E14-B6CA-D0F73D099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029CBB-417E-4508-AA49-CAB4E5455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CB08A-F29F-43E3-B996-0B925C79F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F2181E-11E9-477C-8F4C-44A87C8CFFB9}"/>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6" name="Footer Placeholder 5">
            <a:extLst>
              <a:ext uri="{FF2B5EF4-FFF2-40B4-BE49-F238E27FC236}">
                <a16:creationId xmlns:a16="http://schemas.microsoft.com/office/drawing/2014/main" id="{1B492175-1E9F-4EC5-83D7-4CAA71778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FC4E7A-EBA4-4F14-AD0C-4623097938F4}"/>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245235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4A807-052B-4BC3-9F6E-2CB8E9196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B53B6-CA79-48EE-A960-2A397ECBA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D98FC2-63AA-4F5E-BE8F-5AF10A74F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D541A5-A651-4D88-ADDC-041A936136D8}"/>
              </a:ext>
            </a:extLst>
          </p:cNvPr>
          <p:cNvSpPr>
            <a:spLocks noGrp="1"/>
          </p:cNvSpPr>
          <p:nvPr>
            <p:ph type="dt" sz="half" idx="10"/>
          </p:nvPr>
        </p:nvSpPr>
        <p:spPr/>
        <p:txBody>
          <a:bodyPr/>
          <a:lstStyle/>
          <a:p>
            <a:fld id="{2ED2909D-98E4-4B41-8AD1-AD6E693AC4CB}" type="datetimeFigureOut">
              <a:rPr lang="en-US" smtClean="0"/>
              <a:t>10/05/2023</a:t>
            </a:fld>
            <a:endParaRPr lang="en-US"/>
          </a:p>
        </p:txBody>
      </p:sp>
      <p:sp>
        <p:nvSpPr>
          <p:cNvPr id="6" name="Footer Placeholder 5">
            <a:extLst>
              <a:ext uri="{FF2B5EF4-FFF2-40B4-BE49-F238E27FC236}">
                <a16:creationId xmlns:a16="http://schemas.microsoft.com/office/drawing/2014/main" id="{61FAB16B-CF85-4222-831F-93FA03AA0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4A707-5119-418E-BD19-61C1CA8D0F6C}"/>
              </a:ext>
            </a:extLst>
          </p:cNvPr>
          <p:cNvSpPr>
            <a:spLocks noGrp="1"/>
          </p:cNvSpPr>
          <p:nvPr>
            <p:ph type="sldNum" sz="quarter" idx="12"/>
          </p:nvPr>
        </p:nvSpPr>
        <p:spPr/>
        <p:txBody>
          <a:bodyPr/>
          <a:lstStyle/>
          <a:p>
            <a:fld id="{266677D7-CCA6-4DEA-9A6E-1560EB70343B}" type="slidenum">
              <a:rPr lang="en-US" smtClean="0"/>
              <a:t>‹#›</a:t>
            </a:fld>
            <a:endParaRPr lang="en-US"/>
          </a:p>
        </p:txBody>
      </p:sp>
    </p:spTree>
    <p:extLst>
      <p:ext uri="{BB962C8B-B14F-4D97-AF65-F5344CB8AC3E}">
        <p14:creationId xmlns:p14="http://schemas.microsoft.com/office/powerpoint/2010/main" val="2999586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4F1434-E34E-4818-B50A-7C2C1BBF5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6DF3B4-FA49-4CC0-BD61-04AA96666D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6DBF2-9088-4615-9316-69F016956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2909D-98E4-4B41-8AD1-AD6E693AC4CB}" type="datetimeFigureOut">
              <a:rPr lang="en-US" smtClean="0"/>
              <a:t>10/05/2023</a:t>
            </a:fld>
            <a:endParaRPr lang="en-US"/>
          </a:p>
        </p:txBody>
      </p:sp>
      <p:sp>
        <p:nvSpPr>
          <p:cNvPr id="5" name="Footer Placeholder 4">
            <a:extLst>
              <a:ext uri="{FF2B5EF4-FFF2-40B4-BE49-F238E27FC236}">
                <a16:creationId xmlns:a16="http://schemas.microsoft.com/office/drawing/2014/main" id="{779D1975-A98A-419C-B627-AE34525EC3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0248B4-C940-40BA-B2CD-689892E1A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677D7-CCA6-4DEA-9A6E-1560EB70343B}" type="slidenum">
              <a:rPr lang="en-US" smtClean="0"/>
              <a:t>‹#›</a:t>
            </a:fld>
            <a:endParaRPr lang="en-US"/>
          </a:p>
        </p:txBody>
      </p:sp>
    </p:spTree>
    <p:extLst>
      <p:ext uri="{BB962C8B-B14F-4D97-AF65-F5344CB8AC3E}">
        <p14:creationId xmlns:p14="http://schemas.microsoft.com/office/powerpoint/2010/main" val="658605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8.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2.jp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2.jpg"/><Relationship Id="rId7"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12.jpg"/><Relationship Id="rId7"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5.png"/><Relationship Id="rId7"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jpg"/><Relationship Id="rId4" Type="http://schemas.openxmlformats.org/officeDocument/2006/relationships/image" Target="../media/image18.jp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jp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g"/><Relationship Id="rId5"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2.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3F893E5-BFCE-4E7E-8521-2C933AB5DBD4}"/>
              </a:ext>
            </a:extLst>
          </p:cNvPr>
          <p:cNvPicPr>
            <a:picLocks noChangeAspect="1"/>
          </p:cNvPicPr>
          <p:nvPr/>
        </p:nvPicPr>
        <p:blipFill rotWithShape="1">
          <a:blip r:embed="rId2">
            <a:extLst>
              <a:ext uri="{28A0092B-C50C-407E-A947-70E740481C1C}">
                <a14:useLocalDpi xmlns:a14="http://schemas.microsoft.com/office/drawing/2010/main" val="0"/>
              </a:ext>
            </a:extLst>
          </a:blip>
          <a:srcRect b="26864"/>
          <a:stretch/>
        </p:blipFill>
        <p:spPr>
          <a:xfrm>
            <a:off x="0" y="0"/>
            <a:ext cx="12192000" cy="6954982"/>
          </a:xfrm>
          <a:prstGeom prst="rect">
            <a:avLst/>
          </a:prstGeom>
        </p:spPr>
      </p:pic>
      <p:pic>
        <p:nvPicPr>
          <p:cNvPr id="18" name="Picture 17">
            <a:extLst>
              <a:ext uri="{FF2B5EF4-FFF2-40B4-BE49-F238E27FC236}">
                <a16:creationId xmlns:a16="http://schemas.microsoft.com/office/drawing/2014/main" id="{5B5C9C9E-97A0-40B9-A4F0-07AC426D7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5091191" y="3774103"/>
            <a:ext cx="2060362" cy="1663787"/>
          </a:xfrm>
          <a:prstGeom prst="rect">
            <a:avLst/>
          </a:prstGeom>
        </p:spPr>
      </p:pic>
      <p:pic>
        <p:nvPicPr>
          <p:cNvPr id="20" name="Picture 19">
            <a:extLst>
              <a:ext uri="{FF2B5EF4-FFF2-40B4-BE49-F238E27FC236}">
                <a16:creationId xmlns:a16="http://schemas.microsoft.com/office/drawing/2014/main" id="{B9CED35C-085E-4517-97DC-343309A47D0D}"/>
              </a:ext>
            </a:extLst>
          </p:cNvPr>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flipH="1">
            <a:off x="1413171" y="3305295"/>
            <a:ext cx="3184280" cy="2807696"/>
          </a:xfrm>
          <a:prstGeom prst="rect">
            <a:avLst/>
          </a:prstGeom>
        </p:spPr>
      </p:pic>
      <p:pic>
        <p:nvPicPr>
          <p:cNvPr id="5" name="Picture 4">
            <a:extLst>
              <a:ext uri="{FF2B5EF4-FFF2-40B4-BE49-F238E27FC236}">
                <a16:creationId xmlns:a16="http://schemas.microsoft.com/office/drawing/2014/main" id="{E6B5DBC7-5111-4C8C-AB3F-347253BCD756}"/>
              </a:ext>
            </a:extLst>
          </p:cNvPr>
          <p:cNvPicPr>
            <a:picLocks noChangeAspect="1"/>
          </p:cNvPicPr>
          <p:nvPr/>
        </p:nvPicPr>
        <p:blipFill rotWithShape="1">
          <a:blip r:embed="rId7">
            <a:extLst>
              <a:ext uri="{28A0092B-C50C-407E-A947-70E740481C1C}">
                <a14:useLocalDpi xmlns:a14="http://schemas.microsoft.com/office/drawing/2010/main" val="0"/>
              </a:ext>
            </a:extLst>
          </a:blip>
          <a:srcRect l="9319" r="10008" b="18168"/>
          <a:stretch/>
        </p:blipFill>
        <p:spPr>
          <a:xfrm>
            <a:off x="3428375" y="104405"/>
            <a:ext cx="8893003" cy="3245144"/>
          </a:xfrm>
          <a:prstGeom prst="rect">
            <a:avLst/>
          </a:prstGeom>
        </p:spPr>
      </p:pic>
      <p:pic>
        <p:nvPicPr>
          <p:cNvPr id="32" name="Picture 31">
            <a:extLst>
              <a:ext uri="{FF2B5EF4-FFF2-40B4-BE49-F238E27FC236}">
                <a16:creationId xmlns:a16="http://schemas.microsoft.com/office/drawing/2014/main" id="{B02C3675-8D12-41B3-B226-7E9403A54478}"/>
              </a:ext>
            </a:extLst>
          </p:cNvPr>
          <p:cNvPicPr>
            <a:picLocks noChangeAspect="1"/>
          </p:cNvPicPr>
          <p:nvPr/>
        </p:nvPicPr>
        <p:blipFill>
          <a:blip r:embed="rId8">
            <a:clrChange>
              <a:clrFrom>
                <a:srgbClr val="E5E65D"/>
              </a:clrFrom>
              <a:clrTo>
                <a:srgbClr val="E5E65D">
                  <a:alpha val="0"/>
                </a:srgbClr>
              </a:clrTo>
            </a:clrChange>
            <a:extLst>
              <a:ext uri="{BEBA8EAE-BF5A-486C-A8C5-ECC9F3942E4B}">
                <a14:imgProps xmlns:a14="http://schemas.microsoft.com/office/drawing/2010/main">
                  <a14:imgLayer r:embed="rId9">
                    <a14:imgEffect>
                      <a14:backgroundRemoval t="168" b="99665" l="168" r="99664">
                        <a14:foregroundMark x1="7731" y1="66667" x2="20840" y2="75042"/>
                        <a14:foregroundMark x1="59664" y1="82412" x2="67227" y2="91792"/>
                        <a14:foregroundMark x1="65042" y1="62144" x2="72773" y2="61977"/>
                        <a14:foregroundMark x1="75630" y1="62982" x2="81849" y2="69682"/>
                        <a14:foregroundMark x1="82521" y1="72027" x2="82521" y2="82915"/>
                        <a14:foregroundMark x1="63529" y1="66834" x2="72941" y2="72194"/>
                        <a14:foregroundMark x1="70420" y1="87772" x2="75630" y2="81240"/>
                        <a14:foregroundMark x1="66555" y1="56951" x2="78487" y2="56449"/>
                        <a14:foregroundMark x1="79832" y1="56616" x2="90252" y2="67337"/>
                        <a14:foregroundMark x1="90756" y1="83920" x2="91933" y2="72194"/>
                        <a14:foregroundMark x1="72269" y1="52094" x2="78992" y2="51424"/>
                        <a14:foregroundMark x1="84874" y1="52931" x2="92269" y2="59631"/>
                        <a14:foregroundMark x1="80336" y1="48074" x2="90756" y2="52764"/>
                        <a14:foregroundMark x1="15966" y1="52094" x2="20336" y2="50251"/>
                        <a14:foregroundMark x1="36975" y1="53434" x2="38655" y2="57119"/>
                        <a14:foregroundMark x1="54286" y1="79564" x2="56639" y2="85762"/>
                        <a14:foregroundMark x1="56303" y1="86432" x2="58824" y2="91625"/>
                        <a14:foregroundMark x1="59328" y1="91792" x2="61681" y2="95310"/>
                        <a14:foregroundMark x1="49916" y1="80402" x2="51092" y2="86600"/>
                        <a14:foregroundMark x1="50924" y1="87437" x2="53109" y2="94305"/>
                        <a14:foregroundMark x1="45714" y1="85260" x2="46387" y2="90117"/>
                        <a14:backgroundMark x1="5714" y1="66499" x2="5210" y2="62144"/>
                        <a14:backgroundMark x1="28067" y1="32496" x2="35294" y2="33668"/>
                        <a14:backgroundMark x1="35126" y1="31323" x2="33950" y2="22948"/>
                        <a14:backgroundMark x1="41345" y1="79229" x2="44034" y2="88610"/>
                        <a14:backgroundMark x1="41849" y1="30988" x2="44370" y2="37521"/>
                        <a14:backgroundMark x1="27563" y1="9213" x2="31597" y2="32496"/>
                        <a14:backgroundMark x1="33950" y1="10888" x2="38319" y2="30988"/>
                        <a14:backgroundMark x1="42521" y1="28811" x2="44538" y2="4690"/>
                        <a14:backgroundMark x1="29748" y1="7705" x2="40840" y2="7370"/>
                        <a14:backgroundMark x1="22353" y1="503" x2="27563" y2="10050"/>
                        <a14:backgroundMark x1="1513" y1="6030" x2="35462" y2="503"/>
                        <a14:backgroundMark x1="34958" y1="1843" x2="43361" y2="3183"/>
                        <a14:backgroundMark x1="1176" y1="7538" x2="5042" y2="10553"/>
                        <a14:backgroundMark x1="13445" y1="10553" x2="20504" y2="8878"/>
                        <a14:backgroundMark x1="22017" y1="11893" x2="24706" y2="31826"/>
                        <a14:backgroundMark x1="34958" y1="33501" x2="38655" y2="36181"/>
                        <a14:backgroundMark x1="20168" y1="33836" x2="25378" y2="33668"/>
                        <a14:backgroundMark x1="3025" y1="61977" x2="17311" y2="36181"/>
                        <a14:backgroundMark x1="45042" y1="42714" x2="47227" y2="46399"/>
                        <a14:backgroundMark x1="47899" y1="47571" x2="49580" y2="56449"/>
                        <a14:backgroundMark x1="64874" y1="86767" x2="70084" y2="91290"/>
                      </a14:backgroundRemoval>
                    </a14:imgEffect>
                  </a14:imgLayer>
                </a14:imgProps>
              </a:ext>
            </a:extLst>
          </a:blip>
          <a:stretch>
            <a:fillRect/>
          </a:stretch>
        </p:blipFill>
        <p:spPr>
          <a:xfrm>
            <a:off x="8598202" y="4191540"/>
            <a:ext cx="1031319" cy="1034786"/>
          </a:xfrm>
          <a:prstGeom prst="rect">
            <a:avLst/>
          </a:prstGeom>
        </p:spPr>
      </p:pic>
      <p:pic>
        <p:nvPicPr>
          <p:cNvPr id="33" name="Picture 32">
            <a:extLst>
              <a:ext uri="{FF2B5EF4-FFF2-40B4-BE49-F238E27FC236}">
                <a16:creationId xmlns:a16="http://schemas.microsoft.com/office/drawing/2014/main" id="{2290A14C-BE3F-4C99-8E77-A8A932D005DD}"/>
              </a:ext>
            </a:extLst>
          </p:cNvPr>
          <p:cNvPicPr>
            <a:picLocks noChangeAspect="1"/>
          </p:cNvPicPr>
          <p:nvPr/>
        </p:nvPicPr>
        <p:blipFill>
          <a:blip r:embed="rId10"/>
          <a:stretch>
            <a:fillRect/>
          </a:stretch>
        </p:blipFill>
        <p:spPr>
          <a:xfrm flipH="1">
            <a:off x="7225555" y="4482652"/>
            <a:ext cx="1298645" cy="743884"/>
          </a:xfrm>
          <a:prstGeom prst="rect">
            <a:avLst/>
          </a:prstGeom>
        </p:spPr>
      </p:pic>
      <p:pic>
        <p:nvPicPr>
          <p:cNvPr id="3" name="Picture 2">
            <a:extLst>
              <a:ext uri="{FF2B5EF4-FFF2-40B4-BE49-F238E27FC236}">
                <a16:creationId xmlns:a16="http://schemas.microsoft.com/office/drawing/2014/main" id="{850FA5C9-F524-4844-8388-AAC5E375C2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3952" y="738409"/>
            <a:ext cx="2523963" cy="1188823"/>
          </a:xfrm>
          <a:prstGeom prst="rect">
            <a:avLst/>
          </a:prstGeom>
        </p:spPr>
      </p:pic>
    </p:spTree>
    <p:extLst>
      <p:ext uri="{BB962C8B-B14F-4D97-AF65-F5344CB8AC3E}">
        <p14:creationId xmlns:p14="http://schemas.microsoft.com/office/powerpoint/2010/main" val="378488325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42" presetClass="path" presetSubtype="0" accel="50000" decel="50000" fill="hold" nodeType="withEffect">
                                  <p:stCondLst>
                                    <p:cond delay="0"/>
                                  </p:stCondLst>
                                  <p:childTnLst>
                                    <p:animMotion origin="layout" path="M -3.33333E-6 2.22222E-6 L -1 -0.06042 " pathEditMode="relative" rAng="0" ptsTypes="AA">
                                      <p:cBhvr>
                                        <p:cTn id="12" dur="4100" fill="hold"/>
                                        <p:tgtEl>
                                          <p:spTgt spid="18"/>
                                        </p:tgtEl>
                                        <p:attrNameLst>
                                          <p:attrName>ppt_x</p:attrName>
                                          <p:attrName>ppt_y</p:attrName>
                                        </p:attrNameLst>
                                      </p:cBhvr>
                                      <p:rCtr x="-50000" y="-3032"/>
                                    </p:animMotion>
                                  </p:childTnLst>
                                </p:cTn>
                              </p:par>
                              <p:par>
                                <p:cTn id="13" presetID="1" presetClass="entr" presetSubtype="0" fill="hold" nodeType="withEffect">
                                  <p:stCondLst>
                                    <p:cond delay="3200"/>
                                  </p:stCondLst>
                                  <p:childTnLst>
                                    <p:set>
                                      <p:cBhvr>
                                        <p:cTn id="14" dur="1" fill="hold">
                                          <p:stCondLst>
                                            <p:cond delay="0"/>
                                          </p:stCondLst>
                                        </p:cTn>
                                        <p:tgtEl>
                                          <p:spTgt spid="20"/>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3.95833E-6 -4.07407E-6 L -0.97891 -0.03287 " pathEditMode="relative" rAng="0" ptsTypes="AA">
                                      <p:cBhvr>
                                        <p:cTn id="16" dur="4700" fill="hold"/>
                                        <p:tgtEl>
                                          <p:spTgt spid="32"/>
                                        </p:tgtEl>
                                        <p:attrNameLst>
                                          <p:attrName>ppt_x</p:attrName>
                                          <p:attrName>ppt_y</p:attrName>
                                        </p:attrNameLst>
                                      </p:cBhvr>
                                      <p:rCtr x="-48945" y="-1644"/>
                                    </p:animMotion>
                                  </p:childTnLst>
                                </p:cTn>
                              </p:par>
                              <p:par>
                                <p:cTn id="17" presetID="32" presetClass="emph" presetSubtype="0" repeatCount="5100" fill="hold" nodeType="withEffect">
                                  <p:stCondLst>
                                    <p:cond delay="0"/>
                                  </p:stCondLst>
                                  <p:childTnLst>
                                    <p:animRot by="120000">
                                      <p:cBhvr>
                                        <p:cTn id="18" dur="92" fill="hold">
                                          <p:stCondLst>
                                            <p:cond delay="0"/>
                                          </p:stCondLst>
                                        </p:cTn>
                                        <p:tgtEl>
                                          <p:spTgt spid="32"/>
                                        </p:tgtEl>
                                        <p:attrNameLst>
                                          <p:attrName>r</p:attrName>
                                        </p:attrNameLst>
                                      </p:cBhvr>
                                    </p:animRot>
                                    <p:animRot by="-240000">
                                      <p:cBhvr>
                                        <p:cTn id="19" dur="184" fill="hold">
                                          <p:stCondLst>
                                            <p:cond delay="184"/>
                                          </p:stCondLst>
                                        </p:cTn>
                                        <p:tgtEl>
                                          <p:spTgt spid="32"/>
                                        </p:tgtEl>
                                        <p:attrNameLst>
                                          <p:attrName>r</p:attrName>
                                        </p:attrNameLst>
                                      </p:cBhvr>
                                    </p:animRot>
                                    <p:animRot by="240000">
                                      <p:cBhvr>
                                        <p:cTn id="20" dur="184" fill="hold">
                                          <p:stCondLst>
                                            <p:cond delay="369"/>
                                          </p:stCondLst>
                                        </p:cTn>
                                        <p:tgtEl>
                                          <p:spTgt spid="32"/>
                                        </p:tgtEl>
                                        <p:attrNameLst>
                                          <p:attrName>r</p:attrName>
                                        </p:attrNameLst>
                                      </p:cBhvr>
                                    </p:animRot>
                                    <p:animRot by="-240000">
                                      <p:cBhvr>
                                        <p:cTn id="21" dur="184" fill="hold">
                                          <p:stCondLst>
                                            <p:cond delay="553"/>
                                          </p:stCondLst>
                                        </p:cTn>
                                        <p:tgtEl>
                                          <p:spTgt spid="32"/>
                                        </p:tgtEl>
                                        <p:attrNameLst>
                                          <p:attrName>r</p:attrName>
                                        </p:attrNameLst>
                                      </p:cBhvr>
                                    </p:animRot>
                                    <p:animRot by="120000">
                                      <p:cBhvr>
                                        <p:cTn id="22" dur="184" fill="hold">
                                          <p:stCondLst>
                                            <p:cond delay="737"/>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1BB978-C08A-4ED8-A5FC-6E29D87A704C}"/>
              </a:ext>
            </a:extLst>
          </p:cNvPr>
          <p:cNvPicPr>
            <a:picLocks noChangeAspect="1"/>
          </p:cNvPicPr>
          <p:nvPr/>
        </p:nvPicPr>
        <p:blipFill>
          <a:blip r:embed="rId3"/>
          <a:stretch>
            <a:fillRect/>
          </a:stretch>
        </p:blipFill>
        <p:spPr>
          <a:xfrm flipH="1">
            <a:off x="8892688" y="4966473"/>
            <a:ext cx="2338206" cy="1339361"/>
          </a:xfrm>
          <a:prstGeom prst="rect">
            <a:avLst/>
          </a:prstGeom>
        </p:spPr>
      </p:pic>
      <p:pic>
        <p:nvPicPr>
          <p:cNvPr id="16" name="Picture 15">
            <a:extLst>
              <a:ext uri="{FF2B5EF4-FFF2-40B4-BE49-F238E27FC236}">
                <a16:creationId xmlns:a16="http://schemas.microsoft.com/office/drawing/2014/main" id="{4C2F3B44-AA4A-4A6D-83B7-CD2D7B9DE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300" y="4263497"/>
            <a:ext cx="7462151" cy="2042337"/>
          </a:xfrm>
          <a:prstGeom prst="rect">
            <a:avLst/>
          </a:prstGeom>
        </p:spPr>
      </p:pic>
      <p:pic>
        <p:nvPicPr>
          <p:cNvPr id="18" name="Picture 17">
            <a:extLst>
              <a:ext uri="{FF2B5EF4-FFF2-40B4-BE49-F238E27FC236}">
                <a16:creationId xmlns:a16="http://schemas.microsoft.com/office/drawing/2014/main" id="{4FB1B972-4D84-4A9E-ADAF-BCC3AEDA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404" y="1028351"/>
            <a:ext cx="3767655" cy="2883658"/>
          </a:xfrm>
          <a:prstGeom prst="rect">
            <a:avLst/>
          </a:prstGeom>
        </p:spPr>
      </p:pic>
    </p:spTree>
    <p:extLst>
      <p:ext uri="{BB962C8B-B14F-4D97-AF65-F5344CB8AC3E}">
        <p14:creationId xmlns:p14="http://schemas.microsoft.com/office/powerpoint/2010/main" val="254580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7.40741E-7 L -0.48815 0.07593 " pathEditMode="relative" rAng="0" ptsTypes="AA">
                                      <p:cBhvr>
                                        <p:cTn id="6" dur="2000" fill="hold"/>
                                        <p:tgtEl>
                                          <p:spTgt spid="14"/>
                                        </p:tgtEl>
                                        <p:attrNameLst>
                                          <p:attrName>ppt_x</p:attrName>
                                          <p:attrName>ppt_y</p:attrName>
                                        </p:attrNameLst>
                                      </p:cBhvr>
                                      <p:rCtr x="-24414" y="3796"/>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C0144F2-7F94-498F-8702-1A2CC1FEB80A}"/>
              </a:ext>
            </a:extLst>
          </p:cNvPr>
          <p:cNvSpPr/>
          <p:nvPr/>
        </p:nvSpPr>
        <p:spPr>
          <a:xfrm>
            <a:off x="314632" y="422318"/>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963CDC-D95E-41D8-BD54-E6DA8C71BE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99" b="89883" l="9574" r="94681">
                        <a14:foregroundMark x1="49696" y1="68768" x2="43313" y2="63343"/>
                        <a14:foregroundMark x1="43313" y1="63343" x2="48784" y2="57331"/>
                        <a14:foregroundMark x1="48784" y1="57331" x2="50760" y2="58211"/>
                        <a14:foregroundMark x1="50456" y1="66716" x2="40122" y2="67742"/>
                        <a14:foregroundMark x1="40122" y1="67742" x2="45593" y2="55279"/>
                        <a14:foregroundMark x1="50456" y1="62757" x2="53343" y2="72141"/>
                        <a14:foregroundMark x1="53343" y1="72141" x2="64894" y2="72141"/>
                        <a14:foregroundMark x1="45289" y1="27566" x2="60942" y2="34457"/>
                        <a14:foregroundMark x1="60942" y1="34457" x2="68693" y2="35191"/>
                        <a14:foregroundMark x1="54407" y1="31672" x2="69453" y2="43695"/>
                        <a14:foregroundMark x1="69453" y1="43695" x2="70213" y2="45015"/>
                        <a14:foregroundMark x1="78116" y1="9238" x2="27052" y2="15982"/>
                        <a14:foregroundMark x1="27052" y1="15982" x2="27052" y2="15982"/>
                        <a14:foregroundMark x1="51976" y1="13930" x2="58815" y2="22581"/>
                        <a14:foregroundMark x1="58815" y1="22581" x2="77204" y2="27566"/>
                        <a14:foregroundMark x1="77204" y1="27566" x2="56231" y2="18475"/>
                        <a14:foregroundMark x1="56231" y1="18475" x2="41641" y2="20088"/>
                        <a14:foregroundMark x1="41641" y1="20088" x2="75228" y2="16422"/>
                        <a14:foregroundMark x1="75228" y1="16422" x2="81003" y2="19648"/>
                        <a14:foregroundMark x1="83891" y1="24047" x2="34347" y2="16716"/>
                        <a14:foregroundMark x1="34347" y1="16716" x2="48024" y2="18035"/>
                        <a14:foregroundMark x1="48024" y1="18035" x2="37994" y2="13783"/>
                        <a14:foregroundMark x1="74012" y1="10557" x2="78419" y2="25660"/>
                        <a14:foregroundMark x1="78419" y1="25660" x2="74164" y2="37977"/>
                        <a14:foregroundMark x1="74164" y1="37977" x2="94681" y2="24194"/>
                        <a14:foregroundMark x1="90426" y1="24633" x2="69757" y2="31818"/>
                        <a14:foregroundMark x1="69757" y1="31818" x2="73100" y2="31378"/>
                        <a14:foregroundMark x1="72644" y1="39443" x2="72644" y2="39443"/>
                        <a14:foregroundMark x1="72644" y1="39883" x2="77660" y2="51320"/>
                        <a14:foregroundMark x1="86474" y1="61584" x2="91793" y2="76393"/>
                        <a14:foregroundMark x1="88754" y1="57478" x2="81763" y2="67449"/>
                        <a14:foregroundMark x1="81763" y1="67449" x2="83891" y2="58358"/>
                        <a14:foregroundMark x1="83891" y1="58358" x2="87690" y2="68182"/>
                        <a14:foregroundMark x1="87690" y1="68182" x2="88754" y2="67742"/>
                        <a14:foregroundMark x1="90729" y1="57331" x2="91489" y2="65982"/>
                        <a14:foregroundMark x1="91489" y1="65982" x2="88298" y2="74633"/>
                        <a14:foregroundMark x1="88298" y1="74633" x2="88906" y2="70235"/>
                        <a14:foregroundMark x1="91185" y1="57625" x2="92705" y2="69501"/>
                        <a14:foregroundMark x1="94377" y1="60997" x2="91489" y2="70821"/>
                        <a14:foregroundMark x1="91489" y1="70821" x2="91185" y2="70968"/>
                        <a14:foregroundMark x1="93009" y1="62903" x2="93313" y2="75073"/>
                        <a14:foregroundMark x1="93313" y1="75073" x2="92705" y2="75513"/>
                        <a14:foregroundMark x1="88754" y1="58944" x2="93161" y2="57331"/>
                        <a14:foregroundMark x1="48632" y1="4399" x2="37842" y2="11437"/>
                        <a14:foregroundMark x1="37842" y1="11437" x2="37842" y2="11437"/>
                        <a14:foregroundMark x1="47872" y1="9677" x2="51824" y2="13490"/>
                        <a14:foregroundMark x1="31003" y1="22141" x2="29027" y2="28299"/>
                        <a14:foregroundMark x1="28267" y1="29472" x2="31763" y2="36657"/>
                        <a14:foregroundMark x1="31763" y1="36657" x2="32219" y2="36950"/>
                        <a14:foregroundMark x1="39818" y1="23607" x2="41337" y2="31965"/>
                        <a14:backgroundMark x1="80547" y1="80059" x2="75836" y2="88123"/>
                        <a14:backgroundMark x1="75836" y1="88123" x2="75380" y2="88270"/>
                        <a14:backgroundMark x1="81307" y1="77859" x2="79027" y2="80499"/>
                        <a14:backgroundMark x1="17325" y1="78886" x2="21429" y2="85044"/>
                        <a14:backgroundMark x1="29027" y1="82991" x2="28875" y2="85191"/>
                      </a14:backgroundRemoval>
                    </a14:imgEffect>
                  </a14:imgLayer>
                </a14:imgProps>
              </a:ext>
            </a:extLst>
          </a:blip>
          <a:srcRect/>
          <a:stretch/>
        </p:blipFill>
        <p:spPr>
          <a:xfrm>
            <a:off x="-529432" y="1307941"/>
            <a:ext cx="5896058" cy="6111112"/>
          </a:xfrm>
          <a:prstGeom prst="rect">
            <a:avLst/>
          </a:prstGeom>
        </p:spPr>
      </p:pic>
      <p:sp>
        <p:nvSpPr>
          <p:cNvPr id="5" name="TextBox 4">
            <a:extLst>
              <a:ext uri="{FF2B5EF4-FFF2-40B4-BE49-F238E27FC236}">
                <a16:creationId xmlns:a16="http://schemas.microsoft.com/office/drawing/2014/main" id="{8B1B143E-C3B1-4C2A-A35A-A4B80EB8D9FB}"/>
              </a:ext>
            </a:extLst>
          </p:cNvPr>
          <p:cNvSpPr txBox="1"/>
          <p:nvPr/>
        </p:nvSpPr>
        <p:spPr>
          <a:xfrm>
            <a:off x="5034224" y="3746221"/>
            <a:ext cx="6501283" cy="2123658"/>
          </a:xfrm>
          <a:prstGeom prst="rect">
            <a:avLst/>
          </a:prstGeom>
          <a:solidFill>
            <a:schemeClr val="accent4">
              <a:lumMod val="40000"/>
              <a:lumOff val="60000"/>
            </a:schemeClr>
          </a:solidFill>
          <a:ln w="28575">
            <a:solidFill>
              <a:srgbClr val="0070C0"/>
            </a:solidFill>
            <a:prstDash val="dash"/>
          </a:ln>
        </p:spPr>
        <p:txBody>
          <a:bodyPr wrap="square" rtlCol="0">
            <a:spAutoFit/>
          </a:bodyPr>
          <a:lstStyle/>
          <a:p>
            <a:pPr algn="ctr"/>
            <a:r>
              <a:rPr lang="en-US" sz="4400" b="1"/>
              <a:t>Thảo luận nhóm 4</a:t>
            </a:r>
          </a:p>
          <a:p>
            <a:pPr algn="ctr"/>
            <a:r>
              <a:rPr lang="en-US" sz="4400" b="1"/>
              <a:t>Hậu quả của việc ô nhiễm môi trường đất</a:t>
            </a:r>
          </a:p>
        </p:txBody>
      </p:sp>
      <p:sp>
        <p:nvSpPr>
          <p:cNvPr id="10" name="TextBox 9">
            <a:extLst>
              <a:ext uri="{FF2B5EF4-FFF2-40B4-BE49-F238E27FC236}">
                <a16:creationId xmlns:a16="http://schemas.microsoft.com/office/drawing/2014/main" id="{F5A956E9-9D6C-4867-803F-BB7301DA2297}"/>
              </a:ext>
            </a:extLst>
          </p:cNvPr>
          <p:cNvSpPr txBox="1"/>
          <p:nvPr/>
        </p:nvSpPr>
        <p:spPr>
          <a:xfrm>
            <a:off x="5584013" y="693264"/>
            <a:ext cx="5299887" cy="1827193"/>
          </a:xfrm>
          <a:prstGeom prst="cloud">
            <a:avLst/>
          </a:prstGeom>
          <a:solidFill>
            <a:schemeClr val="accent2">
              <a:lumMod val="40000"/>
              <a:lumOff val="60000"/>
            </a:schemeClr>
          </a:solidFill>
        </p:spPr>
        <p:txBody>
          <a:bodyPr wrap="square" rtlCol="0">
            <a:spAutoFit/>
          </a:bodyPr>
          <a:lstStyle/>
          <a:p>
            <a:pPr algn="ctr"/>
            <a:r>
              <a:rPr lang="en-US" sz="2400" b="1" dirty="0" err="1"/>
              <a:t>Các</a:t>
            </a:r>
            <a:r>
              <a:rPr lang="en-US" sz="2400" b="1" dirty="0"/>
              <a:t> </a:t>
            </a:r>
            <a:r>
              <a:rPr lang="en-US" sz="2400" b="1" dirty="0" err="1"/>
              <a:t>bạn</a:t>
            </a:r>
            <a:r>
              <a:rPr lang="en-US" sz="2400" b="1" dirty="0"/>
              <a:t> </a:t>
            </a:r>
            <a:r>
              <a:rPr lang="en-US" sz="2400" b="1" dirty="0" err="1"/>
              <a:t>lớp</a:t>
            </a:r>
            <a:r>
              <a:rPr lang="en-US" sz="2400" b="1" dirty="0"/>
              <a:t> 5 </a:t>
            </a:r>
            <a:r>
              <a:rPr lang="en-US" sz="2400" b="1" dirty="0" err="1"/>
              <a:t>ơi</a:t>
            </a:r>
            <a:r>
              <a:rPr lang="en-US" sz="2400" b="1" dirty="0"/>
              <a:t>, </a:t>
            </a:r>
            <a:r>
              <a:rPr lang="en-US" sz="2400" b="1" dirty="0" err="1"/>
              <a:t>hãy</a:t>
            </a:r>
            <a:r>
              <a:rPr lang="en-US" sz="2400" b="1" dirty="0"/>
              <a:t> </a:t>
            </a:r>
            <a:r>
              <a:rPr lang="en-US" sz="2400" b="1" dirty="0" err="1"/>
              <a:t>giúp</a:t>
            </a:r>
            <a:r>
              <a:rPr lang="en-US" sz="2400" b="1" dirty="0"/>
              <a:t> </a:t>
            </a:r>
            <a:r>
              <a:rPr lang="en-US" sz="2400" b="1" dirty="0" err="1"/>
              <a:t>mình</a:t>
            </a:r>
            <a:r>
              <a:rPr lang="en-US" sz="2400" b="1" dirty="0"/>
              <a:t> </a:t>
            </a:r>
            <a:r>
              <a:rPr lang="en-US" sz="2400" b="1" dirty="0" err="1"/>
              <a:t>thực</a:t>
            </a:r>
            <a:r>
              <a:rPr lang="en-US" sz="2400" b="1" dirty="0"/>
              <a:t> </a:t>
            </a:r>
            <a:r>
              <a:rPr lang="en-US" sz="2400" b="1" dirty="0" err="1"/>
              <a:t>hiện</a:t>
            </a:r>
            <a:r>
              <a:rPr lang="en-US" sz="2400" b="1" dirty="0"/>
              <a:t> </a:t>
            </a:r>
            <a:r>
              <a:rPr lang="en-US" sz="2400" b="1" dirty="0" err="1"/>
              <a:t>thử</a:t>
            </a:r>
            <a:r>
              <a:rPr lang="en-US" sz="2400" b="1" dirty="0"/>
              <a:t> </a:t>
            </a:r>
            <a:r>
              <a:rPr lang="en-US" sz="2400" b="1" dirty="0" err="1"/>
              <a:t>thách</a:t>
            </a:r>
            <a:r>
              <a:rPr lang="en-US" sz="2400" b="1" dirty="0"/>
              <a:t> </a:t>
            </a:r>
            <a:r>
              <a:rPr lang="en-US" sz="2400" b="1" dirty="0" err="1"/>
              <a:t>của</a:t>
            </a:r>
            <a:r>
              <a:rPr lang="en-US" sz="2400" b="1" dirty="0"/>
              <a:t> </a:t>
            </a:r>
            <a:r>
              <a:rPr lang="en-US" sz="2400" b="1" dirty="0" err="1"/>
              <a:t>cô</a:t>
            </a:r>
            <a:r>
              <a:rPr lang="en-US" sz="2400" b="1" dirty="0"/>
              <a:t> </a:t>
            </a:r>
            <a:r>
              <a:rPr lang="en-US" sz="2400" b="1" dirty="0" err="1"/>
              <a:t>Cào</a:t>
            </a:r>
            <a:r>
              <a:rPr lang="en-US" sz="2400" b="1" dirty="0"/>
              <a:t> </a:t>
            </a:r>
            <a:r>
              <a:rPr lang="en-US" sz="2400" b="1" dirty="0" err="1"/>
              <a:t>Cào</a:t>
            </a:r>
            <a:r>
              <a:rPr lang="en-US" sz="2400" b="1" dirty="0"/>
              <a:t> </a:t>
            </a:r>
            <a:r>
              <a:rPr lang="en-US" sz="2400" b="1" dirty="0" err="1"/>
              <a:t>nhé</a:t>
            </a:r>
            <a:r>
              <a:rPr lang="en-US" sz="2400" b="1" dirty="0"/>
              <a:t>!</a:t>
            </a:r>
          </a:p>
        </p:txBody>
      </p:sp>
      <p:pic>
        <p:nvPicPr>
          <p:cNvPr id="9" name="Picture 8">
            <a:extLst>
              <a:ext uri="{FF2B5EF4-FFF2-40B4-BE49-F238E27FC236}">
                <a16:creationId xmlns:a16="http://schemas.microsoft.com/office/drawing/2014/main" id="{82D2D384-2E34-4934-8F98-FF70690C048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flipH="1">
            <a:off x="10035456" y="1727309"/>
            <a:ext cx="1269087" cy="1964612"/>
          </a:xfrm>
          <a:prstGeom prst="rect">
            <a:avLst/>
          </a:prstGeom>
        </p:spPr>
      </p:pic>
    </p:spTree>
    <p:extLst>
      <p:ext uri="{BB962C8B-B14F-4D97-AF65-F5344CB8AC3E}">
        <p14:creationId xmlns:p14="http://schemas.microsoft.com/office/powerpoint/2010/main" val="219908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86985FE-A804-4A3B-8360-8C89AF6937BF}"/>
              </a:ext>
            </a:extLst>
          </p:cNvPr>
          <p:cNvSpPr/>
          <p:nvPr/>
        </p:nvSpPr>
        <p:spPr>
          <a:xfrm>
            <a:off x="314632" y="466664"/>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BE942B4-5A68-4C64-9291-3FA5E6287913}"/>
              </a:ext>
            </a:extLst>
          </p:cNvPr>
          <p:cNvGrpSpPr/>
          <p:nvPr/>
        </p:nvGrpSpPr>
        <p:grpSpPr>
          <a:xfrm>
            <a:off x="1252234" y="2516536"/>
            <a:ext cx="4736912" cy="3467045"/>
            <a:chOff x="1285011" y="2222182"/>
            <a:chExt cx="4736912" cy="3467045"/>
          </a:xfrm>
        </p:grpSpPr>
        <p:sp>
          <p:nvSpPr>
            <p:cNvPr id="3" name="TextBox 2">
              <a:extLst>
                <a:ext uri="{FF2B5EF4-FFF2-40B4-BE49-F238E27FC236}">
                  <a16:creationId xmlns:a16="http://schemas.microsoft.com/office/drawing/2014/main" id="{253D0E07-36F9-4016-8276-A475B9E65327}"/>
                </a:ext>
              </a:extLst>
            </p:cNvPr>
            <p:cNvSpPr txBox="1"/>
            <p:nvPr/>
          </p:nvSpPr>
          <p:spPr>
            <a:xfrm>
              <a:off x="1445342" y="5042896"/>
              <a:ext cx="4361054" cy="646331"/>
            </a:xfrm>
            <a:prstGeom prst="rect">
              <a:avLst/>
            </a:prstGeom>
            <a:noFill/>
          </p:spPr>
          <p:txBody>
            <a:bodyPr wrap="square" rtlCol="0">
              <a:spAutoFit/>
            </a:bodyPr>
            <a:lstStyle/>
            <a:p>
              <a:pPr algn="ctr"/>
              <a:r>
                <a:rPr lang="en-US" sz="3600" b="1"/>
                <a:t>Phun thuốc trừ sâu</a:t>
              </a:r>
            </a:p>
          </p:txBody>
        </p:sp>
        <p:pic>
          <p:nvPicPr>
            <p:cNvPr id="5" name="Picture 4">
              <a:extLst>
                <a:ext uri="{FF2B5EF4-FFF2-40B4-BE49-F238E27FC236}">
                  <a16:creationId xmlns:a16="http://schemas.microsoft.com/office/drawing/2014/main" id="{13EA541E-6B32-4D99-9E8A-41202B417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011" y="2222182"/>
              <a:ext cx="4736912" cy="2662788"/>
            </a:xfrm>
            <a:prstGeom prst="rect">
              <a:avLst/>
            </a:prstGeom>
          </p:spPr>
        </p:pic>
      </p:grpSp>
      <p:grpSp>
        <p:nvGrpSpPr>
          <p:cNvPr id="22" name="Group 21">
            <a:extLst>
              <a:ext uri="{FF2B5EF4-FFF2-40B4-BE49-F238E27FC236}">
                <a16:creationId xmlns:a16="http://schemas.microsoft.com/office/drawing/2014/main" id="{786DFF23-96B6-4452-A6BE-89C45ECB634E}"/>
              </a:ext>
            </a:extLst>
          </p:cNvPr>
          <p:cNvGrpSpPr/>
          <p:nvPr/>
        </p:nvGrpSpPr>
        <p:grpSpPr>
          <a:xfrm>
            <a:off x="6590498" y="2444494"/>
            <a:ext cx="4685517" cy="3539087"/>
            <a:chOff x="6617146" y="2207768"/>
            <a:chExt cx="4685517" cy="3539087"/>
          </a:xfrm>
        </p:grpSpPr>
        <p:pic>
          <p:nvPicPr>
            <p:cNvPr id="9" name="Picture 8">
              <a:extLst>
                <a:ext uri="{FF2B5EF4-FFF2-40B4-BE49-F238E27FC236}">
                  <a16:creationId xmlns:a16="http://schemas.microsoft.com/office/drawing/2014/main" id="{CE5D1E2B-4949-486A-96C3-4CCE7C0BC955}"/>
                </a:ext>
              </a:extLst>
            </p:cNvPr>
            <p:cNvPicPr>
              <a:picLocks noChangeAspect="1"/>
            </p:cNvPicPr>
            <p:nvPr/>
          </p:nvPicPr>
          <p:blipFill rotWithShape="1">
            <a:blip r:embed="rId5">
              <a:extLst>
                <a:ext uri="{28A0092B-C50C-407E-A947-70E740481C1C}">
                  <a14:useLocalDpi xmlns:a14="http://schemas.microsoft.com/office/drawing/2010/main" val="0"/>
                </a:ext>
              </a:extLst>
            </a:blip>
            <a:srcRect l="12362"/>
            <a:stretch/>
          </p:blipFill>
          <p:spPr>
            <a:xfrm>
              <a:off x="6617146" y="2207768"/>
              <a:ext cx="4685517" cy="2806871"/>
            </a:xfrm>
            <a:prstGeom prst="rect">
              <a:avLst/>
            </a:prstGeom>
          </p:spPr>
        </p:pic>
        <p:sp>
          <p:nvSpPr>
            <p:cNvPr id="15" name="TextBox 14">
              <a:extLst>
                <a:ext uri="{FF2B5EF4-FFF2-40B4-BE49-F238E27FC236}">
                  <a16:creationId xmlns:a16="http://schemas.microsoft.com/office/drawing/2014/main" id="{2DD633DF-A3D6-4EFF-8F0D-FA63BD1D5554}"/>
                </a:ext>
              </a:extLst>
            </p:cNvPr>
            <p:cNvSpPr txBox="1"/>
            <p:nvPr/>
          </p:nvSpPr>
          <p:spPr>
            <a:xfrm>
              <a:off x="6796492" y="5100524"/>
              <a:ext cx="4361054" cy="646331"/>
            </a:xfrm>
            <a:prstGeom prst="rect">
              <a:avLst/>
            </a:prstGeom>
            <a:noFill/>
          </p:spPr>
          <p:txBody>
            <a:bodyPr wrap="square" rtlCol="0">
              <a:spAutoFit/>
            </a:bodyPr>
            <a:lstStyle/>
            <a:p>
              <a:pPr algn="ctr"/>
              <a:r>
                <a:rPr lang="en-US" sz="3600" b="1"/>
                <a:t>Phun thuốc diệt cỏ</a:t>
              </a:r>
            </a:p>
          </p:txBody>
        </p:sp>
      </p:grpSp>
      <p:grpSp>
        <p:nvGrpSpPr>
          <p:cNvPr id="12" name="Group 11">
            <a:extLst>
              <a:ext uri="{FF2B5EF4-FFF2-40B4-BE49-F238E27FC236}">
                <a16:creationId xmlns:a16="http://schemas.microsoft.com/office/drawing/2014/main" id="{D3834BDA-0FB7-4D7E-A81A-CE4AA8554216}"/>
              </a:ext>
            </a:extLst>
          </p:cNvPr>
          <p:cNvGrpSpPr/>
          <p:nvPr/>
        </p:nvGrpSpPr>
        <p:grpSpPr>
          <a:xfrm>
            <a:off x="790390" y="716908"/>
            <a:ext cx="10397511" cy="1569660"/>
            <a:chOff x="483169" y="767534"/>
            <a:chExt cx="10558037" cy="1569660"/>
          </a:xfrm>
        </p:grpSpPr>
        <p:sp>
          <p:nvSpPr>
            <p:cNvPr id="19" name="TextBox 18">
              <a:extLst>
                <a:ext uri="{FF2B5EF4-FFF2-40B4-BE49-F238E27FC236}">
                  <a16:creationId xmlns:a16="http://schemas.microsoft.com/office/drawing/2014/main" id="{780CDF92-1F4E-47AB-8076-84A073FA98D5}"/>
                </a:ext>
              </a:extLst>
            </p:cNvPr>
            <p:cNvSpPr txBox="1"/>
            <p:nvPr/>
          </p:nvSpPr>
          <p:spPr>
            <a:xfrm>
              <a:off x="1918305" y="767534"/>
              <a:ext cx="9122901" cy="1569660"/>
            </a:xfrm>
            <a:prstGeom prst="rect">
              <a:avLst/>
            </a:prstGeom>
            <a:solidFill>
              <a:schemeClr val="accent2">
                <a:lumMod val="40000"/>
                <a:lumOff val="60000"/>
              </a:schemeClr>
            </a:solidFill>
          </p:spPr>
          <p:txBody>
            <a:bodyPr wrap="square">
              <a:spAutoFit/>
            </a:bodyPr>
            <a:lstStyle/>
            <a:p>
              <a:r>
                <a:rPr lang="en-US" sz="2400" b="1">
                  <a:solidFill>
                    <a:srgbClr val="000000"/>
                  </a:solidFill>
                  <a:latin typeface="nunito sans" pitchFamily="2" charset="0"/>
                </a:rPr>
                <a:t>V</a:t>
              </a:r>
              <a:r>
                <a:rPr lang="vi-VN" sz="2400" b="1" i="0">
                  <a:solidFill>
                    <a:srgbClr val="000000"/>
                  </a:solidFill>
                  <a:effectLst/>
                  <a:latin typeface="nunito sans" pitchFamily="2" charset="0"/>
                </a:rPr>
                <a:t>iệc sử dụng phân bón hóa học, thuốc trừ sâu </a:t>
              </a:r>
              <a:r>
                <a:rPr lang="en-US" sz="2400" b="1" i="0">
                  <a:solidFill>
                    <a:srgbClr val="000000"/>
                  </a:solidFill>
                  <a:effectLst/>
                  <a:latin typeface="nunito sans" pitchFamily="2" charset="0"/>
                </a:rPr>
                <a:t>l</a:t>
              </a:r>
              <a:r>
                <a:rPr lang="vi-VN" sz="2400" b="1" i="0">
                  <a:solidFill>
                    <a:srgbClr val="000000"/>
                  </a:solidFill>
                  <a:effectLst/>
                  <a:latin typeface="nunito sans" pitchFamily="2" charset="0"/>
                </a:rPr>
                <a:t>àm đất bị thoái hóa trở nên chai cứng, khả năng giữ nước kém, đầu độc các vi sinh vật sống trong đất. Lượng phân bón còn dư thừa quá nhiều trong đất còn có thể làm hại cho cây.</a:t>
              </a:r>
              <a:endParaRPr lang="en-US" sz="2400" b="1"/>
            </a:p>
          </p:txBody>
        </p:sp>
        <p:pic>
          <p:nvPicPr>
            <p:cNvPr id="20" name="Picture 19">
              <a:extLst>
                <a:ext uri="{FF2B5EF4-FFF2-40B4-BE49-F238E27FC236}">
                  <a16:creationId xmlns:a16="http://schemas.microsoft.com/office/drawing/2014/main" id="{A2E7B002-B6E7-4492-916B-7582BAD74D59}"/>
                </a:ext>
              </a:extLst>
            </p:cNvPr>
            <p:cNvPicPr>
              <a:picLocks noChangeAspect="1"/>
            </p:cNvPicPr>
            <p:nvPr/>
          </p:nvPicPr>
          <p:blipFill rotWithShape="1">
            <a:blip r:embed="rId6">
              <a:extLst>
                <a:ext uri="{28A0092B-C50C-407E-A947-70E740481C1C}">
                  <a14:useLocalDpi xmlns:a14="http://schemas.microsoft.com/office/drawing/2010/main" val="0"/>
                </a:ext>
              </a:extLst>
            </a:blip>
            <a:srcRect t="9811" r="59683" b="9876"/>
            <a:stretch/>
          </p:blipFill>
          <p:spPr>
            <a:xfrm>
              <a:off x="483169" y="893751"/>
              <a:ext cx="1253330" cy="1404363"/>
            </a:xfrm>
            <a:prstGeom prst="rect">
              <a:avLst/>
            </a:prstGeom>
          </p:spPr>
        </p:pic>
      </p:grpSp>
      <p:pic>
        <p:nvPicPr>
          <p:cNvPr id="21" name="Picture 13">
            <a:extLst>
              <a:ext uri="{FF2B5EF4-FFF2-40B4-BE49-F238E27FC236}">
                <a16:creationId xmlns:a16="http://schemas.microsoft.com/office/drawing/2014/main" id="{CD6A81B4-E85F-4A64-B3B8-0D38373D90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31943" flipH="1" flipV="1">
            <a:off x="-712379" y="5151746"/>
            <a:ext cx="2054022" cy="2684998"/>
          </a:xfrm>
          <a:prstGeom prst="rect">
            <a:avLst/>
          </a:prstGeom>
        </p:spPr>
      </p:pic>
    </p:spTree>
    <p:extLst>
      <p:ext uri="{BB962C8B-B14F-4D97-AF65-F5344CB8AC3E}">
        <p14:creationId xmlns:p14="http://schemas.microsoft.com/office/powerpoint/2010/main" val="285031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86985FE-A804-4A3B-8360-8C89AF6937BF}"/>
              </a:ext>
            </a:extLst>
          </p:cNvPr>
          <p:cNvSpPr/>
          <p:nvPr/>
        </p:nvSpPr>
        <p:spPr>
          <a:xfrm>
            <a:off x="314632" y="466664"/>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D0E07-36F9-4016-8276-A475B9E65327}"/>
              </a:ext>
            </a:extLst>
          </p:cNvPr>
          <p:cNvSpPr txBox="1"/>
          <p:nvPr/>
        </p:nvSpPr>
        <p:spPr>
          <a:xfrm>
            <a:off x="1412565" y="5337250"/>
            <a:ext cx="4361054" cy="646331"/>
          </a:xfrm>
          <a:prstGeom prst="rect">
            <a:avLst/>
          </a:prstGeom>
          <a:noFill/>
        </p:spPr>
        <p:txBody>
          <a:bodyPr wrap="square" rtlCol="0">
            <a:spAutoFit/>
          </a:bodyPr>
          <a:lstStyle/>
          <a:p>
            <a:pPr algn="ctr"/>
            <a:r>
              <a:rPr lang="en-US" sz="3600" b="1"/>
              <a:t>Xả rác bừa bãi</a:t>
            </a:r>
          </a:p>
        </p:txBody>
      </p:sp>
      <p:sp>
        <p:nvSpPr>
          <p:cNvPr id="15" name="TextBox 14">
            <a:extLst>
              <a:ext uri="{FF2B5EF4-FFF2-40B4-BE49-F238E27FC236}">
                <a16:creationId xmlns:a16="http://schemas.microsoft.com/office/drawing/2014/main" id="{2DD633DF-A3D6-4EFF-8F0D-FA63BD1D5554}"/>
              </a:ext>
            </a:extLst>
          </p:cNvPr>
          <p:cNvSpPr txBox="1"/>
          <p:nvPr/>
        </p:nvSpPr>
        <p:spPr>
          <a:xfrm>
            <a:off x="6644966" y="5337250"/>
            <a:ext cx="4361054" cy="646331"/>
          </a:xfrm>
          <a:prstGeom prst="rect">
            <a:avLst/>
          </a:prstGeom>
          <a:noFill/>
        </p:spPr>
        <p:txBody>
          <a:bodyPr wrap="square" rtlCol="0">
            <a:spAutoFit/>
          </a:bodyPr>
          <a:lstStyle/>
          <a:p>
            <a:pPr algn="ctr"/>
            <a:r>
              <a:rPr lang="en-US" sz="3600" b="1"/>
              <a:t>Kênh rạch bị ô nhiễm</a:t>
            </a:r>
          </a:p>
        </p:txBody>
      </p:sp>
      <p:grpSp>
        <p:nvGrpSpPr>
          <p:cNvPr id="12" name="Group 11">
            <a:extLst>
              <a:ext uri="{FF2B5EF4-FFF2-40B4-BE49-F238E27FC236}">
                <a16:creationId xmlns:a16="http://schemas.microsoft.com/office/drawing/2014/main" id="{D3834BDA-0FB7-4D7E-A81A-CE4AA8554216}"/>
              </a:ext>
            </a:extLst>
          </p:cNvPr>
          <p:cNvGrpSpPr/>
          <p:nvPr/>
        </p:nvGrpSpPr>
        <p:grpSpPr>
          <a:xfrm>
            <a:off x="790390" y="716908"/>
            <a:ext cx="10397511" cy="1569660"/>
            <a:chOff x="483169" y="767534"/>
            <a:chExt cx="10558037" cy="1569660"/>
          </a:xfrm>
        </p:grpSpPr>
        <p:sp>
          <p:nvSpPr>
            <p:cNvPr id="19" name="TextBox 18">
              <a:extLst>
                <a:ext uri="{FF2B5EF4-FFF2-40B4-BE49-F238E27FC236}">
                  <a16:creationId xmlns:a16="http://schemas.microsoft.com/office/drawing/2014/main" id="{780CDF92-1F4E-47AB-8076-84A073FA98D5}"/>
                </a:ext>
              </a:extLst>
            </p:cNvPr>
            <p:cNvSpPr txBox="1"/>
            <p:nvPr/>
          </p:nvSpPr>
          <p:spPr>
            <a:xfrm>
              <a:off x="1918305" y="767534"/>
              <a:ext cx="9122901" cy="1569660"/>
            </a:xfrm>
            <a:prstGeom prst="rect">
              <a:avLst/>
            </a:prstGeom>
            <a:solidFill>
              <a:schemeClr val="accent2">
                <a:lumMod val="40000"/>
                <a:lumOff val="60000"/>
              </a:schemeClr>
            </a:solidFill>
          </p:spPr>
          <p:txBody>
            <a:bodyPr wrap="square">
              <a:spAutoFit/>
            </a:bodyPr>
            <a:lstStyle/>
            <a:p>
              <a:r>
                <a:rPr lang="en-US" sz="2400" b="1">
                  <a:solidFill>
                    <a:srgbClr val="000000"/>
                  </a:solidFill>
                  <a:latin typeface="nunito sans" pitchFamily="2" charset="0"/>
                </a:rPr>
                <a:t>Ô nhiễm môi trường đất d</a:t>
              </a:r>
              <a:r>
                <a:rPr lang="vi-VN" sz="2400" b="1" i="0">
                  <a:solidFill>
                    <a:srgbClr val="000000"/>
                  </a:solidFill>
                  <a:effectLst/>
                  <a:latin typeface="nunito sans" pitchFamily="2" charset="0"/>
                </a:rPr>
                <a:t>o phần mặt đất bị thay đổi tính chất, tạo điều kiện cho các loài nấm gây hại phát triển mỗi khi có mưa lớn</a:t>
              </a:r>
              <a:r>
                <a:rPr lang="en-US" sz="2400" b="1" i="0">
                  <a:solidFill>
                    <a:srgbClr val="000000"/>
                  </a:solidFill>
                  <a:effectLst/>
                  <a:latin typeface="nunito sans" pitchFamily="2" charset="0"/>
                </a:rPr>
                <a:t>. Đ</a:t>
              </a:r>
              <a:r>
                <a:rPr lang="vi-VN" sz="2400" b="1" i="0">
                  <a:solidFill>
                    <a:srgbClr val="000000"/>
                  </a:solidFill>
                  <a:effectLst/>
                  <a:latin typeface="nunito sans" pitchFamily="2" charset="0"/>
                </a:rPr>
                <a:t>ất đai sẽ bị xói mòn khi có mưa lớn diễn ra, bị ngập mặn, khiến cho đất trở nên khô cằn mất dần chất dinh dưỡng.</a:t>
              </a:r>
              <a:endParaRPr lang="en-US" sz="2400" b="1">
                <a:latin typeface="nunito sans" pitchFamily="2" charset="0"/>
              </a:endParaRPr>
            </a:p>
          </p:txBody>
        </p:sp>
        <p:pic>
          <p:nvPicPr>
            <p:cNvPr id="20" name="Picture 19">
              <a:extLst>
                <a:ext uri="{FF2B5EF4-FFF2-40B4-BE49-F238E27FC236}">
                  <a16:creationId xmlns:a16="http://schemas.microsoft.com/office/drawing/2014/main" id="{A2E7B002-B6E7-4492-916B-7582BAD74D59}"/>
                </a:ext>
              </a:extLst>
            </p:cNvPr>
            <p:cNvPicPr>
              <a:picLocks noChangeAspect="1"/>
            </p:cNvPicPr>
            <p:nvPr/>
          </p:nvPicPr>
          <p:blipFill rotWithShape="1">
            <a:blip r:embed="rId4">
              <a:extLst>
                <a:ext uri="{28A0092B-C50C-407E-A947-70E740481C1C}">
                  <a14:useLocalDpi xmlns:a14="http://schemas.microsoft.com/office/drawing/2010/main" val="0"/>
                </a:ext>
              </a:extLst>
            </a:blip>
            <a:srcRect t="9811" r="59683" b="9876"/>
            <a:stretch/>
          </p:blipFill>
          <p:spPr>
            <a:xfrm>
              <a:off x="483169" y="893751"/>
              <a:ext cx="1253330" cy="1404363"/>
            </a:xfrm>
            <a:prstGeom prst="rect">
              <a:avLst/>
            </a:prstGeom>
          </p:spPr>
        </p:pic>
      </p:grpSp>
      <p:pic>
        <p:nvPicPr>
          <p:cNvPr id="21" name="Picture 13">
            <a:extLst>
              <a:ext uri="{FF2B5EF4-FFF2-40B4-BE49-F238E27FC236}">
                <a16:creationId xmlns:a16="http://schemas.microsoft.com/office/drawing/2014/main" id="{CD6A81B4-E85F-4A64-B3B8-0D38373D90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1943" flipH="1" flipV="1">
            <a:off x="-712379" y="5151746"/>
            <a:ext cx="2054022" cy="2684998"/>
          </a:xfrm>
          <a:prstGeom prst="rect">
            <a:avLst/>
          </a:prstGeom>
        </p:spPr>
      </p:pic>
      <p:pic>
        <p:nvPicPr>
          <p:cNvPr id="14" name="Picture 13">
            <a:extLst>
              <a:ext uri="{FF2B5EF4-FFF2-40B4-BE49-F238E27FC236}">
                <a16:creationId xmlns:a16="http://schemas.microsoft.com/office/drawing/2014/main" id="{5816A364-DAD8-4C7B-8F70-94BB18CEC8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1943" flipH="1" flipV="1">
            <a:off x="-849976" y="4891116"/>
            <a:ext cx="2054022" cy="2684998"/>
          </a:xfrm>
          <a:prstGeom prst="rect">
            <a:avLst/>
          </a:prstGeom>
        </p:spPr>
      </p:pic>
      <p:pic>
        <p:nvPicPr>
          <p:cNvPr id="4" name="Picture 3">
            <a:extLst>
              <a:ext uri="{FF2B5EF4-FFF2-40B4-BE49-F238E27FC236}">
                <a16:creationId xmlns:a16="http://schemas.microsoft.com/office/drawing/2014/main" id="{2DA7EA29-0795-4E51-B8D0-A9B48FF73A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163" y="2547198"/>
            <a:ext cx="4361053" cy="2812710"/>
          </a:xfrm>
          <a:prstGeom prst="rect">
            <a:avLst/>
          </a:prstGeom>
        </p:spPr>
      </p:pic>
      <p:pic>
        <p:nvPicPr>
          <p:cNvPr id="7" name="Picture 6">
            <a:extLst>
              <a:ext uri="{FF2B5EF4-FFF2-40B4-BE49-F238E27FC236}">
                <a16:creationId xmlns:a16="http://schemas.microsoft.com/office/drawing/2014/main" id="{71E843B2-D33D-4301-BA1B-40A4172BA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7370" y="2528514"/>
            <a:ext cx="4388649" cy="2808736"/>
          </a:xfrm>
          <a:prstGeom prst="rect">
            <a:avLst/>
          </a:prstGeom>
        </p:spPr>
      </p:pic>
    </p:spTree>
    <p:extLst>
      <p:ext uri="{BB962C8B-B14F-4D97-AF65-F5344CB8AC3E}">
        <p14:creationId xmlns:p14="http://schemas.microsoft.com/office/powerpoint/2010/main" val="10029265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86985FE-A804-4A3B-8360-8C89AF6937BF}"/>
              </a:ext>
            </a:extLst>
          </p:cNvPr>
          <p:cNvSpPr/>
          <p:nvPr/>
        </p:nvSpPr>
        <p:spPr>
          <a:xfrm>
            <a:off x="314632" y="466664"/>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D0E07-36F9-4016-8276-A475B9E65327}"/>
              </a:ext>
            </a:extLst>
          </p:cNvPr>
          <p:cNvSpPr txBox="1"/>
          <p:nvPr/>
        </p:nvSpPr>
        <p:spPr>
          <a:xfrm>
            <a:off x="1344024" y="5191007"/>
            <a:ext cx="4361054" cy="1200329"/>
          </a:xfrm>
          <a:prstGeom prst="rect">
            <a:avLst/>
          </a:prstGeom>
          <a:noFill/>
        </p:spPr>
        <p:txBody>
          <a:bodyPr wrap="square" rtlCol="0">
            <a:spAutoFit/>
          </a:bodyPr>
          <a:lstStyle/>
          <a:p>
            <a:pPr algn="ctr"/>
            <a:r>
              <a:rPr lang="en-US" sz="3600" b="1"/>
              <a:t>Gây ra bệnh về đường hô hấp</a:t>
            </a:r>
          </a:p>
        </p:txBody>
      </p:sp>
      <p:sp>
        <p:nvSpPr>
          <p:cNvPr id="15" name="TextBox 14">
            <a:extLst>
              <a:ext uri="{FF2B5EF4-FFF2-40B4-BE49-F238E27FC236}">
                <a16:creationId xmlns:a16="http://schemas.microsoft.com/office/drawing/2014/main" id="{2DD633DF-A3D6-4EFF-8F0D-FA63BD1D5554}"/>
              </a:ext>
            </a:extLst>
          </p:cNvPr>
          <p:cNvSpPr txBox="1"/>
          <p:nvPr/>
        </p:nvSpPr>
        <p:spPr>
          <a:xfrm>
            <a:off x="6522729" y="5314173"/>
            <a:ext cx="4361054" cy="646331"/>
          </a:xfrm>
          <a:prstGeom prst="rect">
            <a:avLst/>
          </a:prstGeom>
          <a:noFill/>
        </p:spPr>
        <p:txBody>
          <a:bodyPr wrap="square" rtlCol="0">
            <a:spAutoFit/>
          </a:bodyPr>
          <a:lstStyle/>
          <a:p>
            <a:pPr algn="ctr"/>
            <a:r>
              <a:rPr lang="en-US" sz="3600" b="1"/>
              <a:t>Vi khuẩn phát triển</a:t>
            </a:r>
          </a:p>
        </p:txBody>
      </p:sp>
      <p:grpSp>
        <p:nvGrpSpPr>
          <p:cNvPr id="12" name="Group 11">
            <a:extLst>
              <a:ext uri="{FF2B5EF4-FFF2-40B4-BE49-F238E27FC236}">
                <a16:creationId xmlns:a16="http://schemas.microsoft.com/office/drawing/2014/main" id="{D3834BDA-0FB7-4D7E-A81A-CE4AA8554216}"/>
              </a:ext>
            </a:extLst>
          </p:cNvPr>
          <p:cNvGrpSpPr/>
          <p:nvPr/>
        </p:nvGrpSpPr>
        <p:grpSpPr>
          <a:xfrm>
            <a:off x="810055" y="582389"/>
            <a:ext cx="10427007" cy="1425966"/>
            <a:chOff x="483169" y="893751"/>
            <a:chExt cx="10587988" cy="1425966"/>
          </a:xfrm>
        </p:grpSpPr>
        <p:sp>
          <p:nvSpPr>
            <p:cNvPr id="19" name="TextBox 18">
              <a:extLst>
                <a:ext uri="{FF2B5EF4-FFF2-40B4-BE49-F238E27FC236}">
                  <a16:creationId xmlns:a16="http://schemas.microsoft.com/office/drawing/2014/main" id="{780CDF92-1F4E-47AB-8076-84A073FA98D5}"/>
                </a:ext>
              </a:extLst>
            </p:cNvPr>
            <p:cNvSpPr txBox="1"/>
            <p:nvPr/>
          </p:nvSpPr>
          <p:spPr>
            <a:xfrm>
              <a:off x="1948256" y="934722"/>
              <a:ext cx="9122901" cy="1384995"/>
            </a:xfrm>
            <a:prstGeom prst="rect">
              <a:avLst/>
            </a:prstGeom>
            <a:solidFill>
              <a:schemeClr val="accent2">
                <a:lumMod val="40000"/>
                <a:lumOff val="60000"/>
              </a:schemeClr>
            </a:solidFill>
          </p:spPr>
          <p:txBody>
            <a:bodyPr wrap="square">
              <a:spAutoFit/>
            </a:bodyPr>
            <a:lstStyle/>
            <a:p>
              <a:r>
                <a:rPr lang="en-US" sz="2800" b="1">
                  <a:solidFill>
                    <a:srgbClr val="000000"/>
                  </a:solidFill>
                  <a:latin typeface="nunito sans" pitchFamily="2" charset="0"/>
                </a:rPr>
                <a:t>Ô nhiễm môi trường đất ảnh hưởng đến sức khoẻ của con người và hệ sinh thái của một số loài côn trùng khác.</a:t>
              </a:r>
              <a:endParaRPr lang="en-US" sz="2800" b="1">
                <a:latin typeface="nunito sans" pitchFamily="2" charset="0"/>
              </a:endParaRPr>
            </a:p>
          </p:txBody>
        </p:sp>
        <p:pic>
          <p:nvPicPr>
            <p:cNvPr id="20" name="Picture 19">
              <a:extLst>
                <a:ext uri="{FF2B5EF4-FFF2-40B4-BE49-F238E27FC236}">
                  <a16:creationId xmlns:a16="http://schemas.microsoft.com/office/drawing/2014/main" id="{A2E7B002-B6E7-4492-916B-7582BAD74D59}"/>
                </a:ext>
              </a:extLst>
            </p:cNvPr>
            <p:cNvPicPr>
              <a:picLocks noChangeAspect="1"/>
            </p:cNvPicPr>
            <p:nvPr/>
          </p:nvPicPr>
          <p:blipFill rotWithShape="1">
            <a:blip r:embed="rId4">
              <a:extLst>
                <a:ext uri="{28A0092B-C50C-407E-A947-70E740481C1C}">
                  <a14:useLocalDpi xmlns:a14="http://schemas.microsoft.com/office/drawing/2010/main" val="0"/>
                </a:ext>
              </a:extLst>
            </a:blip>
            <a:srcRect t="9811" r="59683" b="9876"/>
            <a:stretch/>
          </p:blipFill>
          <p:spPr>
            <a:xfrm>
              <a:off x="483169" y="893751"/>
              <a:ext cx="1253330" cy="1404363"/>
            </a:xfrm>
            <a:prstGeom prst="rect">
              <a:avLst/>
            </a:prstGeom>
          </p:spPr>
        </p:pic>
      </p:grpSp>
      <p:pic>
        <p:nvPicPr>
          <p:cNvPr id="21" name="Picture 13">
            <a:extLst>
              <a:ext uri="{FF2B5EF4-FFF2-40B4-BE49-F238E27FC236}">
                <a16:creationId xmlns:a16="http://schemas.microsoft.com/office/drawing/2014/main" id="{CD6A81B4-E85F-4A64-B3B8-0D38373D90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1943" flipH="1" flipV="1">
            <a:off x="-712379" y="5151746"/>
            <a:ext cx="2054022" cy="2684998"/>
          </a:xfrm>
          <a:prstGeom prst="rect">
            <a:avLst/>
          </a:prstGeom>
        </p:spPr>
      </p:pic>
      <p:pic>
        <p:nvPicPr>
          <p:cNvPr id="14" name="Picture 13">
            <a:extLst>
              <a:ext uri="{FF2B5EF4-FFF2-40B4-BE49-F238E27FC236}">
                <a16:creationId xmlns:a16="http://schemas.microsoft.com/office/drawing/2014/main" id="{5816A364-DAD8-4C7B-8F70-94BB18CEC8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1943" flipH="1" flipV="1">
            <a:off x="-849976" y="4891116"/>
            <a:ext cx="2054022" cy="2684998"/>
          </a:xfrm>
          <a:prstGeom prst="rect">
            <a:avLst/>
          </a:prstGeom>
        </p:spPr>
      </p:pic>
      <p:pic>
        <p:nvPicPr>
          <p:cNvPr id="5" name="Picture 4">
            <a:extLst>
              <a:ext uri="{FF2B5EF4-FFF2-40B4-BE49-F238E27FC236}">
                <a16:creationId xmlns:a16="http://schemas.microsoft.com/office/drawing/2014/main" id="{20E0E619-73D7-4558-8017-7C3F25B1A9FA}"/>
              </a:ext>
            </a:extLst>
          </p:cNvPr>
          <p:cNvPicPr>
            <a:picLocks noChangeAspect="1"/>
          </p:cNvPicPr>
          <p:nvPr/>
        </p:nvPicPr>
        <p:blipFill rotWithShape="1">
          <a:blip r:embed="rId7">
            <a:extLst>
              <a:ext uri="{28A0092B-C50C-407E-A947-70E740481C1C}">
                <a14:useLocalDpi xmlns:a14="http://schemas.microsoft.com/office/drawing/2010/main" val="0"/>
              </a:ext>
            </a:extLst>
          </a:blip>
          <a:srcRect r="26546"/>
          <a:stretch/>
        </p:blipFill>
        <p:spPr>
          <a:xfrm>
            <a:off x="1427192" y="2189754"/>
            <a:ext cx="4361054" cy="2968625"/>
          </a:xfrm>
          <a:prstGeom prst="rect">
            <a:avLst/>
          </a:prstGeom>
        </p:spPr>
      </p:pic>
      <p:pic>
        <p:nvPicPr>
          <p:cNvPr id="8" name="Picture 7">
            <a:extLst>
              <a:ext uri="{FF2B5EF4-FFF2-40B4-BE49-F238E27FC236}">
                <a16:creationId xmlns:a16="http://schemas.microsoft.com/office/drawing/2014/main" id="{AEAEA423-54F7-49FF-AD20-F9CC268310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492" y="2169518"/>
            <a:ext cx="4483291" cy="2988861"/>
          </a:xfrm>
          <a:prstGeom prst="rect">
            <a:avLst/>
          </a:prstGeom>
        </p:spPr>
      </p:pic>
    </p:spTree>
    <p:extLst>
      <p:ext uri="{BB962C8B-B14F-4D97-AF65-F5344CB8AC3E}">
        <p14:creationId xmlns:p14="http://schemas.microsoft.com/office/powerpoint/2010/main" val="342796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6D8A70-7B89-4FB4-BCF8-F611A008A352}"/>
              </a:ext>
            </a:extLst>
          </p:cNvPr>
          <p:cNvPicPr>
            <a:picLocks noChangeAspect="1"/>
          </p:cNvPicPr>
          <p:nvPr/>
        </p:nvPicPr>
        <p:blipFill rotWithShape="1">
          <a:blip r:embed="rId2">
            <a:extLst>
              <a:ext uri="{28A0092B-C50C-407E-A947-70E740481C1C}">
                <a14:useLocalDpi xmlns:a14="http://schemas.microsoft.com/office/drawing/2010/main" val="0"/>
              </a:ext>
            </a:extLst>
          </a:blip>
          <a:srcRect t="15429"/>
          <a:stretch/>
        </p:blipFill>
        <p:spPr>
          <a:xfrm>
            <a:off x="0" y="-716437"/>
            <a:ext cx="12192000" cy="7574437"/>
          </a:xfrm>
          <a:prstGeom prst="rect">
            <a:avLst/>
          </a:prstGeom>
        </p:spPr>
      </p:pic>
      <p:sp>
        <p:nvSpPr>
          <p:cNvPr id="5" name="Rectangle: Rounded Corners 4">
            <a:extLst>
              <a:ext uri="{FF2B5EF4-FFF2-40B4-BE49-F238E27FC236}">
                <a16:creationId xmlns:a16="http://schemas.microsoft.com/office/drawing/2014/main" id="{EE99A449-980A-4A19-944C-BDC9DB4C5A98}"/>
              </a:ext>
            </a:extLst>
          </p:cNvPr>
          <p:cNvSpPr/>
          <p:nvPr/>
        </p:nvSpPr>
        <p:spPr>
          <a:xfrm>
            <a:off x="659662" y="378178"/>
            <a:ext cx="10872676" cy="572869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5878BA-3935-4A2A-9329-A7CB626653AE}"/>
              </a:ext>
            </a:extLst>
          </p:cNvPr>
          <p:cNvSpPr txBox="1"/>
          <p:nvPr/>
        </p:nvSpPr>
        <p:spPr>
          <a:xfrm>
            <a:off x="4223922" y="751129"/>
            <a:ext cx="3574473" cy="923330"/>
          </a:xfrm>
          <a:prstGeom prst="rect">
            <a:avLst/>
          </a:prstGeom>
          <a:noFill/>
        </p:spPr>
        <p:txBody>
          <a:bodyPr wrap="square" rtlCol="0">
            <a:spAutoFit/>
          </a:bodyPr>
          <a:lstStyle/>
          <a:p>
            <a:pPr algn="ctr"/>
            <a:r>
              <a:rPr lang="en-US" sz="5400" b="1">
                <a:solidFill>
                  <a:srgbClr val="FF0000"/>
                </a:solidFill>
              </a:rPr>
              <a:t>MỤC TIÊU</a:t>
            </a:r>
          </a:p>
        </p:txBody>
      </p:sp>
      <p:sp>
        <p:nvSpPr>
          <p:cNvPr id="6" name="TextBox 5">
            <a:extLst>
              <a:ext uri="{FF2B5EF4-FFF2-40B4-BE49-F238E27FC236}">
                <a16:creationId xmlns:a16="http://schemas.microsoft.com/office/drawing/2014/main" id="{09F8E8AF-036C-448F-8384-EC1D2C5280B2}"/>
              </a:ext>
            </a:extLst>
          </p:cNvPr>
          <p:cNvSpPr txBox="1"/>
          <p:nvPr/>
        </p:nvSpPr>
        <p:spPr>
          <a:xfrm>
            <a:off x="1164818" y="2008952"/>
            <a:ext cx="10192028" cy="2123658"/>
          </a:xfrm>
          <a:prstGeom prst="rect">
            <a:avLst/>
          </a:prstGeom>
          <a:noFill/>
        </p:spPr>
        <p:txBody>
          <a:bodyPr wrap="square">
            <a:spAutoFit/>
          </a:bodyPr>
          <a:lstStyle/>
          <a:p>
            <a:r>
              <a:rPr lang="en-US" sz="4400" b="1" i="0">
                <a:solidFill>
                  <a:srgbClr val="FFC000"/>
                </a:solidFill>
                <a:effectLst/>
                <a:latin typeface="+mj-lt"/>
              </a:rPr>
              <a:t>1) Nêu những nguyên nhân dẫn</a:t>
            </a:r>
            <a:r>
              <a:rPr lang="en-US" sz="4400">
                <a:solidFill>
                  <a:srgbClr val="FFC000"/>
                </a:solidFill>
              </a:rPr>
              <a:t> đến việc đất trồng ngày càng bị thu hẹp và suy thoái.</a:t>
            </a:r>
          </a:p>
          <a:p>
            <a:r>
              <a:rPr lang="en-US" sz="4400" b="1">
                <a:solidFill>
                  <a:srgbClr val="00B050"/>
                </a:solidFill>
                <a:latin typeface="+mj-lt"/>
              </a:rPr>
              <a:t>2) Ý thức bảo vệ môi trường sống.</a:t>
            </a:r>
            <a:endParaRPr lang="en-US" sz="4400" b="1" i="0">
              <a:solidFill>
                <a:srgbClr val="00B050"/>
              </a:solidFill>
              <a:effectLst/>
              <a:latin typeface="+mj-lt"/>
            </a:endParaRPr>
          </a:p>
        </p:txBody>
      </p:sp>
      <p:pic>
        <p:nvPicPr>
          <p:cNvPr id="8" name="Picture 7">
            <a:extLst>
              <a:ext uri="{FF2B5EF4-FFF2-40B4-BE49-F238E27FC236}">
                <a16:creationId xmlns:a16="http://schemas.microsoft.com/office/drawing/2014/main" id="{8F558FC8-DE54-4727-8575-02DE664192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808" b="99394" l="0" r="98485">
                        <a14:foregroundMark x1="28631" y1="95109" x2="68963" y2="94503"/>
                        <a14:foregroundMark x1="68963" y1="94503" x2="70448" y2="93775"/>
                        <a14:foregroundMark x1="7277" y1="95513" x2="29017" y2="91471"/>
                        <a14:foregroundMark x1="29017" y1="91471" x2="29017" y2="91471"/>
                        <a14:foregroundMark x1="1604" y1="85610" x2="43332" y2="89935"/>
                        <a14:foregroundMark x1="19246" y1="90461" x2="17434" y2="90542"/>
                        <a14:foregroundMark x1="16810" y1="87995" x2="89249" y2="90865"/>
                        <a14:foregroundMark x1="41224" y1="95392" x2="91149" y2="92846"/>
                        <a14:foregroundMark x1="91149" y1="92846" x2="85239" y2="93654"/>
                        <a14:foregroundMark x1="1515" y1="78092" x2="3564" y2="77243"/>
                        <a14:foregroundMark x1="2586" y1="81465" x2="6593" y2="93856"/>
                        <a14:foregroundMark x1="1129" y1="76960" x2="2040" y2="79778"/>
                        <a14:foregroundMark x1="6593" y1="93856" x2="6593" y2="93856"/>
                        <a14:foregroundMark x1="0" y1="83428" x2="34690" y2="90865"/>
                        <a14:foregroundMark x1="1218" y1="99434" x2="1218" y2="99434"/>
                        <a14:foregroundMark x1="68102" y1="97777" x2="89249" y2="94786"/>
                        <a14:foregroundMark x1="89249" y1="94786" x2="89249" y2="94786"/>
                        <a14:foregroundMark x1="93366" y1="80128" x2="92040" y2="98585"/>
                        <a14:foregroundMark x1="92040" y1="98585" x2="92040" y2="98585"/>
                        <a14:foregroundMark x1="88262" y1="79451" x2="69617" y2="99313"/>
                        <a14:foregroundMark x1="69617" y1="99313" x2="69617" y2="99313"/>
                        <a14:foregroundMark x1="55895" y1="99232" x2="55895" y2="99232"/>
                        <a14:foregroundMark x1="95059" y1="80177" x2="96822" y2="93977"/>
                        <a14:foregroundMark x1="96822" y1="93977" x2="96822" y2="93977"/>
                        <a14:foregroundMark x1="77279" y1="85408" x2="89932" y2="97251"/>
                        <a14:foregroundMark x1="89932" y1="97251" x2="89932" y2="97251"/>
                        <a14:foregroundMark x1="46302" y1="98585" x2="46302" y2="98585"/>
                        <a14:foregroundMark x1="149" y1="98585" x2="149" y2="98585"/>
                        <a14:foregroundMark x1="98485" y1="89410" x2="98337" y2="98504"/>
                        <a14:backgroundMark x1="1277" y1="74050" x2="10068" y2="73565"/>
                        <a14:backgroundMark x1="10068" y1="73565" x2="16959" y2="73565"/>
                        <a14:backgroundMark x1="11969" y1="44867" x2="13781" y2="77365"/>
                        <a14:backgroundMark x1="13781" y1="77365" x2="13781" y2="77365"/>
                        <a14:backgroundMark x1="56668" y1="73565" x2="56668" y2="73565"/>
                        <a14:backgroundMark x1="66439" y1="72716" x2="97416" y2="72838"/>
                        <a14:backgroundMark x1="66142" y1="70129" x2="82893" y2="68795"/>
                        <a14:backgroundMark x1="82893" y1="68795" x2="82893" y2="68795"/>
                        <a14:backgroundMark x1="22513" y1="67259" x2="42946" y2="69442"/>
                        <a14:backgroundMark x1="13098" y1="70453" x2="36204" y2="70574"/>
                        <a14:backgroundMark x1="31452" y1="71180" x2="40154" y2="72514"/>
                        <a14:backgroundMark x1="89308" y1="63662" x2="92813" y2="65400"/>
                        <a14:backgroundMark x1="77339" y1="63217" x2="95545" y2="62005"/>
                        <a14:backgroundMark x1="95545" y1="62005" x2="87734" y2="66734"/>
                        <a14:backgroundMark x1="86962" y1="63541" x2="98485" y2="68068"/>
                        <a14:backgroundMark x1="98485" y1="68068" x2="98485" y2="68270"/>
                        <a14:backgroundMark x1="92486" y1="59418" x2="96733" y2="73242"/>
                        <a14:backgroundMark x1="96733" y1="73242" x2="96733" y2="73242"/>
                        <a14:backgroundMark x1="88862" y1="76758" x2="88862" y2="76758"/>
                        <a14:backgroundMark x1="17731" y1="78901" x2="49005" y2="75303"/>
                        <a14:backgroundMark x1="49005" y1="75303" x2="49005" y2="75303"/>
                        <a14:backgroundMark x1="20612" y1="79547" x2="73329" y2="74050"/>
                        <a14:backgroundMark x1="73329" y1="74050" x2="73329" y2="74050"/>
                        <a14:backgroundMark x1="1129" y1="80356" x2="16246" y2="83751"/>
                        <a14:backgroundMark x1="16246" y1="83751" x2="22394" y2="83468"/>
                        <a14:backgroundMark x1="22394" y1="83468" x2="25542" y2="83468"/>
                        <a14:backgroundMark x1="47193" y1="78294" x2="52658" y2="76556"/>
                        <a14:backgroundMark x1="62281" y1="75707" x2="65073" y2="76112"/>
                        <a14:backgroundMark x1="89159" y1="77243" x2="89159" y2="77243"/>
                        <a14:backgroundMark x1="90229" y1="76839" x2="94505" y2="76839"/>
                        <a14:backgroundMark x1="94505" y1="76839" x2="97565" y2="76758"/>
                        <a14:backgroundMark x1="94001" y1="68795" x2="94476" y2="70776"/>
                        <a14:backgroundMark x1="94476" y1="67664" x2="89694" y2="72433"/>
                        <a14:backgroundMark x1="89694" y1="72433" x2="89694" y2="72433"/>
                        <a14:backgroundMark x1="91209" y1="62288" x2="92872" y2="69846"/>
                        <a14:backgroundMark x1="92872" y1="69846" x2="92486" y2="69442"/>
                        <a14:backgroundMark x1="94179" y1="66330" x2="96436" y2="77688"/>
                        <a14:backgroundMark x1="96436" y1="77688" x2="96436" y2="77688"/>
                        <a14:backgroundMark x1="87645" y1="76556" x2="94921" y2="78698"/>
                        <a14:backgroundMark x1="93020" y1="72635" x2="95545" y2="75101"/>
                        <a14:backgroundMark x1="94387" y1="73646" x2="91506" y2="76758"/>
                        <a14:backgroundMark x1="90140" y1="73767" x2="96584" y2="75101"/>
                        <a14:backgroundMark x1="94179" y1="72635" x2="91357" y2="75101"/>
                        <a14:backgroundMark x1="91357" y1="74576" x2="95693" y2="76031"/>
                        <a14:backgroundMark x1="94624" y1="75707" x2="93407" y2="77769"/>
                        <a14:backgroundMark x1="92664" y1="74697" x2="93644" y2="76758"/>
                        <a14:backgroundMark x1="94001" y1="76758" x2="93555" y2="64875"/>
                        <a14:backgroundMark x1="93555" y1="64875" x2="93555" y2="64875"/>
                        <a14:backgroundMark x1="92723" y1="63662" x2="94001" y2="75627"/>
                        <a14:backgroundMark x1="94001" y1="75627" x2="94001" y2="75627"/>
                        <a14:backgroundMark x1="93407" y1="67664" x2="94001" y2="70129"/>
                        <a14:backgroundMark x1="93941" y1="69321" x2="93258" y2="73242"/>
                        <a14:backgroundMark x1="88328" y1="77890" x2="93347" y2="79426"/>
                        <a14:backgroundMark x1="93347" y1="79426" x2="96822" y2="79103"/>
                        <a14:backgroundMark x1="88417" y1="77688" x2="95990" y2="78901"/>
                        <a14:backgroundMark x1="87793" y1="78092" x2="96287" y2="79628"/>
                        <a14:backgroundMark x1="61449" y1="76031" x2="96139" y2="79224"/>
                        <a14:backgroundMark x1="88031" y1="78698" x2="98396" y2="79305"/>
                        <a14:backgroundMark x1="87496" y1="78375" x2="95159" y2="79224"/>
                        <a14:backgroundMark x1="87259" y1="77971" x2="95545" y2="79224"/>
                        <a14:backgroundMark x1="94327" y1="76758" x2="94387" y2="78173"/>
                      </a14:backgroundRemoval>
                    </a14:imgEffect>
                  </a14:imgLayer>
                </a14:imgProps>
              </a:ext>
              <a:ext uri="{28A0092B-C50C-407E-A947-70E740481C1C}">
                <a14:useLocalDpi xmlns:a14="http://schemas.microsoft.com/office/drawing/2010/main" val="0"/>
              </a:ext>
            </a:extLst>
          </a:blip>
          <a:srcRect t="74682"/>
          <a:stretch/>
        </p:blipFill>
        <p:spPr>
          <a:xfrm>
            <a:off x="0" y="4590473"/>
            <a:ext cx="12192000" cy="2267526"/>
          </a:xfrm>
          <a:prstGeom prst="rect">
            <a:avLst/>
          </a:prstGeom>
        </p:spPr>
      </p:pic>
      <p:pic>
        <p:nvPicPr>
          <p:cNvPr id="9" name="Picture 13">
            <a:extLst>
              <a:ext uri="{FF2B5EF4-FFF2-40B4-BE49-F238E27FC236}">
                <a16:creationId xmlns:a16="http://schemas.microsoft.com/office/drawing/2014/main" id="{4C20BD00-2F30-47D1-B2A9-177A8C0D4B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86110" flipH="1" flipV="1">
            <a:off x="10835159" y="-1458597"/>
            <a:ext cx="2054022" cy="2684998"/>
          </a:xfrm>
          <a:prstGeom prst="rect">
            <a:avLst/>
          </a:prstGeom>
        </p:spPr>
      </p:pic>
    </p:spTree>
    <p:extLst>
      <p:ext uri="{BB962C8B-B14F-4D97-AF65-F5344CB8AC3E}">
        <p14:creationId xmlns:p14="http://schemas.microsoft.com/office/powerpoint/2010/main" val="23603564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035AF-94A4-4848-AB6A-309A53778538}"/>
              </a:ext>
            </a:extLst>
          </p:cNvPr>
          <p:cNvPicPr>
            <a:picLocks noChangeAspect="1"/>
          </p:cNvPicPr>
          <p:nvPr/>
        </p:nvPicPr>
        <p:blipFill rotWithShape="1">
          <a:blip r:embed="rId2">
            <a:extLst>
              <a:ext uri="{28A0092B-C50C-407E-A947-70E740481C1C}">
                <a14:useLocalDpi xmlns:a14="http://schemas.microsoft.com/office/drawing/2010/main" val="0"/>
              </a:ext>
            </a:extLst>
          </a:blip>
          <a:srcRect b="41929"/>
          <a:stretch/>
        </p:blipFill>
        <p:spPr>
          <a:xfrm>
            <a:off x="-205819" y="1"/>
            <a:ext cx="12603637" cy="6858000"/>
          </a:xfrm>
          <a:prstGeom prst="rect">
            <a:avLst/>
          </a:prstGeom>
        </p:spPr>
      </p:pic>
      <p:grpSp>
        <p:nvGrpSpPr>
          <p:cNvPr id="2" name="Group 1">
            <a:extLst>
              <a:ext uri="{FF2B5EF4-FFF2-40B4-BE49-F238E27FC236}">
                <a16:creationId xmlns:a16="http://schemas.microsoft.com/office/drawing/2014/main" id="{AADE7BCC-DFFC-4F60-BD20-BD79220502D9}"/>
              </a:ext>
            </a:extLst>
          </p:cNvPr>
          <p:cNvGrpSpPr/>
          <p:nvPr/>
        </p:nvGrpSpPr>
        <p:grpSpPr>
          <a:xfrm>
            <a:off x="438416" y="242156"/>
            <a:ext cx="10807149" cy="1306857"/>
            <a:chOff x="367168" y="668951"/>
            <a:chExt cx="10807149" cy="1306857"/>
          </a:xfrm>
        </p:grpSpPr>
        <p:pic>
          <p:nvPicPr>
            <p:cNvPr id="7" name="Picture 6">
              <a:extLst>
                <a:ext uri="{FF2B5EF4-FFF2-40B4-BE49-F238E27FC236}">
                  <a16:creationId xmlns:a16="http://schemas.microsoft.com/office/drawing/2014/main" id="{209F9854-66FB-4BB9-A9BB-538A2269AB10}"/>
                </a:ext>
              </a:extLst>
            </p:cNvPr>
            <p:cNvPicPr>
              <a:picLocks noChangeAspect="1"/>
            </p:cNvPicPr>
            <p:nvPr/>
          </p:nvPicPr>
          <p:blipFill>
            <a:blip r:embed="rId3">
              <a:clrChange>
                <a:clrFrom>
                  <a:srgbClr val="E5E65D"/>
                </a:clrFrom>
                <a:clrTo>
                  <a:srgbClr val="E5E65D">
                    <a:alpha val="0"/>
                  </a:srgbClr>
                </a:clrTo>
              </a:clrChange>
              <a:extLst>
                <a:ext uri="{BEBA8EAE-BF5A-486C-A8C5-ECC9F3942E4B}">
                  <a14:imgProps xmlns:a14="http://schemas.microsoft.com/office/drawing/2010/main">
                    <a14:imgLayer r:embed="rId4">
                      <a14:imgEffect>
                        <a14:backgroundRemoval t="168" b="99665" l="168" r="99664">
                          <a14:foregroundMark x1="7731" y1="66667" x2="20840" y2="75042"/>
                          <a14:foregroundMark x1="59664" y1="82412" x2="67227" y2="91792"/>
                          <a14:foregroundMark x1="65042" y1="62144" x2="72773" y2="61977"/>
                          <a14:foregroundMark x1="75630" y1="62982" x2="81849" y2="69682"/>
                          <a14:foregroundMark x1="82521" y1="72027" x2="82521" y2="82915"/>
                          <a14:foregroundMark x1="63529" y1="66834" x2="72941" y2="72194"/>
                          <a14:foregroundMark x1="70420" y1="87772" x2="75630" y2="81240"/>
                          <a14:foregroundMark x1="66555" y1="56951" x2="78487" y2="56449"/>
                          <a14:foregroundMark x1="79832" y1="56616" x2="90252" y2="67337"/>
                          <a14:foregroundMark x1="90756" y1="83920" x2="91933" y2="72194"/>
                          <a14:foregroundMark x1="72269" y1="52094" x2="78992" y2="51424"/>
                          <a14:foregroundMark x1="84874" y1="52931" x2="92269" y2="59631"/>
                          <a14:foregroundMark x1="80336" y1="48074" x2="90756" y2="52764"/>
                          <a14:foregroundMark x1="15966" y1="52094" x2="20336" y2="50251"/>
                          <a14:foregroundMark x1="36975" y1="53434" x2="38655" y2="57119"/>
                          <a14:foregroundMark x1="54286" y1="79564" x2="56639" y2="85762"/>
                          <a14:foregroundMark x1="56303" y1="86432" x2="58824" y2="91625"/>
                          <a14:foregroundMark x1="59328" y1="91792" x2="61681" y2="95310"/>
                          <a14:foregroundMark x1="49916" y1="80402" x2="51092" y2="86600"/>
                          <a14:foregroundMark x1="50924" y1="87437" x2="53109" y2="94305"/>
                          <a14:foregroundMark x1="45714" y1="85260" x2="46387" y2="90117"/>
                          <a14:backgroundMark x1="5714" y1="66499" x2="5210" y2="62144"/>
                          <a14:backgroundMark x1="28067" y1="32496" x2="35294" y2="33668"/>
                          <a14:backgroundMark x1="35126" y1="31323" x2="33950" y2="22948"/>
                          <a14:backgroundMark x1="41345" y1="79229" x2="44034" y2="88610"/>
                          <a14:backgroundMark x1="41849" y1="30988" x2="44370" y2="37521"/>
                          <a14:backgroundMark x1="27563" y1="9213" x2="31597" y2="32496"/>
                          <a14:backgroundMark x1="33950" y1="10888" x2="38319" y2="30988"/>
                          <a14:backgroundMark x1="42521" y1="28811" x2="44538" y2="4690"/>
                          <a14:backgroundMark x1="29748" y1="7705" x2="40840" y2="7370"/>
                          <a14:backgroundMark x1="22353" y1="503" x2="27563" y2="10050"/>
                          <a14:backgroundMark x1="1513" y1="6030" x2="35462" y2="503"/>
                          <a14:backgroundMark x1="34958" y1="1843" x2="43361" y2="3183"/>
                          <a14:backgroundMark x1="1176" y1="7538" x2="5042" y2="10553"/>
                          <a14:backgroundMark x1="13445" y1="10553" x2="20504" y2="8878"/>
                          <a14:backgroundMark x1="22017" y1="11893" x2="24706" y2="31826"/>
                          <a14:backgroundMark x1="34958" y1="33501" x2="38655" y2="36181"/>
                          <a14:backgroundMark x1="20168" y1="33836" x2="25378" y2="33668"/>
                          <a14:backgroundMark x1="3025" y1="61977" x2="17311" y2="36181"/>
                          <a14:backgroundMark x1="45042" y1="42714" x2="47227" y2="46399"/>
                          <a14:backgroundMark x1="47899" y1="47571" x2="49580" y2="56449"/>
                          <a14:backgroundMark x1="64874" y1="86767" x2="70084" y2="91290"/>
                        </a14:backgroundRemoval>
                      </a14:imgEffect>
                    </a14:imgLayer>
                  </a14:imgProps>
                </a:ext>
              </a:extLst>
            </a:blip>
            <a:stretch>
              <a:fillRect/>
            </a:stretch>
          </p:blipFill>
          <p:spPr>
            <a:xfrm flipH="1">
              <a:off x="367168" y="668951"/>
              <a:ext cx="1302479" cy="1306857"/>
            </a:xfrm>
            <a:prstGeom prst="rect">
              <a:avLst/>
            </a:prstGeom>
          </p:spPr>
        </p:pic>
        <p:grpSp>
          <p:nvGrpSpPr>
            <p:cNvPr id="4" name="Group 3">
              <a:extLst>
                <a:ext uri="{FF2B5EF4-FFF2-40B4-BE49-F238E27FC236}">
                  <a16:creationId xmlns:a16="http://schemas.microsoft.com/office/drawing/2014/main" id="{4FA91C28-6EAD-46B9-B0A8-5A828DF9F1F8}"/>
                </a:ext>
              </a:extLst>
            </p:cNvPr>
            <p:cNvGrpSpPr/>
            <p:nvPr/>
          </p:nvGrpSpPr>
          <p:grpSpPr>
            <a:xfrm>
              <a:off x="1796404" y="691140"/>
              <a:ext cx="9377913" cy="1284668"/>
              <a:chOff x="1673855" y="372072"/>
              <a:chExt cx="9377913" cy="1284668"/>
            </a:xfrm>
          </p:grpSpPr>
          <p:sp>
            <p:nvSpPr>
              <p:cNvPr id="10" name="Arrow: Pentagon 9">
                <a:extLst>
                  <a:ext uri="{FF2B5EF4-FFF2-40B4-BE49-F238E27FC236}">
                    <a16:creationId xmlns:a16="http://schemas.microsoft.com/office/drawing/2014/main" id="{4E26BC24-B853-4035-B5FA-23852AEC07CD}"/>
                  </a:ext>
                </a:extLst>
              </p:cNvPr>
              <p:cNvSpPr/>
              <p:nvPr/>
            </p:nvSpPr>
            <p:spPr>
              <a:xfrm flipH="1">
                <a:off x="1673855" y="372072"/>
                <a:ext cx="9377913" cy="1284668"/>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Comfortaa SemiBold" pitchFamily="2" charset="0"/>
                </a:endParaRPr>
              </a:p>
            </p:txBody>
          </p:sp>
          <p:sp>
            <p:nvSpPr>
              <p:cNvPr id="11" name="Arrow: Pentagon 10">
                <a:extLst>
                  <a:ext uri="{FF2B5EF4-FFF2-40B4-BE49-F238E27FC236}">
                    <a16:creationId xmlns:a16="http://schemas.microsoft.com/office/drawing/2014/main" id="{09C554DA-CBDA-407E-A0C4-DEAE7C8E9B03}"/>
                  </a:ext>
                </a:extLst>
              </p:cNvPr>
              <p:cNvSpPr/>
              <p:nvPr/>
            </p:nvSpPr>
            <p:spPr>
              <a:xfrm flipH="1">
                <a:off x="1838906" y="481517"/>
                <a:ext cx="9047810" cy="1051092"/>
              </a:xfrm>
              <a:prstGeom prst="homePlat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a:effectLst/>
                    <a:latin typeface="#9Slide07 IcielCadena" panose="02000503000000020004" pitchFamily="2" charset="77"/>
                    <a:cs typeface="#1Li-N7 Pattaya" pitchFamily="2" charset="-34"/>
                  </a:rPr>
                  <a:t>N</a:t>
                </a:r>
                <a:r>
                  <a:rPr lang="vi-VN" sz="3200" b="0" i="0" dirty="0">
                    <a:effectLst/>
                    <a:latin typeface="#9Slide07 IcielCadena" panose="02000503000000020004" pitchFamily="2" charset="77"/>
                    <a:cs typeface="#1Li-N7 Pattaya" pitchFamily="2" charset="-34"/>
                  </a:rPr>
                  <a:t>êu </a:t>
                </a:r>
                <a:r>
                  <a:rPr lang="en-US" sz="3200" dirty="0" err="1">
                    <a:latin typeface="#9Slide07 IcielCadena" panose="02000503000000020004" pitchFamily="2" charset="77"/>
                    <a:cs typeface="#1Li-N7 Pattaya" pitchFamily="2" charset="-34"/>
                  </a:rPr>
                  <a:t>nguyên</a:t>
                </a:r>
                <a:r>
                  <a:rPr lang="en-US" sz="3200" dirty="0">
                    <a:latin typeface="#9Slide07 IcielCadena" panose="02000503000000020004" pitchFamily="2" charset="77"/>
                    <a:cs typeface="#1Li-N7 Pattaya" pitchFamily="2" charset="-34"/>
                  </a:rPr>
                  <a:t> </a:t>
                </a:r>
                <a:r>
                  <a:rPr lang="en-US" sz="3200" dirty="0" err="1">
                    <a:latin typeface="#9Slide07 IcielCadena" panose="02000503000000020004" pitchFamily="2" charset="77"/>
                    <a:cs typeface="#1Li-N7 Pattaya" pitchFamily="2" charset="-34"/>
                  </a:rPr>
                  <a:t>nhân</a:t>
                </a:r>
                <a:r>
                  <a:rPr lang="en-US" sz="3200" dirty="0">
                    <a:latin typeface="#9Slide07 IcielCadena" panose="02000503000000020004" pitchFamily="2" charset="77"/>
                    <a:cs typeface="#1Li-N7 Pattaya" pitchFamily="2" charset="-34"/>
                  </a:rPr>
                  <a:t> </a:t>
                </a:r>
                <a:r>
                  <a:rPr lang="en-US" sz="3200" dirty="0" err="1">
                    <a:latin typeface="#9Slide07 IcielCadena" panose="02000503000000020004" pitchFamily="2" charset="77"/>
                    <a:cs typeface="#1Li-N7 Pattaya" pitchFamily="2" charset="-34"/>
                  </a:rPr>
                  <a:t>và</a:t>
                </a:r>
                <a:r>
                  <a:rPr lang="en-US" sz="3200" dirty="0">
                    <a:latin typeface="#9Slide07 IcielCadena" panose="02000503000000020004" pitchFamily="2" charset="77"/>
                    <a:cs typeface="#1Li-N7 Pattaya" pitchFamily="2" charset="-34"/>
                  </a:rPr>
                  <a:t> </a:t>
                </a:r>
                <a:r>
                  <a:rPr lang="en-US" sz="3200" dirty="0" err="1">
                    <a:latin typeface="#9Slide07 IcielCadena" panose="02000503000000020004" pitchFamily="2" charset="77"/>
                    <a:cs typeface="#1Li-N7 Pattaya" pitchFamily="2" charset="-34"/>
                  </a:rPr>
                  <a:t>hậu</a:t>
                </a:r>
                <a:r>
                  <a:rPr lang="en-US" sz="3200" dirty="0">
                    <a:latin typeface="#9Slide07 IcielCadena" panose="02000503000000020004" pitchFamily="2" charset="77"/>
                    <a:cs typeface="#1Li-N7 Pattaya" pitchFamily="2" charset="-34"/>
                  </a:rPr>
                  <a:t> </a:t>
                </a:r>
                <a:r>
                  <a:rPr lang="en-US" sz="3200" dirty="0" err="1">
                    <a:latin typeface="#9Slide07 IcielCadena" panose="02000503000000020004" pitchFamily="2" charset="77"/>
                    <a:cs typeface="#1Li-N7 Pattaya" pitchFamily="2" charset="-34"/>
                  </a:rPr>
                  <a:t>quả</a:t>
                </a:r>
                <a:r>
                  <a:rPr lang="en-US" sz="3200" dirty="0">
                    <a:latin typeface="#9Slide07 IcielCadena" panose="02000503000000020004" pitchFamily="2" charset="77"/>
                    <a:cs typeface="#1Li-N7 Pattaya" pitchFamily="2" charset="-34"/>
                  </a:rPr>
                  <a:t> </a:t>
                </a:r>
                <a:r>
                  <a:rPr lang="en-US" sz="3200" dirty="0" err="1">
                    <a:latin typeface="#9Slide07 IcielCadena" panose="02000503000000020004" pitchFamily="2" charset="77"/>
                    <a:cs typeface="#1Li-N7 Pattaya" pitchFamily="2" charset="-34"/>
                  </a:rPr>
                  <a:t>của</a:t>
                </a:r>
                <a:r>
                  <a:rPr lang="en-US" sz="3200" dirty="0">
                    <a:latin typeface="#9Slide07 IcielCadena" panose="02000503000000020004" pitchFamily="2" charset="77"/>
                    <a:cs typeface="#1Li-N7 Pattaya" pitchFamily="2" charset="-34"/>
                  </a:rPr>
                  <a:t> </a:t>
                </a:r>
                <a:r>
                  <a:rPr lang="en-US" sz="3200" dirty="0" err="1">
                    <a:latin typeface="#9Slide07 IcielCadena" panose="02000503000000020004" pitchFamily="2" charset="77"/>
                    <a:cs typeface="#1Li-N7 Pattaya" pitchFamily="2" charset="-34"/>
                  </a:rPr>
                  <a:t>việc</a:t>
                </a:r>
                <a:r>
                  <a:rPr lang="en-US" sz="3200" dirty="0">
                    <a:latin typeface="#9Slide07 IcielCadena" panose="02000503000000020004" pitchFamily="2" charset="77"/>
                    <a:cs typeface="#1Li-N7 Pattaya" pitchFamily="2" charset="-34"/>
                  </a:rPr>
                  <a:t> </a:t>
                </a:r>
                <a:r>
                  <a:rPr lang="en-US" sz="3200" dirty="0" err="1">
                    <a:latin typeface="#9Slide07 IcielCadena" panose="02000503000000020004" pitchFamily="2" charset="77"/>
                    <a:cs typeface="#1Li-N7 Pattaya" pitchFamily="2" charset="-34"/>
                  </a:rPr>
                  <a:t>phá</a:t>
                </a:r>
                <a:r>
                  <a:rPr lang="en-US" sz="3200" dirty="0">
                    <a:latin typeface="#9Slide07 IcielCadena" panose="02000503000000020004" pitchFamily="2" charset="77"/>
                    <a:cs typeface="#1Li-N7 Pattaya" pitchFamily="2" charset="-34"/>
                  </a:rPr>
                  <a:t> </a:t>
                </a:r>
                <a:r>
                  <a:rPr lang="en-US" sz="3200" dirty="0" err="1">
                    <a:latin typeface="#9Slide07 IcielCadena" panose="02000503000000020004" pitchFamily="2" charset="77"/>
                    <a:cs typeface="#1Li-N7 Pattaya" pitchFamily="2" charset="-34"/>
                  </a:rPr>
                  <a:t>rừng</a:t>
                </a:r>
                <a:r>
                  <a:rPr lang="en-US" sz="3200" dirty="0">
                    <a:latin typeface="#9Slide07 IcielCadena" panose="02000503000000020004" pitchFamily="2" charset="77"/>
                    <a:cs typeface="#1Li-N7 Pattaya" pitchFamily="2" charset="-34"/>
                  </a:rPr>
                  <a:t>? </a:t>
                </a:r>
              </a:p>
            </p:txBody>
          </p:sp>
        </p:grpSp>
      </p:grpSp>
      <p:pic>
        <p:nvPicPr>
          <p:cNvPr id="13" name="Picture 12">
            <a:extLst>
              <a:ext uri="{FF2B5EF4-FFF2-40B4-BE49-F238E27FC236}">
                <a16:creationId xmlns:a16="http://schemas.microsoft.com/office/drawing/2014/main" id="{F27BF549-6D53-46B2-817A-A7399B286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273" y="1769573"/>
            <a:ext cx="2624871" cy="1737187"/>
          </a:xfrm>
          <a:prstGeom prst="rect">
            <a:avLst/>
          </a:prstGeom>
        </p:spPr>
      </p:pic>
      <p:pic>
        <p:nvPicPr>
          <p:cNvPr id="14" name="Picture 13">
            <a:extLst>
              <a:ext uri="{FF2B5EF4-FFF2-40B4-BE49-F238E27FC236}">
                <a16:creationId xmlns:a16="http://schemas.microsoft.com/office/drawing/2014/main" id="{17DA524D-714B-4ED4-82C9-2C5EEA88E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85" y="4252187"/>
            <a:ext cx="2624871" cy="1744081"/>
          </a:xfrm>
          <a:prstGeom prst="rect">
            <a:avLst/>
          </a:prstGeom>
        </p:spPr>
      </p:pic>
      <p:pic>
        <p:nvPicPr>
          <p:cNvPr id="15" name="Picture 14">
            <a:extLst>
              <a:ext uri="{FF2B5EF4-FFF2-40B4-BE49-F238E27FC236}">
                <a16:creationId xmlns:a16="http://schemas.microsoft.com/office/drawing/2014/main" id="{9DDFAEF4-C658-4A49-9161-8963953BDEBB}"/>
              </a:ext>
            </a:extLst>
          </p:cNvPr>
          <p:cNvPicPr>
            <a:picLocks noChangeAspect="1"/>
          </p:cNvPicPr>
          <p:nvPr/>
        </p:nvPicPr>
        <p:blipFill rotWithShape="1">
          <a:blip r:embed="rId7">
            <a:extLst>
              <a:ext uri="{28A0092B-C50C-407E-A947-70E740481C1C}">
                <a14:useLocalDpi xmlns:a14="http://schemas.microsoft.com/office/drawing/2010/main" val="0"/>
              </a:ext>
            </a:extLst>
          </a:blip>
          <a:srcRect r="14118"/>
          <a:stretch/>
        </p:blipFill>
        <p:spPr>
          <a:xfrm>
            <a:off x="3338310" y="4309589"/>
            <a:ext cx="2662846" cy="1744081"/>
          </a:xfrm>
          <a:prstGeom prst="rect">
            <a:avLst/>
          </a:prstGeom>
        </p:spPr>
      </p:pic>
      <p:sp>
        <p:nvSpPr>
          <p:cNvPr id="16" name="TextBox 15">
            <a:extLst>
              <a:ext uri="{FF2B5EF4-FFF2-40B4-BE49-F238E27FC236}">
                <a16:creationId xmlns:a16="http://schemas.microsoft.com/office/drawing/2014/main" id="{B1BEB7E6-DD7C-4070-BC32-8925C7748B6E}"/>
              </a:ext>
            </a:extLst>
          </p:cNvPr>
          <p:cNvSpPr txBox="1"/>
          <p:nvPr/>
        </p:nvSpPr>
        <p:spPr>
          <a:xfrm>
            <a:off x="114337" y="3574589"/>
            <a:ext cx="3128940" cy="553998"/>
          </a:xfrm>
          <a:prstGeom prst="rect">
            <a:avLst/>
          </a:prstGeom>
          <a:solidFill>
            <a:schemeClr val="bg1"/>
          </a:solidFill>
        </p:spPr>
        <p:txBody>
          <a:bodyPr wrap="square" rtlCol="0">
            <a:spAutoFit/>
          </a:bodyPr>
          <a:lstStyle/>
          <a:p>
            <a:pPr algn="ctr"/>
            <a:r>
              <a:rPr lang="en-US" sz="3000" b="1"/>
              <a:t>Mở rộng diện tích</a:t>
            </a:r>
          </a:p>
        </p:txBody>
      </p:sp>
      <p:sp>
        <p:nvSpPr>
          <p:cNvPr id="17" name="TextBox 16">
            <a:extLst>
              <a:ext uri="{FF2B5EF4-FFF2-40B4-BE49-F238E27FC236}">
                <a16:creationId xmlns:a16="http://schemas.microsoft.com/office/drawing/2014/main" id="{2C310157-89BB-4CD4-A0F6-03BAD9485634}"/>
              </a:ext>
            </a:extLst>
          </p:cNvPr>
          <p:cNvSpPr txBox="1"/>
          <p:nvPr/>
        </p:nvSpPr>
        <p:spPr>
          <a:xfrm>
            <a:off x="460178" y="6153632"/>
            <a:ext cx="2307236" cy="553998"/>
          </a:xfrm>
          <a:prstGeom prst="rect">
            <a:avLst/>
          </a:prstGeom>
          <a:solidFill>
            <a:schemeClr val="bg1"/>
          </a:solidFill>
        </p:spPr>
        <p:txBody>
          <a:bodyPr wrap="square" rtlCol="0">
            <a:spAutoFit/>
          </a:bodyPr>
          <a:lstStyle/>
          <a:p>
            <a:pPr algn="ctr"/>
            <a:r>
              <a:rPr lang="en-US" sz="3000" b="1"/>
              <a:t>Lấy chất đốt</a:t>
            </a:r>
          </a:p>
        </p:txBody>
      </p:sp>
      <p:sp>
        <p:nvSpPr>
          <p:cNvPr id="18" name="TextBox 17">
            <a:extLst>
              <a:ext uri="{FF2B5EF4-FFF2-40B4-BE49-F238E27FC236}">
                <a16:creationId xmlns:a16="http://schemas.microsoft.com/office/drawing/2014/main" id="{6E81C94C-8974-4271-9D89-404AD9E405CF}"/>
              </a:ext>
            </a:extLst>
          </p:cNvPr>
          <p:cNvSpPr txBox="1"/>
          <p:nvPr/>
        </p:nvSpPr>
        <p:spPr>
          <a:xfrm>
            <a:off x="3943017" y="6157576"/>
            <a:ext cx="1783934" cy="553998"/>
          </a:xfrm>
          <a:prstGeom prst="rect">
            <a:avLst/>
          </a:prstGeom>
          <a:solidFill>
            <a:schemeClr val="bg1"/>
          </a:solidFill>
        </p:spPr>
        <p:txBody>
          <a:bodyPr wrap="square" rtlCol="0">
            <a:spAutoFit/>
          </a:bodyPr>
          <a:lstStyle/>
          <a:p>
            <a:pPr algn="ctr"/>
            <a:r>
              <a:rPr lang="en-US" sz="3000" b="1"/>
              <a:t>Đốt rừng</a:t>
            </a:r>
          </a:p>
        </p:txBody>
      </p:sp>
      <p:sp>
        <p:nvSpPr>
          <p:cNvPr id="19" name="TextBox 18">
            <a:extLst>
              <a:ext uri="{FF2B5EF4-FFF2-40B4-BE49-F238E27FC236}">
                <a16:creationId xmlns:a16="http://schemas.microsoft.com/office/drawing/2014/main" id="{31062E6B-C5B5-4B67-9D65-158E19B46DD5}"/>
              </a:ext>
            </a:extLst>
          </p:cNvPr>
          <p:cNvSpPr txBox="1"/>
          <p:nvPr/>
        </p:nvSpPr>
        <p:spPr>
          <a:xfrm>
            <a:off x="3737725" y="3618526"/>
            <a:ext cx="2183088" cy="553998"/>
          </a:xfrm>
          <a:prstGeom prst="rect">
            <a:avLst/>
          </a:prstGeom>
          <a:solidFill>
            <a:schemeClr val="bg1"/>
          </a:solidFill>
        </p:spPr>
        <p:txBody>
          <a:bodyPr wrap="square" rtlCol="0">
            <a:spAutoFit/>
          </a:bodyPr>
          <a:lstStyle/>
          <a:p>
            <a:pPr algn="ctr"/>
            <a:r>
              <a:rPr lang="en-US" sz="3000" b="1"/>
              <a:t>Đóng đồ đạc</a:t>
            </a:r>
          </a:p>
        </p:txBody>
      </p:sp>
      <p:sp>
        <p:nvSpPr>
          <p:cNvPr id="20" name="Rectangle 19">
            <a:extLst>
              <a:ext uri="{FF2B5EF4-FFF2-40B4-BE49-F238E27FC236}">
                <a16:creationId xmlns:a16="http://schemas.microsoft.com/office/drawing/2014/main" id="{AE43DE0F-A6F4-4612-9BC5-48446D627116}"/>
              </a:ext>
            </a:extLst>
          </p:cNvPr>
          <p:cNvSpPr/>
          <p:nvPr/>
        </p:nvSpPr>
        <p:spPr>
          <a:xfrm>
            <a:off x="8017603" y="2187365"/>
            <a:ext cx="4305261" cy="3970318"/>
          </a:xfrm>
          <a:prstGeom prst="rect">
            <a:avLst/>
          </a:prstGeom>
          <a:solidFill>
            <a:schemeClr val="bg1">
              <a:alpha val="80000"/>
            </a:schemeClr>
          </a:solidFill>
          <a:ln w="28575">
            <a:noFill/>
            <a:prstDash val="dash"/>
          </a:ln>
        </p:spPr>
        <p:txBody>
          <a:bodyPr wrap="square">
            <a:spAutoFit/>
          </a:bodyPr>
          <a:lstStyle/>
          <a:p>
            <a:pPr marL="571500" indent="-571500">
              <a:buFont typeface="Arial" panose="020B0604020202020204" pitchFamily="34" charset="0"/>
              <a:buChar char="•"/>
            </a:pPr>
            <a:r>
              <a:rPr lang="vi-VN" sz="3600" b="1" dirty="0">
                <a:solidFill>
                  <a:srgbClr val="0070C0"/>
                </a:solidFill>
                <a:latin typeface="+mj-lt"/>
                <a:cs typeface="#1Li-N7 Pattaya" pitchFamily="2" charset="-34"/>
              </a:rPr>
              <a:t>Khí hậu thay đổi, lũ lụt, hạn hán thường xuyên.</a:t>
            </a:r>
          </a:p>
          <a:p>
            <a:pPr marL="571500" indent="-571500">
              <a:buFont typeface="Arial" panose="020B0604020202020204" pitchFamily="34" charset="0"/>
              <a:buChar char="•"/>
            </a:pPr>
            <a:r>
              <a:rPr lang="vi-VN" sz="3600" b="1" dirty="0">
                <a:solidFill>
                  <a:srgbClr val="0070C0"/>
                </a:solidFill>
                <a:latin typeface="+mj-lt"/>
                <a:cs typeface="#1Li-N7 Pattaya" pitchFamily="2" charset="-34"/>
              </a:rPr>
              <a:t>Đất bị xói mòn.</a:t>
            </a:r>
          </a:p>
          <a:p>
            <a:pPr marL="571500" indent="-571500">
              <a:buFont typeface="Arial" panose="020B0604020202020204" pitchFamily="34" charset="0"/>
              <a:buChar char="•"/>
            </a:pPr>
            <a:r>
              <a:rPr lang="vi-VN" sz="3600" b="1" dirty="0">
                <a:solidFill>
                  <a:srgbClr val="0070C0"/>
                </a:solidFill>
                <a:latin typeface="+mj-lt"/>
                <a:cs typeface="#1Li-N7 Pattaya" pitchFamily="2" charset="-34"/>
              </a:rPr>
              <a:t>Động vật và thực vật giảm dần có thể bị diệt vong.</a:t>
            </a:r>
          </a:p>
        </p:txBody>
      </p:sp>
      <p:pic>
        <p:nvPicPr>
          <p:cNvPr id="21" name="Picture 20">
            <a:extLst>
              <a:ext uri="{FF2B5EF4-FFF2-40B4-BE49-F238E27FC236}">
                <a16:creationId xmlns:a16="http://schemas.microsoft.com/office/drawing/2014/main" id="{9CF70DD9-D785-41A4-993F-5A2391BB0B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461" y="1734284"/>
            <a:ext cx="2653588" cy="1769058"/>
          </a:xfrm>
          <a:prstGeom prst="rect">
            <a:avLst/>
          </a:prstGeom>
        </p:spPr>
      </p:pic>
      <p:sp>
        <p:nvSpPr>
          <p:cNvPr id="23" name="Arrow: Right 22">
            <a:extLst>
              <a:ext uri="{FF2B5EF4-FFF2-40B4-BE49-F238E27FC236}">
                <a16:creationId xmlns:a16="http://schemas.microsoft.com/office/drawing/2014/main" id="{06FB8CF0-91B7-4183-BB66-77ABC22858DD}"/>
              </a:ext>
            </a:extLst>
          </p:cNvPr>
          <p:cNvSpPr/>
          <p:nvPr/>
        </p:nvSpPr>
        <p:spPr>
          <a:xfrm>
            <a:off x="6070069" y="3503343"/>
            <a:ext cx="1857542" cy="1127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Hậu quả</a:t>
            </a:r>
          </a:p>
        </p:txBody>
      </p:sp>
    </p:spTree>
    <p:extLst>
      <p:ext uri="{BB962C8B-B14F-4D97-AF65-F5344CB8AC3E}">
        <p14:creationId xmlns:p14="http://schemas.microsoft.com/office/powerpoint/2010/main" val="25714687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C829DC-FF59-49FD-A641-8A68F7662136}"/>
              </a:ext>
            </a:extLst>
          </p:cNvPr>
          <p:cNvPicPr>
            <a:picLocks noChangeAspect="1"/>
          </p:cNvPicPr>
          <p:nvPr/>
        </p:nvPicPr>
        <p:blipFill rotWithShape="1">
          <a:blip r:embed="rId2">
            <a:extLst>
              <a:ext uri="{28A0092B-C50C-407E-A947-70E740481C1C}">
                <a14:useLocalDpi xmlns:a14="http://schemas.microsoft.com/office/drawing/2010/main" val="0"/>
              </a:ext>
            </a:extLst>
          </a:blip>
          <a:srcRect t="2279" b="10636"/>
          <a:stretch/>
        </p:blipFill>
        <p:spPr>
          <a:xfrm>
            <a:off x="0" y="-138544"/>
            <a:ext cx="12795436" cy="8691418"/>
          </a:xfrm>
          <a:prstGeom prst="rect">
            <a:avLst/>
          </a:prstGeom>
        </p:spPr>
      </p:pic>
      <p:sp>
        <p:nvSpPr>
          <p:cNvPr id="10" name="TextBox 9">
            <a:extLst>
              <a:ext uri="{FF2B5EF4-FFF2-40B4-BE49-F238E27FC236}">
                <a16:creationId xmlns:a16="http://schemas.microsoft.com/office/drawing/2014/main" id="{B675B1EF-7450-49E5-B07F-0475A66829D9}"/>
              </a:ext>
            </a:extLst>
          </p:cNvPr>
          <p:cNvSpPr txBox="1"/>
          <p:nvPr/>
        </p:nvSpPr>
        <p:spPr>
          <a:xfrm>
            <a:off x="3736154" y="2123852"/>
            <a:ext cx="8144761" cy="1446550"/>
          </a:xfrm>
          <a:prstGeom prst="rect">
            <a:avLst/>
          </a:prstGeom>
          <a:noFill/>
        </p:spPr>
        <p:txBody>
          <a:bodyPr wrap="square" rtlCol="0">
            <a:spAutoFit/>
          </a:bodyPr>
          <a:lstStyle/>
          <a:p>
            <a:pPr algn="ctr"/>
            <a:r>
              <a:rPr lang="en-US" sz="8800" b="1" dirty="0">
                <a:ln w="28575">
                  <a:solidFill>
                    <a:sysClr val="windowText" lastClr="000000"/>
                  </a:solidFill>
                </a:ln>
                <a:solidFill>
                  <a:schemeClr val="accent4">
                    <a:lumMod val="60000"/>
                    <a:lumOff val="40000"/>
                  </a:schemeClr>
                </a:solidFill>
              </a:rPr>
              <a:t>HOẠT ĐỘNG 1</a:t>
            </a:r>
          </a:p>
        </p:txBody>
      </p:sp>
      <p:sp>
        <p:nvSpPr>
          <p:cNvPr id="13" name="TextBox 12">
            <a:extLst>
              <a:ext uri="{FF2B5EF4-FFF2-40B4-BE49-F238E27FC236}">
                <a16:creationId xmlns:a16="http://schemas.microsoft.com/office/drawing/2014/main" id="{548A06F2-6ABE-4510-93A3-54A325E02D05}"/>
              </a:ext>
            </a:extLst>
          </p:cNvPr>
          <p:cNvSpPr txBox="1"/>
          <p:nvPr/>
        </p:nvSpPr>
        <p:spPr>
          <a:xfrm>
            <a:off x="298277" y="3798675"/>
            <a:ext cx="11406910" cy="2034123"/>
          </a:xfrm>
          <a:prstGeom prst="roundRect">
            <a:avLst>
              <a:gd name="adj" fmla="val 50000"/>
            </a:avLst>
          </a:prstGeom>
          <a:solidFill>
            <a:srgbClr val="FFC000"/>
          </a:solidFill>
        </p:spPr>
        <p:txBody>
          <a:bodyPr wrap="square">
            <a:spAutoFit/>
          </a:bodyPr>
          <a:lstStyle/>
          <a:p>
            <a:pPr algn="ctr"/>
            <a:r>
              <a:rPr lang="en-US" sz="4000" b="1" i="0">
                <a:solidFill>
                  <a:srgbClr val="0070C0"/>
                </a:solidFill>
                <a:effectLst/>
                <a:latin typeface="#9Slide07 IcielNabila" pitchFamily="2" charset="0"/>
                <a:cs typeface="#9Slide07 Pattaya" panose="00000500000000000000" pitchFamily="2" charset="-34"/>
              </a:rPr>
              <a:t>Nguyên</a:t>
            </a:r>
            <a:r>
              <a:rPr lang="en-US" sz="4400" b="1" i="0">
                <a:solidFill>
                  <a:srgbClr val="0070C0"/>
                </a:solidFill>
                <a:effectLst/>
                <a:latin typeface="#9Slide07 IcielNabila" pitchFamily="2" charset="0"/>
                <a:cs typeface="#9Slide07 Pattaya" panose="00000500000000000000" pitchFamily="2" charset="-34"/>
              </a:rPr>
              <a:t> nhân dẫn</a:t>
            </a:r>
            <a:r>
              <a:rPr lang="en-US" sz="4400">
                <a:solidFill>
                  <a:srgbClr val="0070C0"/>
                </a:solidFill>
                <a:latin typeface="#9Slide07 IcielNabila" pitchFamily="2" charset="0"/>
                <a:cs typeface="#9Slide07 Pattaya" panose="00000500000000000000" pitchFamily="2" charset="-34"/>
              </a:rPr>
              <a:t> đến việc đất trồng ngày càng bị thu hẹp và suy thoái.</a:t>
            </a:r>
          </a:p>
        </p:txBody>
      </p:sp>
    </p:spTree>
    <p:extLst>
      <p:ext uri="{BB962C8B-B14F-4D97-AF65-F5344CB8AC3E}">
        <p14:creationId xmlns:p14="http://schemas.microsoft.com/office/powerpoint/2010/main" val="357065051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3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797DBF0-BF2A-4DEE-8012-40CAF4744130}"/>
              </a:ext>
            </a:extLst>
          </p:cNvPr>
          <p:cNvSpPr/>
          <p:nvPr/>
        </p:nvSpPr>
        <p:spPr>
          <a:xfrm>
            <a:off x="314632" y="373444"/>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6219DF-6D74-4BDA-A5AA-DBA9593EBFFA}"/>
              </a:ext>
            </a:extLst>
          </p:cNvPr>
          <p:cNvSpPr txBox="1"/>
          <p:nvPr/>
        </p:nvSpPr>
        <p:spPr>
          <a:xfrm rot="21281845">
            <a:off x="343410" y="1336130"/>
            <a:ext cx="10478059" cy="1107996"/>
          </a:xfrm>
          <a:prstGeom prst="rect">
            <a:avLst/>
          </a:prstGeom>
          <a:noFill/>
        </p:spPr>
        <p:txBody>
          <a:bodyPr wrap="square" rtlCol="0">
            <a:prstTxWarp prst="textArchUp">
              <a:avLst/>
            </a:prstTxWarp>
            <a:spAutoFit/>
          </a:bodyPr>
          <a:lstStyle/>
          <a:p>
            <a:pPr algn="ctr"/>
            <a:r>
              <a:rPr lang="en-US" sz="9600" b="1" dirty="0" err="1">
                <a:ln w="28575">
                  <a:solidFill>
                    <a:sysClr val="windowText" lastClr="000000"/>
                  </a:solidFill>
                </a:ln>
                <a:solidFill>
                  <a:srgbClr val="00B050"/>
                </a:solidFill>
                <a:latin typeface="#1Li-N5 SVNAslang Barry" panose="02000506020000020004" pitchFamily="2" charset="0"/>
              </a:rPr>
              <a:t>Trò</a:t>
            </a:r>
            <a:r>
              <a:rPr lang="en-US" sz="9600" b="1" dirty="0">
                <a:ln w="28575">
                  <a:solidFill>
                    <a:sysClr val="windowText" lastClr="000000"/>
                  </a:solidFill>
                </a:ln>
                <a:solidFill>
                  <a:srgbClr val="00B050"/>
                </a:solidFill>
                <a:latin typeface="#1Li-N5 SVNAslang Barry" panose="02000506020000020004" pitchFamily="2" charset="0"/>
              </a:rPr>
              <a:t> </a:t>
            </a:r>
            <a:r>
              <a:rPr lang="en-US" sz="9600" b="1" dirty="0" err="1">
                <a:ln w="28575">
                  <a:solidFill>
                    <a:sysClr val="windowText" lastClr="000000"/>
                  </a:solidFill>
                </a:ln>
                <a:solidFill>
                  <a:srgbClr val="00B050"/>
                </a:solidFill>
                <a:latin typeface="#1Li-N5 SVNAslang Barry" panose="02000506020000020004" pitchFamily="2" charset="0"/>
              </a:rPr>
              <a:t>chơi</a:t>
            </a:r>
            <a:r>
              <a:rPr lang="en-US" sz="9600" b="1" dirty="0">
                <a:ln w="28575">
                  <a:solidFill>
                    <a:sysClr val="windowText" lastClr="000000"/>
                  </a:solidFill>
                </a:ln>
                <a:solidFill>
                  <a:srgbClr val="00B050"/>
                </a:solidFill>
                <a:latin typeface="#1Li-N5 SVNAslang Barry" panose="02000506020000020004" pitchFamily="2" charset="0"/>
              </a:rPr>
              <a:t>: Ai </a:t>
            </a:r>
            <a:r>
              <a:rPr lang="en-US" sz="9600" b="1" dirty="0" err="1">
                <a:ln w="28575">
                  <a:solidFill>
                    <a:sysClr val="windowText" lastClr="000000"/>
                  </a:solidFill>
                </a:ln>
                <a:solidFill>
                  <a:srgbClr val="00B050"/>
                </a:solidFill>
                <a:latin typeface="#1Li-N5 SVNAslang Barry" panose="02000506020000020004" pitchFamily="2" charset="0"/>
              </a:rPr>
              <a:t>tinh</a:t>
            </a:r>
            <a:r>
              <a:rPr lang="en-US" sz="9600" b="1" dirty="0">
                <a:ln w="28575">
                  <a:solidFill>
                    <a:sysClr val="windowText" lastClr="000000"/>
                  </a:solidFill>
                </a:ln>
                <a:solidFill>
                  <a:srgbClr val="00B050"/>
                </a:solidFill>
                <a:latin typeface="#1Li-N5 SVNAslang Barry" panose="02000506020000020004" pitchFamily="2" charset="0"/>
              </a:rPr>
              <a:t> </a:t>
            </a:r>
            <a:r>
              <a:rPr lang="en-US" sz="9600" b="1" dirty="0" err="1">
                <a:ln w="28575">
                  <a:solidFill>
                    <a:sysClr val="windowText" lastClr="000000"/>
                  </a:solidFill>
                </a:ln>
                <a:solidFill>
                  <a:srgbClr val="00B050"/>
                </a:solidFill>
                <a:latin typeface="#1Li-N5 SVNAslang Barry" panose="02000506020000020004" pitchFamily="2" charset="0"/>
              </a:rPr>
              <a:t>mắt</a:t>
            </a:r>
            <a:r>
              <a:rPr lang="en-US" sz="9600" b="1" dirty="0">
                <a:ln w="28575">
                  <a:solidFill>
                    <a:sysClr val="windowText" lastClr="000000"/>
                  </a:solidFill>
                </a:ln>
                <a:solidFill>
                  <a:srgbClr val="00B050"/>
                </a:solidFill>
                <a:latin typeface="#1Li-N5 SVNAslang Barry" panose="02000506020000020004" pitchFamily="2" charset="0"/>
              </a:rPr>
              <a:t> </a:t>
            </a:r>
            <a:r>
              <a:rPr lang="en-US" sz="9600" b="1" dirty="0" err="1">
                <a:ln w="28575">
                  <a:solidFill>
                    <a:sysClr val="windowText" lastClr="000000"/>
                  </a:solidFill>
                </a:ln>
                <a:solidFill>
                  <a:srgbClr val="00B050"/>
                </a:solidFill>
                <a:latin typeface="#1Li-N5 SVNAslang Barry" panose="02000506020000020004" pitchFamily="2" charset="0"/>
              </a:rPr>
              <a:t>thế</a:t>
            </a:r>
            <a:r>
              <a:rPr lang="en-US" sz="9600" b="1" dirty="0">
                <a:ln w="28575">
                  <a:solidFill>
                    <a:sysClr val="windowText" lastClr="000000"/>
                  </a:solidFill>
                </a:ln>
                <a:solidFill>
                  <a:srgbClr val="00B050"/>
                </a:solidFill>
                <a:latin typeface="#1Li-N5 SVNAslang Barry" panose="02000506020000020004" pitchFamily="2" charset="0"/>
              </a:rPr>
              <a:t>?</a:t>
            </a:r>
          </a:p>
        </p:txBody>
      </p:sp>
      <p:grpSp>
        <p:nvGrpSpPr>
          <p:cNvPr id="3" name="Group 2">
            <a:extLst>
              <a:ext uri="{FF2B5EF4-FFF2-40B4-BE49-F238E27FC236}">
                <a16:creationId xmlns:a16="http://schemas.microsoft.com/office/drawing/2014/main" id="{2BFA9584-0111-41E0-91FA-6372287127B8}"/>
              </a:ext>
            </a:extLst>
          </p:cNvPr>
          <p:cNvGrpSpPr/>
          <p:nvPr/>
        </p:nvGrpSpPr>
        <p:grpSpPr>
          <a:xfrm>
            <a:off x="827100" y="2844637"/>
            <a:ext cx="5268899" cy="3493659"/>
            <a:chOff x="581849" y="1868334"/>
            <a:chExt cx="5268899" cy="3493659"/>
          </a:xfrm>
        </p:grpSpPr>
        <p:sp>
          <p:nvSpPr>
            <p:cNvPr id="2" name="TextBox 1">
              <a:extLst>
                <a:ext uri="{FF2B5EF4-FFF2-40B4-BE49-F238E27FC236}">
                  <a16:creationId xmlns:a16="http://schemas.microsoft.com/office/drawing/2014/main" id="{19C6DA35-71AA-4872-8F0C-6773BCA37130}"/>
                </a:ext>
              </a:extLst>
            </p:cNvPr>
            <p:cNvSpPr txBox="1"/>
            <p:nvPr/>
          </p:nvSpPr>
          <p:spPr>
            <a:xfrm>
              <a:off x="581849" y="1868334"/>
              <a:ext cx="5268899" cy="3493659"/>
            </a:xfrm>
            <a:prstGeom prst="rect">
              <a:avLst/>
            </a:prstGeom>
            <a:noFill/>
            <a:ln>
              <a:solidFill>
                <a:srgbClr val="0070C0"/>
              </a:solidFill>
              <a:prstDash val="dash"/>
            </a:ln>
          </p:spPr>
          <p:txBody>
            <a:bodyPr wrap="square" rtlCol="0">
              <a:spAutoFit/>
            </a:bodyPr>
            <a:lstStyle/>
            <a:p>
              <a:endParaRPr lang="en-US"/>
            </a:p>
          </p:txBody>
        </p:sp>
        <p:pic>
          <p:nvPicPr>
            <p:cNvPr id="7" name="Picture 6">
              <a:extLst>
                <a:ext uri="{FF2B5EF4-FFF2-40B4-BE49-F238E27FC236}">
                  <a16:creationId xmlns:a16="http://schemas.microsoft.com/office/drawing/2014/main" id="{08FE9E55-ECA6-4A8A-AD1C-71F8CBA7A9ED}"/>
                </a:ext>
              </a:extLst>
            </p:cNvPr>
            <p:cNvPicPr>
              <a:picLocks noChangeAspect="1"/>
            </p:cNvPicPr>
            <p:nvPr/>
          </p:nvPicPr>
          <p:blipFill rotWithShape="1">
            <a:blip r:embed="rId3">
              <a:extLst>
                <a:ext uri="{28A0092B-C50C-407E-A947-70E740481C1C}">
                  <a14:useLocalDpi xmlns:a14="http://schemas.microsoft.com/office/drawing/2010/main" val="0"/>
                </a:ext>
              </a:extLst>
            </a:blip>
            <a:srcRect l="14697" t="-1" r="211" b="749"/>
            <a:stretch/>
          </p:blipFill>
          <p:spPr>
            <a:xfrm>
              <a:off x="670083" y="1924189"/>
              <a:ext cx="5120426" cy="3381951"/>
            </a:xfrm>
            <a:prstGeom prst="rect">
              <a:avLst/>
            </a:prstGeom>
          </p:spPr>
        </p:pic>
      </p:grpSp>
      <p:grpSp>
        <p:nvGrpSpPr>
          <p:cNvPr id="4" name="Group 3">
            <a:extLst>
              <a:ext uri="{FF2B5EF4-FFF2-40B4-BE49-F238E27FC236}">
                <a16:creationId xmlns:a16="http://schemas.microsoft.com/office/drawing/2014/main" id="{7985A51A-3D87-4EDE-8990-55FD129CD3B3}"/>
              </a:ext>
            </a:extLst>
          </p:cNvPr>
          <p:cNvGrpSpPr/>
          <p:nvPr/>
        </p:nvGrpSpPr>
        <p:grpSpPr>
          <a:xfrm>
            <a:off x="6394418" y="2788784"/>
            <a:ext cx="5184530" cy="3493659"/>
            <a:chOff x="6508559" y="1835286"/>
            <a:chExt cx="5184530" cy="3493659"/>
          </a:xfrm>
        </p:grpSpPr>
        <p:sp>
          <p:nvSpPr>
            <p:cNvPr id="10" name="TextBox 9">
              <a:extLst>
                <a:ext uri="{FF2B5EF4-FFF2-40B4-BE49-F238E27FC236}">
                  <a16:creationId xmlns:a16="http://schemas.microsoft.com/office/drawing/2014/main" id="{422C5305-1C33-4C7A-A233-298C0E12BFCB}"/>
                </a:ext>
              </a:extLst>
            </p:cNvPr>
            <p:cNvSpPr txBox="1"/>
            <p:nvPr/>
          </p:nvSpPr>
          <p:spPr>
            <a:xfrm>
              <a:off x="6508559" y="1835286"/>
              <a:ext cx="5184530" cy="3493659"/>
            </a:xfrm>
            <a:prstGeom prst="rect">
              <a:avLst/>
            </a:prstGeom>
            <a:noFill/>
            <a:ln>
              <a:solidFill>
                <a:srgbClr val="0070C0"/>
              </a:solidFill>
              <a:prstDash val="dash"/>
            </a:ln>
          </p:spPr>
          <p:txBody>
            <a:bodyPr wrap="square" rtlCol="0">
              <a:spAutoFit/>
            </a:bodyPr>
            <a:lstStyle/>
            <a:p>
              <a:endParaRPr lang="en-US"/>
            </a:p>
          </p:txBody>
        </p:sp>
        <p:pic>
          <p:nvPicPr>
            <p:cNvPr id="5" name="Picture 4">
              <a:extLst>
                <a:ext uri="{FF2B5EF4-FFF2-40B4-BE49-F238E27FC236}">
                  <a16:creationId xmlns:a16="http://schemas.microsoft.com/office/drawing/2014/main" id="{6685C218-92D7-4E0E-8B1D-A63DF131D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5646" y="1891141"/>
              <a:ext cx="5004505" cy="3381951"/>
            </a:xfrm>
            <a:prstGeom prst="rect">
              <a:avLst/>
            </a:prstGeom>
          </p:spPr>
        </p:pic>
      </p:grpSp>
      <p:sp>
        <p:nvSpPr>
          <p:cNvPr id="6" name="TextBox 5">
            <a:extLst>
              <a:ext uri="{FF2B5EF4-FFF2-40B4-BE49-F238E27FC236}">
                <a16:creationId xmlns:a16="http://schemas.microsoft.com/office/drawing/2014/main" id="{0AEC039C-CD0E-454B-82E8-71FD0F76527B}"/>
              </a:ext>
            </a:extLst>
          </p:cNvPr>
          <p:cNvSpPr txBox="1"/>
          <p:nvPr/>
        </p:nvSpPr>
        <p:spPr>
          <a:xfrm>
            <a:off x="3327400" y="1720978"/>
            <a:ext cx="8408864" cy="1200329"/>
          </a:xfrm>
          <a:prstGeom prst="rect">
            <a:avLst/>
          </a:prstGeom>
          <a:noFill/>
        </p:spPr>
        <p:txBody>
          <a:bodyPr wrap="square" rtlCol="0">
            <a:spAutoFit/>
          </a:bodyPr>
          <a:lstStyle/>
          <a:p>
            <a:pPr algn="ctr"/>
            <a:r>
              <a:rPr lang="en-US" sz="3600" b="1" dirty="0" err="1">
                <a:solidFill>
                  <a:srgbClr val="0070C0"/>
                </a:solidFill>
              </a:rPr>
              <a:t>Các</a:t>
            </a:r>
            <a:r>
              <a:rPr lang="en-US" sz="3600" b="1" dirty="0">
                <a:solidFill>
                  <a:srgbClr val="0070C0"/>
                </a:solidFill>
              </a:rPr>
              <a:t> </a:t>
            </a:r>
            <a:r>
              <a:rPr lang="en-US" sz="3600" b="1" dirty="0" err="1">
                <a:solidFill>
                  <a:srgbClr val="0070C0"/>
                </a:solidFill>
              </a:rPr>
              <a:t>bạn</a:t>
            </a:r>
            <a:r>
              <a:rPr lang="en-US" sz="3600" b="1" dirty="0">
                <a:solidFill>
                  <a:srgbClr val="0070C0"/>
                </a:solidFill>
              </a:rPr>
              <a:t> </a:t>
            </a:r>
            <a:r>
              <a:rPr lang="en-US" sz="3600" b="1" dirty="0" err="1">
                <a:solidFill>
                  <a:srgbClr val="0070C0"/>
                </a:solidFill>
              </a:rPr>
              <a:t>hãy</a:t>
            </a:r>
            <a:r>
              <a:rPr lang="en-US" sz="3600" b="1" dirty="0">
                <a:solidFill>
                  <a:srgbClr val="0070C0"/>
                </a:solidFill>
              </a:rPr>
              <a:t> </a:t>
            </a:r>
            <a:r>
              <a:rPr lang="en-US" sz="3600" b="1" dirty="0" err="1">
                <a:solidFill>
                  <a:srgbClr val="0070C0"/>
                </a:solidFill>
              </a:rPr>
              <a:t>giúp</a:t>
            </a:r>
            <a:r>
              <a:rPr lang="en-US" sz="3600" b="1" dirty="0">
                <a:solidFill>
                  <a:srgbClr val="0070C0"/>
                </a:solidFill>
              </a:rPr>
              <a:t> </a:t>
            </a:r>
            <a:r>
              <a:rPr lang="en-US" sz="3600" b="1" dirty="0" err="1">
                <a:solidFill>
                  <a:srgbClr val="0070C0"/>
                </a:solidFill>
              </a:rPr>
              <a:t>mình</a:t>
            </a:r>
            <a:r>
              <a:rPr lang="en-US" sz="3600" b="1" dirty="0">
                <a:solidFill>
                  <a:srgbClr val="0070C0"/>
                </a:solidFill>
              </a:rPr>
              <a:t> </a:t>
            </a:r>
            <a:r>
              <a:rPr lang="en-US" sz="3600" b="1" dirty="0" err="1">
                <a:solidFill>
                  <a:srgbClr val="0070C0"/>
                </a:solidFill>
              </a:rPr>
              <a:t>tìm</a:t>
            </a:r>
            <a:r>
              <a:rPr lang="en-US" sz="3600" b="1" dirty="0">
                <a:solidFill>
                  <a:srgbClr val="0070C0"/>
                </a:solidFill>
              </a:rPr>
              <a:t> ra </a:t>
            </a:r>
            <a:r>
              <a:rPr lang="en-US" sz="3600" b="1" dirty="0" err="1">
                <a:solidFill>
                  <a:srgbClr val="0070C0"/>
                </a:solidFill>
              </a:rPr>
              <a:t>sự</a:t>
            </a:r>
            <a:r>
              <a:rPr lang="en-US" sz="3600" b="1" dirty="0">
                <a:solidFill>
                  <a:srgbClr val="0070C0"/>
                </a:solidFill>
              </a:rPr>
              <a:t> </a:t>
            </a:r>
            <a:r>
              <a:rPr lang="en-US" sz="3600" b="1" dirty="0" err="1">
                <a:solidFill>
                  <a:srgbClr val="0070C0"/>
                </a:solidFill>
              </a:rPr>
              <a:t>khác</a:t>
            </a:r>
            <a:r>
              <a:rPr lang="en-US" sz="3600" b="1" dirty="0">
                <a:solidFill>
                  <a:srgbClr val="0070C0"/>
                </a:solidFill>
              </a:rPr>
              <a:t> </a:t>
            </a:r>
            <a:r>
              <a:rPr lang="en-US" sz="3600" b="1" dirty="0" err="1">
                <a:solidFill>
                  <a:srgbClr val="0070C0"/>
                </a:solidFill>
              </a:rPr>
              <a:t>nhau</a:t>
            </a:r>
            <a:r>
              <a:rPr lang="en-US" sz="3600" b="1" dirty="0">
                <a:solidFill>
                  <a:srgbClr val="0070C0"/>
                </a:solidFill>
              </a:rPr>
              <a:t> </a:t>
            </a:r>
            <a:r>
              <a:rPr lang="en-US" sz="3600" b="1" dirty="0" err="1">
                <a:solidFill>
                  <a:srgbClr val="0070C0"/>
                </a:solidFill>
              </a:rPr>
              <a:t>về</a:t>
            </a:r>
            <a:r>
              <a:rPr lang="en-US" sz="3600" b="1" dirty="0">
                <a:solidFill>
                  <a:srgbClr val="0070C0"/>
                </a:solidFill>
              </a:rPr>
              <a:t> </a:t>
            </a:r>
            <a:r>
              <a:rPr lang="en-US" sz="3600" b="1" dirty="0" err="1">
                <a:solidFill>
                  <a:srgbClr val="0070C0"/>
                </a:solidFill>
              </a:rPr>
              <a:t>việc</a:t>
            </a:r>
            <a:r>
              <a:rPr lang="en-US" sz="3600" b="1" dirty="0">
                <a:solidFill>
                  <a:srgbClr val="0070C0"/>
                </a:solidFill>
              </a:rPr>
              <a:t> </a:t>
            </a:r>
            <a:r>
              <a:rPr lang="en-US" sz="3600" b="1" dirty="0" err="1">
                <a:solidFill>
                  <a:srgbClr val="0070C0"/>
                </a:solidFill>
              </a:rPr>
              <a:t>sử</a:t>
            </a:r>
            <a:r>
              <a:rPr lang="en-US" sz="3600" b="1" dirty="0">
                <a:solidFill>
                  <a:srgbClr val="0070C0"/>
                </a:solidFill>
              </a:rPr>
              <a:t> </a:t>
            </a:r>
            <a:r>
              <a:rPr lang="en-US" sz="3600" b="1" dirty="0" err="1">
                <a:solidFill>
                  <a:srgbClr val="0070C0"/>
                </a:solidFill>
              </a:rPr>
              <a:t>dụng</a:t>
            </a:r>
            <a:r>
              <a:rPr lang="en-US" sz="3600" b="1" dirty="0">
                <a:solidFill>
                  <a:srgbClr val="0070C0"/>
                </a:solidFill>
              </a:rPr>
              <a:t> </a:t>
            </a:r>
            <a:r>
              <a:rPr lang="en-US" sz="3600" b="1" dirty="0" err="1">
                <a:solidFill>
                  <a:srgbClr val="0070C0"/>
                </a:solidFill>
              </a:rPr>
              <a:t>đất</a:t>
            </a:r>
            <a:r>
              <a:rPr lang="en-US" sz="3600" b="1" dirty="0">
                <a:solidFill>
                  <a:srgbClr val="0070C0"/>
                </a:solidFill>
              </a:rPr>
              <a:t> </a:t>
            </a:r>
            <a:r>
              <a:rPr lang="en-US" sz="3600" b="1" dirty="0" err="1">
                <a:solidFill>
                  <a:srgbClr val="0070C0"/>
                </a:solidFill>
              </a:rPr>
              <a:t>giữa</a:t>
            </a:r>
            <a:r>
              <a:rPr lang="en-US" sz="3600" b="1" dirty="0">
                <a:solidFill>
                  <a:srgbClr val="0070C0"/>
                </a:solidFill>
              </a:rPr>
              <a:t> </a:t>
            </a:r>
            <a:r>
              <a:rPr lang="en-US" sz="3600" b="1" dirty="0" err="1">
                <a:solidFill>
                  <a:srgbClr val="0070C0"/>
                </a:solidFill>
              </a:rPr>
              <a:t>hai</a:t>
            </a:r>
            <a:r>
              <a:rPr lang="en-US" sz="3600" b="1" dirty="0">
                <a:solidFill>
                  <a:srgbClr val="0070C0"/>
                </a:solidFill>
              </a:rPr>
              <a:t> </a:t>
            </a:r>
            <a:r>
              <a:rPr lang="en-US" sz="3600" b="1" dirty="0" err="1">
                <a:solidFill>
                  <a:srgbClr val="0070C0"/>
                </a:solidFill>
              </a:rPr>
              <a:t>bức</a:t>
            </a:r>
            <a:r>
              <a:rPr lang="en-US" sz="3600" b="1" dirty="0">
                <a:solidFill>
                  <a:srgbClr val="0070C0"/>
                </a:solidFill>
              </a:rPr>
              <a:t> </a:t>
            </a:r>
            <a:r>
              <a:rPr lang="en-US" sz="3600" b="1" dirty="0" err="1">
                <a:solidFill>
                  <a:srgbClr val="0070C0"/>
                </a:solidFill>
              </a:rPr>
              <a:t>tranh</a:t>
            </a:r>
            <a:r>
              <a:rPr lang="en-US" sz="3600" b="1" dirty="0">
                <a:solidFill>
                  <a:srgbClr val="0070C0"/>
                </a:solidFill>
              </a:rPr>
              <a:t>.</a:t>
            </a:r>
          </a:p>
        </p:txBody>
      </p:sp>
      <p:pic>
        <p:nvPicPr>
          <p:cNvPr id="12" name="Picture 11">
            <a:extLst>
              <a:ext uri="{FF2B5EF4-FFF2-40B4-BE49-F238E27FC236}">
                <a16:creationId xmlns:a16="http://schemas.microsoft.com/office/drawing/2014/main" id="{84EAF2C6-1517-4BC5-9BC2-25D276AAA3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06" b="94141" l="9453" r="89055">
                        <a14:foregroundMark x1="42786" y1="93359" x2="42786" y2="93359"/>
                        <a14:foregroundMark x1="45771" y1="92578" x2="45771" y2="92578"/>
                        <a14:foregroundMark x1="56219" y1="94141" x2="60199" y2="93359"/>
                        <a14:foregroundMark x1="44279" y1="8203" x2="44279" y2="8203"/>
                        <a14:foregroundMark x1="52239" y1="3906" x2="57214" y2="8984"/>
                        <a14:foregroundMark x1="57711" y1="6250" x2="60697" y2="11328"/>
                        <a14:foregroundMark x1="32836" y1="8203" x2="36816" y2="8984"/>
                        <a14:foregroundMark x1="38806" y1="5469" x2="44279" y2="8203"/>
                        <a14:foregroundMark x1="46766" y1="14063" x2="47761" y2="16797"/>
                        <a14:foregroundMark x1="46766" y1="10156" x2="48259" y2="15234"/>
                        <a14:foregroundMark x1="58209" y1="12500" x2="57214" y2="17969"/>
                        <a14:foregroundMark x1="58209" y1="7813" x2="59701" y2="16016"/>
                        <a14:backgroundMark x1="43781" y1="92578" x2="43781" y2="92578"/>
                        <a14:backgroundMark x1="44776" y1="92578" x2="44776" y2="92578"/>
                        <a14:backgroundMark x1="55224" y1="94141" x2="56526" y2="93703"/>
                        <a14:backgroundMark x1="32836" y1="6641" x2="32836" y2="6641"/>
                      </a14:backgroundRemoval>
                    </a14:imgEffect>
                  </a14:imgLayer>
                </a14:imgProps>
              </a:ext>
            </a:extLst>
          </a:blip>
          <a:stretch>
            <a:fillRect/>
          </a:stretch>
        </p:blipFill>
        <p:spPr>
          <a:xfrm rot="749732">
            <a:off x="10839864" y="425520"/>
            <a:ext cx="1071615" cy="1364843"/>
          </a:xfrm>
          <a:prstGeom prst="rect">
            <a:avLst/>
          </a:prstGeom>
        </p:spPr>
      </p:pic>
    </p:spTree>
    <p:extLst>
      <p:ext uri="{BB962C8B-B14F-4D97-AF65-F5344CB8AC3E}">
        <p14:creationId xmlns:p14="http://schemas.microsoft.com/office/powerpoint/2010/main" val="62873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D8C3F8E-9F45-4477-9465-99175CF1FB08}"/>
              </a:ext>
            </a:extLst>
          </p:cNvPr>
          <p:cNvSpPr/>
          <p:nvPr/>
        </p:nvSpPr>
        <p:spPr>
          <a:xfrm>
            <a:off x="314632" y="311829"/>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9452F1E-C886-4B9F-B755-A225A126CA55}"/>
              </a:ext>
            </a:extLst>
          </p:cNvPr>
          <p:cNvGrpSpPr/>
          <p:nvPr/>
        </p:nvGrpSpPr>
        <p:grpSpPr>
          <a:xfrm>
            <a:off x="564573" y="1090028"/>
            <a:ext cx="5495042" cy="3851129"/>
            <a:chOff x="581849" y="1868334"/>
            <a:chExt cx="5268899" cy="3493659"/>
          </a:xfrm>
        </p:grpSpPr>
        <p:sp>
          <p:nvSpPr>
            <p:cNvPr id="5" name="TextBox 4">
              <a:extLst>
                <a:ext uri="{FF2B5EF4-FFF2-40B4-BE49-F238E27FC236}">
                  <a16:creationId xmlns:a16="http://schemas.microsoft.com/office/drawing/2014/main" id="{0B6FABA7-788E-4FFF-ADD2-573688079E96}"/>
                </a:ext>
              </a:extLst>
            </p:cNvPr>
            <p:cNvSpPr txBox="1"/>
            <p:nvPr/>
          </p:nvSpPr>
          <p:spPr>
            <a:xfrm>
              <a:off x="581849" y="1868334"/>
              <a:ext cx="5268899" cy="3493659"/>
            </a:xfrm>
            <a:prstGeom prst="rect">
              <a:avLst/>
            </a:prstGeom>
            <a:noFill/>
            <a:ln>
              <a:solidFill>
                <a:srgbClr val="0070C0"/>
              </a:solidFill>
              <a:prstDash val="dash"/>
            </a:ln>
          </p:spPr>
          <p:txBody>
            <a:bodyPr wrap="square" rtlCol="0">
              <a:spAutoFit/>
            </a:bodyPr>
            <a:lstStyle/>
            <a:p>
              <a:endParaRPr lang="en-US"/>
            </a:p>
          </p:txBody>
        </p:sp>
        <p:pic>
          <p:nvPicPr>
            <p:cNvPr id="6" name="Picture 5">
              <a:extLst>
                <a:ext uri="{FF2B5EF4-FFF2-40B4-BE49-F238E27FC236}">
                  <a16:creationId xmlns:a16="http://schemas.microsoft.com/office/drawing/2014/main" id="{B671F0AE-B1B7-41FA-ADB2-42306E6E0000}"/>
                </a:ext>
              </a:extLst>
            </p:cNvPr>
            <p:cNvPicPr>
              <a:picLocks noChangeAspect="1"/>
            </p:cNvPicPr>
            <p:nvPr/>
          </p:nvPicPr>
          <p:blipFill rotWithShape="1">
            <a:blip r:embed="rId4">
              <a:extLst>
                <a:ext uri="{28A0092B-C50C-407E-A947-70E740481C1C}">
                  <a14:useLocalDpi xmlns:a14="http://schemas.microsoft.com/office/drawing/2010/main" val="0"/>
                </a:ext>
              </a:extLst>
            </a:blip>
            <a:srcRect l="14697" t="-1" r="211" b="749"/>
            <a:stretch/>
          </p:blipFill>
          <p:spPr>
            <a:xfrm>
              <a:off x="670083" y="1924189"/>
              <a:ext cx="5120426" cy="3381951"/>
            </a:xfrm>
            <a:prstGeom prst="rect">
              <a:avLst/>
            </a:prstGeom>
          </p:spPr>
        </p:pic>
      </p:grpSp>
      <p:sp>
        <p:nvSpPr>
          <p:cNvPr id="10" name="Rectangle 3">
            <a:extLst>
              <a:ext uri="{FF2B5EF4-FFF2-40B4-BE49-F238E27FC236}">
                <a16:creationId xmlns:a16="http://schemas.microsoft.com/office/drawing/2014/main" id="{4E80B718-4055-4C81-B038-126B923D5237}"/>
              </a:ext>
            </a:extLst>
          </p:cNvPr>
          <p:cNvSpPr txBox="1">
            <a:spLocks noChangeArrowheads="1"/>
          </p:cNvSpPr>
          <p:nvPr/>
        </p:nvSpPr>
        <p:spPr>
          <a:xfrm>
            <a:off x="1464181" y="5081466"/>
            <a:ext cx="4419600" cy="102514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900" kern="1200">
                <a:solidFill>
                  <a:schemeClr val="tx1"/>
                </a:solidFill>
                <a:latin typeface="+mn-lt"/>
                <a:ea typeface="+mn-ea"/>
                <a:cs typeface="+mn-cs"/>
              </a:defRPr>
            </a:lvl1pPr>
            <a:lvl2pPr marL="356616"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2pPr>
            <a:lvl3pPr marL="713232" indent="0" algn="ctr"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069848"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426464"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178308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139696"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96312"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852928"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rgbClr val="603D38"/>
                </a:solidFill>
                <a:effectLst/>
                <a:uLnTx/>
                <a:uFillTx/>
                <a:latin typeface="Calibri (Headings)"/>
              </a:rPr>
              <a:t>Con</a:t>
            </a:r>
            <a:r>
              <a:rPr kumimoji="0" lang="en-US" sz="3200" b="0" i="0" u="none" strike="noStrike" kern="1200" cap="none" spc="0" normalizeH="0" noProof="0">
                <a:ln>
                  <a:noFill/>
                </a:ln>
                <a:solidFill>
                  <a:srgbClr val="603D38"/>
                </a:solidFill>
                <a:effectLst/>
                <a:uLnTx/>
                <a:uFillTx/>
                <a:latin typeface="Calibri (Headings)"/>
              </a:rPr>
              <a:t> người dùng đất để làm ruộng</a:t>
            </a:r>
            <a:endParaRPr kumimoji="0" lang="en-US" sz="3200" b="0" i="0" u="none" strike="noStrike" kern="1200" cap="none" spc="0" normalizeH="0" baseline="0" noProof="0" dirty="0">
              <a:ln>
                <a:noFill/>
              </a:ln>
              <a:solidFill>
                <a:srgbClr val="603D38"/>
              </a:solidFill>
              <a:effectLst/>
              <a:uLnTx/>
              <a:uFillTx/>
              <a:latin typeface="Calibri (Headings)"/>
            </a:endParaRPr>
          </a:p>
        </p:txBody>
      </p:sp>
      <p:grpSp>
        <p:nvGrpSpPr>
          <p:cNvPr id="11" name="Group 10">
            <a:extLst>
              <a:ext uri="{FF2B5EF4-FFF2-40B4-BE49-F238E27FC236}">
                <a16:creationId xmlns:a16="http://schemas.microsoft.com/office/drawing/2014/main" id="{3A6E5FC1-961E-485F-A760-0C1E976DB64C}"/>
              </a:ext>
            </a:extLst>
          </p:cNvPr>
          <p:cNvGrpSpPr/>
          <p:nvPr/>
        </p:nvGrpSpPr>
        <p:grpSpPr>
          <a:xfrm>
            <a:off x="6226874" y="1076129"/>
            <a:ext cx="5092509" cy="3851129"/>
            <a:chOff x="6508559" y="1835286"/>
            <a:chExt cx="5184530" cy="3493659"/>
          </a:xfrm>
        </p:grpSpPr>
        <p:sp>
          <p:nvSpPr>
            <p:cNvPr id="12" name="TextBox 11">
              <a:extLst>
                <a:ext uri="{FF2B5EF4-FFF2-40B4-BE49-F238E27FC236}">
                  <a16:creationId xmlns:a16="http://schemas.microsoft.com/office/drawing/2014/main" id="{099187E4-0A92-4699-8C76-0E465B5C9CED}"/>
                </a:ext>
              </a:extLst>
            </p:cNvPr>
            <p:cNvSpPr txBox="1"/>
            <p:nvPr/>
          </p:nvSpPr>
          <p:spPr>
            <a:xfrm>
              <a:off x="6508559" y="1835286"/>
              <a:ext cx="5184530" cy="3493659"/>
            </a:xfrm>
            <a:prstGeom prst="rect">
              <a:avLst/>
            </a:prstGeom>
            <a:noFill/>
            <a:ln>
              <a:solidFill>
                <a:srgbClr val="0070C0"/>
              </a:solidFill>
              <a:prstDash val="dash"/>
            </a:ln>
          </p:spPr>
          <p:txBody>
            <a:bodyPr wrap="square" rtlCol="0">
              <a:spAutoFit/>
            </a:bodyPr>
            <a:lstStyle/>
            <a:p>
              <a:endParaRPr lang="en-US"/>
            </a:p>
          </p:txBody>
        </p:sp>
        <p:pic>
          <p:nvPicPr>
            <p:cNvPr id="13" name="Picture 12">
              <a:extLst>
                <a:ext uri="{FF2B5EF4-FFF2-40B4-BE49-F238E27FC236}">
                  <a16:creationId xmlns:a16="http://schemas.microsoft.com/office/drawing/2014/main" id="{E0288E2F-D3C9-4934-9A5D-9F1D79A33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646" y="1891141"/>
              <a:ext cx="5004505" cy="3381951"/>
            </a:xfrm>
            <a:prstGeom prst="rect">
              <a:avLst/>
            </a:prstGeom>
          </p:spPr>
        </p:pic>
      </p:grpSp>
      <p:sp>
        <p:nvSpPr>
          <p:cNvPr id="14" name="Rectangle 3">
            <a:extLst>
              <a:ext uri="{FF2B5EF4-FFF2-40B4-BE49-F238E27FC236}">
                <a16:creationId xmlns:a16="http://schemas.microsoft.com/office/drawing/2014/main" id="{2721427E-47CE-4250-A594-44058A39745C}"/>
              </a:ext>
            </a:extLst>
          </p:cNvPr>
          <p:cNvSpPr txBox="1">
            <a:spLocks noChangeArrowheads="1"/>
          </p:cNvSpPr>
          <p:nvPr/>
        </p:nvSpPr>
        <p:spPr>
          <a:xfrm>
            <a:off x="6226874" y="4860685"/>
            <a:ext cx="4761116" cy="146424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900" kern="1200">
                <a:solidFill>
                  <a:schemeClr val="tx1"/>
                </a:solidFill>
                <a:latin typeface="+mn-lt"/>
                <a:ea typeface="+mn-ea"/>
                <a:cs typeface="+mn-cs"/>
              </a:defRPr>
            </a:lvl1pPr>
            <a:lvl2pPr marL="356616"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2pPr>
            <a:lvl3pPr marL="713232" indent="0" algn="ctr"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069848"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426464"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178308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139696"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96312"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852928"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rgbClr val="603D38"/>
                </a:solidFill>
                <a:effectLst/>
                <a:uLnTx/>
                <a:uFillTx/>
                <a:latin typeface="Calibri (Headings)"/>
              </a:rPr>
              <a:t>Con</a:t>
            </a:r>
            <a:r>
              <a:rPr kumimoji="0" lang="en-US" sz="3200" b="0" i="0" u="none" strike="noStrike" kern="1200" cap="none" spc="0" normalizeH="0" noProof="0">
                <a:ln>
                  <a:noFill/>
                </a:ln>
                <a:solidFill>
                  <a:srgbClr val="603D38"/>
                </a:solidFill>
                <a:effectLst/>
                <a:uLnTx/>
                <a:uFillTx/>
                <a:latin typeface="Calibri (Headings)"/>
              </a:rPr>
              <a:t> người dùng đất để xây nhà, khu công nghiệp, trung tâm thương mại</a:t>
            </a:r>
            <a:endParaRPr kumimoji="0" lang="en-US" sz="3200" b="0" i="0" u="none" strike="noStrike" kern="1200" cap="none" spc="0" normalizeH="0" baseline="0" noProof="0" dirty="0">
              <a:ln>
                <a:noFill/>
              </a:ln>
              <a:solidFill>
                <a:srgbClr val="603D38"/>
              </a:solidFill>
              <a:effectLst/>
              <a:uLnTx/>
              <a:uFillTx/>
              <a:latin typeface="Calibri (Headings)"/>
            </a:endParaRPr>
          </a:p>
        </p:txBody>
      </p:sp>
      <p:pic>
        <p:nvPicPr>
          <p:cNvPr id="17" name="Picture 16">
            <a:extLst>
              <a:ext uri="{FF2B5EF4-FFF2-40B4-BE49-F238E27FC236}">
                <a16:creationId xmlns:a16="http://schemas.microsoft.com/office/drawing/2014/main" id="{8E0C683F-B44D-4590-A4DF-7C158CDD72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70" b="90368" l="3249" r="96345">
                        <a14:foregroundMark x1="39695" y1="33207" x2="37056" y2="52471"/>
                        <a14:foregroundMark x1="69036" y1="38403" x2="52386" y2="41572"/>
                        <a14:foregroundMark x1="52386" y1="41572" x2="52386" y2="41572"/>
                        <a14:foregroundMark x1="63452" y1="38910" x2="60305" y2="48796"/>
                        <a14:foregroundMark x1="60305" y1="48796" x2="58376" y2="46261"/>
                        <a14:foregroundMark x1="60305" y1="39797" x2="57157" y2="47022"/>
                        <a14:foregroundMark x1="52893" y1="61597" x2="53706" y2="66793"/>
                        <a14:foregroundMark x1="54315" y1="56401" x2="53299" y2="58302"/>
                        <a14:foregroundMark x1="58883" y1="54880" x2="58477" y2="56907"/>
                        <a14:foregroundMark x1="45279" y1="78961" x2="46396" y2="90368"/>
                        <a14:foregroundMark x1="40203" y1="89354" x2="45279" y2="82383"/>
                        <a14:foregroundMark x1="45279" y1="82383" x2="39594" y2="32953"/>
                        <a14:foregroundMark x1="39594" y1="32953" x2="39797" y2="30925"/>
                        <a14:foregroundMark x1="42741" y1="35995" x2="35228" y2="41318"/>
                        <a14:foregroundMark x1="35228" y1="41318" x2="34112" y2="41318"/>
                        <a14:foregroundMark x1="41929" y1="38276" x2="42741" y2="42459"/>
                        <a14:foregroundMark x1="43249" y1="36882" x2="45787" y2="44613"/>
                        <a14:foregroundMark x1="61624" y1="35868" x2="52081" y2="38403"/>
                        <a14:foregroundMark x1="54010" y1="50697" x2="46396" y2="63118"/>
                        <a14:foregroundMark x1="47208" y1="46008" x2="43655" y2="62738"/>
                        <a14:foregroundMark x1="47310" y1="5196" x2="55838" y2="15716"/>
                        <a14:foregroundMark x1="42843" y1="7478" x2="33198" y2="23194"/>
                        <a14:foregroundMark x1="33198" y1="23194" x2="25584" y2="52852"/>
                        <a14:foregroundMark x1="43553" y1="7224" x2="37360" y2="14702"/>
                        <a14:foregroundMark x1="37360" y1="14702" x2="25787" y2="44994"/>
                        <a14:foregroundMark x1="25787" y1="44994" x2="25178" y2="51204"/>
                        <a14:foregroundMark x1="25178" y1="75285" x2="28528" y2="82890"/>
                        <a14:foregroundMark x1="28528" y1="82890" x2="32690" y2="86819"/>
                        <a14:foregroundMark x1="14213" y1="72370" x2="9848" y2="76046"/>
                        <a14:foregroundMark x1="11269" y1="74398" x2="6599" y2="82003"/>
                        <a14:foregroundMark x1="6599" y1="82003" x2="9949" y2="78707"/>
                        <a14:foregroundMark x1="4365" y1="82383" x2="3350" y2="81242"/>
                        <a14:foregroundMark x1="89137" y1="18758" x2="82640" y2="46768"/>
                        <a14:foregroundMark x1="87919" y1="31559" x2="81421" y2="23574"/>
                        <a14:foregroundMark x1="81421" y1="23574" x2="88629" y2="21166"/>
                        <a14:foregroundMark x1="88629" y1="21166" x2="90964" y2="22053"/>
                        <a14:foregroundMark x1="94721" y1="19772" x2="90863" y2="28897"/>
                        <a14:foregroundMark x1="90863" y1="28897" x2="91574" y2="28390"/>
                        <a14:foregroundMark x1="84365" y1="18124" x2="89949" y2="20659"/>
                        <a14:foregroundMark x1="96345" y1="17871" x2="93503" y2="25982"/>
                        <a14:foregroundMark x1="9848" y1="73131" x2="29442" y2="67300"/>
                        <a14:foregroundMark x1="12487" y1="82636" x2="20406" y2="82763"/>
                        <a14:foregroundMark x1="20406" y1="82763" x2="27919" y2="80228"/>
                        <a14:foregroundMark x1="27919" y1="80228" x2="28528" y2="79468"/>
                      </a14:backgroundRemoval>
                    </a14:imgEffect>
                  </a14:imgLayer>
                </a14:imgProps>
              </a:ext>
            </a:extLst>
          </a:blip>
          <a:stretch>
            <a:fillRect/>
          </a:stretch>
        </p:blipFill>
        <p:spPr>
          <a:xfrm flipH="1">
            <a:off x="-40162" y="5081466"/>
            <a:ext cx="2345900" cy="1879102"/>
          </a:xfrm>
          <a:prstGeom prst="rect">
            <a:avLst/>
          </a:prstGeom>
        </p:spPr>
      </p:pic>
      <p:sp>
        <p:nvSpPr>
          <p:cNvPr id="19" name="Rectangle 3">
            <a:extLst>
              <a:ext uri="{FF2B5EF4-FFF2-40B4-BE49-F238E27FC236}">
                <a16:creationId xmlns:a16="http://schemas.microsoft.com/office/drawing/2014/main" id="{3432AC52-D9FF-4E72-8EF2-6909194D6DC5}"/>
              </a:ext>
            </a:extLst>
          </p:cNvPr>
          <p:cNvSpPr txBox="1">
            <a:spLocks noChangeArrowheads="1"/>
          </p:cNvSpPr>
          <p:nvPr/>
        </p:nvSpPr>
        <p:spPr>
          <a:xfrm>
            <a:off x="893694" y="437146"/>
            <a:ext cx="4419600" cy="102514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900" kern="1200">
                <a:solidFill>
                  <a:schemeClr val="tx1"/>
                </a:solidFill>
                <a:latin typeface="+mn-lt"/>
                <a:ea typeface="+mn-ea"/>
                <a:cs typeface="+mn-cs"/>
              </a:defRPr>
            </a:lvl1pPr>
            <a:lvl2pPr marL="356616"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2pPr>
            <a:lvl3pPr marL="713232" indent="0" algn="ctr"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069848"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426464"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178308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139696"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96312"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852928"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a:ln>
                  <a:noFill/>
                </a:ln>
                <a:solidFill>
                  <a:srgbClr val="603D38"/>
                </a:solidFill>
                <a:effectLst/>
                <a:uLnTx/>
                <a:uFillTx/>
                <a:latin typeface="Calibri (Headings)"/>
              </a:rPr>
              <a:t>Ngày</a:t>
            </a:r>
            <a:r>
              <a:rPr kumimoji="0" lang="en-US" sz="3600" b="1" i="0" u="none" strike="noStrike" kern="1200" cap="none" spc="0" normalizeH="0" noProof="0">
                <a:ln>
                  <a:noFill/>
                </a:ln>
                <a:solidFill>
                  <a:srgbClr val="603D38"/>
                </a:solidFill>
                <a:effectLst/>
                <a:uLnTx/>
                <a:uFillTx/>
                <a:latin typeface="Calibri (Headings)"/>
              </a:rPr>
              <a:t> xưa</a:t>
            </a:r>
            <a:endParaRPr kumimoji="0" lang="en-US" sz="3600" b="1" i="0" u="none" strike="noStrike" kern="1200" cap="none" spc="0" normalizeH="0" baseline="0" noProof="0" dirty="0">
              <a:ln>
                <a:noFill/>
              </a:ln>
              <a:solidFill>
                <a:srgbClr val="603D38"/>
              </a:solidFill>
              <a:effectLst/>
              <a:uLnTx/>
              <a:uFillTx/>
              <a:latin typeface="Calibri (Headings)"/>
            </a:endParaRPr>
          </a:p>
        </p:txBody>
      </p:sp>
      <p:sp>
        <p:nvSpPr>
          <p:cNvPr id="20" name="Rectangle 3">
            <a:extLst>
              <a:ext uri="{FF2B5EF4-FFF2-40B4-BE49-F238E27FC236}">
                <a16:creationId xmlns:a16="http://schemas.microsoft.com/office/drawing/2014/main" id="{0D819975-0797-4ED1-8CF1-E70DC216364D}"/>
              </a:ext>
            </a:extLst>
          </p:cNvPr>
          <p:cNvSpPr txBox="1">
            <a:spLocks noChangeArrowheads="1"/>
          </p:cNvSpPr>
          <p:nvPr/>
        </p:nvSpPr>
        <p:spPr>
          <a:xfrm>
            <a:off x="6752121" y="500136"/>
            <a:ext cx="4419600" cy="102514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900" kern="1200">
                <a:solidFill>
                  <a:schemeClr val="tx1"/>
                </a:solidFill>
                <a:latin typeface="+mn-lt"/>
                <a:ea typeface="+mn-ea"/>
                <a:cs typeface="+mn-cs"/>
              </a:defRPr>
            </a:lvl1pPr>
            <a:lvl2pPr marL="356616"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2pPr>
            <a:lvl3pPr marL="713232" indent="0" algn="ctr"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069848"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426464"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178308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139696"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96312"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852928"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a:ln>
                  <a:noFill/>
                </a:ln>
                <a:solidFill>
                  <a:srgbClr val="603D38"/>
                </a:solidFill>
                <a:effectLst/>
                <a:uLnTx/>
                <a:uFillTx/>
                <a:latin typeface="Calibri (Headings)"/>
              </a:rPr>
              <a:t>Bây</a:t>
            </a:r>
            <a:r>
              <a:rPr kumimoji="0" lang="en-US" sz="3600" b="1" i="0" u="none" strike="noStrike" kern="1200" cap="none" spc="0" normalizeH="0" noProof="0">
                <a:ln>
                  <a:noFill/>
                </a:ln>
                <a:solidFill>
                  <a:srgbClr val="603D38"/>
                </a:solidFill>
                <a:effectLst/>
                <a:uLnTx/>
                <a:uFillTx/>
                <a:latin typeface="Calibri (Headings)"/>
              </a:rPr>
              <a:t> giờ</a:t>
            </a:r>
            <a:endParaRPr kumimoji="0" lang="en-US" sz="3600" b="1" i="0" u="none" strike="noStrike" kern="1200" cap="none" spc="0" normalizeH="0" baseline="0" noProof="0" dirty="0">
              <a:ln>
                <a:noFill/>
              </a:ln>
              <a:solidFill>
                <a:srgbClr val="603D38"/>
              </a:solidFill>
              <a:effectLst/>
              <a:uLnTx/>
              <a:uFillTx/>
              <a:latin typeface="Calibri (Headings)"/>
            </a:endParaRPr>
          </a:p>
        </p:txBody>
      </p:sp>
      <p:pic>
        <p:nvPicPr>
          <p:cNvPr id="21" name="Picture 20">
            <a:extLst>
              <a:ext uri="{FF2B5EF4-FFF2-40B4-BE49-F238E27FC236}">
                <a16:creationId xmlns:a16="http://schemas.microsoft.com/office/drawing/2014/main" id="{D20A602E-A648-4C9F-87FF-D697D1D5D1F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91" b="96875" l="9453" r="89055">
                        <a14:foregroundMark x1="33333" y1="8984" x2="65672" y2="13281"/>
                        <a14:foregroundMark x1="39303" y1="7031" x2="12935" y2="8984"/>
                        <a14:foregroundMark x1="33333" y1="13672" x2="75124" y2="17969"/>
                        <a14:foregroundMark x1="61194" y1="5078" x2="89055" y2="11719"/>
                        <a14:foregroundMark x1="52736" y1="10938" x2="62687" y2="6641"/>
                        <a14:foregroundMark x1="65174" y1="6250" x2="60697" y2="7031"/>
                        <a14:foregroundMark x1="47761" y1="3906" x2="61194" y2="8594"/>
                        <a14:foregroundMark x1="54229" y1="4688" x2="52736" y2="5859"/>
                        <a14:foregroundMark x1="59204" y1="4688" x2="66667" y2="12109"/>
                        <a14:foregroundMark x1="58706" y1="391" x2="48756" y2="391"/>
                        <a14:foregroundMark x1="59204" y1="5469" x2="18408" y2="3906"/>
                        <a14:foregroundMark x1="70149" y1="3516" x2="58209" y2="5859"/>
                        <a14:foregroundMark x1="33333" y1="96484" x2="35821" y2="89844"/>
                        <a14:foregroundMark x1="59204" y1="86328" x2="73134" y2="89453"/>
                        <a14:foregroundMark x1="64179" y1="81641" x2="62189" y2="96875"/>
                        <a14:foregroundMark x1="56716" y1="87109" x2="56219" y2="95703"/>
                      </a14:backgroundRemoval>
                    </a14:imgEffect>
                  </a14:imgLayer>
                </a14:imgProps>
              </a:ext>
            </a:extLst>
          </a:blip>
          <a:stretch>
            <a:fillRect/>
          </a:stretch>
        </p:blipFill>
        <p:spPr>
          <a:xfrm rot="749732">
            <a:off x="10731969" y="4989683"/>
            <a:ext cx="1099010" cy="1399735"/>
          </a:xfrm>
          <a:prstGeom prst="rect">
            <a:avLst/>
          </a:prstGeom>
        </p:spPr>
      </p:pic>
    </p:spTree>
    <p:extLst>
      <p:ext uri="{BB962C8B-B14F-4D97-AF65-F5344CB8AC3E}">
        <p14:creationId xmlns:p14="http://schemas.microsoft.com/office/powerpoint/2010/main" val="10971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86985FE-A804-4A3B-8360-8C89AF6937BF}"/>
              </a:ext>
            </a:extLst>
          </p:cNvPr>
          <p:cNvSpPr/>
          <p:nvPr/>
        </p:nvSpPr>
        <p:spPr>
          <a:xfrm>
            <a:off x="314630" y="388983"/>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D0E07-36F9-4016-8276-A475B9E65327}"/>
              </a:ext>
            </a:extLst>
          </p:cNvPr>
          <p:cNvSpPr txBox="1"/>
          <p:nvPr/>
        </p:nvSpPr>
        <p:spPr>
          <a:xfrm>
            <a:off x="973394" y="4914894"/>
            <a:ext cx="3883742" cy="646331"/>
          </a:xfrm>
          <a:prstGeom prst="rect">
            <a:avLst/>
          </a:prstGeom>
          <a:noFill/>
        </p:spPr>
        <p:txBody>
          <a:bodyPr wrap="square" rtlCol="0">
            <a:spAutoFit/>
          </a:bodyPr>
          <a:lstStyle/>
          <a:p>
            <a:pPr algn="ctr"/>
            <a:r>
              <a:rPr lang="en-US" sz="3600" b="1"/>
              <a:t>Xây nhà ở </a:t>
            </a:r>
          </a:p>
        </p:txBody>
      </p:sp>
      <p:pic>
        <p:nvPicPr>
          <p:cNvPr id="6" name="Picture 5">
            <a:extLst>
              <a:ext uri="{FF2B5EF4-FFF2-40B4-BE49-F238E27FC236}">
                <a16:creationId xmlns:a16="http://schemas.microsoft.com/office/drawing/2014/main" id="{8555AA36-159D-4C92-B0DA-127B4C67FDBC}"/>
              </a:ext>
            </a:extLst>
          </p:cNvPr>
          <p:cNvPicPr>
            <a:picLocks noChangeAspect="1"/>
          </p:cNvPicPr>
          <p:nvPr/>
        </p:nvPicPr>
        <p:blipFill rotWithShape="1">
          <a:blip r:embed="rId4">
            <a:extLst>
              <a:ext uri="{28A0092B-C50C-407E-A947-70E740481C1C}">
                <a14:useLocalDpi xmlns:a14="http://schemas.microsoft.com/office/drawing/2010/main" val="0"/>
              </a:ext>
            </a:extLst>
          </a:blip>
          <a:srcRect b="12739"/>
          <a:stretch/>
        </p:blipFill>
        <p:spPr>
          <a:xfrm>
            <a:off x="6634501" y="2012149"/>
            <a:ext cx="4329847" cy="2833701"/>
          </a:xfrm>
          <a:prstGeom prst="roundRect">
            <a:avLst>
              <a:gd name="adj" fmla="val 8594"/>
            </a:avLst>
          </a:prstGeom>
          <a:solidFill>
            <a:srgbClr val="FFFFFF">
              <a:shade val="85000"/>
            </a:srgbClr>
          </a:solidFill>
          <a:ln>
            <a:noFill/>
          </a:ln>
          <a:effectLst/>
        </p:spPr>
      </p:pic>
      <p:sp>
        <p:nvSpPr>
          <p:cNvPr id="8" name="TextBox 7">
            <a:extLst>
              <a:ext uri="{FF2B5EF4-FFF2-40B4-BE49-F238E27FC236}">
                <a16:creationId xmlns:a16="http://schemas.microsoft.com/office/drawing/2014/main" id="{1B44A014-9813-4601-B9B7-6F16A1D61E2C}"/>
              </a:ext>
            </a:extLst>
          </p:cNvPr>
          <p:cNvSpPr txBox="1"/>
          <p:nvPr/>
        </p:nvSpPr>
        <p:spPr>
          <a:xfrm>
            <a:off x="6857553" y="4888352"/>
            <a:ext cx="3883742" cy="1200329"/>
          </a:xfrm>
          <a:prstGeom prst="rect">
            <a:avLst/>
          </a:prstGeom>
          <a:noFill/>
        </p:spPr>
        <p:txBody>
          <a:bodyPr wrap="square" rtlCol="0">
            <a:spAutoFit/>
          </a:bodyPr>
          <a:lstStyle/>
          <a:p>
            <a:pPr algn="ctr"/>
            <a:r>
              <a:rPr lang="en-US" sz="3600" b="1"/>
              <a:t>Xây dựng khu vui chơi giải trí</a:t>
            </a:r>
          </a:p>
        </p:txBody>
      </p:sp>
      <p:pic>
        <p:nvPicPr>
          <p:cNvPr id="12" name="Picture 11">
            <a:extLst>
              <a:ext uri="{FF2B5EF4-FFF2-40B4-BE49-F238E27FC236}">
                <a16:creationId xmlns:a16="http://schemas.microsoft.com/office/drawing/2014/main" id="{D63E924E-A37C-4D72-A896-531392BDD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319" y="2027689"/>
            <a:ext cx="4261204" cy="2833701"/>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C6C9E24E-8B4B-4845-9558-ACEA96EEFDE2}"/>
              </a:ext>
            </a:extLst>
          </p:cNvPr>
          <p:cNvSpPr txBox="1"/>
          <p:nvPr/>
        </p:nvSpPr>
        <p:spPr>
          <a:xfrm>
            <a:off x="1627408" y="718303"/>
            <a:ext cx="9205692" cy="830997"/>
          </a:xfrm>
          <a:prstGeom prst="rect">
            <a:avLst/>
          </a:prstGeom>
          <a:noFill/>
        </p:spPr>
        <p:txBody>
          <a:bodyPr wrap="square" rtlCol="0">
            <a:spAutoFit/>
          </a:bodyPr>
          <a:lstStyle/>
          <a:p>
            <a:pPr algn="ctr"/>
            <a:r>
              <a:rPr lang="en-US" sz="4800" dirty="0" err="1">
                <a:ln w="19050">
                  <a:solidFill>
                    <a:schemeClr val="tx1"/>
                  </a:solidFill>
                </a:ln>
                <a:solidFill>
                  <a:srgbClr val="00B0F0"/>
                </a:solidFill>
                <a:latin typeface="#9Slide03 SVNEvery Movie Every " panose="02000500000000000000" pitchFamily="2" charset="77"/>
              </a:rPr>
              <a:t>Nhu</a:t>
            </a:r>
            <a:r>
              <a:rPr lang="en-US" sz="4800" dirty="0">
                <a:ln w="19050">
                  <a:solidFill>
                    <a:schemeClr val="tx1"/>
                  </a:solidFill>
                </a:ln>
                <a:solidFill>
                  <a:srgbClr val="00B0F0"/>
                </a:solidFill>
                <a:latin typeface="#9Slide03 SVNEvery Movie Every " panose="02000500000000000000" pitchFamily="2" charset="77"/>
              </a:rPr>
              <a:t> </a:t>
            </a:r>
            <a:r>
              <a:rPr lang="en-US" sz="4800" dirty="0" err="1">
                <a:ln w="19050">
                  <a:solidFill>
                    <a:schemeClr val="tx1"/>
                  </a:solidFill>
                </a:ln>
                <a:solidFill>
                  <a:srgbClr val="00B0F0"/>
                </a:solidFill>
                <a:latin typeface="#9Slide03 SVNEvery Movie Every " panose="02000500000000000000" pitchFamily="2" charset="77"/>
              </a:rPr>
              <a:t>cầu</a:t>
            </a:r>
            <a:r>
              <a:rPr lang="en-US" sz="4800" dirty="0">
                <a:ln w="19050">
                  <a:solidFill>
                    <a:schemeClr val="tx1"/>
                  </a:solidFill>
                </a:ln>
                <a:solidFill>
                  <a:srgbClr val="00B0F0"/>
                </a:solidFill>
                <a:latin typeface="#9Slide03 SVNEvery Movie Every " panose="02000500000000000000" pitchFamily="2" charset="77"/>
              </a:rPr>
              <a:t> </a:t>
            </a:r>
            <a:r>
              <a:rPr lang="en-US" sz="4800" dirty="0" err="1">
                <a:ln w="19050">
                  <a:solidFill>
                    <a:schemeClr val="tx1"/>
                  </a:solidFill>
                </a:ln>
                <a:solidFill>
                  <a:srgbClr val="00B0F0"/>
                </a:solidFill>
                <a:latin typeface="#9Slide03 SVNEvery Movie Every " panose="02000500000000000000" pitchFamily="2" charset="77"/>
              </a:rPr>
              <a:t>của</a:t>
            </a:r>
            <a:r>
              <a:rPr lang="en-US" sz="4800" dirty="0">
                <a:ln w="19050">
                  <a:solidFill>
                    <a:schemeClr val="tx1"/>
                  </a:solidFill>
                </a:ln>
                <a:solidFill>
                  <a:srgbClr val="00B0F0"/>
                </a:solidFill>
                <a:latin typeface="#9Slide03 SVNEvery Movie Every " panose="02000500000000000000" pitchFamily="2" charset="77"/>
              </a:rPr>
              <a:t> con </a:t>
            </a:r>
            <a:r>
              <a:rPr lang="en-US" sz="4800" dirty="0" err="1">
                <a:ln w="19050">
                  <a:solidFill>
                    <a:schemeClr val="tx1"/>
                  </a:solidFill>
                </a:ln>
                <a:solidFill>
                  <a:srgbClr val="00B0F0"/>
                </a:solidFill>
                <a:latin typeface="#9Slide03 SVNEvery Movie Every " panose="02000500000000000000" pitchFamily="2" charset="77"/>
              </a:rPr>
              <a:t>người</a:t>
            </a:r>
            <a:endParaRPr lang="en-US" sz="4800" dirty="0">
              <a:ln w="19050">
                <a:solidFill>
                  <a:schemeClr val="tx1"/>
                </a:solidFill>
              </a:ln>
              <a:solidFill>
                <a:srgbClr val="00B0F0"/>
              </a:solidFill>
              <a:latin typeface="#9Slide03 SVNEvery Movie Every " panose="02000500000000000000" pitchFamily="2" charset="77"/>
            </a:endParaRPr>
          </a:p>
        </p:txBody>
      </p:sp>
      <p:pic>
        <p:nvPicPr>
          <p:cNvPr id="16" name="Picture 15">
            <a:extLst>
              <a:ext uri="{FF2B5EF4-FFF2-40B4-BE49-F238E27FC236}">
                <a16:creationId xmlns:a16="http://schemas.microsoft.com/office/drawing/2014/main" id="{F6D54C7C-811E-43C2-BB08-EDAE4E6499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08" y="5096930"/>
            <a:ext cx="1772972" cy="1749067"/>
          </a:xfrm>
          <a:prstGeom prst="rect">
            <a:avLst/>
          </a:prstGeom>
        </p:spPr>
      </p:pic>
      <p:pic>
        <p:nvPicPr>
          <p:cNvPr id="17" name="Picture 16">
            <a:extLst>
              <a:ext uri="{FF2B5EF4-FFF2-40B4-BE49-F238E27FC236}">
                <a16:creationId xmlns:a16="http://schemas.microsoft.com/office/drawing/2014/main" id="{41ACA667-175B-4F8D-9570-30D3A862D84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1" b="96875" l="9453" r="89055">
                        <a14:foregroundMark x1="33333" y1="8984" x2="65672" y2="13281"/>
                        <a14:foregroundMark x1="39303" y1="7031" x2="12935" y2="8984"/>
                        <a14:foregroundMark x1="33333" y1="13672" x2="75124" y2="17969"/>
                        <a14:foregroundMark x1="61194" y1="5078" x2="89055" y2="11719"/>
                        <a14:foregroundMark x1="52736" y1="10938" x2="62687" y2="6641"/>
                        <a14:foregroundMark x1="65174" y1="6250" x2="60697" y2="7031"/>
                        <a14:foregroundMark x1="47761" y1="3906" x2="61194" y2="8594"/>
                        <a14:foregroundMark x1="54229" y1="4688" x2="52736" y2="5859"/>
                        <a14:foregroundMark x1="59204" y1="4688" x2="66667" y2="12109"/>
                        <a14:foregroundMark x1="58706" y1="391" x2="48756" y2="391"/>
                        <a14:foregroundMark x1="59204" y1="5469" x2="18408" y2="3906"/>
                        <a14:foregroundMark x1="70149" y1="3516" x2="58209" y2="5859"/>
                        <a14:foregroundMark x1="33333" y1="96484" x2="35821" y2="89844"/>
                        <a14:foregroundMark x1="59204" y1="86328" x2="73134" y2="89453"/>
                        <a14:foregroundMark x1="64179" y1="81641" x2="62189" y2="96875"/>
                        <a14:foregroundMark x1="56716" y1="87109" x2="56219" y2="95703"/>
                      </a14:backgroundRemoval>
                    </a14:imgEffect>
                  </a14:imgLayer>
                </a14:imgProps>
              </a:ext>
            </a:extLst>
          </a:blip>
          <a:stretch>
            <a:fillRect/>
          </a:stretch>
        </p:blipFill>
        <p:spPr>
          <a:xfrm rot="749732">
            <a:off x="9928302" y="525639"/>
            <a:ext cx="1099010" cy="1399735"/>
          </a:xfrm>
          <a:prstGeom prst="rect">
            <a:avLst/>
          </a:prstGeom>
        </p:spPr>
      </p:pic>
      <p:pic>
        <p:nvPicPr>
          <p:cNvPr id="19" name="Picture 18">
            <a:extLst>
              <a:ext uri="{FF2B5EF4-FFF2-40B4-BE49-F238E27FC236}">
                <a16:creationId xmlns:a16="http://schemas.microsoft.com/office/drawing/2014/main" id="{3A85D1B7-5E95-4619-B700-DC0B073BED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11192" y="516504"/>
            <a:ext cx="968816" cy="1234597"/>
          </a:xfrm>
          <a:prstGeom prst="rect">
            <a:avLst/>
          </a:prstGeom>
        </p:spPr>
      </p:pic>
    </p:spTree>
    <p:extLst>
      <p:ext uri="{BB962C8B-B14F-4D97-AF65-F5344CB8AC3E}">
        <p14:creationId xmlns:p14="http://schemas.microsoft.com/office/powerpoint/2010/main" val="24426860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86985FE-A804-4A3B-8360-8C89AF6937BF}"/>
              </a:ext>
            </a:extLst>
          </p:cNvPr>
          <p:cNvSpPr/>
          <p:nvPr/>
        </p:nvSpPr>
        <p:spPr>
          <a:xfrm>
            <a:off x="314632" y="486329"/>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D0E07-36F9-4016-8276-A475B9E65327}"/>
              </a:ext>
            </a:extLst>
          </p:cNvPr>
          <p:cNvSpPr txBox="1"/>
          <p:nvPr/>
        </p:nvSpPr>
        <p:spPr>
          <a:xfrm>
            <a:off x="973394" y="4914894"/>
            <a:ext cx="4361054" cy="1200329"/>
          </a:xfrm>
          <a:prstGeom prst="rect">
            <a:avLst/>
          </a:prstGeom>
          <a:noFill/>
        </p:spPr>
        <p:txBody>
          <a:bodyPr wrap="square" rtlCol="0">
            <a:spAutoFit/>
          </a:bodyPr>
          <a:lstStyle/>
          <a:p>
            <a:pPr algn="ctr"/>
            <a:r>
              <a:rPr lang="en-US" sz="3600" b="1"/>
              <a:t>Xây khu công nghiệp, nhà máy</a:t>
            </a:r>
          </a:p>
        </p:txBody>
      </p:sp>
      <p:sp>
        <p:nvSpPr>
          <p:cNvPr id="8" name="TextBox 7">
            <a:extLst>
              <a:ext uri="{FF2B5EF4-FFF2-40B4-BE49-F238E27FC236}">
                <a16:creationId xmlns:a16="http://schemas.microsoft.com/office/drawing/2014/main" id="{1B44A014-9813-4601-B9B7-6F16A1D61E2C}"/>
              </a:ext>
            </a:extLst>
          </p:cNvPr>
          <p:cNvSpPr txBox="1"/>
          <p:nvPr/>
        </p:nvSpPr>
        <p:spPr>
          <a:xfrm>
            <a:off x="5769621" y="4914894"/>
            <a:ext cx="5392546" cy="1200329"/>
          </a:xfrm>
          <a:prstGeom prst="rect">
            <a:avLst/>
          </a:prstGeom>
          <a:noFill/>
        </p:spPr>
        <p:txBody>
          <a:bodyPr wrap="square" rtlCol="0">
            <a:spAutoFit/>
          </a:bodyPr>
          <a:lstStyle/>
          <a:p>
            <a:pPr algn="ctr"/>
            <a:r>
              <a:rPr lang="en-US" sz="3600" b="1"/>
              <a:t>Xây trung tâm </a:t>
            </a:r>
          </a:p>
          <a:p>
            <a:pPr algn="ctr"/>
            <a:r>
              <a:rPr lang="en-US" sz="3600" b="1"/>
              <a:t>thương mại</a:t>
            </a:r>
          </a:p>
        </p:txBody>
      </p:sp>
      <p:sp>
        <p:nvSpPr>
          <p:cNvPr id="14" name="TextBox 13">
            <a:extLst>
              <a:ext uri="{FF2B5EF4-FFF2-40B4-BE49-F238E27FC236}">
                <a16:creationId xmlns:a16="http://schemas.microsoft.com/office/drawing/2014/main" id="{C6C9E24E-8B4B-4845-9558-ACEA96EEFDE2}"/>
              </a:ext>
            </a:extLst>
          </p:cNvPr>
          <p:cNvSpPr txBox="1"/>
          <p:nvPr/>
        </p:nvSpPr>
        <p:spPr>
          <a:xfrm>
            <a:off x="2710218" y="771050"/>
            <a:ext cx="7079225" cy="1107996"/>
          </a:xfrm>
          <a:prstGeom prst="rect">
            <a:avLst/>
          </a:prstGeom>
          <a:noFill/>
        </p:spPr>
        <p:txBody>
          <a:bodyPr wrap="square" rtlCol="0">
            <a:spAutoFit/>
          </a:bodyPr>
          <a:lstStyle>
            <a:defPPr>
              <a:defRPr lang="en-US"/>
            </a:defPPr>
            <a:lvl1pPr algn="ctr">
              <a:defRPr sz="4800">
                <a:ln w="19050">
                  <a:solidFill>
                    <a:schemeClr val="tx1"/>
                  </a:solidFill>
                </a:ln>
                <a:solidFill>
                  <a:srgbClr val="00B0F0"/>
                </a:solidFill>
                <a:latin typeface="#9Slide03 SVNEvery Movie Every " panose="02000500000000000000" pitchFamily="2" charset="77"/>
              </a:defRPr>
            </a:lvl1pPr>
          </a:lstStyle>
          <a:p>
            <a:r>
              <a:rPr lang="en-US" sz="6600" dirty="0" err="1"/>
              <a:t>Đô</a:t>
            </a:r>
            <a:r>
              <a:rPr lang="en-US" sz="6600" dirty="0"/>
              <a:t> </a:t>
            </a:r>
            <a:r>
              <a:rPr lang="en-US" sz="6600" dirty="0" err="1"/>
              <a:t>thị</a:t>
            </a:r>
            <a:r>
              <a:rPr lang="en-US" sz="6600" dirty="0"/>
              <a:t> </a:t>
            </a:r>
            <a:r>
              <a:rPr lang="en-US" sz="6600" dirty="0" err="1"/>
              <a:t>hoá</a:t>
            </a:r>
            <a:endParaRPr lang="en-US" sz="6600" dirty="0"/>
          </a:p>
        </p:txBody>
      </p:sp>
      <p:pic>
        <p:nvPicPr>
          <p:cNvPr id="17" name="Picture 16">
            <a:extLst>
              <a:ext uri="{FF2B5EF4-FFF2-40B4-BE49-F238E27FC236}">
                <a16:creationId xmlns:a16="http://schemas.microsoft.com/office/drawing/2014/main" id="{41ACA667-175B-4F8D-9570-30D3A862D8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1" b="96875" l="9453" r="89055">
                        <a14:foregroundMark x1="33333" y1="8984" x2="65672" y2="13281"/>
                        <a14:foregroundMark x1="39303" y1="7031" x2="12935" y2="8984"/>
                        <a14:foregroundMark x1="33333" y1="13672" x2="75124" y2="17969"/>
                        <a14:foregroundMark x1="61194" y1="5078" x2="89055" y2="11719"/>
                        <a14:foregroundMark x1="52736" y1="10938" x2="62687" y2="6641"/>
                        <a14:foregroundMark x1="65174" y1="6250" x2="60697" y2="7031"/>
                        <a14:foregroundMark x1="47761" y1="3906" x2="61194" y2="8594"/>
                        <a14:foregroundMark x1="54229" y1="4688" x2="52736" y2="5859"/>
                        <a14:foregroundMark x1="59204" y1="4688" x2="66667" y2="12109"/>
                        <a14:foregroundMark x1="58706" y1="391" x2="48756" y2="391"/>
                        <a14:foregroundMark x1="59204" y1="5469" x2="18408" y2="3906"/>
                        <a14:foregroundMark x1="70149" y1="3516" x2="58209" y2="5859"/>
                        <a14:foregroundMark x1="33333" y1="96484" x2="35821" y2="89844"/>
                        <a14:foregroundMark x1="59204" y1="86328" x2="73134" y2="89453"/>
                        <a14:foregroundMark x1="64179" y1="81641" x2="62189" y2="96875"/>
                        <a14:foregroundMark x1="56716" y1="87109" x2="56219" y2="95703"/>
                      </a14:backgroundRemoval>
                    </a14:imgEffect>
                  </a14:imgLayer>
                </a14:imgProps>
              </a:ext>
            </a:extLst>
          </a:blip>
          <a:stretch>
            <a:fillRect/>
          </a:stretch>
        </p:blipFill>
        <p:spPr>
          <a:xfrm rot="749732">
            <a:off x="9927853" y="625181"/>
            <a:ext cx="1099010" cy="1399735"/>
          </a:xfrm>
          <a:prstGeom prst="rect">
            <a:avLst/>
          </a:prstGeom>
        </p:spPr>
      </p:pic>
      <p:pic>
        <p:nvPicPr>
          <p:cNvPr id="4" name="Picture 3">
            <a:extLst>
              <a:ext uri="{FF2B5EF4-FFF2-40B4-BE49-F238E27FC236}">
                <a16:creationId xmlns:a16="http://schemas.microsoft.com/office/drawing/2014/main" id="{DA2BE79A-A1E3-49E8-A126-5D0A0862C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94" y="2127231"/>
            <a:ext cx="4076654" cy="2718619"/>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938A84B-F765-4C38-BC56-CE58C22677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4430" y="2127230"/>
            <a:ext cx="4022928" cy="2718619"/>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3E680E7E-0AC5-4F93-8D65-F125E9E7D777}"/>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3571" y="657499"/>
            <a:ext cx="1485900" cy="1362075"/>
          </a:xfrm>
          <a:prstGeom prst="rect">
            <a:avLst/>
          </a:prstGeom>
        </p:spPr>
      </p:pic>
      <p:pic>
        <p:nvPicPr>
          <p:cNvPr id="18" name="Picture 17">
            <a:extLst>
              <a:ext uri="{FF2B5EF4-FFF2-40B4-BE49-F238E27FC236}">
                <a16:creationId xmlns:a16="http://schemas.microsoft.com/office/drawing/2014/main" id="{50AC60C4-52F2-4D45-B6AF-068B698431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052" y="5423690"/>
            <a:ext cx="1423290" cy="1404100"/>
          </a:xfrm>
          <a:prstGeom prst="rect">
            <a:avLst/>
          </a:prstGeom>
        </p:spPr>
      </p:pic>
    </p:spTree>
    <p:extLst>
      <p:ext uri="{BB962C8B-B14F-4D97-AF65-F5344CB8AC3E}">
        <p14:creationId xmlns:p14="http://schemas.microsoft.com/office/powerpoint/2010/main" val="358760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86985FE-A804-4A3B-8360-8C89AF6937BF}"/>
              </a:ext>
            </a:extLst>
          </p:cNvPr>
          <p:cNvSpPr/>
          <p:nvPr/>
        </p:nvSpPr>
        <p:spPr>
          <a:xfrm>
            <a:off x="314633" y="373444"/>
            <a:ext cx="11562735" cy="6111112"/>
          </a:xfrm>
          <a:prstGeom prst="roundRect">
            <a:avLst>
              <a:gd name="adj" fmla="val 11503"/>
            </a:avLst>
          </a:prstGeom>
          <a:solidFill>
            <a:schemeClr val="bg1"/>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D0E07-36F9-4016-8276-A475B9E65327}"/>
              </a:ext>
            </a:extLst>
          </p:cNvPr>
          <p:cNvSpPr txBox="1"/>
          <p:nvPr/>
        </p:nvSpPr>
        <p:spPr>
          <a:xfrm>
            <a:off x="7495189" y="1308831"/>
            <a:ext cx="4361054" cy="1200329"/>
          </a:xfrm>
          <a:prstGeom prst="rect">
            <a:avLst/>
          </a:prstGeom>
          <a:noFill/>
        </p:spPr>
        <p:txBody>
          <a:bodyPr wrap="square" rtlCol="0">
            <a:spAutoFit/>
          </a:bodyPr>
          <a:lstStyle/>
          <a:p>
            <a:pPr algn="ctr"/>
            <a:r>
              <a:rPr lang="en-US" sz="3600" b="1"/>
              <a:t>Xây khu công nghiệp, nhà máy</a:t>
            </a:r>
          </a:p>
        </p:txBody>
      </p:sp>
      <p:sp>
        <p:nvSpPr>
          <p:cNvPr id="8" name="TextBox 7">
            <a:extLst>
              <a:ext uri="{FF2B5EF4-FFF2-40B4-BE49-F238E27FC236}">
                <a16:creationId xmlns:a16="http://schemas.microsoft.com/office/drawing/2014/main" id="{1B44A014-9813-4601-B9B7-6F16A1D61E2C}"/>
              </a:ext>
            </a:extLst>
          </p:cNvPr>
          <p:cNvSpPr txBox="1"/>
          <p:nvPr/>
        </p:nvSpPr>
        <p:spPr>
          <a:xfrm>
            <a:off x="6979443" y="4219797"/>
            <a:ext cx="5392546" cy="1200329"/>
          </a:xfrm>
          <a:prstGeom prst="rect">
            <a:avLst/>
          </a:prstGeom>
          <a:noFill/>
        </p:spPr>
        <p:txBody>
          <a:bodyPr wrap="square" rtlCol="0">
            <a:spAutoFit/>
          </a:bodyPr>
          <a:lstStyle/>
          <a:p>
            <a:pPr algn="ctr"/>
            <a:r>
              <a:rPr lang="en-US" sz="3600" b="1"/>
              <a:t>Trung tâm</a:t>
            </a:r>
          </a:p>
          <a:p>
            <a:pPr algn="ctr"/>
            <a:r>
              <a:rPr lang="en-US" sz="3600" b="1"/>
              <a:t> thương mại</a:t>
            </a:r>
          </a:p>
        </p:txBody>
      </p:sp>
      <p:pic>
        <p:nvPicPr>
          <p:cNvPr id="16" name="Picture 15">
            <a:extLst>
              <a:ext uri="{FF2B5EF4-FFF2-40B4-BE49-F238E27FC236}">
                <a16:creationId xmlns:a16="http://schemas.microsoft.com/office/drawing/2014/main" id="{F6D54C7C-811E-43C2-BB08-EDAE4E649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88" y="-131757"/>
            <a:ext cx="1772972" cy="1749067"/>
          </a:xfrm>
          <a:prstGeom prst="rect">
            <a:avLst/>
          </a:prstGeom>
        </p:spPr>
      </p:pic>
      <p:pic>
        <p:nvPicPr>
          <p:cNvPr id="17" name="Picture 16">
            <a:extLst>
              <a:ext uri="{FF2B5EF4-FFF2-40B4-BE49-F238E27FC236}">
                <a16:creationId xmlns:a16="http://schemas.microsoft.com/office/drawing/2014/main" id="{41ACA667-175B-4F8D-9570-30D3A862D8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1" b="96875" l="9453" r="89055">
                        <a14:foregroundMark x1="33333" y1="8984" x2="65672" y2="13281"/>
                        <a14:foregroundMark x1="39303" y1="7031" x2="12935" y2="8984"/>
                        <a14:foregroundMark x1="33333" y1="13672" x2="75124" y2="17969"/>
                        <a14:foregroundMark x1="61194" y1="5078" x2="89055" y2="11719"/>
                        <a14:foregroundMark x1="52736" y1="10938" x2="62687" y2="6641"/>
                        <a14:foregroundMark x1="65174" y1="6250" x2="60697" y2="7031"/>
                        <a14:foregroundMark x1="47761" y1="3906" x2="61194" y2="8594"/>
                        <a14:foregroundMark x1="54229" y1="4688" x2="52736" y2="5859"/>
                        <a14:foregroundMark x1="59204" y1="4688" x2="66667" y2="12109"/>
                        <a14:foregroundMark x1="58706" y1="391" x2="48756" y2="391"/>
                        <a14:foregroundMark x1="59204" y1="5469" x2="18408" y2="3906"/>
                        <a14:foregroundMark x1="70149" y1="3516" x2="58209" y2="5859"/>
                        <a14:foregroundMark x1="33333" y1="96484" x2="35821" y2="89844"/>
                        <a14:foregroundMark x1="59204" y1="86328" x2="73134" y2="89453"/>
                        <a14:foregroundMark x1="64179" y1="81641" x2="62189" y2="96875"/>
                        <a14:foregroundMark x1="56716" y1="87109" x2="56219" y2="95703"/>
                      </a14:backgroundRemoval>
                    </a14:imgEffect>
                  </a14:imgLayer>
                </a14:imgProps>
              </a:ext>
            </a:extLst>
          </a:blip>
          <a:stretch>
            <a:fillRect/>
          </a:stretch>
        </p:blipFill>
        <p:spPr>
          <a:xfrm rot="749732">
            <a:off x="10671798" y="5106318"/>
            <a:ext cx="1099010" cy="1399735"/>
          </a:xfrm>
          <a:prstGeom prst="rect">
            <a:avLst/>
          </a:prstGeom>
        </p:spPr>
      </p:pic>
      <p:sp>
        <p:nvSpPr>
          <p:cNvPr id="15" name="TextBox 14">
            <a:extLst>
              <a:ext uri="{FF2B5EF4-FFF2-40B4-BE49-F238E27FC236}">
                <a16:creationId xmlns:a16="http://schemas.microsoft.com/office/drawing/2014/main" id="{86C35714-2F65-430A-ACE4-93CCCBF78EED}"/>
              </a:ext>
            </a:extLst>
          </p:cNvPr>
          <p:cNvSpPr txBox="1"/>
          <p:nvPr/>
        </p:nvSpPr>
        <p:spPr>
          <a:xfrm>
            <a:off x="559213" y="1335193"/>
            <a:ext cx="3883742" cy="646331"/>
          </a:xfrm>
          <a:prstGeom prst="rect">
            <a:avLst/>
          </a:prstGeom>
          <a:noFill/>
        </p:spPr>
        <p:txBody>
          <a:bodyPr wrap="square" rtlCol="0">
            <a:spAutoFit/>
          </a:bodyPr>
          <a:lstStyle/>
          <a:p>
            <a:pPr algn="ctr"/>
            <a:r>
              <a:rPr lang="en-US" sz="3600" b="1"/>
              <a:t>Xây nhà ở </a:t>
            </a:r>
          </a:p>
        </p:txBody>
      </p:sp>
      <p:sp>
        <p:nvSpPr>
          <p:cNvPr id="19" name="TextBox 18">
            <a:extLst>
              <a:ext uri="{FF2B5EF4-FFF2-40B4-BE49-F238E27FC236}">
                <a16:creationId xmlns:a16="http://schemas.microsoft.com/office/drawing/2014/main" id="{F240770C-1F2D-4A7A-BA19-216B9224E9FC}"/>
              </a:ext>
            </a:extLst>
          </p:cNvPr>
          <p:cNvSpPr txBox="1"/>
          <p:nvPr/>
        </p:nvSpPr>
        <p:spPr>
          <a:xfrm>
            <a:off x="222901" y="4181619"/>
            <a:ext cx="3883742" cy="1200329"/>
          </a:xfrm>
          <a:prstGeom prst="rect">
            <a:avLst/>
          </a:prstGeom>
          <a:noFill/>
        </p:spPr>
        <p:txBody>
          <a:bodyPr wrap="square" rtlCol="0">
            <a:spAutoFit/>
          </a:bodyPr>
          <a:lstStyle/>
          <a:p>
            <a:pPr algn="ctr"/>
            <a:r>
              <a:rPr lang="en-US" sz="3600" b="1"/>
              <a:t>Xây khu vui chơi giải trí</a:t>
            </a:r>
          </a:p>
        </p:txBody>
      </p:sp>
      <p:pic>
        <p:nvPicPr>
          <p:cNvPr id="20" name="Picture 13">
            <a:extLst>
              <a:ext uri="{FF2B5EF4-FFF2-40B4-BE49-F238E27FC236}">
                <a16:creationId xmlns:a16="http://schemas.microsoft.com/office/drawing/2014/main" id="{5816892E-1E16-446D-AFA6-B1CF5A38B9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31943" flipH="1" flipV="1">
            <a:off x="-849976" y="4891116"/>
            <a:ext cx="2054022" cy="2684998"/>
          </a:xfrm>
          <a:prstGeom prst="rect">
            <a:avLst/>
          </a:prstGeom>
        </p:spPr>
      </p:pic>
      <p:grpSp>
        <p:nvGrpSpPr>
          <p:cNvPr id="11" name="Group 10">
            <a:extLst>
              <a:ext uri="{FF2B5EF4-FFF2-40B4-BE49-F238E27FC236}">
                <a16:creationId xmlns:a16="http://schemas.microsoft.com/office/drawing/2014/main" id="{D75ACC19-717F-4CD8-A690-9F48399C28A1}"/>
              </a:ext>
            </a:extLst>
          </p:cNvPr>
          <p:cNvGrpSpPr/>
          <p:nvPr/>
        </p:nvGrpSpPr>
        <p:grpSpPr>
          <a:xfrm>
            <a:off x="856034" y="1766389"/>
            <a:ext cx="10479932" cy="4491167"/>
            <a:chOff x="818823" y="1837039"/>
            <a:chExt cx="10479932" cy="4491167"/>
          </a:xfrm>
        </p:grpSpPr>
        <p:pic>
          <p:nvPicPr>
            <p:cNvPr id="5" name="Picture 4">
              <a:extLst>
                <a:ext uri="{FF2B5EF4-FFF2-40B4-BE49-F238E27FC236}">
                  <a16:creationId xmlns:a16="http://schemas.microsoft.com/office/drawing/2014/main" id="{9330885E-0F92-4852-AA42-2903AF6FF4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493" y="4327379"/>
              <a:ext cx="3883743" cy="2000827"/>
            </a:xfrm>
            <a:prstGeom prst="rect">
              <a:avLst/>
            </a:prstGeom>
          </p:spPr>
        </p:pic>
        <p:pic>
          <p:nvPicPr>
            <p:cNvPr id="9" name="Picture 8">
              <a:extLst>
                <a:ext uri="{FF2B5EF4-FFF2-40B4-BE49-F238E27FC236}">
                  <a16:creationId xmlns:a16="http://schemas.microsoft.com/office/drawing/2014/main" id="{8E1BF156-88D1-4BF7-83B4-C65AF30CE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823" y="1837039"/>
              <a:ext cx="10479932" cy="3267739"/>
            </a:xfrm>
            <a:prstGeom prst="rect">
              <a:avLst/>
            </a:prstGeom>
          </p:spPr>
        </p:pic>
      </p:grpSp>
    </p:spTree>
    <p:extLst>
      <p:ext uri="{BB962C8B-B14F-4D97-AF65-F5344CB8AC3E}">
        <p14:creationId xmlns:p14="http://schemas.microsoft.com/office/powerpoint/2010/main" val="188424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TotalTime>
  <Words>833</Words>
  <Application>Microsoft Office PowerPoint</Application>
  <PresentationFormat>Widescreen</PresentationFormat>
  <Paragraphs>58</Paragraphs>
  <Slides>14</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#1Li-N5 SVNAslang Barry</vt:lpstr>
      <vt:lpstr>#9Slide03 SVNEvery Movie Every </vt:lpstr>
      <vt:lpstr>#9Slide07 IcielCadena</vt:lpstr>
      <vt:lpstr>#9Slide07 IcielNabila</vt:lpstr>
      <vt:lpstr>Arial</vt:lpstr>
      <vt:lpstr>Calibri</vt:lpstr>
      <vt:lpstr>Calibri (Headings)</vt:lpstr>
      <vt:lpstr>Calibri Light</vt:lpstr>
      <vt:lpstr>Comfortaa SemiBold</vt:lpstr>
      <vt:lpstr>nunito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2022-04-03T03:21:41Z</dcterms:created>
  <dcterms:modified xsi:type="dcterms:W3CDTF">2023-05-10T03:38:40Z</dcterms:modified>
</cp:coreProperties>
</file>