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Lst>
  <p:notesMasterIdLst>
    <p:notesMasterId r:id="rId13"/>
  </p:notesMasterIdLst>
  <p:sldIdLst>
    <p:sldId id="270" r:id="rId3"/>
    <p:sldId id="271" r:id="rId4"/>
    <p:sldId id="276" r:id="rId5"/>
    <p:sldId id="275" r:id="rId6"/>
    <p:sldId id="263" r:id="rId7"/>
    <p:sldId id="277" r:id="rId8"/>
    <p:sldId id="264" r:id="rId9"/>
    <p:sldId id="268" r:id="rId10"/>
    <p:sldId id="266" r:id="rId11"/>
    <p:sldId id="273" r:id="rId12"/>
  </p:sldIdLst>
  <p:sldSz cx="12192000" cy="6858000"/>
  <p:notesSz cx="6858000" cy="9144000"/>
  <p:defaultTextStyle>
    <a:defPPr>
      <a:defRPr lang="en-US"/>
    </a:defPPr>
    <a:lvl1pPr algn="l" defTabSz="1197611" rtl="0" fontAlgn="base">
      <a:spcBef>
        <a:spcPct val="0"/>
      </a:spcBef>
      <a:spcAft>
        <a:spcPct val="0"/>
      </a:spcAft>
      <a:defRPr kern="1200">
        <a:solidFill>
          <a:schemeClr val="tx1"/>
        </a:solidFill>
        <a:latin typeface="Arial" charset="0"/>
        <a:ea typeface="+mn-ea"/>
        <a:cs typeface="Arial" charset="0"/>
      </a:defRPr>
    </a:lvl1pPr>
    <a:lvl2pPr marL="597764" indent="2083" algn="l" defTabSz="1197611" rtl="0" fontAlgn="base">
      <a:spcBef>
        <a:spcPct val="0"/>
      </a:spcBef>
      <a:spcAft>
        <a:spcPct val="0"/>
      </a:spcAft>
      <a:defRPr kern="1200">
        <a:solidFill>
          <a:schemeClr val="tx1"/>
        </a:solidFill>
        <a:latin typeface="Arial" charset="0"/>
        <a:ea typeface="+mn-ea"/>
        <a:cs typeface="Arial" charset="0"/>
      </a:defRPr>
    </a:lvl2pPr>
    <a:lvl3pPr marL="1197611" indent="2083" algn="l" defTabSz="1197611" rtl="0" fontAlgn="base">
      <a:spcBef>
        <a:spcPct val="0"/>
      </a:spcBef>
      <a:spcAft>
        <a:spcPct val="0"/>
      </a:spcAft>
      <a:defRPr kern="1200">
        <a:solidFill>
          <a:schemeClr val="tx1"/>
        </a:solidFill>
        <a:latin typeface="Arial" charset="0"/>
        <a:ea typeface="+mn-ea"/>
        <a:cs typeface="Arial" charset="0"/>
      </a:defRPr>
    </a:lvl3pPr>
    <a:lvl4pPr marL="1797457" indent="2083" algn="l" defTabSz="1197611" rtl="0" fontAlgn="base">
      <a:spcBef>
        <a:spcPct val="0"/>
      </a:spcBef>
      <a:spcAft>
        <a:spcPct val="0"/>
      </a:spcAft>
      <a:defRPr kern="1200">
        <a:solidFill>
          <a:schemeClr val="tx1"/>
        </a:solidFill>
        <a:latin typeface="Arial" charset="0"/>
        <a:ea typeface="+mn-ea"/>
        <a:cs typeface="Arial" charset="0"/>
      </a:defRPr>
    </a:lvl4pPr>
    <a:lvl5pPr marL="2397303" indent="2083" algn="l" defTabSz="1197611" rtl="0" fontAlgn="base">
      <a:spcBef>
        <a:spcPct val="0"/>
      </a:spcBef>
      <a:spcAft>
        <a:spcPct val="0"/>
      </a:spcAft>
      <a:defRPr kern="1200">
        <a:solidFill>
          <a:schemeClr val="tx1"/>
        </a:solidFill>
        <a:latin typeface="Arial" charset="0"/>
        <a:ea typeface="+mn-ea"/>
        <a:cs typeface="Arial" charset="0"/>
      </a:defRPr>
    </a:lvl5pPr>
    <a:lvl6pPr marL="2999232" algn="l" defTabSz="1199693" rtl="0" eaLnBrk="1" latinLnBrk="0" hangingPunct="1">
      <a:defRPr kern="1200">
        <a:solidFill>
          <a:schemeClr val="tx1"/>
        </a:solidFill>
        <a:latin typeface="Arial" charset="0"/>
        <a:ea typeface="+mn-ea"/>
        <a:cs typeface="Arial" charset="0"/>
      </a:defRPr>
    </a:lvl6pPr>
    <a:lvl7pPr marL="3599078" algn="l" defTabSz="1199693" rtl="0" eaLnBrk="1" latinLnBrk="0" hangingPunct="1">
      <a:defRPr kern="1200">
        <a:solidFill>
          <a:schemeClr val="tx1"/>
        </a:solidFill>
        <a:latin typeface="Arial" charset="0"/>
        <a:ea typeface="+mn-ea"/>
        <a:cs typeface="Arial" charset="0"/>
      </a:defRPr>
    </a:lvl7pPr>
    <a:lvl8pPr marL="4198925" algn="l" defTabSz="1199693" rtl="0" eaLnBrk="1" latinLnBrk="0" hangingPunct="1">
      <a:defRPr kern="1200">
        <a:solidFill>
          <a:schemeClr val="tx1"/>
        </a:solidFill>
        <a:latin typeface="Arial" charset="0"/>
        <a:ea typeface="+mn-ea"/>
        <a:cs typeface="Arial" charset="0"/>
      </a:defRPr>
    </a:lvl8pPr>
    <a:lvl9pPr marL="4798771" algn="l" defTabSz="1199693"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6BB00"/>
    <a:srgbClr val="FBD6B7"/>
    <a:srgbClr val="0066FF"/>
    <a:srgbClr val="A9DA74"/>
    <a:srgbClr val="EBF6F9"/>
    <a:srgbClr val="E824B5"/>
    <a:srgbClr val="00DA63"/>
    <a:srgbClr val="0DFF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332" autoAdjust="0"/>
  </p:normalViewPr>
  <p:slideViewPr>
    <p:cSldViewPr>
      <p:cViewPr varScale="1">
        <p:scale>
          <a:sx n="65" d="100"/>
          <a:sy n="65" d="100"/>
        </p:scale>
        <p:origin x="27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276"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276" fontAlgn="auto">
              <a:spcBef>
                <a:spcPts val="0"/>
              </a:spcBef>
              <a:spcAft>
                <a:spcPts val="0"/>
              </a:spcAft>
              <a:defRPr sz="1200">
                <a:latin typeface="+mn-lt"/>
                <a:cs typeface="+mn-cs"/>
              </a:defRPr>
            </a:lvl1pPr>
          </a:lstStyle>
          <a:p>
            <a:pPr>
              <a:defRPr/>
            </a:pPr>
            <a:fld id="{AF5CABE3-FD6B-4323-AB82-F571EA804D63}" type="datetimeFigureOut">
              <a:rPr lang="en-US"/>
              <a:pPr>
                <a:defRPr/>
              </a:pPr>
              <a:t>3/12/2023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14276"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914276" fontAlgn="auto">
              <a:spcBef>
                <a:spcPts val="0"/>
              </a:spcBef>
              <a:spcAft>
                <a:spcPts val="0"/>
              </a:spcAft>
              <a:defRPr sz="1200">
                <a:latin typeface="+mn-lt"/>
                <a:cs typeface="+mn-cs"/>
              </a:defRPr>
            </a:lvl1pPr>
          </a:lstStyle>
          <a:p>
            <a:pPr>
              <a:defRPr/>
            </a:pPr>
            <a:fld id="{DB8AF24C-41D2-4F2A-8845-47E36E449105}" type="slidenum">
              <a:rPr lang="en-US"/>
              <a:pPr>
                <a:defRPr/>
              </a:pPr>
              <a:t>‹#›</a:t>
            </a:fld>
            <a:endParaRPr lang="en-US"/>
          </a:p>
        </p:txBody>
      </p:sp>
    </p:spTree>
    <p:extLst>
      <p:ext uri="{BB962C8B-B14F-4D97-AF65-F5344CB8AC3E}">
        <p14:creationId xmlns:p14="http://schemas.microsoft.com/office/powerpoint/2010/main" val="40845081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574" kern="1200">
        <a:solidFill>
          <a:schemeClr val="tx1"/>
        </a:solidFill>
        <a:latin typeface="+mn-lt"/>
        <a:ea typeface="+mn-ea"/>
        <a:cs typeface="+mn-cs"/>
      </a:defRPr>
    </a:lvl1pPr>
    <a:lvl2pPr marL="599846" algn="l" rtl="0" eaLnBrk="0" fontAlgn="base" hangingPunct="0">
      <a:spcBef>
        <a:spcPct val="30000"/>
      </a:spcBef>
      <a:spcAft>
        <a:spcPct val="0"/>
      </a:spcAft>
      <a:defRPr sz="1574" kern="1200">
        <a:solidFill>
          <a:schemeClr val="tx1"/>
        </a:solidFill>
        <a:latin typeface="+mn-lt"/>
        <a:ea typeface="+mn-ea"/>
        <a:cs typeface="+mn-cs"/>
      </a:defRPr>
    </a:lvl2pPr>
    <a:lvl3pPr marL="1199693" algn="l" rtl="0" eaLnBrk="0" fontAlgn="base" hangingPunct="0">
      <a:spcBef>
        <a:spcPct val="30000"/>
      </a:spcBef>
      <a:spcAft>
        <a:spcPct val="0"/>
      </a:spcAft>
      <a:defRPr sz="1574" kern="1200">
        <a:solidFill>
          <a:schemeClr val="tx1"/>
        </a:solidFill>
        <a:latin typeface="+mn-lt"/>
        <a:ea typeface="+mn-ea"/>
        <a:cs typeface="+mn-cs"/>
      </a:defRPr>
    </a:lvl3pPr>
    <a:lvl4pPr marL="1799539" algn="l" rtl="0" eaLnBrk="0" fontAlgn="base" hangingPunct="0">
      <a:spcBef>
        <a:spcPct val="30000"/>
      </a:spcBef>
      <a:spcAft>
        <a:spcPct val="0"/>
      </a:spcAft>
      <a:defRPr sz="1574" kern="1200">
        <a:solidFill>
          <a:schemeClr val="tx1"/>
        </a:solidFill>
        <a:latin typeface="+mn-lt"/>
        <a:ea typeface="+mn-ea"/>
        <a:cs typeface="+mn-cs"/>
      </a:defRPr>
    </a:lvl4pPr>
    <a:lvl5pPr marL="2399386" algn="l" rtl="0" eaLnBrk="0" fontAlgn="base" hangingPunct="0">
      <a:spcBef>
        <a:spcPct val="30000"/>
      </a:spcBef>
      <a:spcAft>
        <a:spcPct val="0"/>
      </a:spcAft>
      <a:defRPr sz="1574" kern="1200">
        <a:solidFill>
          <a:schemeClr val="tx1"/>
        </a:solidFill>
        <a:latin typeface="+mn-lt"/>
        <a:ea typeface="+mn-ea"/>
        <a:cs typeface="+mn-cs"/>
      </a:defRPr>
    </a:lvl5pPr>
    <a:lvl6pPr marL="2999232" algn="l" defTabSz="1199693" rtl="0" eaLnBrk="1" latinLnBrk="0" hangingPunct="1">
      <a:defRPr sz="1574" kern="1200">
        <a:solidFill>
          <a:schemeClr val="tx1"/>
        </a:solidFill>
        <a:latin typeface="+mn-lt"/>
        <a:ea typeface="+mn-ea"/>
        <a:cs typeface="+mn-cs"/>
      </a:defRPr>
    </a:lvl6pPr>
    <a:lvl7pPr marL="3599078" algn="l" defTabSz="1199693" rtl="0" eaLnBrk="1" latinLnBrk="0" hangingPunct="1">
      <a:defRPr sz="1574" kern="1200">
        <a:solidFill>
          <a:schemeClr val="tx1"/>
        </a:solidFill>
        <a:latin typeface="+mn-lt"/>
        <a:ea typeface="+mn-ea"/>
        <a:cs typeface="+mn-cs"/>
      </a:defRPr>
    </a:lvl7pPr>
    <a:lvl8pPr marL="4198925" algn="l" defTabSz="1199693" rtl="0" eaLnBrk="1" latinLnBrk="0" hangingPunct="1">
      <a:defRPr sz="1574" kern="1200">
        <a:solidFill>
          <a:schemeClr val="tx1"/>
        </a:solidFill>
        <a:latin typeface="+mn-lt"/>
        <a:ea typeface="+mn-ea"/>
        <a:cs typeface="+mn-cs"/>
      </a:defRPr>
    </a:lvl8pPr>
    <a:lvl9pPr marL="4798771" algn="l" defTabSz="1199693" rtl="0" eaLnBrk="1" latinLnBrk="0" hangingPunct="1">
      <a:defRPr sz="157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94279" indent="0" algn="ctr">
              <a:buNone/>
              <a:defRPr>
                <a:solidFill>
                  <a:schemeClr val="tx1">
                    <a:tint val="75000"/>
                  </a:schemeClr>
                </a:solidFill>
              </a:defRPr>
            </a:lvl2pPr>
            <a:lvl3pPr marL="1188559" indent="0" algn="ctr">
              <a:buNone/>
              <a:defRPr>
                <a:solidFill>
                  <a:schemeClr val="tx1">
                    <a:tint val="75000"/>
                  </a:schemeClr>
                </a:solidFill>
              </a:defRPr>
            </a:lvl3pPr>
            <a:lvl4pPr marL="1782838" indent="0" algn="ctr">
              <a:buNone/>
              <a:defRPr>
                <a:solidFill>
                  <a:schemeClr val="tx1">
                    <a:tint val="75000"/>
                  </a:schemeClr>
                </a:solidFill>
              </a:defRPr>
            </a:lvl4pPr>
            <a:lvl5pPr marL="2377118" indent="0" algn="ctr">
              <a:buNone/>
              <a:defRPr>
                <a:solidFill>
                  <a:schemeClr val="tx1">
                    <a:tint val="75000"/>
                  </a:schemeClr>
                </a:solidFill>
              </a:defRPr>
            </a:lvl5pPr>
            <a:lvl6pPr marL="2971397" indent="0" algn="ctr">
              <a:buNone/>
              <a:defRPr>
                <a:solidFill>
                  <a:schemeClr val="tx1">
                    <a:tint val="75000"/>
                  </a:schemeClr>
                </a:solidFill>
              </a:defRPr>
            </a:lvl6pPr>
            <a:lvl7pPr marL="3565676" indent="0" algn="ctr">
              <a:buNone/>
              <a:defRPr>
                <a:solidFill>
                  <a:schemeClr val="tx1">
                    <a:tint val="75000"/>
                  </a:schemeClr>
                </a:solidFill>
              </a:defRPr>
            </a:lvl7pPr>
            <a:lvl8pPr marL="4159956" indent="0" algn="ctr">
              <a:buNone/>
              <a:defRPr>
                <a:solidFill>
                  <a:schemeClr val="tx1">
                    <a:tint val="75000"/>
                  </a:schemeClr>
                </a:solidFill>
              </a:defRPr>
            </a:lvl8pPr>
            <a:lvl9pPr marL="475423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E631CB0-C4BE-4F1B-85EF-E5013D6FFBBD}" type="datetimeFigureOut">
              <a:rPr lang="en-US"/>
              <a:pPr>
                <a:defRPr/>
              </a:pPr>
              <a:t>3/12/2023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5E0400-389B-4A0D-ADF6-B053FE4C8D9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A3A29C2-F440-4461-B68C-1462EFC34D22}" type="datetimeFigureOut">
              <a:rPr lang="en-US"/>
              <a:pPr>
                <a:defRPr/>
              </a:pPr>
              <a:t>3/12/2023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CC6E67-E4EE-490C-9487-45F397E1BD5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292575A-53A0-40AF-AC56-56F2E3CB0E6C}" type="datetimeFigureOut">
              <a:rPr lang="en-US"/>
              <a:pPr>
                <a:defRPr/>
              </a:pPr>
              <a:t>3/12/2023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59B1A8-1F45-4398-8D8F-F5B3D756E66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2"/>
            <a:ext cx="10972800" cy="4525433"/>
          </a:xfrm>
        </p:spPr>
        <p:txBody>
          <a:bodyPr/>
          <a:lstStyle/>
          <a:p>
            <a:endParaRPr lang="en-US"/>
          </a:p>
        </p:txBody>
      </p:sp>
      <p:sp>
        <p:nvSpPr>
          <p:cNvPr id="4" name="Date Placeholder 3"/>
          <p:cNvSpPr>
            <a:spLocks noGrp="1"/>
          </p:cNvSpPr>
          <p:nvPr>
            <p:ph type="dt" sz="half" idx="10"/>
          </p:nvPr>
        </p:nvSpPr>
        <p:spPr>
          <a:xfrm>
            <a:off x="609600" y="6356352"/>
            <a:ext cx="2844800" cy="366183"/>
          </a:xfrm>
        </p:spPr>
        <p:txBody>
          <a:bodyPr/>
          <a:lstStyle>
            <a:lvl1pPr>
              <a:defRPr/>
            </a:lvl1pPr>
          </a:lstStyle>
          <a:p>
            <a:pPr>
              <a:defRPr/>
            </a:pPr>
            <a:fld id="{7AECAE0E-371C-48F2-B70A-5691A83147AD}" type="datetimeFigureOut">
              <a:rPr lang="en-US"/>
              <a:pPr>
                <a:defRPr/>
              </a:pPr>
              <a:t>3/12/2023</a:t>
            </a:fld>
            <a:endParaRPr lang="en-US"/>
          </a:p>
        </p:txBody>
      </p:sp>
      <p:sp>
        <p:nvSpPr>
          <p:cNvPr id="5" name="Footer Placeholder 4"/>
          <p:cNvSpPr>
            <a:spLocks noGrp="1"/>
          </p:cNvSpPr>
          <p:nvPr>
            <p:ph type="ftr" sz="quarter" idx="11"/>
          </p:nvPr>
        </p:nvSpPr>
        <p:spPr>
          <a:xfrm>
            <a:off x="4165600" y="6356352"/>
            <a:ext cx="3860800" cy="366183"/>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356352"/>
            <a:ext cx="2844800" cy="366183"/>
          </a:xfrm>
        </p:spPr>
        <p:txBody>
          <a:bodyPr/>
          <a:lstStyle>
            <a:lvl1pPr>
              <a:defRPr/>
            </a:lvl1pPr>
          </a:lstStyle>
          <a:p>
            <a:pPr>
              <a:defRPr/>
            </a:pPr>
            <a:fld id="{21778DB4-7FB3-4B78-9BD7-F6EA80F7699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2180B14-EEBF-4E11-BA20-5111AC80B3B0}" type="datetimeFigureOut">
              <a:rPr lang="en-US" smtClean="0"/>
              <a:t>3/12/2023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E4C2F0-BAD7-48B6-B1FA-F6584B995D2F}" type="slidenum">
              <a:rPr lang="en-US" smtClean="0"/>
              <a:t>‹#›</a:t>
            </a:fld>
            <a:endParaRPr lang="en-US"/>
          </a:p>
        </p:txBody>
      </p:sp>
    </p:spTree>
    <p:extLst>
      <p:ext uri="{BB962C8B-B14F-4D97-AF65-F5344CB8AC3E}">
        <p14:creationId xmlns:p14="http://schemas.microsoft.com/office/powerpoint/2010/main" val="1652796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180B14-EEBF-4E11-BA20-5111AC80B3B0}" type="datetimeFigureOut">
              <a:rPr lang="en-US" smtClean="0"/>
              <a:t>3/12/2023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E4C2F0-BAD7-48B6-B1FA-F6584B995D2F}" type="slidenum">
              <a:rPr lang="en-US" smtClean="0"/>
              <a:t>‹#›</a:t>
            </a:fld>
            <a:endParaRPr lang="en-US"/>
          </a:p>
        </p:txBody>
      </p:sp>
    </p:spTree>
    <p:extLst>
      <p:ext uri="{BB962C8B-B14F-4D97-AF65-F5344CB8AC3E}">
        <p14:creationId xmlns:p14="http://schemas.microsoft.com/office/powerpoint/2010/main" val="3511852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2180B14-EEBF-4E11-BA20-5111AC80B3B0}" type="datetimeFigureOut">
              <a:rPr lang="en-US" smtClean="0"/>
              <a:t>3/12/2023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E4C2F0-BAD7-48B6-B1FA-F6584B995D2F}" type="slidenum">
              <a:rPr lang="en-US" smtClean="0"/>
              <a:t>‹#›</a:t>
            </a:fld>
            <a:endParaRPr lang="en-US"/>
          </a:p>
        </p:txBody>
      </p:sp>
    </p:spTree>
    <p:extLst>
      <p:ext uri="{BB962C8B-B14F-4D97-AF65-F5344CB8AC3E}">
        <p14:creationId xmlns:p14="http://schemas.microsoft.com/office/powerpoint/2010/main" val="2048786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180B14-EEBF-4E11-BA20-5111AC80B3B0}" type="datetimeFigureOut">
              <a:rPr lang="en-US" smtClean="0"/>
              <a:t>3/12/2023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E4C2F0-BAD7-48B6-B1FA-F6584B995D2F}" type="slidenum">
              <a:rPr lang="en-US" smtClean="0"/>
              <a:t>‹#›</a:t>
            </a:fld>
            <a:endParaRPr lang="en-US"/>
          </a:p>
        </p:txBody>
      </p:sp>
    </p:spTree>
    <p:extLst>
      <p:ext uri="{BB962C8B-B14F-4D97-AF65-F5344CB8AC3E}">
        <p14:creationId xmlns:p14="http://schemas.microsoft.com/office/powerpoint/2010/main" val="1531480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2180B14-EEBF-4E11-BA20-5111AC80B3B0}" type="datetimeFigureOut">
              <a:rPr lang="en-US" smtClean="0"/>
              <a:t>3/12/2023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E4C2F0-BAD7-48B6-B1FA-F6584B995D2F}" type="slidenum">
              <a:rPr lang="en-US" smtClean="0"/>
              <a:t>‹#›</a:t>
            </a:fld>
            <a:endParaRPr lang="en-US"/>
          </a:p>
        </p:txBody>
      </p:sp>
    </p:spTree>
    <p:extLst>
      <p:ext uri="{BB962C8B-B14F-4D97-AF65-F5344CB8AC3E}">
        <p14:creationId xmlns:p14="http://schemas.microsoft.com/office/powerpoint/2010/main" val="1066091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2180B14-EEBF-4E11-BA20-5111AC80B3B0}" type="datetimeFigureOut">
              <a:rPr lang="en-US" smtClean="0"/>
              <a:t>3/12/2023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E4C2F0-BAD7-48B6-B1FA-F6584B995D2F}" type="slidenum">
              <a:rPr lang="en-US" smtClean="0"/>
              <a:t>‹#›</a:t>
            </a:fld>
            <a:endParaRPr lang="en-US"/>
          </a:p>
        </p:txBody>
      </p:sp>
    </p:spTree>
    <p:extLst>
      <p:ext uri="{BB962C8B-B14F-4D97-AF65-F5344CB8AC3E}">
        <p14:creationId xmlns:p14="http://schemas.microsoft.com/office/powerpoint/2010/main" val="1856928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180B14-EEBF-4E11-BA20-5111AC80B3B0}" type="datetimeFigureOut">
              <a:rPr lang="en-US" smtClean="0"/>
              <a:t>3/12/2023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E4C2F0-BAD7-48B6-B1FA-F6584B995D2F}" type="slidenum">
              <a:rPr lang="en-US" smtClean="0"/>
              <a:t>‹#›</a:t>
            </a:fld>
            <a:endParaRPr lang="en-US"/>
          </a:p>
        </p:txBody>
      </p:sp>
    </p:spTree>
    <p:extLst>
      <p:ext uri="{BB962C8B-B14F-4D97-AF65-F5344CB8AC3E}">
        <p14:creationId xmlns:p14="http://schemas.microsoft.com/office/powerpoint/2010/main" val="2797438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7503C0C-43E9-4175-9D9D-388B1A97F69C}" type="datetimeFigureOut">
              <a:rPr lang="en-US"/>
              <a:pPr>
                <a:defRPr/>
              </a:pPr>
              <a:t>3/12/2023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2A9927-7C75-4DF6-8D56-CB9E7962129E}"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2180B14-EEBF-4E11-BA20-5111AC80B3B0}" type="datetimeFigureOut">
              <a:rPr lang="en-US" smtClean="0"/>
              <a:t>3/12/2023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E4C2F0-BAD7-48B6-B1FA-F6584B995D2F}" type="slidenum">
              <a:rPr lang="en-US" smtClean="0"/>
              <a:t>‹#›</a:t>
            </a:fld>
            <a:endParaRPr lang="en-US"/>
          </a:p>
        </p:txBody>
      </p:sp>
    </p:spTree>
    <p:extLst>
      <p:ext uri="{BB962C8B-B14F-4D97-AF65-F5344CB8AC3E}">
        <p14:creationId xmlns:p14="http://schemas.microsoft.com/office/powerpoint/2010/main" val="2664670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2180B14-EEBF-4E11-BA20-5111AC80B3B0}" type="datetimeFigureOut">
              <a:rPr lang="en-US" smtClean="0"/>
              <a:t>3/12/2023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E4C2F0-BAD7-48B6-B1FA-F6584B995D2F}" type="slidenum">
              <a:rPr lang="en-US" smtClean="0"/>
              <a:t>‹#›</a:t>
            </a:fld>
            <a:endParaRPr lang="en-US"/>
          </a:p>
        </p:txBody>
      </p:sp>
    </p:spTree>
    <p:extLst>
      <p:ext uri="{BB962C8B-B14F-4D97-AF65-F5344CB8AC3E}">
        <p14:creationId xmlns:p14="http://schemas.microsoft.com/office/powerpoint/2010/main" val="40988328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180B14-EEBF-4E11-BA20-5111AC80B3B0}" type="datetimeFigureOut">
              <a:rPr lang="en-US" smtClean="0"/>
              <a:t>3/12/2023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E4C2F0-BAD7-48B6-B1FA-F6584B995D2F}" type="slidenum">
              <a:rPr lang="en-US" smtClean="0"/>
              <a:t>‹#›</a:t>
            </a:fld>
            <a:endParaRPr lang="en-US"/>
          </a:p>
        </p:txBody>
      </p:sp>
    </p:spTree>
    <p:extLst>
      <p:ext uri="{BB962C8B-B14F-4D97-AF65-F5344CB8AC3E}">
        <p14:creationId xmlns:p14="http://schemas.microsoft.com/office/powerpoint/2010/main" val="27504940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180B14-EEBF-4E11-BA20-5111AC80B3B0}" type="datetimeFigureOut">
              <a:rPr lang="en-US" smtClean="0"/>
              <a:t>3/12/2023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E4C2F0-BAD7-48B6-B1FA-F6584B995D2F}" type="slidenum">
              <a:rPr lang="en-US" smtClean="0"/>
              <a:t>‹#›</a:t>
            </a:fld>
            <a:endParaRPr lang="en-US"/>
          </a:p>
        </p:txBody>
      </p:sp>
    </p:spTree>
    <p:extLst>
      <p:ext uri="{BB962C8B-B14F-4D97-AF65-F5344CB8AC3E}">
        <p14:creationId xmlns:p14="http://schemas.microsoft.com/office/powerpoint/2010/main" val="26838813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9564" y="0"/>
            <a:ext cx="10032437" cy="1179288"/>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a:t>Free PPT _ Click to add title</a:t>
            </a:r>
            <a:endParaRPr lang="ko-KR" altLang="en-US" dirty="0"/>
          </a:p>
        </p:txBody>
      </p:sp>
      <p:sp>
        <p:nvSpPr>
          <p:cNvPr id="4" name="Content Placeholder 2"/>
          <p:cNvSpPr>
            <a:spLocks noGrp="1"/>
          </p:cNvSpPr>
          <p:nvPr>
            <p:ph idx="1"/>
          </p:nvPr>
        </p:nvSpPr>
        <p:spPr>
          <a:xfrm>
            <a:off x="2639616" y="1316768"/>
            <a:ext cx="9217024" cy="614197"/>
          </a:xfrm>
          <a:prstGeom prst="rect">
            <a:avLst/>
          </a:prstGeom>
        </p:spPr>
        <p:txBody>
          <a:bodyPr anchor="ctr"/>
          <a:lstStyle>
            <a:lvl1pPr marL="0" indent="0">
              <a:buNone/>
              <a:defRPr sz="2633">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2653408" y="2218995"/>
            <a:ext cx="9217024" cy="3994316"/>
          </a:xfrm>
          <a:prstGeom prst="rect">
            <a:avLst/>
          </a:prstGeom>
        </p:spPr>
        <p:txBody>
          <a:bodyPr lIns="527987" anchor="t"/>
          <a:lstStyle>
            <a:lvl1pPr marL="0" indent="0">
              <a:buNone/>
              <a:defRPr sz="1852">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Tree>
    <p:extLst>
      <p:ext uri="{BB962C8B-B14F-4D97-AF65-F5344CB8AC3E}">
        <p14:creationId xmlns:p14="http://schemas.microsoft.com/office/powerpoint/2010/main" val="3599028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2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00">
                <a:solidFill>
                  <a:schemeClr val="tx1">
                    <a:tint val="75000"/>
                  </a:schemeClr>
                </a:solidFill>
              </a:defRPr>
            </a:lvl1pPr>
            <a:lvl2pPr marL="594279" indent="0">
              <a:buNone/>
              <a:defRPr sz="2340">
                <a:solidFill>
                  <a:schemeClr val="tx1">
                    <a:tint val="75000"/>
                  </a:schemeClr>
                </a:solidFill>
              </a:defRPr>
            </a:lvl2pPr>
            <a:lvl3pPr marL="1188559" indent="0">
              <a:buNone/>
              <a:defRPr sz="2080">
                <a:solidFill>
                  <a:schemeClr val="tx1">
                    <a:tint val="75000"/>
                  </a:schemeClr>
                </a:solidFill>
              </a:defRPr>
            </a:lvl3pPr>
            <a:lvl4pPr marL="1782838" indent="0">
              <a:buNone/>
              <a:defRPr sz="1820">
                <a:solidFill>
                  <a:schemeClr val="tx1">
                    <a:tint val="75000"/>
                  </a:schemeClr>
                </a:solidFill>
              </a:defRPr>
            </a:lvl4pPr>
            <a:lvl5pPr marL="2377118" indent="0">
              <a:buNone/>
              <a:defRPr sz="1820">
                <a:solidFill>
                  <a:schemeClr val="tx1">
                    <a:tint val="75000"/>
                  </a:schemeClr>
                </a:solidFill>
              </a:defRPr>
            </a:lvl5pPr>
            <a:lvl6pPr marL="2971397" indent="0">
              <a:buNone/>
              <a:defRPr sz="1820">
                <a:solidFill>
                  <a:schemeClr val="tx1">
                    <a:tint val="75000"/>
                  </a:schemeClr>
                </a:solidFill>
              </a:defRPr>
            </a:lvl6pPr>
            <a:lvl7pPr marL="3565676" indent="0">
              <a:buNone/>
              <a:defRPr sz="1820">
                <a:solidFill>
                  <a:schemeClr val="tx1">
                    <a:tint val="75000"/>
                  </a:schemeClr>
                </a:solidFill>
              </a:defRPr>
            </a:lvl7pPr>
            <a:lvl8pPr marL="4159956" indent="0">
              <a:buNone/>
              <a:defRPr sz="1820">
                <a:solidFill>
                  <a:schemeClr val="tx1">
                    <a:tint val="75000"/>
                  </a:schemeClr>
                </a:solidFill>
              </a:defRPr>
            </a:lvl8pPr>
            <a:lvl9pPr marL="4754235" indent="0">
              <a:buNone/>
              <a:defRPr sz="18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659CE12-8AEE-4E00-A2E4-E320528001BC}" type="datetimeFigureOut">
              <a:rPr lang="en-US"/>
              <a:pPr>
                <a:defRPr/>
              </a:pPr>
              <a:t>3/12/2023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59FBF8-605A-4764-B65B-F95EA278C30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3640"/>
            </a:lvl1pPr>
            <a:lvl2pPr>
              <a:defRPr sz="3120"/>
            </a:lvl2pPr>
            <a:lvl3pPr>
              <a:defRPr sz="2600"/>
            </a:lvl3pPr>
            <a:lvl4pPr>
              <a:defRPr sz="2340"/>
            </a:lvl4pPr>
            <a:lvl5pPr>
              <a:defRPr sz="2340"/>
            </a:lvl5pPr>
            <a:lvl6pPr>
              <a:defRPr sz="2340"/>
            </a:lvl6pPr>
            <a:lvl7pPr>
              <a:defRPr sz="2340"/>
            </a:lvl7pPr>
            <a:lvl8pPr>
              <a:defRPr sz="2340"/>
            </a:lvl8pPr>
            <a:lvl9pPr>
              <a:defRPr sz="23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3640"/>
            </a:lvl1pPr>
            <a:lvl2pPr>
              <a:defRPr sz="3120"/>
            </a:lvl2pPr>
            <a:lvl3pPr>
              <a:defRPr sz="2600"/>
            </a:lvl3pPr>
            <a:lvl4pPr>
              <a:defRPr sz="2340"/>
            </a:lvl4pPr>
            <a:lvl5pPr>
              <a:defRPr sz="2340"/>
            </a:lvl5pPr>
            <a:lvl6pPr>
              <a:defRPr sz="2340"/>
            </a:lvl6pPr>
            <a:lvl7pPr>
              <a:defRPr sz="2340"/>
            </a:lvl7pPr>
            <a:lvl8pPr>
              <a:defRPr sz="2340"/>
            </a:lvl8pPr>
            <a:lvl9pPr>
              <a:defRPr sz="23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4417C63-3EDE-4276-88A4-FA7DEE10E0E1}" type="datetimeFigureOut">
              <a:rPr lang="en-US"/>
              <a:pPr>
                <a:defRPr/>
              </a:pPr>
              <a:t>3/12/2023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35879C6-1C81-4C46-937B-AFD337D292E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3120" b="1"/>
            </a:lvl1pPr>
            <a:lvl2pPr marL="594279" indent="0">
              <a:buNone/>
              <a:defRPr sz="2600" b="1"/>
            </a:lvl2pPr>
            <a:lvl3pPr marL="1188559" indent="0">
              <a:buNone/>
              <a:defRPr sz="2340" b="1"/>
            </a:lvl3pPr>
            <a:lvl4pPr marL="1782838" indent="0">
              <a:buNone/>
              <a:defRPr sz="2080" b="1"/>
            </a:lvl4pPr>
            <a:lvl5pPr marL="2377118" indent="0">
              <a:buNone/>
              <a:defRPr sz="2080" b="1"/>
            </a:lvl5pPr>
            <a:lvl6pPr marL="2971397" indent="0">
              <a:buNone/>
              <a:defRPr sz="2080" b="1"/>
            </a:lvl6pPr>
            <a:lvl7pPr marL="3565676" indent="0">
              <a:buNone/>
              <a:defRPr sz="2080" b="1"/>
            </a:lvl7pPr>
            <a:lvl8pPr marL="4159956" indent="0">
              <a:buNone/>
              <a:defRPr sz="2080" b="1"/>
            </a:lvl8pPr>
            <a:lvl9pPr marL="4754235" indent="0">
              <a:buNone/>
              <a:defRPr sz="208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120"/>
            </a:lvl1pPr>
            <a:lvl2pPr>
              <a:defRPr sz="2600"/>
            </a:lvl2pPr>
            <a:lvl3pPr>
              <a:defRPr sz="2340"/>
            </a:lvl3pPr>
            <a:lvl4pPr>
              <a:defRPr sz="2080"/>
            </a:lvl4pPr>
            <a:lvl5pPr>
              <a:defRPr sz="2080"/>
            </a:lvl5pPr>
            <a:lvl6pPr>
              <a:defRPr sz="2080"/>
            </a:lvl6pPr>
            <a:lvl7pPr>
              <a:defRPr sz="2080"/>
            </a:lvl7pPr>
            <a:lvl8pPr>
              <a:defRPr sz="2080"/>
            </a:lvl8pPr>
            <a:lvl9pPr>
              <a:defRPr sz="20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4"/>
            <a:ext cx="5389034" cy="639763"/>
          </a:xfrm>
        </p:spPr>
        <p:txBody>
          <a:bodyPr anchor="b"/>
          <a:lstStyle>
            <a:lvl1pPr marL="0" indent="0">
              <a:buNone/>
              <a:defRPr sz="3120" b="1"/>
            </a:lvl1pPr>
            <a:lvl2pPr marL="594279" indent="0">
              <a:buNone/>
              <a:defRPr sz="2600" b="1"/>
            </a:lvl2pPr>
            <a:lvl3pPr marL="1188559" indent="0">
              <a:buNone/>
              <a:defRPr sz="2340" b="1"/>
            </a:lvl3pPr>
            <a:lvl4pPr marL="1782838" indent="0">
              <a:buNone/>
              <a:defRPr sz="2080" b="1"/>
            </a:lvl4pPr>
            <a:lvl5pPr marL="2377118" indent="0">
              <a:buNone/>
              <a:defRPr sz="2080" b="1"/>
            </a:lvl5pPr>
            <a:lvl6pPr marL="2971397" indent="0">
              <a:buNone/>
              <a:defRPr sz="2080" b="1"/>
            </a:lvl6pPr>
            <a:lvl7pPr marL="3565676" indent="0">
              <a:buNone/>
              <a:defRPr sz="2080" b="1"/>
            </a:lvl7pPr>
            <a:lvl8pPr marL="4159956" indent="0">
              <a:buNone/>
              <a:defRPr sz="2080" b="1"/>
            </a:lvl8pPr>
            <a:lvl9pPr marL="4754235" indent="0">
              <a:buNone/>
              <a:defRPr sz="2080" b="1"/>
            </a:lvl9pPr>
          </a:lstStyle>
          <a:p>
            <a:pPr lvl="0"/>
            <a:r>
              <a:rPr lang="en-US"/>
              <a:t>Click to edit Master text styles</a:t>
            </a:r>
          </a:p>
        </p:txBody>
      </p:sp>
      <p:sp>
        <p:nvSpPr>
          <p:cNvPr id="6" name="Content Placeholder 5"/>
          <p:cNvSpPr>
            <a:spLocks noGrp="1"/>
          </p:cNvSpPr>
          <p:nvPr>
            <p:ph sz="quarter" idx="4"/>
          </p:nvPr>
        </p:nvSpPr>
        <p:spPr>
          <a:xfrm>
            <a:off x="6193368" y="2174875"/>
            <a:ext cx="5389034" cy="3951288"/>
          </a:xfrm>
        </p:spPr>
        <p:txBody>
          <a:bodyPr/>
          <a:lstStyle>
            <a:lvl1pPr>
              <a:defRPr sz="3120"/>
            </a:lvl1pPr>
            <a:lvl2pPr>
              <a:defRPr sz="2600"/>
            </a:lvl2pPr>
            <a:lvl3pPr>
              <a:defRPr sz="2340"/>
            </a:lvl3pPr>
            <a:lvl4pPr>
              <a:defRPr sz="2080"/>
            </a:lvl4pPr>
            <a:lvl5pPr>
              <a:defRPr sz="2080"/>
            </a:lvl5pPr>
            <a:lvl6pPr>
              <a:defRPr sz="2080"/>
            </a:lvl6pPr>
            <a:lvl7pPr>
              <a:defRPr sz="2080"/>
            </a:lvl7pPr>
            <a:lvl8pPr>
              <a:defRPr sz="2080"/>
            </a:lvl8pPr>
            <a:lvl9pPr>
              <a:defRPr sz="20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B62A244-D45D-48E7-995C-031ADD064CF5}" type="datetimeFigureOut">
              <a:rPr lang="en-US"/>
              <a:pPr>
                <a:defRPr/>
              </a:pPr>
              <a:t>3/12/2023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D6EF815-77F5-43AF-BDA1-976DEB19310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21FC701-A928-4F46-A9F4-F0C6DCCA7F6A}" type="datetimeFigureOut">
              <a:rPr lang="en-US"/>
              <a:pPr>
                <a:defRPr/>
              </a:pPr>
              <a:t>3/12/2023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783F381-70A8-4FC7-BE15-60D2E7BD36A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F6D88D4-9338-44F1-B868-83CB96637433}" type="datetimeFigureOut">
              <a:rPr lang="en-US"/>
              <a:pPr>
                <a:defRPr/>
              </a:pPr>
              <a:t>3/12/2023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D0BEE7B-940F-4917-A229-C0AB6C040C4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00"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160"/>
            </a:lvl1pPr>
            <a:lvl2pPr>
              <a:defRPr sz="3640"/>
            </a:lvl2pPr>
            <a:lvl3pPr>
              <a:defRPr sz="312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820"/>
            </a:lvl1pPr>
            <a:lvl2pPr marL="594279" indent="0">
              <a:buNone/>
              <a:defRPr sz="1560"/>
            </a:lvl2pPr>
            <a:lvl3pPr marL="1188559" indent="0">
              <a:buNone/>
              <a:defRPr sz="1300"/>
            </a:lvl3pPr>
            <a:lvl4pPr marL="1782838" indent="0">
              <a:buNone/>
              <a:defRPr sz="1170"/>
            </a:lvl4pPr>
            <a:lvl5pPr marL="2377118" indent="0">
              <a:buNone/>
              <a:defRPr sz="1170"/>
            </a:lvl5pPr>
            <a:lvl6pPr marL="2971397" indent="0">
              <a:buNone/>
              <a:defRPr sz="1170"/>
            </a:lvl6pPr>
            <a:lvl7pPr marL="3565676" indent="0">
              <a:buNone/>
              <a:defRPr sz="1170"/>
            </a:lvl7pPr>
            <a:lvl8pPr marL="4159956" indent="0">
              <a:buNone/>
              <a:defRPr sz="1170"/>
            </a:lvl8pPr>
            <a:lvl9pPr marL="4754235" indent="0">
              <a:buNone/>
              <a:defRPr sz="117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03A1E99-F3FF-46A2-880B-ACE366FC58AE}" type="datetimeFigureOut">
              <a:rPr lang="en-US"/>
              <a:pPr>
                <a:defRPr/>
              </a:pPr>
              <a:t>3/12/2023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055771-8A14-488B-B502-3F773CC5993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160"/>
            </a:lvl1pPr>
            <a:lvl2pPr marL="594279" indent="0">
              <a:buNone/>
              <a:defRPr sz="3640"/>
            </a:lvl2pPr>
            <a:lvl3pPr marL="1188559" indent="0">
              <a:buNone/>
              <a:defRPr sz="3120"/>
            </a:lvl3pPr>
            <a:lvl4pPr marL="1782838" indent="0">
              <a:buNone/>
              <a:defRPr sz="2600"/>
            </a:lvl4pPr>
            <a:lvl5pPr marL="2377118" indent="0">
              <a:buNone/>
              <a:defRPr sz="2600"/>
            </a:lvl5pPr>
            <a:lvl6pPr marL="2971397" indent="0">
              <a:buNone/>
              <a:defRPr sz="2600"/>
            </a:lvl6pPr>
            <a:lvl7pPr marL="3565676" indent="0">
              <a:buNone/>
              <a:defRPr sz="2600"/>
            </a:lvl7pPr>
            <a:lvl8pPr marL="4159956" indent="0">
              <a:buNone/>
              <a:defRPr sz="2600"/>
            </a:lvl8pPr>
            <a:lvl9pPr marL="4754235" indent="0">
              <a:buNone/>
              <a:defRPr sz="2600"/>
            </a:lvl9pPr>
          </a:lstStyle>
          <a:p>
            <a:pPr lvl="0"/>
            <a:endParaRPr lang="en-US" noProof="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20"/>
            </a:lvl1pPr>
            <a:lvl2pPr marL="594279" indent="0">
              <a:buNone/>
              <a:defRPr sz="1560"/>
            </a:lvl2pPr>
            <a:lvl3pPr marL="1188559" indent="0">
              <a:buNone/>
              <a:defRPr sz="1300"/>
            </a:lvl3pPr>
            <a:lvl4pPr marL="1782838" indent="0">
              <a:buNone/>
              <a:defRPr sz="1170"/>
            </a:lvl4pPr>
            <a:lvl5pPr marL="2377118" indent="0">
              <a:buNone/>
              <a:defRPr sz="1170"/>
            </a:lvl5pPr>
            <a:lvl6pPr marL="2971397" indent="0">
              <a:buNone/>
              <a:defRPr sz="1170"/>
            </a:lvl6pPr>
            <a:lvl7pPr marL="3565676" indent="0">
              <a:buNone/>
              <a:defRPr sz="1170"/>
            </a:lvl7pPr>
            <a:lvl8pPr marL="4159956" indent="0">
              <a:buNone/>
              <a:defRPr sz="1170"/>
            </a:lvl8pPr>
            <a:lvl9pPr marL="4754235" indent="0">
              <a:buNone/>
              <a:defRPr sz="117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9D03AF8-7890-407D-B4A9-2214AB58B0F2}" type="datetimeFigureOut">
              <a:rPr lang="en-US"/>
              <a:pPr>
                <a:defRPr/>
              </a:pPr>
              <a:t>3/12/2023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324ED3A-7567-44F0-810A-875BA109E27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7000" b="-17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5167"/>
            <a:ext cx="10972800" cy="1143000"/>
          </a:xfrm>
          <a:prstGeom prst="rect">
            <a:avLst/>
          </a:prstGeom>
          <a:noFill/>
          <a:ln w="9525">
            <a:noFill/>
            <a:miter lim="800000"/>
            <a:headEnd/>
            <a:tailEnd/>
          </a:ln>
        </p:spPr>
        <p:txBody>
          <a:bodyPr vert="horz" wrap="square" lIns="91428" tIns="45714" rIns="91428" bIns="45714"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2"/>
            <a:ext cx="10972800" cy="4525433"/>
          </a:xfrm>
          <a:prstGeom prst="rect">
            <a:avLst/>
          </a:prstGeom>
          <a:noFill/>
          <a:ln w="9525">
            <a:noFill/>
            <a:miter lim="800000"/>
            <a:headEnd/>
            <a:tailEnd/>
          </a:ln>
        </p:spPr>
        <p:txBody>
          <a:bodyPr vert="horz" wrap="square" lIns="91428" tIns="45714" rIns="91428"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6183"/>
          </a:xfrm>
          <a:prstGeom prst="rect">
            <a:avLst/>
          </a:prstGeom>
        </p:spPr>
        <p:txBody>
          <a:bodyPr vert="horz" lIns="91428" tIns="45714" rIns="91428" bIns="45714" rtlCol="0" anchor="ctr"/>
          <a:lstStyle>
            <a:lvl1pPr algn="l" defTabSz="1188559" fontAlgn="auto">
              <a:spcBef>
                <a:spcPts val="0"/>
              </a:spcBef>
              <a:spcAft>
                <a:spcPts val="0"/>
              </a:spcAft>
              <a:defRPr sz="1560">
                <a:solidFill>
                  <a:schemeClr val="tx1">
                    <a:tint val="75000"/>
                  </a:schemeClr>
                </a:solidFill>
                <a:latin typeface="+mn-lt"/>
                <a:cs typeface="+mn-cs"/>
              </a:defRPr>
            </a:lvl1pPr>
          </a:lstStyle>
          <a:p>
            <a:pPr>
              <a:defRPr/>
            </a:pPr>
            <a:fld id="{3FCB4CCE-9935-4E1E-9297-994D799A0963}" type="datetimeFigureOut">
              <a:rPr lang="en-US"/>
              <a:pPr>
                <a:defRPr/>
              </a:pPr>
              <a:t>3/12/2023</a:t>
            </a:fld>
            <a:endParaRPr lang="en-US"/>
          </a:p>
        </p:txBody>
      </p:sp>
      <p:sp>
        <p:nvSpPr>
          <p:cNvPr id="5" name="Footer Placeholder 4"/>
          <p:cNvSpPr>
            <a:spLocks noGrp="1"/>
          </p:cNvSpPr>
          <p:nvPr>
            <p:ph type="ftr" sz="quarter" idx="3"/>
          </p:nvPr>
        </p:nvSpPr>
        <p:spPr>
          <a:xfrm>
            <a:off x="4165600" y="6356352"/>
            <a:ext cx="3860800" cy="366183"/>
          </a:xfrm>
          <a:prstGeom prst="rect">
            <a:avLst/>
          </a:prstGeom>
        </p:spPr>
        <p:txBody>
          <a:bodyPr vert="horz" lIns="91428" tIns="45714" rIns="91428" bIns="45714" rtlCol="0" anchor="ctr"/>
          <a:lstStyle>
            <a:lvl1pPr algn="ctr" defTabSz="1188559" fontAlgn="auto">
              <a:spcBef>
                <a:spcPts val="0"/>
              </a:spcBef>
              <a:spcAft>
                <a:spcPts val="0"/>
              </a:spcAft>
              <a:defRPr sz="156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2"/>
            <a:ext cx="2844800" cy="366183"/>
          </a:xfrm>
          <a:prstGeom prst="rect">
            <a:avLst/>
          </a:prstGeom>
        </p:spPr>
        <p:txBody>
          <a:bodyPr vert="horz" lIns="91428" tIns="45714" rIns="91428" bIns="45714" rtlCol="0" anchor="ctr"/>
          <a:lstStyle>
            <a:lvl1pPr algn="r" defTabSz="1188559" fontAlgn="auto">
              <a:spcBef>
                <a:spcPts val="0"/>
              </a:spcBef>
              <a:spcAft>
                <a:spcPts val="0"/>
              </a:spcAft>
              <a:defRPr sz="1560">
                <a:solidFill>
                  <a:schemeClr val="tx1">
                    <a:tint val="75000"/>
                  </a:schemeClr>
                </a:solidFill>
                <a:latin typeface="+mn-lt"/>
                <a:cs typeface="+mn-cs"/>
              </a:defRPr>
            </a:lvl1pPr>
          </a:lstStyle>
          <a:p>
            <a:pPr>
              <a:defRPr/>
            </a:pPr>
            <a:fld id="{A635CDA2-CC5E-4BD7-B748-2954B296645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186657" rtl="0" eaLnBrk="0" fontAlgn="base" hangingPunct="0">
        <a:spcBef>
          <a:spcPct val="0"/>
        </a:spcBef>
        <a:spcAft>
          <a:spcPct val="0"/>
        </a:spcAft>
        <a:defRPr sz="5720" kern="1200">
          <a:solidFill>
            <a:schemeClr val="tx1"/>
          </a:solidFill>
          <a:latin typeface="+mj-lt"/>
          <a:ea typeface="+mj-ea"/>
          <a:cs typeface="+mj-cs"/>
        </a:defRPr>
      </a:lvl1pPr>
      <a:lvl2pPr algn="ctr" defTabSz="1186657" rtl="0" eaLnBrk="0" fontAlgn="base" hangingPunct="0">
        <a:spcBef>
          <a:spcPct val="0"/>
        </a:spcBef>
        <a:spcAft>
          <a:spcPct val="0"/>
        </a:spcAft>
        <a:defRPr sz="5720">
          <a:solidFill>
            <a:schemeClr val="tx1"/>
          </a:solidFill>
          <a:latin typeface="Calibri" pitchFamily="34" charset="0"/>
        </a:defRPr>
      </a:lvl2pPr>
      <a:lvl3pPr algn="ctr" defTabSz="1186657" rtl="0" eaLnBrk="0" fontAlgn="base" hangingPunct="0">
        <a:spcBef>
          <a:spcPct val="0"/>
        </a:spcBef>
        <a:spcAft>
          <a:spcPct val="0"/>
        </a:spcAft>
        <a:defRPr sz="5720">
          <a:solidFill>
            <a:schemeClr val="tx1"/>
          </a:solidFill>
          <a:latin typeface="Calibri" pitchFamily="34" charset="0"/>
        </a:defRPr>
      </a:lvl3pPr>
      <a:lvl4pPr algn="ctr" defTabSz="1186657" rtl="0" eaLnBrk="0" fontAlgn="base" hangingPunct="0">
        <a:spcBef>
          <a:spcPct val="0"/>
        </a:spcBef>
        <a:spcAft>
          <a:spcPct val="0"/>
        </a:spcAft>
        <a:defRPr sz="5720">
          <a:solidFill>
            <a:schemeClr val="tx1"/>
          </a:solidFill>
          <a:latin typeface="Calibri" pitchFamily="34" charset="0"/>
        </a:defRPr>
      </a:lvl4pPr>
      <a:lvl5pPr algn="ctr" defTabSz="1186657" rtl="0" eaLnBrk="0" fontAlgn="base" hangingPunct="0">
        <a:spcBef>
          <a:spcPct val="0"/>
        </a:spcBef>
        <a:spcAft>
          <a:spcPct val="0"/>
        </a:spcAft>
        <a:defRPr sz="5720">
          <a:solidFill>
            <a:schemeClr val="tx1"/>
          </a:solidFill>
          <a:latin typeface="Calibri" pitchFamily="34" charset="0"/>
        </a:defRPr>
      </a:lvl5pPr>
      <a:lvl6pPr marL="594360" algn="ctr" defTabSz="1186657" rtl="0" fontAlgn="base">
        <a:spcBef>
          <a:spcPct val="0"/>
        </a:spcBef>
        <a:spcAft>
          <a:spcPct val="0"/>
        </a:spcAft>
        <a:defRPr sz="5720">
          <a:solidFill>
            <a:schemeClr val="tx1"/>
          </a:solidFill>
          <a:latin typeface="Calibri" pitchFamily="34" charset="0"/>
        </a:defRPr>
      </a:lvl6pPr>
      <a:lvl7pPr marL="1188720" algn="ctr" defTabSz="1186657" rtl="0" fontAlgn="base">
        <a:spcBef>
          <a:spcPct val="0"/>
        </a:spcBef>
        <a:spcAft>
          <a:spcPct val="0"/>
        </a:spcAft>
        <a:defRPr sz="5720">
          <a:solidFill>
            <a:schemeClr val="tx1"/>
          </a:solidFill>
          <a:latin typeface="Calibri" pitchFamily="34" charset="0"/>
        </a:defRPr>
      </a:lvl7pPr>
      <a:lvl8pPr marL="1783080" algn="ctr" defTabSz="1186657" rtl="0" fontAlgn="base">
        <a:spcBef>
          <a:spcPct val="0"/>
        </a:spcBef>
        <a:spcAft>
          <a:spcPct val="0"/>
        </a:spcAft>
        <a:defRPr sz="5720">
          <a:solidFill>
            <a:schemeClr val="tx1"/>
          </a:solidFill>
          <a:latin typeface="Calibri" pitchFamily="34" charset="0"/>
        </a:defRPr>
      </a:lvl8pPr>
      <a:lvl9pPr marL="2377440" algn="ctr" defTabSz="1186657" rtl="0" fontAlgn="base">
        <a:spcBef>
          <a:spcPct val="0"/>
        </a:spcBef>
        <a:spcAft>
          <a:spcPct val="0"/>
        </a:spcAft>
        <a:defRPr sz="5720">
          <a:solidFill>
            <a:schemeClr val="tx1"/>
          </a:solidFill>
          <a:latin typeface="Calibri" pitchFamily="34" charset="0"/>
        </a:defRPr>
      </a:lvl9pPr>
    </p:titleStyle>
    <p:bodyStyle>
      <a:lvl1pPr marL="443707" indent="-443707" algn="l" defTabSz="1186657" rtl="0" eaLnBrk="0" fontAlgn="base" hangingPunct="0">
        <a:spcBef>
          <a:spcPct val="20000"/>
        </a:spcBef>
        <a:spcAft>
          <a:spcPct val="0"/>
        </a:spcAft>
        <a:buFont typeface="Arial" charset="0"/>
        <a:buChar char="•"/>
        <a:defRPr sz="4160" kern="1200">
          <a:solidFill>
            <a:schemeClr val="tx1"/>
          </a:solidFill>
          <a:latin typeface="+mn-lt"/>
          <a:ea typeface="+mn-ea"/>
          <a:cs typeface="+mn-cs"/>
        </a:defRPr>
      </a:lvl1pPr>
      <a:lvl2pPr marL="963772" indent="-369412" algn="l" defTabSz="1186657" rtl="0" eaLnBrk="0" fontAlgn="base" hangingPunct="0">
        <a:spcBef>
          <a:spcPct val="20000"/>
        </a:spcBef>
        <a:spcAft>
          <a:spcPct val="0"/>
        </a:spcAft>
        <a:buFont typeface="Arial" charset="0"/>
        <a:buChar char="–"/>
        <a:defRPr sz="3640" kern="1200">
          <a:solidFill>
            <a:schemeClr val="tx1"/>
          </a:solidFill>
          <a:latin typeface="+mn-lt"/>
          <a:ea typeface="+mn-ea"/>
          <a:cs typeface="+mn-cs"/>
        </a:defRPr>
      </a:lvl2pPr>
      <a:lvl3pPr marL="1483837" indent="-295117" algn="l" defTabSz="1186657" rtl="0" eaLnBrk="0" fontAlgn="base" hangingPunct="0">
        <a:spcBef>
          <a:spcPct val="20000"/>
        </a:spcBef>
        <a:spcAft>
          <a:spcPct val="0"/>
        </a:spcAft>
        <a:buFont typeface="Arial" charset="0"/>
        <a:buChar char="•"/>
        <a:defRPr sz="3120" kern="1200">
          <a:solidFill>
            <a:schemeClr val="tx1"/>
          </a:solidFill>
          <a:latin typeface="+mn-lt"/>
          <a:ea typeface="+mn-ea"/>
          <a:cs typeface="+mn-cs"/>
        </a:defRPr>
      </a:lvl3pPr>
      <a:lvl4pPr marL="2078197" indent="-295117" algn="l" defTabSz="1186657" rtl="0" eaLnBrk="0" fontAlgn="base" hangingPunct="0">
        <a:spcBef>
          <a:spcPct val="20000"/>
        </a:spcBef>
        <a:spcAft>
          <a:spcPct val="0"/>
        </a:spcAft>
        <a:buFont typeface="Arial" charset="0"/>
        <a:buChar char="–"/>
        <a:defRPr sz="2600" kern="1200">
          <a:solidFill>
            <a:schemeClr val="tx1"/>
          </a:solidFill>
          <a:latin typeface="+mn-lt"/>
          <a:ea typeface="+mn-ea"/>
          <a:cs typeface="+mn-cs"/>
        </a:defRPr>
      </a:lvl4pPr>
      <a:lvl5pPr marL="2672557" indent="-295117" algn="l" defTabSz="1186657" rtl="0" eaLnBrk="0" fontAlgn="base" hangingPunct="0">
        <a:spcBef>
          <a:spcPct val="20000"/>
        </a:spcBef>
        <a:spcAft>
          <a:spcPct val="0"/>
        </a:spcAft>
        <a:buFont typeface="Arial" charset="0"/>
        <a:buChar char="»"/>
        <a:defRPr sz="2600" kern="1200">
          <a:solidFill>
            <a:schemeClr val="tx1"/>
          </a:solidFill>
          <a:latin typeface="+mn-lt"/>
          <a:ea typeface="+mn-ea"/>
          <a:cs typeface="+mn-cs"/>
        </a:defRPr>
      </a:lvl5pPr>
      <a:lvl6pPr marL="3268537" indent="-297140" algn="l" defTabSz="1188559"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62816" indent="-297140" algn="l" defTabSz="118855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57096" indent="-297140" algn="l" defTabSz="118855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051375" indent="-297140" algn="l" defTabSz="1188559"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en-US"/>
      </a:defPPr>
      <a:lvl1pPr marL="0" algn="l" defTabSz="1188559" rtl="0" eaLnBrk="1" latinLnBrk="0" hangingPunct="1">
        <a:defRPr sz="2340" kern="1200">
          <a:solidFill>
            <a:schemeClr val="tx1"/>
          </a:solidFill>
          <a:latin typeface="+mn-lt"/>
          <a:ea typeface="+mn-ea"/>
          <a:cs typeface="+mn-cs"/>
        </a:defRPr>
      </a:lvl1pPr>
      <a:lvl2pPr marL="594279" algn="l" defTabSz="1188559" rtl="0" eaLnBrk="1" latinLnBrk="0" hangingPunct="1">
        <a:defRPr sz="2340" kern="1200">
          <a:solidFill>
            <a:schemeClr val="tx1"/>
          </a:solidFill>
          <a:latin typeface="+mn-lt"/>
          <a:ea typeface="+mn-ea"/>
          <a:cs typeface="+mn-cs"/>
        </a:defRPr>
      </a:lvl2pPr>
      <a:lvl3pPr marL="1188559" algn="l" defTabSz="1188559" rtl="0" eaLnBrk="1" latinLnBrk="0" hangingPunct="1">
        <a:defRPr sz="2340" kern="1200">
          <a:solidFill>
            <a:schemeClr val="tx1"/>
          </a:solidFill>
          <a:latin typeface="+mn-lt"/>
          <a:ea typeface="+mn-ea"/>
          <a:cs typeface="+mn-cs"/>
        </a:defRPr>
      </a:lvl3pPr>
      <a:lvl4pPr marL="1782838" algn="l" defTabSz="1188559" rtl="0" eaLnBrk="1" latinLnBrk="0" hangingPunct="1">
        <a:defRPr sz="2340" kern="1200">
          <a:solidFill>
            <a:schemeClr val="tx1"/>
          </a:solidFill>
          <a:latin typeface="+mn-lt"/>
          <a:ea typeface="+mn-ea"/>
          <a:cs typeface="+mn-cs"/>
        </a:defRPr>
      </a:lvl4pPr>
      <a:lvl5pPr marL="2377118" algn="l" defTabSz="1188559" rtl="0" eaLnBrk="1" latinLnBrk="0" hangingPunct="1">
        <a:defRPr sz="2340" kern="1200">
          <a:solidFill>
            <a:schemeClr val="tx1"/>
          </a:solidFill>
          <a:latin typeface="+mn-lt"/>
          <a:ea typeface="+mn-ea"/>
          <a:cs typeface="+mn-cs"/>
        </a:defRPr>
      </a:lvl5pPr>
      <a:lvl6pPr marL="2971397" algn="l" defTabSz="1188559" rtl="0" eaLnBrk="1" latinLnBrk="0" hangingPunct="1">
        <a:defRPr sz="2340" kern="1200">
          <a:solidFill>
            <a:schemeClr val="tx1"/>
          </a:solidFill>
          <a:latin typeface="+mn-lt"/>
          <a:ea typeface="+mn-ea"/>
          <a:cs typeface="+mn-cs"/>
        </a:defRPr>
      </a:lvl6pPr>
      <a:lvl7pPr marL="3565676" algn="l" defTabSz="1188559" rtl="0" eaLnBrk="1" latinLnBrk="0" hangingPunct="1">
        <a:defRPr sz="2340" kern="1200">
          <a:solidFill>
            <a:schemeClr val="tx1"/>
          </a:solidFill>
          <a:latin typeface="+mn-lt"/>
          <a:ea typeface="+mn-ea"/>
          <a:cs typeface="+mn-cs"/>
        </a:defRPr>
      </a:lvl7pPr>
      <a:lvl8pPr marL="4159956" algn="l" defTabSz="1188559" rtl="0" eaLnBrk="1" latinLnBrk="0" hangingPunct="1">
        <a:defRPr sz="2340" kern="1200">
          <a:solidFill>
            <a:schemeClr val="tx1"/>
          </a:solidFill>
          <a:latin typeface="+mn-lt"/>
          <a:ea typeface="+mn-ea"/>
          <a:cs typeface="+mn-cs"/>
        </a:defRPr>
      </a:lvl8pPr>
      <a:lvl9pPr marL="4754235" algn="l" defTabSz="1188559" rtl="0" eaLnBrk="1" latinLnBrk="0" hangingPunct="1">
        <a:defRPr sz="234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FCB4CCE-9935-4E1E-9297-994D799A0963}" type="datetimeFigureOut">
              <a:rPr lang="en-US" smtClean="0"/>
              <a:pPr>
                <a:defRPr/>
              </a:pPr>
              <a:t>3/12/2023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635CDA2-CC5E-4BD7-B748-2954B296645B}" type="slidenum">
              <a:rPr lang="en-US" smtClean="0"/>
              <a:pPr>
                <a:defRPr/>
              </a:pPr>
              <a:t>‹#›</a:t>
            </a:fld>
            <a:endParaRPr lang="en-US"/>
          </a:p>
        </p:txBody>
      </p:sp>
    </p:spTree>
    <p:extLst>
      <p:ext uri="{BB962C8B-B14F-4D97-AF65-F5344CB8AC3E}">
        <p14:creationId xmlns:p14="http://schemas.microsoft.com/office/powerpoint/2010/main" val="250609803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Picture 1"/>
          <p:cNvPicPr>
            <a:picLocks noChangeAspect="1"/>
          </p:cNvPicPr>
          <p:nvPr/>
        </p:nvPicPr>
        <p:blipFill>
          <a:blip r:embed="rId2"/>
          <a:srcRect/>
          <a:stretch>
            <a:fillRect/>
          </a:stretch>
        </p:blipFill>
        <p:spPr bwMode="auto">
          <a:xfrm>
            <a:off x="152400" y="85725"/>
            <a:ext cx="11887200" cy="6686550"/>
          </a:xfrm>
          <a:prstGeom prst="rect">
            <a:avLst/>
          </a:prstGeom>
          <a:noFill/>
          <a:ln w="9525">
            <a:noFill/>
            <a:miter lim="800000"/>
            <a:headEnd/>
            <a:tailEnd/>
          </a:ln>
        </p:spPr>
      </p:pic>
      <p:pic>
        <p:nvPicPr>
          <p:cNvPr id="5" name="Picture 5" descr="Không có mô tả."/>
          <p:cNvPicPr>
            <a:picLocks noChangeAspect="1" noChangeArrowheads="1"/>
          </p:cNvPicPr>
          <p:nvPr/>
        </p:nvPicPr>
        <p:blipFill rotWithShape="1">
          <a:blip r:embed="rId3"/>
          <a:srcRect l="14159" t="20454" r="4425"/>
          <a:stretch/>
        </p:blipFill>
        <p:spPr bwMode="auto">
          <a:xfrm>
            <a:off x="1836420" y="291967"/>
            <a:ext cx="8519160" cy="3203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23"/>
          <p:cNvSpPr txBox="1">
            <a:spLocks noChangeArrowheads="1"/>
          </p:cNvSpPr>
          <p:nvPr/>
        </p:nvSpPr>
        <p:spPr bwMode="auto">
          <a:xfrm>
            <a:off x="3768090" y="3679788"/>
            <a:ext cx="4655820" cy="792480"/>
          </a:xfrm>
          <a:prstGeom prst="rect">
            <a:avLst/>
          </a:prstGeom>
          <a:noFill/>
          <a:ln w="9525">
            <a:noFill/>
            <a:miter lim="800000"/>
            <a:headEnd/>
            <a:tailEnd/>
          </a:ln>
        </p:spPr>
        <p:txBody>
          <a:bodyPr vert="horz" wrap="square" lIns="118824" tIns="59413" rIns="118824" bIns="59413" numCol="1" anchor="t" anchorCtr="0" compatLnSpc="1">
            <a:prstTxWarp prst="textNoShape">
              <a:avLst/>
            </a:prstTxWarp>
          </a:bodyPr>
          <a:lstStyle>
            <a:lvl1pPr marL="341313" indent="-341313" algn="l" defTabSz="912813"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594360" eaLnBrk="1" hangingPunct="1">
              <a:spcBef>
                <a:spcPct val="0"/>
              </a:spcBef>
              <a:buNone/>
            </a:pPr>
            <a:r>
              <a:rPr lang="en-US" sz="4160">
                <a:solidFill>
                  <a:schemeClr val="hlink"/>
                </a:solidFill>
              </a:rPr>
              <a:t>          </a:t>
            </a:r>
            <a:r>
              <a:rPr lang="en-US" sz="4160" b="1">
                <a:solidFill>
                  <a:schemeClr val="hlink"/>
                </a:solidFill>
              </a:rPr>
              <a:t>TIẾT 2</a:t>
            </a:r>
            <a:endParaRPr lang="en-US" sz="4160" b="1" dirty="0"/>
          </a:p>
        </p:txBody>
      </p:sp>
      <p:sp>
        <p:nvSpPr>
          <p:cNvPr id="7" name="Rectangle 23"/>
          <p:cNvSpPr txBox="1">
            <a:spLocks noChangeArrowheads="1"/>
          </p:cNvSpPr>
          <p:nvPr/>
        </p:nvSpPr>
        <p:spPr bwMode="auto">
          <a:xfrm>
            <a:off x="8869680" y="6236156"/>
            <a:ext cx="3368040" cy="559950"/>
          </a:xfrm>
          <a:prstGeom prst="rect">
            <a:avLst/>
          </a:prstGeom>
          <a:noFill/>
          <a:ln w="9525">
            <a:noFill/>
            <a:miter lim="800000"/>
            <a:headEnd/>
            <a:tailEnd/>
          </a:ln>
        </p:spPr>
        <p:txBody>
          <a:bodyPr vert="horz" wrap="square" lIns="118824" tIns="59413" rIns="118824" bIns="59413" numCol="1" anchor="t" anchorCtr="0" compatLnSpc="1">
            <a:prstTxWarp prst="textNoShape">
              <a:avLst/>
            </a:prstTxWarp>
          </a:bodyPr>
          <a:lstStyle>
            <a:lvl1pPr marL="341313" indent="-341313" algn="l" defTabSz="912813"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594360" eaLnBrk="1" hangingPunct="1">
              <a:spcBef>
                <a:spcPct val="0"/>
              </a:spcBef>
              <a:buNone/>
            </a:pPr>
            <a:r>
              <a:rPr lang="en-US" sz="3120" b="1" dirty="0">
                <a:solidFill>
                  <a:schemeClr val="hlink"/>
                </a:solidFill>
              </a:rPr>
              <a:t>Trang 46 – 47/SGK</a:t>
            </a:r>
            <a:endParaRPr lang="en-US" sz="312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EC7C4CE-D2E0-4167-B337-F0ECFE51F560}"/>
              </a:ext>
            </a:extLst>
          </p:cNvPr>
          <p:cNvSpPr/>
          <p:nvPr/>
        </p:nvSpPr>
        <p:spPr>
          <a:xfrm>
            <a:off x="944881" y="1844040"/>
            <a:ext cx="10499124" cy="920252"/>
          </a:xfrm>
          <a:prstGeom prst="rect">
            <a:avLst/>
          </a:prstGeom>
          <a:noFill/>
        </p:spPr>
        <p:txBody>
          <a:bodyPr spcFirstLastPara="1" wrap="none" lIns="118872" tIns="59436" rIns="118872" bIns="59436" numCol="1">
            <a:prstTxWarp prst="textArchUp">
              <a:avLst/>
            </a:prstTxWarp>
            <a:spAutoFit/>
          </a:bodyPr>
          <a:lstStyle/>
          <a:p>
            <a:pPr algn="ctr"/>
            <a:r>
              <a:rPr lang="en-US" sz="5200" b="1" dirty="0">
                <a:ln w="22225">
                  <a:solidFill>
                    <a:schemeClr val="accent2"/>
                  </a:solidFill>
                  <a:prstDash val="solid"/>
                </a:ln>
                <a:solidFill>
                  <a:schemeClr val="accent2">
                    <a:lumMod val="40000"/>
                    <a:lumOff val="60000"/>
                  </a:schemeClr>
                </a:solidFill>
                <a:effectLst>
                  <a:reflection blurRad="6350" stA="60000" endA="900" endPos="60000" dist="60007" dir="5400000" sy="-100000" algn="bl" rotWithShape="0"/>
                </a:effectLst>
              </a:rPr>
              <a:t>Xin chào và hẹn gặp lại các con!</a:t>
            </a:r>
          </a:p>
        </p:txBody>
      </p:sp>
    </p:spTree>
    <p:extLst>
      <p:ext uri="{BB962C8B-B14F-4D97-AF65-F5344CB8AC3E}">
        <p14:creationId xmlns:p14="http://schemas.microsoft.com/office/powerpoint/2010/main" val="262208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412003" y="255380"/>
            <a:ext cx="5027337" cy="732508"/>
          </a:xfrm>
          <a:prstGeom prst="rect">
            <a:avLst/>
          </a:prstGeom>
          <a:noFill/>
        </p:spPr>
        <p:txBody>
          <a:bodyPr wrap="square" rtlCol="0">
            <a:spAutoFit/>
          </a:bodyPr>
          <a:lstStyle/>
          <a:p>
            <a:r>
              <a:rPr lang="en-US" sz="4160" b="1" dirty="0">
                <a:solidFill>
                  <a:srgbClr val="002060"/>
                </a:solidFill>
                <a:latin typeface="Arial-SGK-TV" pitchFamily="2" charset="0"/>
                <a:cs typeface="Arial-SGK-TV" pitchFamily="2" charset="0"/>
              </a:rPr>
              <a:t>Đặt tính rồi tính. </a:t>
            </a:r>
          </a:p>
        </p:txBody>
      </p:sp>
      <p:sp>
        <p:nvSpPr>
          <p:cNvPr id="4" name="Oval 3"/>
          <p:cNvSpPr/>
          <p:nvPr/>
        </p:nvSpPr>
        <p:spPr>
          <a:xfrm>
            <a:off x="315714" y="147354"/>
            <a:ext cx="1050126" cy="999899"/>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2341205" y="1348740"/>
            <a:ext cx="2377440" cy="891540"/>
          </a:xfrm>
          <a:prstGeom prst="roundRect">
            <a:avLst/>
          </a:prstGeom>
          <a:solidFill>
            <a:srgbClr val="FBD6B7"/>
          </a:solidFill>
          <a:ln>
            <a:solidFill>
              <a:srgbClr val="FBD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73360" y="187176"/>
            <a:ext cx="792480" cy="892552"/>
          </a:xfrm>
          <a:prstGeom prst="rect">
            <a:avLst/>
          </a:prstGeom>
          <a:noFill/>
        </p:spPr>
        <p:txBody>
          <a:bodyPr wrap="square" rtlCol="0">
            <a:spAutoFit/>
          </a:bodyPr>
          <a:lstStyle/>
          <a:p>
            <a:r>
              <a:rPr lang="en-US" sz="5200" b="1" dirty="0">
                <a:solidFill>
                  <a:schemeClr val="bg1"/>
                </a:solidFill>
                <a:latin typeface="Arial-SGK-TV" pitchFamily="2" charset="0"/>
                <a:cs typeface="Arial-SGK-TV" pitchFamily="2" charset="0"/>
              </a:rPr>
              <a:t>1 </a:t>
            </a:r>
          </a:p>
        </p:txBody>
      </p:sp>
      <p:sp>
        <p:nvSpPr>
          <p:cNvPr id="27" name="Rounded Rectangle 26"/>
          <p:cNvSpPr/>
          <p:nvPr/>
        </p:nvSpPr>
        <p:spPr>
          <a:xfrm>
            <a:off x="5200899" y="1311903"/>
            <a:ext cx="2377440" cy="89154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447065" y="1396111"/>
            <a:ext cx="2271581" cy="812530"/>
          </a:xfrm>
          <a:prstGeom prst="rect">
            <a:avLst/>
          </a:prstGeom>
          <a:noFill/>
        </p:spPr>
        <p:txBody>
          <a:bodyPr wrap="square" rtlCol="0">
            <a:spAutoFit/>
          </a:bodyPr>
          <a:lstStyle/>
          <a:p>
            <a:r>
              <a:rPr lang="en-US" sz="4680" b="1" dirty="0">
                <a:latin typeface="Arial-SGK-TV" pitchFamily="2" charset="0"/>
                <a:cs typeface="Arial-SGK-TV" pitchFamily="2" charset="0"/>
              </a:rPr>
              <a:t>42 + 4 </a:t>
            </a:r>
          </a:p>
        </p:txBody>
      </p:sp>
      <p:sp>
        <p:nvSpPr>
          <p:cNvPr id="25" name="TextBox 24"/>
          <p:cNvSpPr txBox="1"/>
          <p:nvPr/>
        </p:nvSpPr>
        <p:spPr>
          <a:xfrm>
            <a:off x="5429225" y="1400050"/>
            <a:ext cx="2271581" cy="812530"/>
          </a:xfrm>
          <a:prstGeom prst="rect">
            <a:avLst/>
          </a:prstGeom>
          <a:noFill/>
        </p:spPr>
        <p:txBody>
          <a:bodyPr wrap="square" rtlCol="0">
            <a:spAutoFit/>
          </a:bodyPr>
          <a:lstStyle/>
          <a:p>
            <a:r>
              <a:rPr lang="en-US" sz="4680" b="1" dirty="0">
                <a:latin typeface="Arial-SGK-TV" pitchFamily="2" charset="0"/>
                <a:cs typeface="Arial-SGK-TV" pitchFamily="2" charset="0"/>
              </a:rPr>
              <a:t>73 + 6 </a:t>
            </a:r>
          </a:p>
        </p:txBody>
      </p:sp>
      <p:sp>
        <p:nvSpPr>
          <p:cNvPr id="28" name="Rounded Rectangle 27"/>
          <p:cNvSpPr/>
          <p:nvPr/>
        </p:nvSpPr>
        <p:spPr>
          <a:xfrm>
            <a:off x="7929129" y="1329962"/>
            <a:ext cx="2377440" cy="89154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8105811" y="1374395"/>
            <a:ext cx="2271581" cy="812530"/>
          </a:xfrm>
          <a:prstGeom prst="rect">
            <a:avLst/>
          </a:prstGeom>
          <a:noFill/>
        </p:spPr>
        <p:txBody>
          <a:bodyPr wrap="square" rtlCol="0">
            <a:spAutoFit/>
          </a:bodyPr>
          <a:lstStyle/>
          <a:p>
            <a:r>
              <a:rPr lang="en-US" sz="4680" b="1" dirty="0">
                <a:latin typeface="Arial-SGK-TV" pitchFamily="2" charset="0"/>
                <a:cs typeface="Arial-SGK-TV" pitchFamily="2" charset="0"/>
              </a:rPr>
              <a:t>34 + 5 </a:t>
            </a:r>
          </a:p>
        </p:txBody>
      </p:sp>
      <p:cxnSp>
        <p:nvCxnSpPr>
          <p:cNvPr id="29" name="Straight Connector 28"/>
          <p:cNvCxnSpPr/>
          <p:nvPr/>
        </p:nvCxnSpPr>
        <p:spPr>
          <a:xfrm>
            <a:off x="1539241" y="952500"/>
            <a:ext cx="20273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511042" y="952500"/>
            <a:ext cx="100775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40777" y="2470833"/>
            <a:ext cx="10453010" cy="2204834"/>
          </a:xfrm>
          <a:prstGeom prst="rect">
            <a:avLst/>
          </a:prstGeom>
          <a:noFill/>
        </p:spPr>
        <p:txBody>
          <a:bodyPr wrap="square" rtlCol="0">
            <a:spAutoFit/>
          </a:bodyPr>
          <a:lstStyle/>
          <a:p>
            <a:pPr>
              <a:lnSpc>
                <a:spcPct val="110000"/>
              </a:lnSpc>
            </a:pPr>
            <a:r>
              <a:rPr lang="en-US" sz="4160" b="1" u="sng" dirty="0" err="1">
                <a:solidFill>
                  <a:srgbClr val="0070C0"/>
                </a:solidFill>
                <a:latin typeface="Times New Roman" panose="02020603050405020304" pitchFamily="18" charset="0"/>
                <a:cs typeface="Times New Roman" panose="02020603050405020304" pitchFamily="18" charset="0"/>
              </a:rPr>
              <a:t>Bước</a:t>
            </a:r>
            <a:r>
              <a:rPr lang="en-US" sz="4160" b="1" u="sng" dirty="0">
                <a:solidFill>
                  <a:srgbClr val="0070C0"/>
                </a:solidFill>
                <a:latin typeface="Times New Roman" panose="02020603050405020304" pitchFamily="18" charset="0"/>
                <a:cs typeface="Times New Roman" panose="02020603050405020304" pitchFamily="18" charset="0"/>
              </a:rPr>
              <a:t> 1</a:t>
            </a:r>
            <a:r>
              <a:rPr lang="en-US" sz="4160" b="1" dirty="0">
                <a:solidFill>
                  <a:srgbClr val="0070C0"/>
                </a:solidFill>
                <a:latin typeface="Times New Roman" panose="02020603050405020304" pitchFamily="18" charset="0"/>
                <a:cs typeface="Times New Roman" panose="02020603050405020304" pitchFamily="18" charset="0"/>
              </a:rPr>
              <a:t>: </a:t>
            </a:r>
            <a:r>
              <a:rPr lang="en-US" sz="4160" b="1" dirty="0" err="1">
                <a:solidFill>
                  <a:srgbClr val="FF0000"/>
                </a:solidFill>
                <a:latin typeface="Times New Roman" panose="02020603050405020304" pitchFamily="18" charset="0"/>
                <a:cs typeface="Times New Roman" panose="02020603050405020304" pitchFamily="18" charset="0"/>
              </a:rPr>
              <a:t>Đặt</a:t>
            </a:r>
            <a:r>
              <a:rPr lang="en-US" sz="4160" b="1" dirty="0">
                <a:solidFill>
                  <a:srgbClr val="FF0000"/>
                </a:solidFill>
                <a:latin typeface="Times New Roman" panose="02020603050405020304" pitchFamily="18" charset="0"/>
                <a:cs typeface="Times New Roman" panose="02020603050405020304" pitchFamily="18" charset="0"/>
              </a:rPr>
              <a:t> </a:t>
            </a:r>
            <a:r>
              <a:rPr lang="en-US" sz="4160" b="1" dirty="0" err="1">
                <a:solidFill>
                  <a:srgbClr val="FF0000"/>
                </a:solidFill>
                <a:latin typeface="Times New Roman" panose="02020603050405020304" pitchFamily="18" charset="0"/>
                <a:cs typeface="Times New Roman" panose="02020603050405020304" pitchFamily="18" charset="0"/>
              </a:rPr>
              <a:t>tính</a:t>
            </a:r>
            <a:r>
              <a:rPr lang="en-US" sz="4160" b="1" dirty="0">
                <a:solidFill>
                  <a:srgbClr val="FF0000"/>
                </a:solidFill>
                <a:latin typeface="Times New Roman" panose="02020603050405020304" pitchFamily="18" charset="0"/>
                <a:cs typeface="Times New Roman" panose="02020603050405020304" pitchFamily="18" charset="0"/>
              </a:rPr>
              <a:t> </a:t>
            </a:r>
          </a:p>
          <a:p>
            <a:pPr>
              <a:lnSpc>
                <a:spcPct val="110000"/>
              </a:lnSpc>
            </a:pPr>
            <a:r>
              <a:rPr lang="en-US" sz="4160" b="1" i="1">
                <a:latin typeface="Times New Roman" panose="02020603050405020304" pitchFamily="18" charset="0"/>
                <a:cs typeface="Times New Roman" panose="02020603050405020304" pitchFamily="18" charset="0"/>
              </a:rPr>
              <a:t> </a:t>
            </a:r>
            <a:r>
              <a:rPr lang="en-US" sz="4160" i="1">
                <a:latin typeface="Times New Roman" panose="02020603050405020304" pitchFamily="18" charset="0"/>
                <a:cs typeface="Times New Roman" panose="02020603050405020304" pitchFamily="18" charset="0"/>
              </a:rPr>
              <a:t>(</a:t>
            </a:r>
            <a:r>
              <a:rPr lang="en-US" sz="4160" i="1" dirty="0" err="1">
                <a:latin typeface="Times New Roman" panose="02020603050405020304" pitchFamily="18" charset="0"/>
                <a:cs typeface="Times New Roman" panose="02020603050405020304" pitchFamily="18" charset="0"/>
              </a:rPr>
              <a:t>Số</a:t>
            </a:r>
            <a:r>
              <a:rPr lang="en-US" sz="4160" i="1" dirty="0">
                <a:latin typeface="Times New Roman" panose="02020603050405020304" pitchFamily="18" charset="0"/>
                <a:cs typeface="Times New Roman" panose="02020603050405020304" pitchFamily="18" charset="0"/>
              </a:rPr>
              <a:t> </a:t>
            </a:r>
            <a:r>
              <a:rPr lang="en-US" sz="4160" i="1" dirty="0" err="1">
                <a:latin typeface="Times New Roman" panose="02020603050405020304" pitchFamily="18" charset="0"/>
                <a:cs typeface="Times New Roman" panose="02020603050405020304" pitchFamily="18" charset="0"/>
              </a:rPr>
              <a:t>đơn</a:t>
            </a:r>
            <a:r>
              <a:rPr lang="en-US" sz="4160" i="1" dirty="0">
                <a:latin typeface="Times New Roman" panose="02020603050405020304" pitchFamily="18" charset="0"/>
                <a:cs typeface="Times New Roman" panose="02020603050405020304" pitchFamily="18" charset="0"/>
              </a:rPr>
              <a:t> </a:t>
            </a:r>
            <a:r>
              <a:rPr lang="en-US" sz="4160" i="1" dirty="0" err="1">
                <a:latin typeface="Times New Roman" panose="02020603050405020304" pitchFamily="18" charset="0"/>
                <a:cs typeface="Times New Roman" panose="02020603050405020304" pitchFamily="18" charset="0"/>
              </a:rPr>
              <a:t>vị</a:t>
            </a:r>
            <a:r>
              <a:rPr lang="en-US" sz="4160" i="1" dirty="0">
                <a:latin typeface="Times New Roman" panose="02020603050405020304" pitchFamily="18" charset="0"/>
                <a:cs typeface="Times New Roman" panose="02020603050405020304" pitchFamily="18" charset="0"/>
              </a:rPr>
              <a:t> </a:t>
            </a:r>
            <a:r>
              <a:rPr lang="en-US" sz="4160" i="1" dirty="0" err="1">
                <a:latin typeface="Times New Roman" panose="02020603050405020304" pitchFamily="18" charset="0"/>
                <a:cs typeface="Times New Roman" panose="02020603050405020304" pitchFamily="18" charset="0"/>
              </a:rPr>
              <a:t>thẳng</a:t>
            </a:r>
            <a:r>
              <a:rPr lang="en-US" sz="4160" i="1" dirty="0">
                <a:latin typeface="Times New Roman" panose="02020603050405020304" pitchFamily="18" charset="0"/>
                <a:cs typeface="Times New Roman" panose="02020603050405020304" pitchFamily="18" charset="0"/>
              </a:rPr>
              <a:t> </a:t>
            </a:r>
            <a:r>
              <a:rPr lang="en-US" sz="4160" i="1" dirty="0" err="1">
                <a:latin typeface="Times New Roman" panose="02020603050405020304" pitchFamily="18" charset="0"/>
                <a:cs typeface="Times New Roman" panose="02020603050405020304" pitchFamily="18" charset="0"/>
              </a:rPr>
              <a:t>số</a:t>
            </a:r>
            <a:r>
              <a:rPr lang="en-US" sz="4160" i="1" dirty="0">
                <a:latin typeface="Times New Roman" panose="02020603050405020304" pitchFamily="18" charset="0"/>
                <a:cs typeface="Times New Roman" panose="02020603050405020304" pitchFamily="18" charset="0"/>
              </a:rPr>
              <a:t> </a:t>
            </a:r>
            <a:r>
              <a:rPr lang="en-US" sz="4160" i="1" dirty="0" err="1">
                <a:latin typeface="Times New Roman" panose="02020603050405020304" pitchFamily="18" charset="0"/>
                <a:cs typeface="Times New Roman" panose="02020603050405020304" pitchFamily="18" charset="0"/>
              </a:rPr>
              <a:t>đơn</a:t>
            </a:r>
            <a:r>
              <a:rPr lang="en-US" sz="4160" i="1" dirty="0">
                <a:latin typeface="Times New Roman" panose="02020603050405020304" pitchFamily="18" charset="0"/>
                <a:cs typeface="Times New Roman" panose="02020603050405020304" pitchFamily="18" charset="0"/>
              </a:rPr>
              <a:t> </a:t>
            </a:r>
            <a:r>
              <a:rPr lang="en-US" sz="4160" i="1" dirty="0" err="1">
                <a:latin typeface="Times New Roman" panose="02020603050405020304" pitchFamily="18" charset="0"/>
                <a:cs typeface="Times New Roman" panose="02020603050405020304" pitchFamily="18" charset="0"/>
              </a:rPr>
              <a:t>vị</a:t>
            </a:r>
            <a:r>
              <a:rPr lang="en-US" sz="4160" i="1" dirty="0">
                <a:latin typeface="Times New Roman" panose="02020603050405020304" pitchFamily="18" charset="0"/>
                <a:cs typeface="Times New Roman" panose="02020603050405020304" pitchFamily="18" charset="0"/>
              </a:rPr>
              <a:t>, </a:t>
            </a:r>
            <a:r>
              <a:rPr lang="en-US" sz="4160" i="1" dirty="0" err="1">
                <a:latin typeface="Times New Roman" panose="02020603050405020304" pitchFamily="18" charset="0"/>
                <a:cs typeface="Times New Roman" panose="02020603050405020304" pitchFamily="18" charset="0"/>
              </a:rPr>
              <a:t>dấu</a:t>
            </a:r>
            <a:r>
              <a:rPr lang="en-US" sz="4160" i="1" dirty="0">
                <a:latin typeface="Times New Roman" panose="02020603050405020304" pitchFamily="18" charset="0"/>
                <a:cs typeface="Times New Roman" panose="02020603050405020304" pitchFamily="18" charset="0"/>
              </a:rPr>
              <a:t> </a:t>
            </a:r>
            <a:r>
              <a:rPr lang="en-US" sz="4160" i="1" dirty="0" err="1">
                <a:latin typeface="Times New Roman" panose="02020603050405020304" pitchFamily="18" charset="0"/>
                <a:cs typeface="Times New Roman" panose="02020603050405020304" pitchFamily="18" charset="0"/>
              </a:rPr>
              <a:t>cộng</a:t>
            </a:r>
            <a:r>
              <a:rPr lang="en-US" sz="4160" i="1" dirty="0">
                <a:latin typeface="Times New Roman" panose="02020603050405020304" pitchFamily="18" charset="0"/>
                <a:cs typeface="Times New Roman" panose="02020603050405020304" pitchFamily="18" charset="0"/>
              </a:rPr>
              <a:t> </a:t>
            </a:r>
            <a:r>
              <a:rPr lang="en-US" sz="4160" i="1" dirty="0" err="1">
                <a:latin typeface="Times New Roman" panose="02020603050405020304" pitchFamily="18" charset="0"/>
                <a:cs typeface="Times New Roman" panose="02020603050405020304" pitchFamily="18" charset="0"/>
              </a:rPr>
              <a:t>đặt</a:t>
            </a:r>
            <a:r>
              <a:rPr lang="en-US" sz="4160" i="1" dirty="0">
                <a:latin typeface="Times New Roman" panose="02020603050405020304" pitchFamily="18" charset="0"/>
                <a:cs typeface="Times New Roman" panose="02020603050405020304" pitchFamily="18" charset="0"/>
              </a:rPr>
              <a:t> </a:t>
            </a:r>
            <a:r>
              <a:rPr lang="en-US" sz="4160" i="1" dirty="0" err="1">
                <a:latin typeface="Times New Roman" panose="02020603050405020304" pitchFamily="18" charset="0"/>
                <a:cs typeface="Times New Roman" panose="02020603050405020304" pitchFamily="18" charset="0"/>
              </a:rPr>
              <a:t>giữa</a:t>
            </a:r>
            <a:r>
              <a:rPr lang="en-US" sz="4160" i="1" dirty="0">
                <a:latin typeface="Times New Roman" panose="02020603050405020304" pitchFamily="18" charset="0"/>
                <a:cs typeface="Times New Roman" panose="02020603050405020304" pitchFamily="18" charset="0"/>
              </a:rPr>
              <a:t> </a:t>
            </a:r>
            <a:r>
              <a:rPr lang="en-US" sz="4160" i="1" dirty="0" err="1">
                <a:latin typeface="Times New Roman" panose="02020603050405020304" pitchFamily="18" charset="0"/>
                <a:cs typeface="Times New Roman" panose="02020603050405020304" pitchFamily="18" charset="0"/>
              </a:rPr>
              <a:t>hai</a:t>
            </a:r>
            <a:r>
              <a:rPr lang="en-US" sz="4160" i="1" dirty="0">
                <a:latin typeface="Times New Roman" panose="02020603050405020304" pitchFamily="18" charset="0"/>
                <a:cs typeface="Times New Roman" panose="02020603050405020304" pitchFamily="18" charset="0"/>
              </a:rPr>
              <a:t> </a:t>
            </a:r>
            <a:r>
              <a:rPr lang="en-US" sz="4160" i="1" dirty="0" err="1">
                <a:latin typeface="Times New Roman" panose="02020603050405020304" pitchFamily="18" charset="0"/>
                <a:cs typeface="Times New Roman" panose="02020603050405020304" pitchFamily="18" charset="0"/>
              </a:rPr>
              <a:t>số</a:t>
            </a:r>
            <a:r>
              <a:rPr lang="en-US" sz="4160" i="1" dirty="0">
                <a:latin typeface="Times New Roman" panose="02020603050405020304" pitchFamily="18" charset="0"/>
                <a:cs typeface="Times New Roman" panose="02020603050405020304" pitchFamily="18" charset="0"/>
              </a:rPr>
              <a:t>, </a:t>
            </a:r>
            <a:r>
              <a:rPr lang="en-US" sz="4160" i="1" dirty="0" err="1">
                <a:latin typeface="Times New Roman" panose="02020603050405020304" pitchFamily="18" charset="0"/>
                <a:cs typeface="Times New Roman" panose="02020603050405020304" pitchFamily="18" charset="0"/>
              </a:rPr>
              <a:t>dấu</a:t>
            </a:r>
            <a:r>
              <a:rPr lang="en-US" sz="4160" i="1" dirty="0">
                <a:latin typeface="Times New Roman" panose="02020603050405020304" pitchFamily="18" charset="0"/>
                <a:cs typeface="Times New Roman" panose="02020603050405020304" pitchFamily="18" charset="0"/>
              </a:rPr>
              <a:t> </a:t>
            </a:r>
            <a:r>
              <a:rPr lang="en-US" sz="4160" i="1" dirty="0" err="1">
                <a:latin typeface="Times New Roman" panose="02020603050405020304" pitchFamily="18" charset="0"/>
                <a:cs typeface="Times New Roman" panose="02020603050405020304" pitchFamily="18" charset="0"/>
              </a:rPr>
              <a:t>gạch</a:t>
            </a:r>
            <a:r>
              <a:rPr lang="en-US" sz="4160" i="1" dirty="0">
                <a:latin typeface="Times New Roman" panose="02020603050405020304" pitchFamily="18" charset="0"/>
                <a:cs typeface="Times New Roman" panose="02020603050405020304" pitchFamily="18" charset="0"/>
              </a:rPr>
              <a:t> </a:t>
            </a:r>
            <a:r>
              <a:rPr lang="en-US" sz="4160" i="1" dirty="0" err="1">
                <a:latin typeface="Times New Roman" panose="02020603050405020304" pitchFamily="18" charset="0"/>
                <a:cs typeface="Times New Roman" panose="02020603050405020304" pitchFamily="18" charset="0"/>
              </a:rPr>
              <a:t>ngang</a:t>
            </a:r>
            <a:r>
              <a:rPr lang="en-US" sz="4160" i="1" dirty="0">
                <a:latin typeface="Times New Roman" panose="02020603050405020304" pitchFamily="18" charset="0"/>
                <a:cs typeface="Times New Roman" panose="02020603050405020304" pitchFamily="18" charset="0"/>
              </a:rPr>
              <a:t> </a:t>
            </a:r>
            <a:r>
              <a:rPr lang="en-US" sz="4160" i="1" dirty="0" err="1">
                <a:latin typeface="Times New Roman" panose="02020603050405020304" pitchFamily="18" charset="0"/>
                <a:cs typeface="Times New Roman" panose="02020603050405020304" pitchFamily="18" charset="0"/>
              </a:rPr>
              <a:t>thay</a:t>
            </a:r>
            <a:r>
              <a:rPr lang="en-US" sz="4160" i="1" dirty="0">
                <a:latin typeface="Times New Roman" panose="02020603050405020304" pitchFamily="18" charset="0"/>
                <a:cs typeface="Times New Roman" panose="02020603050405020304" pitchFamily="18" charset="0"/>
              </a:rPr>
              <a:t> </a:t>
            </a:r>
            <a:r>
              <a:rPr lang="en-US" sz="4160" i="1" dirty="0" err="1">
                <a:latin typeface="Times New Roman" panose="02020603050405020304" pitchFamily="18" charset="0"/>
                <a:cs typeface="Times New Roman" panose="02020603050405020304" pitchFamily="18" charset="0"/>
              </a:rPr>
              <a:t>cho</a:t>
            </a:r>
            <a:r>
              <a:rPr lang="en-US" sz="4160" i="1" dirty="0">
                <a:latin typeface="Times New Roman" panose="02020603050405020304" pitchFamily="18" charset="0"/>
                <a:cs typeface="Times New Roman" panose="02020603050405020304" pitchFamily="18" charset="0"/>
              </a:rPr>
              <a:t> </a:t>
            </a:r>
            <a:r>
              <a:rPr lang="en-US" sz="4160" i="1" dirty="0" err="1">
                <a:latin typeface="Times New Roman" panose="02020603050405020304" pitchFamily="18" charset="0"/>
                <a:cs typeface="Times New Roman" panose="02020603050405020304" pitchFamily="18" charset="0"/>
              </a:rPr>
              <a:t>dấu</a:t>
            </a:r>
            <a:r>
              <a:rPr lang="en-US" sz="4160" i="1" dirty="0">
                <a:latin typeface="Times New Roman" panose="02020603050405020304" pitchFamily="18" charset="0"/>
                <a:cs typeface="Times New Roman" panose="02020603050405020304" pitchFamily="18" charset="0"/>
              </a:rPr>
              <a:t> </a:t>
            </a:r>
            <a:r>
              <a:rPr lang="en-US" sz="4160" i="1" dirty="0" err="1">
                <a:latin typeface="Times New Roman" panose="02020603050405020304" pitchFamily="18" charset="0"/>
                <a:cs typeface="Times New Roman" panose="02020603050405020304" pitchFamily="18" charset="0"/>
              </a:rPr>
              <a:t>bằng</a:t>
            </a:r>
            <a:r>
              <a:rPr lang="en-US" sz="4160" i="1" dirty="0">
                <a:latin typeface="Times New Roman" panose="02020603050405020304" pitchFamily="18" charset="0"/>
                <a:cs typeface="Times New Roman" panose="02020603050405020304" pitchFamily="18" charset="0"/>
              </a:rPr>
              <a:t> )</a:t>
            </a:r>
          </a:p>
        </p:txBody>
      </p:sp>
      <p:sp>
        <p:nvSpPr>
          <p:cNvPr id="39" name="TextBox 38"/>
          <p:cNvSpPr txBox="1"/>
          <p:nvPr/>
        </p:nvSpPr>
        <p:spPr>
          <a:xfrm>
            <a:off x="315714" y="4617721"/>
            <a:ext cx="8770600" cy="1500667"/>
          </a:xfrm>
          <a:prstGeom prst="rect">
            <a:avLst/>
          </a:prstGeom>
          <a:noFill/>
        </p:spPr>
        <p:txBody>
          <a:bodyPr wrap="square" rtlCol="0">
            <a:spAutoFit/>
          </a:bodyPr>
          <a:lstStyle/>
          <a:p>
            <a:pPr lvl="1">
              <a:lnSpc>
                <a:spcPct val="110000"/>
              </a:lnSpc>
            </a:pPr>
            <a:r>
              <a:rPr lang="en-US" sz="4160" b="1" u="sng" dirty="0" err="1">
                <a:solidFill>
                  <a:srgbClr val="0070C0"/>
                </a:solidFill>
                <a:latin typeface="Times New Roman" panose="02020603050405020304" pitchFamily="18" charset="0"/>
                <a:cs typeface="Times New Roman" panose="02020603050405020304" pitchFamily="18" charset="0"/>
              </a:rPr>
              <a:t>Bước</a:t>
            </a:r>
            <a:r>
              <a:rPr lang="en-US" sz="4160" b="1" u="sng" dirty="0">
                <a:solidFill>
                  <a:srgbClr val="0070C0"/>
                </a:solidFill>
                <a:latin typeface="Times New Roman" panose="02020603050405020304" pitchFamily="18" charset="0"/>
                <a:cs typeface="Times New Roman" panose="02020603050405020304" pitchFamily="18" charset="0"/>
              </a:rPr>
              <a:t> 2:</a:t>
            </a:r>
            <a:r>
              <a:rPr lang="en-US" sz="4160" b="1" dirty="0">
                <a:solidFill>
                  <a:srgbClr val="0070C0"/>
                </a:solidFill>
                <a:latin typeface="Times New Roman" panose="02020603050405020304" pitchFamily="18" charset="0"/>
                <a:cs typeface="Times New Roman" panose="02020603050405020304" pitchFamily="18" charset="0"/>
              </a:rPr>
              <a:t> </a:t>
            </a:r>
            <a:r>
              <a:rPr lang="en-US" sz="4160" b="1" dirty="0" err="1">
                <a:solidFill>
                  <a:srgbClr val="FF0000"/>
                </a:solidFill>
                <a:latin typeface="Times New Roman" panose="02020603050405020304" pitchFamily="18" charset="0"/>
                <a:cs typeface="Times New Roman" panose="02020603050405020304" pitchFamily="18" charset="0"/>
              </a:rPr>
              <a:t>Tính</a:t>
            </a:r>
            <a:endParaRPr lang="en-US" sz="4160" b="1" dirty="0">
              <a:solidFill>
                <a:srgbClr val="FF0000"/>
              </a:solidFill>
              <a:latin typeface="Times New Roman" panose="02020603050405020304" pitchFamily="18" charset="0"/>
              <a:cs typeface="Times New Roman" panose="02020603050405020304" pitchFamily="18" charset="0"/>
            </a:endParaRPr>
          </a:p>
          <a:p>
            <a:pPr lvl="1">
              <a:lnSpc>
                <a:spcPct val="110000"/>
              </a:lnSpc>
            </a:pPr>
            <a:r>
              <a:rPr lang="en-US" sz="4160" b="1" dirty="0">
                <a:solidFill>
                  <a:srgbClr val="FF0000"/>
                </a:solidFill>
                <a:latin typeface="Times New Roman" panose="02020603050405020304" pitchFamily="18" charset="0"/>
                <a:cs typeface="Times New Roman" panose="02020603050405020304" pitchFamily="18" charset="0"/>
              </a:rPr>
              <a:t> 	        </a:t>
            </a:r>
            <a:r>
              <a:rPr lang="en-US" sz="4160" i="1" dirty="0">
                <a:latin typeface="Times New Roman" panose="02020603050405020304" pitchFamily="18" charset="0"/>
                <a:cs typeface="Times New Roman" panose="02020603050405020304" pitchFamily="18" charset="0"/>
              </a:rPr>
              <a:t>(</a:t>
            </a:r>
            <a:r>
              <a:rPr lang="en-US" sz="4160" i="1" dirty="0" err="1">
                <a:latin typeface="Times New Roman" panose="02020603050405020304" pitchFamily="18" charset="0"/>
                <a:cs typeface="Times New Roman" panose="02020603050405020304" pitchFamily="18" charset="0"/>
              </a:rPr>
              <a:t>Cộng</a:t>
            </a:r>
            <a:r>
              <a:rPr lang="en-US" sz="4160" i="1" dirty="0">
                <a:latin typeface="Times New Roman" panose="02020603050405020304" pitchFamily="18" charset="0"/>
                <a:cs typeface="Times New Roman" panose="02020603050405020304" pitchFamily="18" charset="0"/>
              </a:rPr>
              <a:t> </a:t>
            </a:r>
            <a:r>
              <a:rPr lang="en-US" sz="4160" i="1" dirty="0" err="1">
                <a:latin typeface="Times New Roman" panose="02020603050405020304" pitchFamily="18" charset="0"/>
                <a:cs typeface="Times New Roman" panose="02020603050405020304" pitchFamily="18" charset="0"/>
              </a:rPr>
              <a:t>từ</a:t>
            </a:r>
            <a:r>
              <a:rPr lang="en-US" sz="4160" i="1" dirty="0">
                <a:latin typeface="Times New Roman" panose="02020603050405020304" pitchFamily="18" charset="0"/>
                <a:cs typeface="Times New Roman" panose="02020603050405020304" pitchFamily="18" charset="0"/>
              </a:rPr>
              <a:t> </a:t>
            </a:r>
            <a:r>
              <a:rPr lang="en-US" sz="4160" i="1" dirty="0" err="1">
                <a:latin typeface="Times New Roman" panose="02020603050405020304" pitchFamily="18" charset="0"/>
                <a:cs typeface="Times New Roman" panose="02020603050405020304" pitchFamily="18" charset="0"/>
              </a:rPr>
              <a:t>phải</a:t>
            </a:r>
            <a:r>
              <a:rPr lang="en-US" sz="4160" i="1" dirty="0">
                <a:latin typeface="Times New Roman" panose="02020603050405020304" pitchFamily="18" charset="0"/>
                <a:cs typeface="Times New Roman" panose="02020603050405020304" pitchFamily="18" charset="0"/>
              </a:rPr>
              <a:t> sang </a:t>
            </a:r>
            <a:r>
              <a:rPr lang="en-US" sz="4160" i="1" dirty="0" err="1">
                <a:latin typeface="Times New Roman" panose="02020603050405020304" pitchFamily="18" charset="0"/>
                <a:cs typeface="Times New Roman" panose="02020603050405020304" pitchFamily="18" charset="0"/>
              </a:rPr>
              <a:t>trái</a:t>
            </a:r>
            <a:r>
              <a:rPr lang="en-US" sz="4160" i="1" dirty="0">
                <a:latin typeface="Times New Roman" panose="02020603050405020304" pitchFamily="18" charset="0"/>
                <a:cs typeface="Times New Roman" panose="02020603050405020304" pitchFamily="18" charset="0"/>
              </a:rPr>
              <a:t>)</a:t>
            </a:r>
            <a:endParaRPr lang="en-US" sz="416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17182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inVertical)">
                                      <p:cBhvr>
                                        <p:cTn id="13" dur="500"/>
                                        <p:tgtEl>
                                          <p:spTgt spid="2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arn(inVertical)">
                                      <p:cBhvr>
                                        <p:cTn id="19" dur="500"/>
                                        <p:tgtEl>
                                          <p:spTgt spid="2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arn(inVertical)">
                                      <p:cBhvr>
                                        <p:cTn id="22" dur="500"/>
                                        <p:tgtEl>
                                          <p:spTgt spid="2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arn(inVertical)">
                                      <p:cBhvr>
                                        <p:cTn id="25" dur="500"/>
                                        <p:tgtEl>
                                          <p:spTgt spid="26"/>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arn(inVertical)">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barn(inVertical)">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barn(inVertical)">
                                      <p:cBhvr>
                                        <p:cTn id="38" dur="500"/>
                                        <p:tgtEl>
                                          <p:spTgt spid="3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barn(inVertical)">
                                      <p:cBhvr>
                                        <p:cTn id="43" dur="500"/>
                                        <p:tgtEl>
                                          <p:spTgt spid="38"/>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barn(inVertical)">
                                      <p:cBhvr>
                                        <p:cTn id="4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21" grpId="0"/>
      <p:bldP spid="27" grpId="0" animBg="1"/>
      <p:bldP spid="24" grpId="0"/>
      <p:bldP spid="25" grpId="0"/>
      <p:bldP spid="28" grpId="0" animBg="1"/>
      <p:bldP spid="26" grpId="0"/>
      <p:bldP spid="38" grpId="0"/>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118093" y="80434"/>
            <a:ext cx="2123638" cy="646331"/>
            <a:chOff x="2341205" y="1411193"/>
            <a:chExt cx="2448361" cy="673228"/>
          </a:xfrm>
          <a:solidFill>
            <a:schemeClr val="accent6">
              <a:lumMod val="40000"/>
              <a:lumOff val="60000"/>
            </a:schemeClr>
          </a:solidFill>
        </p:grpSpPr>
        <p:sp>
          <p:nvSpPr>
            <p:cNvPr id="5" name="Rounded Rectangle 4"/>
            <p:cNvSpPr/>
            <p:nvPr/>
          </p:nvSpPr>
          <p:spPr>
            <a:xfrm>
              <a:off x="2341205" y="1460010"/>
              <a:ext cx="2377440" cy="572080"/>
            </a:xfrm>
            <a:prstGeom prst="roundRect">
              <a:avLst/>
            </a:prstGeom>
            <a:grpFill/>
            <a:ln>
              <a:solidFill>
                <a:srgbClr val="FBD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4" name="TextBox 23"/>
            <p:cNvSpPr txBox="1"/>
            <p:nvPr/>
          </p:nvSpPr>
          <p:spPr>
            <a:xfrm>
              <a:off x="2517985" y="1411193"/>
              <a:ext cx="2271581" cy="673228"/>
            </a:xfrm>
            <a:prstGeom prst="rect">
              <a:avLst/>
            </a:prstGeom>
            <a:grpFill/>
          </p:spPr>
          <p:txBody>
            <a:bodyPr wrap="square" rtlCol="0">
              <a:spAutoFit/>
            </a:bodyPr>
            <a:lstStyle/>
            <a:p>
              <a:r>
                <a:rPr lang="en-US" sz="3600" b="1" dirty="0">
                  <a:latin typeface="Arial-SGK-TV" pitchFamily="2" charset="0"/>
                  <a:cs typeface="Arial-SGK-TV" pitchFamily="2" charset="0"/>
                </a:rPr>
                <a:t>42 + 4 </a:t>
              </a:r>
            </a:p>
          </p:txBody>
        </p:sp>
      </p:grpSp>
      <p:grpSp>
        <p:nvGrpSpPr>
          <p:cNvPr id="7" name="Group 6"/>
          <p:cNvGrpSpPr/>
          <p:nvPr/>
        </p:nvGrpSpPr>
        <p:grpSpPr>
          <a:xfrm>
            <a:off x="2440930" y="96613"/>
            <a:ext cx="2200357" cy="646331"/>
            <a:chOff x="5200899" y="1389451"/>
            <a:chExt cx="2500639" cy="673228"/>
          </a:xfrm>
          <a:solidFill>
            <a:schemeClr val="accent6">
              <a:lumMod val="40000"/>
              <a:lumOff val="60000"/>
            </a:schemeClr>
          </a:solidFill>
        </p:grpSpPr>
        <p:sp>
          <p:nvSpPr>
            <p:cNvPr id="27" name="Rounded Rectangle 26"/>
            <p:cNvSpPr/>
            <p:nvPr/>
          </p:nvSpPr>
          <p:spPr>
            <a:xfrm>
              <a:off x="5200899" y="1423173"/>
              <a:ext cx="2377440" cy="5720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5" name="TextBox 24"/>
            <p:cNvSpPr txBox="1"/>
            <p:nvPr/>
          </p:nvSpPr>
          <p:spPr>
            <a:xfrm>
              <a:off x="5429958" y="1389451"/>
              <a:ext cx="2271580" cy="673228"/>
            </a:xfrm>
            <a:prstGeom prst="rect">
              <a:avLst/>
            </a:prstGeom>
            <a:grpFill/>
          </p:spPr>
          <p:txBody>
            <a:bodyPr wrap="square" rtlCol="0">
              <a:spAutoFit/>
            </a:bodyPr>
            <a:lstStyle/>
            <a:p>
              <a:r>
                <a:rPr lang="en-US" sz="3600" b="1" dirty="0">
                  <a:latin typeface="Arial-SGK-TV" pitchFamily="2" charset="0"/>
                  <a:cs typeface="Arial-SGK-TV" pitchFamily="2" charset="0"/>
                </a:rPr>
                <a:t>73 + 6 </a:t>
              </a:r>
            </a:p>
          </p:txBody>
        </p:sp>
      </p:grpSp>
      <p:grpSp>
        <p:nvGrpSpPr>
          <p:cNvPr id="8" name="Group 7"/>
          <p:cNvGrpSpPr/>
          <p:nvPr/>
        </p:nvGrpSpPr>
        <p:grpSpPr>
          <a:xfrm>
            <a:off x="4889809" y="96613"/>
            <a:ext cx="2131527" cy="646331"/>
            <a:chOff x="7929129" y="1402882"/>
            <a:chExt cx="2481671" cy="673228"/>
          </a:xfrm>
        </p:grpSpPr>
        <p:sp>
          <p:nvSpPr>
            <p:cNvPr id="28" name="Rounded Rectangle 27"/>
            <p:cNvSpPr/>
            <p:nvPr/>
          </p:nvSpPr>
          <p:spPr>
            <a:xfrm>
              <a:off x="7929129" y="1441232"/>
              <a:ext cx="2377440" cy="57208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6" name="TextBox 25"/>
            <p:cNvSpPr txBox="1"/>
            <p:nvPr/>
          </p:nvSpPr>
          <p:spPr>
            <a:xfrm>
              <a:off x="8139219" y="1402882"/>
              <a:ext cx="2271581" cy="673228"/>
            </a:xfrm>
            <a:prstGeom prst="rect">
              <a:avLst/>
            </a:prstGeom>
            <a:noFill/>
          </p:spPr>
          <p:txBody>
            <a:bodyPr wrap="square" rtlCol="0">
              <a:spAutoFit/>
            </a:bodyPr>
            <a:lstStyle/>
            <a:p>
              <a:r>
                <a:rPr lang="en-US" sz="3600" b="1" dirty="0">
                  <a:latin typeface="Arial-SGK-TV" pitchFamily="2" charset="0"/>
                  <a:cs typeface="Arial-SGK-TV" pitchFamily="2" charset="0"/>
                </a:rPr>
                <a:t>34 + 5 </a:t>
              </a:r>
            </a:p>
          </p:txBody>
        </p:sp>
      </p:grpSp>
      <p:sp>
        <p:nvSpPr>
          <p:cNvPr id="2054" name="Rectangle 2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721475"/>
            <a:ext cx="9479973" cy="6451198"/>
          </a:xfrm>
          <a:prstGeom prst="rect">
            <a:avLst/>
          </a:prstGeom>
        </p:spPr>
      </p:pic>
      <p:sp>
        <p:nvSpPr>
          <p:cNvPr id="55" name="TextBox 54"/>
          <p:cNvSpPr txBox="1"/>
          <p:nvPr/>
        </p:nvSpPr>
        <p:spPr>
          <a:xfrm>
            <a:off x="-46234" y="2723311"/>
            <a:ext cx="2938625" cy="584775"/>
          </a:xfrm>
          <a:prstGeom prst="rect">
            <a:avLst/>
          </a:prstGeom>
          <a:noFill/>
        </p:spPr>
        <p:txBody>
          <a:bodyPr wrap="none" rtlCol="0">
            <a:spAutoFit/>
          </a:bodyPr>
          <a:lstStyle/>
          <a:p>
            <a:r>
              <a:rPr lang="en-US" sz="3200">
                <a:solidFill>
                  <a:srgbClr val="FF0000"/>
                </a:solidFill>
                <a:latin typeface="Times New Roman" panose="02020603050405020304" pitchFamily="18" charset="0"/>
                <a:cs typeface="Times New Roman" panose="02020603050405020304" pitchFamily="18" charset="0"/>
              </a:rPr>
              <a:t>Bước 1: Đặt tính</a:t>
            </a:r>
          </a:p>
        </p:txBody>
      </p:sp>
      <p:sp>
        <p:nvSpPr>
          <p:cNvPr id="57" name="Text Box 2"/>
          <p:cNvSpPr txBox="1">
            <a:spLocks noChangeArrowheads="1"/>
          </p:cNvSpPr>
          <p:nvPr/>
        </p:nvSpPr>
        <p:spPr bwMode="auto">
          <a:xfrm>
            <a:off x="3516554" y="2428215"/>
            <a:ext cx="349187" cy="442468"/>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600" b="1">
                <a:solidFill>
                  <a:schemeClr val="bg1">
                    <a:lumMod val="95000"/>
                  </a:schemeClr>
                </a:solidFill>
                <a:latin typeface="HP001 4 hàng" panose="020B0603050302020204" pitchFamily="34" charset="0"/>
                <a:ea typeface="Calibri" panose="020F0502020204030204" pitchFamily="34" charset="0"/>
                <a:cs typeface="Times New Roman" panose="02020603050405020304" pitchFamily="18" charset="0"/>
              </a:rPr>
              <a:t>4</a:t>
            </a:r>
            <a:r>
              <a:rPr lang="en-US" sz="3600" b="1" smtClean="0">
                <a:solidFill>
                  <a:schemeClr val="bg1">
                    <a:lumMod val="95000"/>
                  </a:schemeClr>
                </a:solidFill>
                <a:effectLst/>
                <a:latin typeface="HP001 4 hàng" panose="020B0603050302020204" pitchFamily="34" charset="0"/>
                <a:ea typeface="Calibri" panose="020F0502020204030204" pitchFamily="34" charset="0"/>
                <a:cs typeface="Times New Roman" panose="02020603050405020304" pitchFamily="18" charset="0"/>
              </a:rPr>
              <a:t>   </a:t>
            </a:r>
            <a:endParaRPr lang="en-US" sz="3600" b="1">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8" name="Text Box 2"/>
          <p:cNvSpPr txBox="1">
            <a:spLocks noChangeArrowheads="1"/>
          </p:cNvSpPr>
          <p:nvPr/>
        </p:nvSpPr>
        <p:spPr bwMode="auto">
          <a:xfrm>
            <a:off x="3905353" y="3217473"/>
            <a:ext cx="515938" cy="442468"/>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600" b="1">
                <a:solidFill>
                  <a:schemeClr val="bg1">
                    <a:lumMod val="95000"/>
                  </a:schemeClr>
                </a:solidFill>
                <a:latin typeface="HP001 4 hàng" panose="020B0603050302020204" pitchFamily="34" charset="0"/>
                <a:ea typeface="Calibri" panose="020F0502020204030204" pitchFamily="34" charset="0"/>
                <a:cs typeface="Times New Roman" panose="02020603050405020304" pitchFamily="18" charset="0"/>
              </a:rPr>
              <a:t>4</a:t>
            </a:r>
            <a:r>
              <a:rPr lang="en-US" sz="3600" b="1" smtClean="0">
                <a:solidFill>
                  <a:schemeClr val="bg1">
                    <a:lumMod val="95000"/>
                  </a:schemeClr>
                </a:solidFill>
                <a:effectLst/>
                <a:latin typeface="HP001 4 hàng" panose="020B0603050302020204" pitchFamily="34" charset="0"/>
                <a:ea typeface="Calibri" panose="020F0502020204030204" pitchFamily="34" charset="0"/>
                <a:cs typeface="Times New Roman" panose="02020603050405020304" pitchFamily="18" charset="0"/>
              </a:rPr>
              <a:t>   </a:t>
            </a:r>
            <a:endParaRPr lang="en-US" sz="3600" b="1">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9" name="Text Box 2"/>
          <p:cNvSpPr txBox="1">
            <a:spLocks noChangeArrowheads="1"/>
          </p:cNvSpPr>
          <p:nvPr/>
        </p:nvSpPr>
        <p:spPr bwMode="auto">
          <a:xfrm>
            <a:off x="3921740" y="2428215"/>
            <a:ext cx="284106" cy="402084"/>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600" b="1">
                <a:solidFill>
                  <a:schemeClr val="bg1">
                    <a:lumMod val="95000"/>
                  </a:schemeClr>
                </a:solidFill>
                <a:latin typeface="HP001 4 hàng" panose="020B0603050302020204" pitchFamily="34" charset="0"/>
                <a:ea typeface="Calibri" panose="020F0502020204030204" pitchFamily="34" charset="0"/>
                <a:cs typeface="Times New Roman" panose="02020603050405020304" pitchFamily="18" charset="0"/>
              </a:rPr>
              <a:t>2</a:t>
            </a:r>
            <a:r>
              <a:rPr lang="en-US" sz="3600" b="1" smtClean="0">
                <a:solidFill>
                  <a:schemeClr val="bg1">
                    <a:lumMod val="95000"/>
                  </a:schemeClr>
                </a:solidFill>
                <a:effectLst/>
                <a:latin typeface="HP001 4 hàng" panose="020B0603050302020204" pitchFamily="34" charset="0"/>
                <a:ea typeface="Calibri" panose="020F0502020204030204" pitchFamily="34" charset="0"/>
                <a:cs typeface="Times New Roman" panose="02020603050405020304" pitchFamily="18" charset="0"/>
              </a:rPr>
              <a:t>   </a:t>
            </a:r>
            <a:endParaRPr lang="en-US" sz="3600" b="1">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0" name="Text Box 2"/>
          <p:cNvSpPr txBox="1">
            <a:spLocks noChangeArrowheads="1"/>
          </p:cNvSpPr>
          <p:nvPr/>
        </p:nvSpPr>
        <p:spPr bwMode="auto">
          <a:xfrm>
            <a:off x="3318623" y="2776003"/>
            <a:ext cx="349187" cy="442468"/>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000" b="1">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000" b="1">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p:cNvCxnSpPr/>
          <p:nvPr/>
        </p:nvCxnSpPr>
        <p:spPr>
          <a:xfrm>
            <a:off x="3433489" y="3878335"/>
            <a:ext cx="86450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Text Box 2"/>
          <p:cNvSpPr txBox="1">
            <a:spLocks noChangeArrowheads="1"/>
          </p:cNvSpPr>
          <p:nvPr/>
        </p:nvSpPr>
        <p:spPr bwMode="auto">
          <a:xfrm>
            <a:off x="5709861" y="2444426"/>
            <a:ext cx="360125" cy="700543"/>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600" b="1">
                <a:solidFill>
                  <a:schemeClr val="bg1">
                    <a:lumMod val="95000"/>
                  </a:schemeClr>
                </a:solidFill>
                <a:latin typeface="HP001 4 hàng" panose="020B0603050302020204" pitchFamily="34" charset="0"/>
                <a:ea typeface="Calibri" panose="020F0502020204030204" pitchFamily="34" charset="0"/>
                <a:cs typeface="Times New Roman" panose="02020603050405020304" pitchFamily="18" charset="0"/>
              </a:rPr>
              <a:t>3</a:t>
            </a:r>
            <a:r>
              <a:rPr lang="en-US" sz="3600" b="1" smtClean="0">
                <a:solidFill>
                  <a:schemeClr val="bg1">
                    <a:lumMod val="95000"/>
                  </a:schemeClr>
                </a:solidFill>
                <a:effectLst/>
                <a:latin typeface="HP001 4 hàng" panose="020B0603050302020204" pitchFamily="34" charset="0"/>
                <a:ea typeface="Calibri" panose="020F0502020204030204" pitchFamily="34" charset="0"/>
                <a:cs typeface="Times New Roman" panose="02020603050405020304" pitchFamily="18" charset="0"/>
              </a:rPr>
              <a:t>   </a:t>
            </a:r>
            <a:endParaRPr lang="en-US" sz="3600" b="1">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3" name="Text Box 2"/>
          <p:cNvSpPr txBox="1">
            <a:spLocks noChangeArrowheads="1"/>
          </p:cNvSpPr>
          <p:nvPr/>
        </p:nvSpPr>
        <p:spPr bwMode="auto">
          <a:xfrm>
            <a:off x="5282263" y="2450468"/>
            <a:ext cx="349187" cy="442468"/>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600" b="1">
                <a:solidFill>
                  <a:schemeClr val="bg1">
                    <a:lumMod val="95000"/>
                  </a:schemeClr>
                </a:solidFill>
                <a:effectLst/>
                <a:latin typeface="HP001 4 hàng" panose="020B0603050302020204" pitchFamily="34" charset="0"/>
                <a:ea typeface="Calibri" panose="020F0502020204030204" pitchFamily="34" charset="0"/>
                <a:cs typeface="Times New Roman" panose="02020603050405020304" pitchFamily="18" charset="0"/>
              </a:rPr>
              <a:t>7   </a:t>
            </a:r>
            <a:endParaRPr lang="en-US" sz="3600" b="1">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4" name="Text Box 2"/>
          <p:cNvSpPr txBox="1">
            <a:spLocks noChangeArrowheads="1"/>
          </p:cNvSpPr>
          <p:nvPr/>
        </p:nvSpPr>
        <p:spPr bwMode="auto">
          <a:xfrm>
            <a:off x="5722271" y="3207327"/>
            <a:ext cx="211797" cy="423512"/>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600" b="1">
                <a:solidFill>
                  <a:schemeClr val="bg1">
                    <a:lumMod val="95000"/>
                  </a:schemeClr>
                </a:solidFill>
                <a:latin typeface="HP001 4 hàng" panose="020B0603050302020204" pitchFamily="34" charset="0"/>
                <a:ea typeface="Calibri" panose="020F0502020204030204" pitchFamily="34" charset="0"/>
                <a:cs typeface="Times New Roman" panose="02020603050405020304" pitchFamily="18" charset="0"/>
              </a:rPr>
              <a:t>6</a:t>
            </a:r>
            <a:r>
              <a:rPr lang="en-US" sz="3600" b="1" smtClean="0">
                <a:solidFill>
                  <a:schemeClr val="bg1">
                    <a:lumMod val="95000"/>
                  </a:schemeClr>
                </a:solidFill>
                <a:effectLst/>
                <a:latin typeface="HP001 4 hàng" panose="020B0603050302020204" pitchFamily="34" charset="0"/>
                <a:ea typeface="Calibri" panose="020F0502020204030204" pitchFamily="34" charset="0"/>
                <a:cs typeface="Times New Roman" panose="02020603050405020304" pitchFamily="18" charset="0"/>
              </a:rPr>
              <a:t>   </a:t>
            </a:r>
            <a:endParaRPr lang="en-US" sz="3600" b="1">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5" name="Text Box 2"/>
          <p:cNvSpPr txBox="1">
            <a:spLocks noChangeArrowheads="1"/>
          </p:cNvSpPr>
          <p:nvPr/>
        </p:nvSpPr>
        <p:spPr bwMode="auto">
          <a:xfrm>
            <a:off x="5084332" y="2767864"/>
            <a:ext cx="349187" cy="432536"/>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000" b="1">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000" b="1">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 Box 2"/>
          <p:cNvSpPr txBox="1">
            <a:spLocks noChangeArrowheads="1"/>
          </p:cNvSpPr>
          <p:nvPr/>
        </p:nvSpPr>
        <p:spPr bwMode="auto">
          <a:xfrm>
            <a:off x="6837452" y="2776003"/>
            <a:ext cx="349187" cy="422597"/>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000" b="1">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000" b="1">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 Box 2"/>
          <p:cNvSpPr txBox="1">
            <a:spLocks noChangeArrowheads="1"/>
          </p:cNvSpPr>
          <p:nvPr/>
        </p:nvSpPr>
        <p:spPr bwMode="auto">
          <a:xfrm>
            <a:off x="7478960" y="2433273"/>
            <a:ext cx="282809" cy="433960"/>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600" b="1">
                <a:solidFill>
                  <a:schemeClr val="bg1">
                    <a:lumMod val="95000"/>
                  </a:schemeClr>
                </a:solidFill>
                <a:effectLst/>
                <a:latin typeface="HP001 4 hàng" panose="020B0603050302020204" pitchFamily="34" charset="0"/>
                <a:ea typeface="Calibri" panose="020F0502020204030204" pitchFamily="34" charset="0"/>
                <a:cs typeface="Times New Roman" panose="02020603050405020304" pitchFamily="18" charset="0"/>
              </a:rPr>
              <a:t>4   </a:t>
            </a:r>
            <a:endParaRPr lang="en-US" sz="3600" b="1">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 name="Text Box 2"/>
          <p:cNvSpPr txBox="1">
            <a:spLocks noChangeArrowheads="1"/>
          </p:cNvSpPr>
          <p:nvPr/>
        </p:nvSpPr>
        <p:spPr bwMode="auto">
          <a:xfrm>
            <a:off x="7047972" y="2431703"/>
            <a:ext cx="349187" cy="430472"/>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600" b="1">
                <a:solidFill>
                  <a:schemeClr val="bg1">
                    <a:lumMod val="95000"/>
                  </a:schemeClr>
                </a:solidFill>
                <a:latin typeface="HP001 4 hàng" panose="020B0603050302020204" pitchFamily="34" charset="0"/>
                <a:ea typeface="Calibri" panose="020F0502020204030204" pitchFamily="34" charset="0"/>
                <a:cs typeface="Times New Roman" panose="02020603050405020304" pitchFamily="18" charset="0"/>
              </a:rPr>
              <a:t>3</a:t>
            </a:r>
            <a:r>
              <a:rPr lang="en-US" sz="3600" b="1" smtClean="0">
                <a:solidFill>
                  <a:schemeClr val="bg1">
                    <a:lumMod val="95000"/>
                  </a:schemeClr>
                </a:solidFill>
                <a:effectLst/>
                <a:latin typeface="HP001 4 hàng" panose="020B0603050302020204" pitchFamily="34" charset="0"/>
                <a:ea typeface="Calibri" panose="020F0502020204030204" pitchFamily="34" charset="0"/>
                <a:cs typeface="Times New Roman" panose="02020603050405020304" pitchFamily="18" charset="0"/>
              </a:rPr>
              <a:t>   </a:t>
            </a:r>
            <a:endParaRPr lang="en-US" sz="3600" b="1">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9" name="Text Box 2"/>
          <p:cNvSpPr txBox="1">
            <a:spLocks noChangeArrowheads="1"/>
          </p:cNvSpPr>
          <p:nvPr/>
        </p:nvSpPr>
        <p:spPr bwMode="auto">
          <a:xfrm>
            <a:off x="7464127" y="3207327"/>
            <a:ext cx="349187" cy="442468"/>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600" b="1">
                <a:solidFill>
                  <a:schemeClr val="bg1">
                    <a:lumMod val="95000"/>
                  </a:schemeClr>
                </a:solidFill>
                <a:latin typeface="HP001 4 hàng" panose="020B0603050302020204" pitchFamily="34" charset="0"/>
                <a:ea typeface="Calibri" panose="020F0502020204030204" pitchFamily="34" charset="0"/>
                <a:cs typeface="Times New Roman" panose="02020603050405020304" pitchFamily="18" charset="0"/>
              </a:rPr>
              <a:t>5</a:t>
            </a:r>
            <a:r>
              <a:rPr lang="en-US" sz="3600" b="1" smtClean="0">
                <a:solidFill>
                  <a:schemeClr val="bg1">
                    <a:lumMod val="95000"/>
                  </a:schemeClr>
                </a:solidFill>
                <a:effectLst/>
                <a:latin typeface="HP001 4 hàng" panose="020B0603050302020204" pitchFamily="34" charset="0"/>
                <a:ea typeface="Calibri" panose="020F0502020204030204" pitchFamily="34" charset="0"/>
                <a:cs typeface="Times New Roman" panose="02020603050405020304" pitchFamily="18" charset="0"/>
              </a:rPr>
              <a:t>   </a:t>
            </a:r>
            <a:endParaRPr lang="en-US" sz="3600" b="1">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2" name="Straight Connector 111"/>
          <p:cNvCxnSpPr/>
          <p:nvPr/>
        </p:nvCxnSpPr>
        <p:spPr>
          <a:xfrm>
            <a:off x="5199198" y="3878335"/>
            <a:ext cx="86450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6975873" y="3878335"/>
            <a:ext cx="86450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4" name="Text Box 2"/>
          <p:cNvSpPr txBox="1">
            <a:spLocks noChangeArrowheads="1"/>
          </p:cNvSpPr>
          <p:nvPr/>
        </p:nvSpPr>
        <p:spPr bwMode="auto">
          <a:xfrm>
            <a:off x="3335690" y="1634528"/>
            <a:ext cx="1987969" cy="442468"/>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600" b="1">
                <a:solidFill>
                  <a:schemeClr val="bg1">
                    <a:lumMod val="95000"/>
                  </a:schemeClr>
                </a:solidFill>
                <a:effectLst/>
                <a:latin typeface="HP001 4 hàng" panose="020B0603050302020204" pitchFamily="34" charset="0"/>
                <a:ea typeface="Calibri" panose="020F0502020204030204" pitchFamily="34" charset="0"/>
                <a:cs typeface="Times New Roman" panose="02020603050405020304" pitchFamily="18" charset="0"/>
              </a:rPr>
              <a:t>Bài </a:t>
            </a:r>
            <a:r>
              <a:rPr lang="en-US" sz="3600" b="1">
                <a:solidFill>
                  <a:schemeClr val="bg1">
                    <a:lumMod val="95000"/>
                  </a:schemeClr>
                </a:solidFill>
                <a:latin typeface="HP001 4 hàng" panose="020B0603050302020204" pitchFamily="34" charset="0"/>
                <a:ea typeface="Calibri" panose="020F0502020204030204" pitchFamily="34" charset="0"/>
                <a:cs typeface="Times New Roman" panose="02020603050405020304" pitchFamily="18" charset="0"/>
              </a:rPr>
              <a:t>1</a:t>
            </a:r>
            <a:r>
              <a:rPr lang="en-US" sz="3600" b="1" smtClean="0">
                <a:solidFill>
                  <a:schemeClr val="bg1">
                    <a:lumMod val="95000"/>
                  </a:schemeClr>
                </a:solidFill>
                <a:effectLst/>
                <a:latin typeface="HP001 4 hàng" panose="020B0603050302020204" pitchFamily="34" charset="0"/>
                <a:ea typeface="Calibri" panose="020F0502020204030204" pitchFamily="34" charset="0"/>
                <a:cs typeface="Times New Roman" panose="02020603050405020304" pitchFamily="18" charset="0"/>
              </a:rPr>
              <a:t>:   </a:t>
            </a:r>
            <a:endParaRPr lang="en-US" sz="360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5" name="TextBox 114"/>
          <p:cNvSpPr txBox="1"/>
          <p:nvPr/>
        </p:nvSpPr>
        <p:spPr>
          <a:xfrm>
            <a:off x="-40394" y="3879574"/>
            <a:ext cx="2371740" cy="584775"/>
          </a:xfrm>
          <a:prstGeom prst="rect">
            <a:avLst/>
          </a:prstGeom>
          <a:noFill/>
        </p:spPr>
        <p:txBody>
          <a:bodyPr wrap="none" rtlCol="0">
            <a:spAutoFit/>
          </a:bodyPr>
          <a:lstStyle/>
          <a:p>
            <a:r>
              <a:rPr lang="en-US" sz="3200">
                <a:solidFill>
                  <a:srgbClr val="FF0000"/>
                </a:solidFill>
                <a:latin typeface="Times New Roman" panose="02020603050405020304" pitchFamily="18" charset="0"/>
                <a:cs typeface="Times New Roman" panose="02020603050405020304" pitchFamily="18" charset="0"/>
              </a:rPr>
              <a:t>Bước </a:t>
            </a:r>
            <a:r>
              <a:rPr lang="en-US" sz="3200" smtClean="0">
                <a:solidFill>
                  <a:srgbClr val="FF0000"/>
                </a:solidFill>
                <a:latin typeface="Times New Roman" panose="02020603050405020304" pitchFamily="18" charset="0"/>
                <a:cs typeface="Times New Roman" panose="02020603050405020304" pitchFamily="18" charset="0"/>
              </a:rPr>
              <a:t>2: </a:t>
            </a:r>
            <a:r>
              <a:rPr lang="en-US" sz="3200">
                <a:solidFill>
                  <a:srgbClr val="FF0000"/>
                </a:solidFill>
                <a:latin typeface="Times New Roman" panose="02020603050405020304" pitchFamily="18" charset="0"/>
                <a:cs typeface="Times New Roman" panose="02020603050405020304" pitchFamily="18" charset="0"/>
              </a:rPr>
              <a:t>T</a:t>
            </a:r>
            <a:r>
              <a:rPr lang="en-US" sz="3200" smtClean="0">
                <a:solidFill>
                  <a:srgbClr val="FF0000"/>
                </a:solidFill>
                <a:latin typeface="Times New Roman" panose="02020603050405020304" pitchFamily="18" charset="0"/>
                <a:cs typeface="Times New Roman" panose="02020603050405020304" pitchFamily="18" charset="0"/>
              </a:rPr>
              <a:t>ính</a:t>
            </a:r>
            <a:endParaRPr lang="en-US" sz="3200">
              <a:solidFill>
                <a:srgbClr val="FF0000"/>
              </a:solidFill>
              <a:latin typeface="Times New Roman" panose="02020603050405020304" pitchFamily="18" charset="0"/>
              <a:cs typeface="Times New Roman" panose="02020603050405020304" pitchFamily="18" charset="0"/>
            </a:endParaRPr>
          </a:p>
        </p:txBody>
      </p:sp>
      <p:sp>
        <p:nvSpPr>
          <p:cNvPr id="116" name="Text Box 2"/>
          <p:cNvSpPr txBox="1">
            <a:spLocks noChangeArrowheads="1"/>
          </p:cNvSpPr>
          <p:nvPr/>
        </p:nvSpPr>
        <p:spPr bwMode="auto">
          <a:xfrm>
            <a:off x="3501971" y="4018013"/>
            <a:ext cx="349187" cy="463106"/>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600" b="1">
                <a:solidFill>
                  <a:schemeClr val="bg1">
                    <a:lumMod val="95000"/>
                  </a:schemeClr>
                </a:solidFill>
                <a:latin typeface="HP001 4 hàng" panose="020B0603050302020204" pitchFamily="34" charset="0"/>
                <a:ea typeface="Calibri" panose="020F0502020204030204" pitchFamily="34" charset="0"/>
                <a:cs typeface="Times New Roman" panose="02020603050405020304" pitchFamily="18" charset="0"/>
              </a:rPr>
              <a:t>4</a:t>
            </a:r>
            <a:r>
              <a:rPr lang="en-US" sz="3600" b="1" smtClean="0">
                <a:solidFill>
                  <a:schemeClr val="bg1">
                    <a:lumMod val="95000"/>
                  </a:schemeClr>
                </a:solidFill>
                <a:effectLst/>
                <a:latin typeface="HP001 4 hàng" panose="020B0603050302020204" pitchFamily="34" charset="0"/>
                <a:ea typeface="Calibri" panose="020F0502020204030204" pitchFamily="34" charset="0"/>
                <a:cs typeface="Times New Roman" panose="02020603050405020304" pitchFamily="18" charset="0"/>
              </a:rPr>
              <a:t>   </a:t>
            </a:r>
            <a:endParaRPr lang="en-US" sz="360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7" name="Text Box 2"/>
          <p:cNvSpPr txBox="1">
            <a:spLocks noChangeArrowheads="1"/>
          </p:cNvSpPr>
          <p:nvPr/>
        </p:nvSpPr>
        <p:spPr bwMode="auto">
          <a:xfrm>
            <a:off x="3921740" y="4018013"/>
            <a:ext cx="694802" cy="442468"/>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600" b="1" smtClean="0">
                <a:solidFill>
                  <a:schemeClr val="bg1">
                    <a:lumMod val="95000"/>
                  </a:schemeClr>
                </a:solidFill>
                <a:effectLst/>
                <a:latin typeface="HP001 4 hàng" panose="020B0603050302020204" pitchFamily="34" charset="0"/>
                <a:ea typeface="Calibri" panose="020F0502020204030204" pitchFamily="34" charset="0"/>
                <a:cs typeface="Times New Roman" panose="02020603050405020304" pitchFamily="18" charset="0"/>
              </a:rPr>
              <a:t>6</a:t>
            </a:r>
            <a:endParaRPr lang="en-US" sz="360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8" name="Text Box 2"/>
          <p:cNvSpPr txBox="1">
            <a:spLocks noChangeArrowheads="1"/>
          </p:cNvSpPr>
          <p:nvPr/>
        </p:nvSpPr>
        <p:spPr bwMode="auto">
          <a:xfrm>
            <a:off x="5702108" y="4018013"/>
            <a:ext cx="349187" cy="442468"/>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600" b="1">
                <a:solidFill>
                  <a:schemeClr val="bg1">
                    <a:lumMod val="95000"/>
                  </a:schemeClr>
                </a:solidFill>
                <a:latin typeface="HP001 4 hàng" panose="020B0603050302020204" pitchFamily="34" charset="0"/>
                <a:ea typeface="Calibri" panose="020F0502020204030204" pitchFamily="34" charset="0"/>
                <a:cs typeface="Times New Roman" panose="02020603050405020304" pitchFamily="18" charset="0"/>
              </a:rPr>
              <a:t>9</a:t>
            </a:r>
            <a:r>
              <a:rPr lang="en-US" sz="3600" b="1" smtClean="0">
                <a:solidFill>
                  <a:schemeClr val="bg1">
                    <a:lumMod val="95000"/>
                  </a:schemeClr>
                </a:solidFill>
                <a:effectLst/>
                <a:latin typeface="HP001 4 hàng" panose="020B0603050302020204" pitchFamily="34" charset="0"/>
                <a:ea typeface="Calibri" panose="020F0502020204030204" pitchFamily="34" charset="0"/>
                <a:cs typeface="Times New Roman" panose="02020603050405020304" pitchFamily="18" charset="0"/>
              </a:rPr>
              <a:t>   </a:t>
            </a:r>
            <a:endParaRPr lang="en-US" sz="360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9" name="Text Box 2"/>
          <p:cNvSpPr txBox="1">
            <a:spLocks noChangeArrowheads="1"/>
          </p:cNvSpPr>
          <p:nvPr/>
        </p:nvSpPr>
        <p:spPr bwMode="auto">
          <a:xfrm>
            <a:off x="5291169" y="4021978"/>
            <a:ext cx="349187" cy="442468"/>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600" b="1">
                <a:solidFill>
                  <a:schemeClr val="bg1">
                    <a:lumMod val="95000"/>
                  </a:schemeClr>
                </a:solidFill>
                <a:effectLst/>
                <a:latin typeface="HP001 4 hàng" panose="020B0603050302020204" pitchFamily="34" charset="0"/>
                <a:ea typeface="Calibri" panose="020F0502020204030204" pitchFamily="34" charset="0"/>
                <a:cs typeface="Times New Roman" panose="02020603050405020304" pitchFamily="18" charset="0"/>
              </a:rPr>
              <a:t>7   </a:t>
            </a:r>
            <a:endParaRPr lang="en-US" sz="360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0" name="Text Box 2"/>
          <p:cNvSpPr txBox="1">
            <a:spLocks noChangeArrowheads="1"/>
          </p:cNvSpPr>
          <p:nvPr/>
        </p:nvSpPr>
        <p:spPr bwMode="auto">
          <a:xfrm>
            <a:off x="7464127" y="4008518"/>
            <a:ext cx="349187" cy="442468"/>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600" b="1">
                <a:solidFill>
                  <a:schemeClr val="bg1">
                    <a:lumMod val="95000"/>
                  </a:schemeClr>
                </a:solidFill>
                <a:effectLst/>
                <a:latin typeface="HP001 4 hàng" panose="020B0603050302020204" pitchFamily="34" charset="0"/>
                <a:ea typeface="Calibri" panose="020F0502020204030204" pitchFamily="34" charset="0"/>
                <a:cs typeface="Times New Roman" panose="02020603050405020304" pitchFamily="18" charset="0"/>
              </a:rPr>
              <a:t>9   </a:t>
            </a:r>
            <a:endParaRPr lang="en-US" sz="360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 Box 2"/>
          <p:cNvSpPr txBox="1">
            <a:spLocks noChangeArrowheads="1"/>
          </p:cNvSpPr>
          <p:nvPr/>
        </p:nvSpPr>
        <p:spPr bwMode="auto">
          <a:xfrm>
            <a:off x="7058938" y="3989889"/>
            <a:ext cx="349187" cy="456752"/>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600" b="1">
                <a:solidFill>
                  <a:schemeClr val="bg1">
                    <a:lumMod val="95000"/>
                  </a:schemeClr>
                </a:solidFill>
                <a:latin typeface="HP001 4 hàng" panose="020B0603050302020204" pitchFamily="34" charset="0"/>
                <a:ea typeface="Calibri" panose="020F0502020204030204" pitchFamily="34" charset="0"/>
                <a:cs typeface="Times New Roman" panose="02020603050405020304" pitchFamily="18" charset="0"/>
              </a:rPr>
              <a:t>3</a:t>
            </a:r>
            <a:r>
              <a:rPr lang="en-US" sz="3600" b="1" smtClean="0">
                <a:solidFill>
                  <a:schemeClr val="bg1">
                    <a:lumMod val="95000"/>
                  </a:schemeClr>
                </a:solidFill>
                <a:effectLst/>
                <a:latin typeface="HP001 4 hàng" panose="020B0603050302020204" pitchFamily="34" charset="0"/>
                <a:ea typeface="Calibri" panose="020F0502020204030204" pitchFamily="34" charset="0"/>
                <a:cs typeface="Times New Roman" panose="02020603050405020304" pitchFamily="18" charset="0"/>
              </a:rPr>
              <a:t>   </a:t>
            </a:r>
            <a:endParaRPr lang="en-US" sz="360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8" name="Straight Arrow Connector 127"/>
          <p:cNvCxnSpPr/>
          <p:nvPr/>
        </p:nvCxnSpPr>
        <p:spPr>
          <a:xfrm>
            <a:off x="2745734" y="4211550"/>
            <a:ext cx="43091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9" name="Left Brace 128"/>
          <p:cNvSpPr/>
          <p:nvPr/>
        </p:nvSpPr>
        <p:spPr>
          <a:xfrm>
            <a:off x="2961189" y="2315482"/>
            <a:ext cx="173621" cy="1564092"/>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Text Box 2"/>
          <p:cNvSpPr txBox="1">
            <a:spLocks noChangeArrowheads="1"/>
          </p:cNvSpPr>
          <p:nvPr/>
        </p:nvSpPr>
        <p:spPr bwMode="auto">
          <a:xfrm>
            <a:off x="9240562" y="2396985"/>
            <a:ext cx="360125" cy="700543"/>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600" b="1">
                <a:solidFill>
                  <a:srgbClr val="FFFF00"/>
                </a:solidFill>
                <a:latin typeface="HP001 4 hàng" panose="020B0603050302020204" pitchFamily="34" charset="0"/>
                <a:ea typeface="Calibri" panose="020F0502020204030204" pitchFamily="34" charset="0"/>
                <a:cs typeface="Times New Roman" panose="02020603050405020304" pitchFamily="18" charset="0"/>
              </a:rPr>
              <a:t>2</a:t>
            </a:r>
            <a:r>
              <a:rPr lang="en-US" sz="3600" b="1" smtClean="0">
                <a:solidFill>
                  <a:srgbClr val="FFFF00"/>
                </a:solidFill>
                <a:effectLst/>
                <a:latin typeface="HP001 4 hàng" panose="020B0603050302020204" pitchFamily="34" charset="0"/>
                <a:ea typeface="Calibri" panose="020F0502020204030204" pitchFamily="34" charset="0"/>
                <a:cs typeface="Times New Roman" panose="02020603050405020304" pitchFamily="18" charset="0"/>
              </a:rPr>
              <a:t>   </a:t>
            </a:r>
            <a:endParaRPr lang="en-US" sz="3600" b="1">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Text Box 2"/>
          <p:cNvSpPr txBox="1">
            <a:spLocks noChangeArrowheads="1"/>
          </p:cNvSpPr>
          <p:nvPr/>
        </p:nvSpPr>
        <p:spPr bwMode="auto">
          <a:xfrm>
            <a:off x="8604619" y="2772833"/>
            <a:ext cx="349187" cy="422597"/>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000" b="1">
                <a:solidFill>
                  <a:srgbClr val="FFFF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000" b="1">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 name="Text Box 2"/>
          <p:cNvSpPr txBox="1">
            <a:spLocks noChangeArrowheads="1"/>
          </p:cNvSpPr>
          <p:nvPr/>
        </p:nvSpPr>
        <p:spPr bwMode="auto">
          <a:xfrm>
            <a:off x="9251500" y="3185465"/>
            <a:ext cx="349187" cy="442468"/>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600" b="1">
                <a:solidFill>
                  <a:srgbClr val="FFFF00"/>
                </a:solidFill>
                <a:latin typeface="HP001 4 hàng" panose="020B0603050302020204" pitchFamily="34" charset="0"/>
                <a:ea typeface="Calibri" panose="020F0502020204030204" pitchFamily="34" charset="0"/>
                <a:cs typeface="Times New Roman" panose="02020603050405020304" pitchFamily="18" charset="0"/>
              </a:rPr>
              <a:t>5</a:t>
            </a:r>
            <a:r>
              <a:rPr lang="en-US" sz="3600" b="1" smtClean="0">
                <a:solidFill>
                  <a:srgbClr val="FFFF00"/>
                </a:solidFill>
                <a:effectLst/>
                <a:latin typeface="HP001 4 hàng" panose="020B0603050302020204" pitchFamily="34" charset="0"/>
                <a:ea typeface="Calibri" panose="020F0502020204030204" pitchFamily="34" charset="0"/>
                <a:cs typeface="Times New Roman" panose="02020603050405020304" pitchFamily="18" charset="0"/>
              </a:rPr>
              <a:t>   </a:t>
            </a:r>
            <a:endParaRPr lang="en-US" sz="3600" b="1">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 name="Text Box 2"/>
          <p:cNvSpPr txBox="1">
            <a:spLocks noChangeArrowheads="1"/>
          </p:cNvSpPr>
          <p:nvPr/>
        </p:nvSpPr>
        <p:spPr bwMode="auto">
          <a:xfrm>
            <a:off x="8820636" y="3172839"/>
            <a:ext cx="349187" cy="442468"/>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600" b="1">
                <a:solidFill>
                  <a:srgbClr val="FFFF00"/>
                </a:solidFill>
                <a:latin typeface="HP001 4 hàng" panose="020B0603050302020204" pitchFamily="34" charset="0"/>
                <a:ea typeface="Calibri" panose="020F0502020204030204" pitchFamily="34" charset="0"/>
                <a:cs typeface="Times New Roman" panose="02020603050405020304" pitchFamily="18" charset="0"/>
              </a:rPr>
              <a:t>5</a:t>
            </a:r>
            <a:r>
              <a:rPr lang="en-US" sz="3600" b="1" smtClean="0">
                <a:solidFill>
                  <a:srgbClr val="FFFF00"/>
                </a:solidFill>
                <a:effectLst/>
                <a:latin typeface="HP001 4 hàng" panose="020B0603050302020204" pitchFamily="34" charset="0"/>
                <a:ea typeface="Calibri" panose="020F0502020204030204" pitchFamily="34" charset="0"/>
                <a:cs typeface="Times New Roman" panose="02020603050405020304" pitchFamily="18" charset="0"/>
              </a:rPr>
              <a:t>   </a:t>
            </a:r>
            <a:endParaRPr lang="en-US" sz="3600" b="1">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5" name="Straight Connector 44"/>
          <p:cNvCxnSpPr/>
          <p:nvPr/>
        </p:nvCxnSpPr>
        <p:spPr>
          <a:xfrm>
            <a:off x="8736183" y="3810000"/>
            <a:ext cx="86450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0507267" y="3849387"/>
            <a:ext cx="86450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 Box 2"/>
          <p:cNvSpPr txBox="1">
            <a:spLocks noChangeArrowheads="1"/>
          </p:cNvSpPr>
          <p:nvPr/>
        </p:nvSpPr>
        <p:spPr bwMode="auto">
          <a:xfrm>
            <a:off x="10958124" y="2373039"/>
            <a:ext cx="360125" cy="700543"/>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600" b="1">
                <a:solidFill>
                  <a:srgbClr val="FFFF00"/>
                </a:solidFill>
                <a:latin typeface="HP001 4 hàng" panose="020B0603050302020204" pitchFamily="34" charset="0"/>
                <a:ea typeface="Calibri" panose="020F0502020204030204" pitchFamily="34" charset="0"/>
                <a:cs typeface="Times New Roman" panose="02020603050405020304" pitchFamily="18" charset="0"/>
              </a:rPr>
              <a:t>0</a:t>
            </a:r>
            <a:r>
              <a:rPr lang="en-US" sz="3600" b="1" smtClean="0">
                <a:solidFill>
                  <a:srgbClr val="FFFF00"/>
                </a:solidFill>
                <a:effectLst/>
                <a:latin typeface="HP001 4 hàng" panose="020B0603050302020204" pitchFamily="34" charset="0"/>
                <a:ea typeface="Calibri" panose="020F0502020204030204" pitchFamily="34" charset="0"/>
                <a:cs typeface="Times New Roman" panose="02020603050405020304" pitchFamily="18" charset="0"/>
              </a:rPr>
              <a:t>   </a:t>
            </a:r>
            <a:endParaRPr lang="en-US" sz="3600" b="1">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8" name="Text Box 2"/>
          <p:cNvSpPr txBox="1">
            <a:spLocks noChangeArrowheads="1"/>
          </p:cNvSpPr>
          <p:nvPr/>
        </p:nvSpPr>
        <p:spPr bwMode="auto">
          <a:xfrm>
            <a:off x="10584111" y="2396984"/>
            <a:ext cx="360125" cy="700543"/>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600" b="1">
                <a:solidFill>
                  <a:srgbClr val="FFFF00"/>
                </a:solidFill>
                <a:latin typeface="HP001 4 hàng" panose="020B0603050302020204" pitchFamily="34" charset="0"/>
                <a:ea typeface="Calibri" panose="020F0502020204030204" pitchFamily="34" charset="0"/>
                <a:cs typeface="Times New Roman" panose="02020603050405020304" pitchFamily="18" charset="0"/>
              </a:rPr>
              <a:t>8</a:t>
            </a:r>
            <a:r>
              <a:rPr lang="en-US" sz="3600" b="1" smtClean="0">
                <a:solidFill>
                  <a:srgbClr val="FFFF00"/>
                </a:solidFill>
                <a:effectLst/>
                <a:latin typeface="HP001 4 hàng" panose="020B0603050302020204" pitchFamily="34" charset="0"/>
                <a:ea typeface="Calibri" panose="020F0502020204030204" pitchFamily="34" charset="0"/>
                <a:cs typeface="Times New Roman" panose="02020603050405020304" pitchFamily="18" charset="0"/>
              </a:rPr>
              <a:t>   </a:t>
            </a:r>
            <a:endParaRPr lang="en-US" sz="3600" b="1">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9" name="Text Box 2"/>
          <p:cNvSpPr txBox="1">
            <a:spLocks noChangeArrowheads="1"/>
          </p:cNvSpPr>
          <p:nvPr/>
        </p:nvSpPr>
        <p:spPr bwMode="auto">
          <a:xfrm>
            <a:off x="10998682" y="3177792"/>
            <a:ext cx="360125" cy="700543"/>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600" b="1">
                <a:solidFill>
                  <a:srgbClr val="FFFF00"/>
                </a:solidFill>
                <a:latin typeface="HP001 4 hàng" panose="020B0603050302020204" pitchFamily="34" charset="0"/>
                <a:ea typeface="Calibri" panose="020F0502020204030204" pitchFamily="34" charset="0"/>
                <a:cs typeface="Times New Roman" panose="02020603050405020304" pitchFamily="18" charset="0"/>
              </a:rPr>
              <a:t>7</a:t>
            </a:r>
            <a:r>
              <a:rPr lang="en-US" sz="3600" b="1" smtClean="0">
                <a:solidFill>
                  <a:srgbClr val="FFFF00"/>
                </a:solidFill>
                <a:effectLst/>
                <a:latin typeface="HP001 4 hàng" panose="020B0603050302020204" pitchFamily="34" charset="0"/>
                <a:ea typeface="Calibri" panose="020F0502020204030204" pitchFamily="34" charset="0"/>
                <a:cs typeface="Times New Roman" panose="02020603050405020304" pitchFamily="18" charset="0"/>
              </a:rPr>
              <a:t>   </a:t>
            </a:r>
            <a:endParaRPr lang="en-US" sz="3600" b="1">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0" name="Text Box 2"/>
          <p:cNvSpPr txBox="1">
            <a:spLocks noChangeArrowheads="1"/>
          </p:cNvSpPr>
          <p:nvPr/>
        </p:nvSpPr>
        <p:spPr bwMode="auto">
          <a:xfrm>
            <a:off x="10366518" y="2749041"/>
            <a:ext cx="349187" cy="422597"/>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000" b="1">
                <a:solidFill>
                  <a:srgbClr val="FFFF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000" b="1">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1" name="Group 70"/>
          <p:cNvGrpSpPr/>
          <p:nvPr/>
        </p:nvGrpSpPr>
        <p:grpSpPr>
          <a:xfrm>
            <a:off x="7289097" y="80434"/>
            <a:ext cx="2131527" cy="646331"/>
            <a:chOff x="7929129" y="1402882"/>
            <a:chExt cx="2481671" cy="673228"/>
          </a:xfrm>
        </p:grpSpPr>
        <p:sp>
          <p:nvSpPr>
            <p:cNvPr id="72" name="Rounded Rectangle 71"/>
            <p:cNvSpPr/>
            <p:nvPr/>
          </p:nvSpPr>
          <p:spPr>
            <a:xfrm>
              <a:off x="7929129" y="1441232"/>
              <a:ext cx="2377440" cy="57208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rgbClr val="FF0000"/>
                </a:solidFill>
              </a:endParaRPr>
            </a:p>
          </p:txBody>
        </p:sp>
        <p:sp>
          <p:nvSpPr>
            <p:cNvPr id="73" name="TextBox 72"/>
            <p:cNvSpPr txBox="1"/>
            <p:nvPr/>
          </p:nvSpPr>
          <p:spPr>
            <a:xfrm>
              <a:off x="8139219" y="1402882"/>
              <a:ext cx="2271581" cy="673228"/>
            </a:xfrm>
            <a:prstGeom prst="rect">
              <a:avLst/>
            </a:prstGeom>
            <a:noFill/>
          </p:spPr>
          <p:txBody>
            <a:bodyPr wrap="square" rtlCol="0">
              <a:spAutoFit/>
            </a:bodyPr>
            <a:lstStyle/>
            <a:p>
              <a:r>
                <a:rPr lang="en-US" sz="3600" b="1" dirty="0" smtClean="0">
                  <a:solidFill>
                    <a:srgbClr val="FF0000"/>
                  </a:solidFill>
                  <a:latin typeface="Arial-SGK-TV" pitchFamily="2" charset="0"/>
                  <a:cs typeface="Arial-SGK-TV" pitchFamily="2" charset="0"/>
                </a:rPr>
                <a:t>2 + 55</a:t>
              </a:r>
              <a:endParaRPr lang="en-US" sz="3600" b="1" dirty="0">
                <a:solidFill>
                  <a:srgbClr val="FF0000"/>
                </a:solidFill>
                <a:latin typeface="Arial-SGK-TV" pitchFamily="2" charset="0"/>
                <a:cs typeface="Arial-SGK-TV" pitchFamily="2" charset="0"/>
              </a:endParaRPr>
            </a:p>
          </p:txBody>
        </p:sp>
      </p:grpSp>
      <p:grpSp>
        <p:nvGrpSpPr>
          <p:cNvPr id="74" name="Group 73"/>
          <p:cNvGrpSpPr/>
          <p:nvPr/>
        </p:nvGrpSpPr>
        <p:grpSpPr>
          <a:xfrm>
            <a:off x="9826141" y="78747"/>
            <a:ext cx="2131527" cy="646331"/>
            <a:chOff x="7929129" y="1402882"/>
            <a:chExt cx="2481671" cy="673228"/>
          </a:xfrm>
        </p:grpSpPr>
        <p:sp>
          <p:nvSpPr>
            <p:cNvPr id="75" name="Rounded Rectangle 74"/>
            <p:cNvSpPr/>
            <p:nvPr/>
          </p:nvSpPr>
          <p:spPr>
            <a:xfrm>
              <a:off x="7929129" y="1441232"/>
              <a:ext cx="2377440" cy="57208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rgbClr val="FF0000"/>
                </a:solidFill>
              </a:endParaRPr>
            </a:p>
          </p:txBody>
        </p:sp>
        <p:sp>
          <p:nvSpPr>
            <p:cNvPr id="76" name="TextBox 75"/>
            <p:cNvSpPr txBox="1"/>
            <p:nvPr/>
          </p:nvSpPr>
          <p:spPr>
            <a:xfrm>
              <a:off x="8139219" y="1402882"/>
              <a:ext cx="2271581" cy="673228"/>
            </a:xfrm>
            <a:prstGeom prst="rect">
              <a:avLst/>
            </a:prstGeom>
            <a:noFill/>
          </p:spPr>
          <p:txBody>
            <a:bodyPr wrap="square" rtlCol="0">
              <a:spAutoFit/>
            </a:bodyPr>
            <a:lstStyle/>
            <a:p>
              <a:r>
                <a:rPr lang="en-US" sz="3600" b="1" smtClean="0">
                  <a:solidFill>
                    <a:srgbClr val="FF0000"/>
                  </a:solidFill>
                  <a:latin typeface="Arial-SGK-TV" pitchFamily="2" charset="0"/>
                  <a:cs typeface="Arial-SGK-TV" pitchFamily="2" charset="0"/>
                </a:rPr>
                <a:t>80 + 7</a:t>
              </a:r>
              <a:endParaRPr lang="en-US" sz="3600" b="1" dirty="0">
                <a:solidFill>
                  <a:srgbClr val="FF0000"/>
                </a:solidFill>
                <a:latin typeface="Arial-SGK-TV" pitchFamily="2" charset="0"/>
                <a:cs typeface="Arial-SGK-TV" pitchFamily="2" charset="0"/>
              </a:endParaRPr>
            </a:p>
          </p:txBody>
        </p:sp>
      </p:grpSp>
    </p:spTree>
    <p:extLst>
      <p:ext uri="{BB962C8B-B14F-4D97-AF65-F5344CB8AC3E}">
        <p14:creationId xmlns:p14="http://schemas.microsoft.com/office/powerpoint/2010/main" val="29107182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barn(inVertical)">
                                      <p:cBhvr>
                                        <p:cTn id="7" dur="500"/>
                                        <p:tgtEl>
                                          <p:spTgt spid="71"/>
                                        </p:tgtEl>
                                      </p:cBhvr>
                                    </p:animEffect>
                                  </p:childTnLst>
                                </p:cTn>
                              </p:par>
                              <p:par>
                                <p:cTn id="8" presetID="16" presetClass="entr" presetSubtype="21" fill="hold" nodeType="withEffect">
                                  <p:stCondLst>
                                    <p:cond delay="0"/>
                                  </p:stCondLst>
                                  <p:childTnLst>
                                    <p:set>
                                      <p:cBhvr>
                                        <p:cTn id="9" dur="1" fill="hold">
                                          <p:stCondLst>
                                            <p:cond delay="0"/>
                                          </p:stCondLst>
                                        </p:cTn>
                                        <p:tgtEl>
                                          <p:spTgt spid="74"/>
                                        </p:tgtEl>
                                        <p:attrNameLst>
                                          <p:attrName>style.visibility</p:attrName>
                                        </p:attrNameLst>
                                      </p:cBhvr>
                                      <p:to>
                                        <p:strVal val="visible"/>
                                      </p:to>
                                    </p:set>
                                    <p:animEffect transition="in" filter="barn(inVertical)">
                                      <p:cBhvr>
                                        <p:cTn id="10" dur="500"/>
                                        <p:tgtEl>
                                          <p:spTgt spid="7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barn(inVertical)">
                                      <p:cBhvr>
                                        <p:cTn id="15" dur="500"/>
                                        <p:tgtEl>
                                          <p:spTgt spid="5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9"/>
                                        </p:tgtEl>
                                        <p:attrNameLst>
                                          <p:attrName>style.visibility</p:attrName>
                                        </p:attrNameLst>
                                      </p:cBhvr>
                                      <p:to>
                                        <p:strVal val="visible"/>
                                      </p:to>
                                    </p:set>
                                    <p:animEffect transition="in" filter="barn(inVertical)">
                                      <p:cBhvr>
                                        <p:cTn id="18" dur="500"/>
                                        <p:tgtEl>
                                          <p:spTgt spid="12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barn(inVertical)">
                                      <p:cBhvr>
                                        <p:cTn id="23" dur="500"/>
                                        <p:tgtEl>
                                          <p:spTgt spid="5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barn(inVertical)">
                                      <p:cBhvr>
                                        <p:cTn id="28" dur="500"/>
                                        <p:tgtEl>
                                          <p:spTgt spid="5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barn(inVertical)">
                                      <p:cBhvr>
                                        <p:cTn id="33" dur="500"/>
                                        <p:tgtEl>
                                          <p:spTgt spid="6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barn(inVertical)">
                                      <p:cBhvr>
                                        <p:cTn id="38" dur="500"/>
                                        <p:tgtEl>
                                          <p:spTgt spid="58"/>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barn(inVertical)">
                                      <p:cBhvr>
                                        <p:cTn id="43" dur="500"/>
                                        <p:tgtEl>
                                          <p:spTgt spid="61"/>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barn(inVertical)">
                                      <p:cBhvr>
                                        <p:cTn id="48" dur="500"/>
                                        <p:tgtEl>
                                          <p:spTgt spid="63"/>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barn(inVertical)">
                                      <p:cBhvr>
                                        <p:cTn id="51" dur="500"/>
                                        <p:tgtEl>
                                          <p:spTgt spid="62"/>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barn(inVertical)">
                                      <p:cBhvr>
                                        <p:cTn id="56" dur="500"/>
                                        <p:tgtEl>
                                          <p:spTgt spid="65"/>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barn(inVertical)">
                                      <p:cBhvr>
                                        <p:cTn id="61" dur="500"/>
                                        <p:tgtEl>
                                          <p:spTgt spid="64"/>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112"/>
                                        </p:tgtEl>
                                        <p:attrNameLst>
                                          <p:attrName>style.visibility</p:attrName>
                                        </p:attrNameLst>
                                      </p:cBhvr>
                                      <p:to>
                                        <p:strVal val="visible"/>
                                      </p:to>
                                    </p:set>
                                    <p:animEffect transition="in" filter="barn(inVertical)">
                                      <p:cBhvr>
                                        <p:cTn id="66" dur="500"/>
                                        <p:tgtEl>
                                          <p:spTgt spid="112"/>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barn(inVertical)">
                                      <p:cBhvr>
                                        <p:cTn id="71" dur="500"/>
                                        <p:tgtEl>
                                          <p:spTgt spid="68"/>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67"/>
                                        </p:tgtEl>
                                        <p:attrNameLst>
                                          <p:attrName>style.visibility</p:attrName>
                                        </p:attrNameLst>
                                      </p:cBhvr>
                                      <p:to>
                                        <p:strVal val="visible"/>
                                      </p:to>
                                    </p:set>
                                    <p:animEffect transition="in" filter="barn(inVertical)">
                                      <p:cBhvr>
                                        <p:cTn id="74" dur="500"/>
                                        <p:tgtEl>
                                          <p:spTgt spid="67"/>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barn(inVertical)">
                                      <p:cBhvr>
                                        <p:cTn id="79" dur="500"/>
                                        <p:tgtEl>
                                          <p:spTgt spid="66"/>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69"/>
                                        </p:tgtEl>
                                        <p:attrNameLst>
                                          <p:attrName>style.visibility</p:attrName>
                                        </p:attrNameLst>
                                      </p:cBhvr>
                                      <p:to>
                                        <p:strVal val="visible"/>
                                      </p:to>
                                    </p:set>
                                    <p:animEffect transition="in" filter="barn(inVertical)">
                                      <p:cBhvr>
                                        <p:cTn id="84" dur="500"/>
                                        <p:tgtEl>
                                          <p:spTgt spid="69"/>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nodeType="click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barn(inVertical)">
                                      <p:cBhvr>
                                        <p:cTn id="89" dur="500"/>
                                        <p:tgtEl>
                                          <p:spTgt spid="113"/>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115"/>
                                        </p:tgtEl>
                                        <p:attrNameLst>
                                          <p:attrName>style.visibility</p:attrName>
                                        </p:attrNameLst>
                                      </p:cBhvr>
                                      <p:to>
                                        <p:strVal val="visible"/>
                                      </p:to>
                                    </p:set>
                                    <p:animEffect transition="in" filter="barn(inVertical)">
                                      <p:cBhvr>
                                        <p:cTn id="94" dur="500"/>
                                        <p:tgtEl>
                                          <p:spTgt spid="115"/>
                                        </p:tgtEl>
                                      </p:cBhvr>
                                    </p:animEffect>
                                  </p:childTnLst>
                                </p:cTn>
                              </p:par>
                              <p:par>
                                <p:cTn id="95" presetID="16" presetClass="entr" presetSubtype="21" fill="hold" nodeType="withEffect">
                                  <p:stCondLst>
                                    <p:cond delay="0"/>
                                  </p:stCondLst>
                                  <p:childTnLst>
                                    <p:set>
                                      <p:cBhvr>
                                        <p:cTn id="96" dur="1" fill="hold">
                                          <p:stCondLst>
                                            <p:cond delay="0"/>
                                          </p:stCondLst>
                                        </p:cTn>
                                        <p:tgtEl>
                                          <p:spTgt spid="128"/>
                                        </p:tgtEl>
                                        <p:attrNameLst>
                                          <p:attrName>style.visibility</p:attrName>
                                        </p:attrNameLst>
                                      </p:cBhvr>
                                      <p:to>
                                        <p:strVal val="visible"/>
                                      </p:to>
                                    </p:set>
                                    <p:animEffect transition="in" filter="barn(inVertical)">
                                      <p:cBhvr>
                                        <p:cTn id="97" dur="500"/>
                                        <p:tgtEl>
                                          <p:spTgt spid="128"/>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117"/>
                                        </p:tgtEl>
                                        <p:attrNameLst>
                                          <p:attrName>style.visibility</p:attrName>
                                        </p:attrNameLst>
                                      </p:cBhvr>
                                      <p:to>
                                        <p:strVal val="visible"/>
                                      </p:to>
                                    </p:set>
                                    <p:animEffect transition="in" filter="barn(inVertical)">
                                      <p:cBhvr>
                                        <p:cTn id="102" dur="500"/>
                                        <p:tgtEl>
                                          <p:spTgt spid="117"/>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116"/>
                                        </p:tgtEl>
                                        <p:attrNameLst>
                                          <p:attrName>style.visibility</p:attrName>
                                        </p:attrNameLst>
                                      </p:cBhvr>
                                      <p:to>
                                        <p:strVal val="visible"/>
                                      </p:to>
                                    </p:set>
                                    <p:animEffect transition="in" filter="barn(inVertical)">
                                      <p:cBhvr>
                                        <p:cTn id="107" dur="500"/>
                                        <p:tgtEl>
                                          <p:spTgt spid="116"/>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grpId="0" nodeType="clickEffect">
                                  <p:stCondLst>
                                    <p:cond delay="0"/>
                                  </p:stCondLst>
                                  <p:childTnLst>
                                    <p:set>
                                      <p:cBhvr>
                                        <p:cTn id="111" dur="1" fill="hold">
                                          <p:stCondLst>
                                            <p:cond delay="0"/>
                                          </p:stCondLst>
                                        </p:cTn>
                                        <p:tgtEl>
                                          <p:spTgt spid="119"/>
                                        </p:tgtEl>
                                        <p:attrNameLst>
                                          <p:attrName>style.visibility</p:attrName>
                                        </p:attrNameLst>
                                      </p:cBhvr>
                                      <p:to>
                                        <p:strVal val="visible"/>
                                      </p:to>
                                    </p:set>
                                    <p:animEffect transition="in" filter="barn(inVertical)">
                                      <p:cBhvr>
                                        <p:cTn id="112" dur="500"/>
                                        <p:tgtEl>
                                          <p:spTgt spid="119"/>
                                        </p:tgtEl>
                                      </p:cBhvr>
                                    </p:animEffect>
                                  </p:childTnLst>
                                </p:cTn>
                              </p:par>
                              <p:par>
                                <p:cTn id="113" presetID="16" presetClass="entr" presetSubtype="21" fill="hold" grpId="0" nodeType="withEffect">
                                  <p:stCondLst>
                                    <p:cond delay="0"/>
                                  </p:stCondLst>
                                  <p:childTnLst>
                                    <p:set>
                                      <p:cBhvr>
                                        <p:cTn id="114" dur="1" fill="hold">
                                          <p:stCondLst>
                                            <p:cond delay="0"/>
                                          </p:stCondLst>
                                        </p:cTn>
                                        <p:tgtEl>
                                          <p:spTgt spid="118"/>
                                        </p:tgtEl>
                                        <p:attrNameLst>
                                          <p:attrName>style.visibility</p:attrName>
                                        </p:attrNameLst>
                                      </p:cBhvr>
                                      <p:to>
                                        <p:strVal val="visible"/>
                                      </p:to>
                                    </p:set>
                                    <p:animEffect transition="in" filter="barn(inVertical)">
                                      <p:cBhvr>
                                        <p:cTn id="115" dur="500"/>
                                        <p:tgtEl>
                                          <p:spTgt spid="118"/>
                                        </p:tgtEl>
                                      </p:cBhvr>
                                    </p:animEffect>
                                  </p:childTnLst>
                                </p:cTn>
                              </p:par>
                            </p:childTnLst>
                          </p:cTn>
                        </p:par>
                      </p:childTnLst>
                    </p:cTn>
                  </p:par>
                  <p:par>
                    <p:cTn id="116" fill="hold">
                      <p:stCondLst>
                        <p:cond delay="indefinite"/>
                      </p:stCondLst>
                      <p:childTnLst>
                        <p:par>
                          <p:cTn id="117" fill="hold">
                            <p:stCondLst>
                              <p:cond delay="0"/>
                            </p:stCondLst>
                            <p:childTnLst>
                              <p:par>
                                <p:cTn id="118" presetID="16" presetClass="entr" presetSubtype="21" fill="hold" grpId="0" nodeType="clickEffect">
                                  <p:stCondLst>
                                    <p:cond delay="0"/>
                                  </p:stCondLst>
                                  <p:childTnLst>
                                    <p:set>
                                      <p:cBhvr>
                                        <p:cTn id="119" dur="1" fill="hold">
                                          <p:stCondLst>
                                            <p:cond delay="0"/>
                                          </p:stCondLst>
                                        </p:cTn>
                                        <p:tgtEl>
                                          <p:spTgt spid="121"/>
                                        </p:tgtEl>
                                        <p:attrNameLst>
                                          <p:attrName>style.visibility</p:attrName>
                                        </p:attrNameLst>
                                      </p:cBhvr>
                                      <p:to>
                                        <p:strVal val="visible"/>
                                      </p:to>
                                    </p:set>
                                    <p:animEffect transition="in" filter="barn(inVertical)">
                                      <p:cBhvr>
                                        <p:cTn id="120" dur="500"/>
                                        <p:tgtEl>
                                          <p:spTgt spid="121"/>
                                        </p:tgtEl>
                                      </p:cBhvr>
                                    </p:animEffect>
                                  </p:childTnLst>
                                </p:cTn>
                              </p:par>
                              <p:par>
                                <p:cTn id="121" presetID="16" presetClass="entr" presetSubtype="21" fill="hold" grpId="0" nodeType="withEffect">
                                  <p:stCondLst>
                                    <p:cond delay="0"/>
                                  </p:stCondLst>
                                  <p:childTnLst>
                                    <p:set>
                                      <p:cBhvr>
                                        <p:cTn id="122" dur="1" fill="hold">
                                          <p:stCondLst>
                                            <p:cond delay="0"/>
                                          </p:stCondLst>
                                        </p:cTn>
                                        <p:tgtEl>
                                          <p:spTgt spid="120"/>
                                        </p:tgtEl>
                                        <p:attrNameLst>
                                          <p:attrName>style.visibility</p:attrName>
                                        </p:attrNameLst>
                                      </p:cBhvr>
                                      <p:to>
                                        <p:strVal val="visible"/>
                                      </p:to>
                                    </p:set>
                                    <p:animEffect transition="in" filter="barn(inVertical)">
                                      <p:cBhvr>
                                        <p:cTn id="123" dur="500"/>
                                        <p:tgtEl>
                                          <p:spTgt spid="120"/>
                                        </p:tgtEl>
                                      </p:cBhvr>
                                    </p:animEffect>
                                  </p:childTnLst>
                                </p:cTn>
                              </p:par>
                              <p:par>
                                <p:cTn id="124" presetID="16" presetClass="entr" presetSubtype="21" fill="hold" grpId="0" nodeType="withEffect">
                                  <p:stCondLst>
                                    <p:cond delay="0"/>
                                  </p:stCondLst>
                                  <p:childTnLst>
                                    <p:set>
                                      <p:cBhvr>
                                        <p:cTn id="125" dur="1" fill="hold">
                                          <p:stCondLst>
                                            <p:cond delay="0"/>
                                          </p:stCondLst>
                                        </p:cTn>
                                        <p:tgtEl>
                                          <p:spTgt spid="41"/>
                                        </p:tgtEl>
                                        <p:attrNameLst>
                                          <p:attrName>style.visibility</p:attrName>
                                        </p:attrNameLst>
                                      </p:cBhvr>
                                      <p:to>
                                        <p:strVal val="visible"/>
                                      </p:to>
                                    </p:set>
                                    <p:animEffect transition="in" filter="barn(inVertical)">
                                      <p:cBhvr>
                                        <p:cTn id="126" dur="500"/>
                                        <p:tgtEl>
                                          <p:spTgt spid="41"/>
                                        </p:tgtEl>
                                      </p:cBhvr>
                                    </p:animEffect>
                                  </p:childTnLst>
                                </p:cTn>
                              </p:par>
                            </p:childTnLst>
                          </p:cTn>
                        </p:par>
                      </p:childTnLst>
                    </p:cTn>
                  </p:par>
                  <p:par>
                    <p:cTn id="127" fill="hold">
                      <p:stCondLst>
                        <p:cond delay="indefinite"/>
                      </p:stCondLst>
                      <p:childTnLst>
                        <p:par>
                          <p:cTn id="128" fill="hold">
                            <p:stCondLst>
                              <p:cond delay="0"/>
                            </p:stCondLst>
                            <p:childTnLst>
                              <p:par>
                                <p:cTn id="129" presetID="16" presetClass="entr" presetSubtype="21" fill="hold" grpId="0" nodeType="click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barn(inVertical)">
                                      <p:cBhvr>
                                        <p:cTn id="131" dur="500"/>
                                        <p:tgtEl>
                                          <p:spTgt spid="42"/>
                                        </p:tgtEl>
                                      </p:cBhvr>
                                    </p:animEffect>
                                  </p:childTnLst>
                                </p:cTn>
                              </p:par>
                            </p:childTnLst>
                          </p:cTn>
                        </p:par>
                      </p:childTnLst>
                    </p:cTn>
                  </p:par>
                  <p:par>
                    <p:cTn id="132" fill="hold">
                      <p:stCondLst>
                        <p:cond delay="indefinite"/>
                      </p:stCondLst>
                      <p:childTnLst>
                        <p:par>
                          <p:cTn id="133" fill="hold">
                            <p:stCondLst>
                              <p:cond delay="0"/>
                            </p:stCondLst>
                            <p:childTnLst>
                              <p:par>
                                <p:cTn id="134" presetID="16" presetClass="entr" presetSubtype="21" fill="hold" grpId="0" nodeType="clickEffect">
                                  <p:stCondLst>
                                    <p:cond delay="0"/>
                                  </p:stCondLst>
                                  <p:childTnLst>
                                    <p:set>
                                      <p:cBhvr>
                                        <p:cTn id="135" dur="1" fill="hold">
                                          <p:stCondLst>
                                            <p:cond delay="0"/>
                                          </p:stCondLst>
                                        </p:cTn>
                                        <p:tgtEl>
                                          <p:spTgt spid="43"/>
                                        </p:tgtEl>
                                        <p:attrNameLst>
                                          <p:attrName>style.visibility</p:attrName>
                                        </p:attrNameLst>
                                      </p:cBhvr>
                                      <p:to>
                                        <p:strVal val="visible"/>
                                      </p:to>
                                    </p:set>
                                    <p:animEffect transition="in" filter="barn(inVertical)">
                                      <p:cBhvr>
                                        <p:cTn id="136" dur="500"/>
                                        <p:tgtEl>
                                          <p:spTgt spid="43"/>
                                        </p:tgtEl>
                                      </p:cBhvr>
                                    </p:animEffect>
                                  </p:childTnLst>
                                </p:cTn>
                              </p:par>
                            </p:childTnLst>
                          </p:cTn>
                        </p:par>
                      </p:childTnLst>
                    </p:cTn>
                  </p:par>
                  <p:par>
                    <p:cTn id="137" fill="hold">
                      <p:stCondLst>
                        <p:cond delay="indefinite"/>
                      </p:stCondLst>
                      <p:childTnLst>
                        <p:par>
                          <p:cTn id="138" fill="hold">
                            <p:stCondLst>
                              <p:cond delay="0"/>
                            </p:stCondLst>
                            <p:childTnLst>
                              <p:par>
                                <p:cTn id="139" presetID="16" presetClass="entr" presetSubtype="21" fill="hold" grpId="0" nodeType="clickEffect">
                                  <p:stCondLst>
                                    <p:cond delay="0"/>
                                  </p:stCondLst>
                                  <p:childTnLst>
                                    <p:set>
                                      <p:cBhvr>
                                        <p:cTn id="140" dur="1" fill="hold">
                                          <p:stCondLst>
                                            <p:cond delay="0"/>
                                          </p:stCondLst>
                                        </p:cTn>
                                        <p:tgtEl>
                                          <p:spTgt spid="44"/>
                                        </p:tgtEl>
                                        <p:attrNameLst>
                                          <p:attrName>style.visibility</p:attrName>
                                        </p:attrNameLst>
                                      </p:cBhvr>
                                      <p:to>
                                        <p:strVal val="visible"/>
                                      </p:to>
                                    </p:set>
                                    <p:animEffect transition="in" filter="barn(inVertical)">
                                      <p:cBhvr>
                                        <p:cTn id="141" dur="500"/>
                                        <p:tgtEl>
                                          <p:spTgt spid="44"/>
                                        </p:tgtEl>
                                      </p:cBhvr>
                                    </p:animEffect>
                                  </p:childTnLst>
                                </p:cTn>
                              </p:par>
                            </p:childTnLst>
                          </p:cTn>
                        </p:par>
                      </p:childTnLst>
                    </p:cTn>
                  </p:par>
                  <p:par>
                    <p:cTn id="142" fill="hold">
                      <p:stCondLst>
                        <p:cond delay="indefinite"/>
                      </p:stCondLst>
                      <p:childTnLst>
                        <p:par>
                          <p:cTn id="143" fill="hold">
                            <p:stCondLst>
                              <p:cond delay="0"/>
                            </p:stCondLst>
                            <p:childTnLst>
                              <p:par>
                                <p:cTn id="144" presetID="16" presetClass="entr" presetSubtype="21" fill="hold" nodeType="clickEffect">
                                  <p:stCondLst>
                                    <p:cond delay="0"/>
                                  </p:stCondLst>
                                  <p:childTnLst>
                                    <p:set>
                                      <p:cBhvr>
                                        <p:cTn id="145" dur="1" fill="hold">
                                          <p:stCondLst>
                                            <p:cond delay="0"/>
                                          </p:stCondLst>
                                        </p:cTn>
                                        <p:tgtEl>
                                          <p:spTgt spid="45"/>
                                        </p:tgtEl>
                                        <p:attrNameLst>
                                          <p:attrName>style.visibility</p:attrName>
                                        </p:attrNameLst>
                                      </p:cBhvr>
                                      <p:to>
                                        <p:strVal val="visible"/>
                                      </p:to>
                                    </p:set>
                                    <p:animEffect transition="in" filter="barn(inVertical)">
                                      <p:cBhvr>
                                        <p:cTn id="146" dur="500"/>
                                        <p:tgtEl>
                                          <p:spTgt spid="45"/>
                                        </p:tgtEl>
                                      </p:cBhvr>
                                    </p:animEffect>
                                  </p:childTnLst>
                                </p:cTn>
                              </p:par>
                            </p:childTnLst>
                          </p:cTn>
                        </p:par>
                      </p:childTnLst>
                    </p:cTn>
                  </p:par>
                  <p:par>
                    <p:cTn id="147" fill="hold">
                      <p:stCondLst>
                        <p:cond delay="indefinite"/>
                      </p:stCondLst>
                      <p:childTnLst>
                        <p:par>
                          <p:cTn id="148" fill="hold">
                            <p:stCondLst>
                              <p:cond delay="0"/>
                            </p:stCondLst>
                            <p:childTnLst>
                              <p:par>
                                <p:cTn id="149" presetID="16" presetClass="entr" presetSubtype="21" fill="hold" nodeType="clickEffect">
                                  <p:stCondLst>
                                    <p:cond delay="0"/>
                                  </p:stCondLst>
                                  <p:childTnLst>
                                    <p:set>
                                      <p:cBhvr>
                                        <p:cTn id="150" dur="1" fill="hold">
                                          <p:stCondLst>
                                            <p:cond delay="0"/>
                                          </p:stCondLst>
                                        </p:cTn>
                                        <p:tgtEl>
                                          <p:spTgt spid="46"/>
                                        </p:tgtEl>
                                        <p:attrNameLst>
                                          <p:attrName>style.visibility</p:attrName>
                                        </p:attrNameLst>
                                      </p:cBhvr>
                                      <p:to>
                                        <p:strVal val="visible"/>
                                      </p:to>
                                    </p:set>
                                    <p:animEffect transition="in" filter="barn(inVertical)">
                                      <p:cBhvr>
                                        <p:cTn id="151" dur="500"/>
                                        <p:tgtEl>
                                          <p:spTgt spid="46"/>
                                        </p:tgtEl>
                                      </p:cBhvr>
                                    </p:animEffect>
                                  </p:childTnLst>
                                </p:cTn>
                              </p:par>
                              <p:par>
                                <p:cTn id="152" presetID="16" presetClass="entr" presetSubtype="21" fill="hold" grpId="0" nodeType="withEffect">
                                  <p:stCondLst>
                                    <p:cond delay="0"/>
                                  </p:stCondLst>
                                  <p:childTnLst>
                                    <p:set>
                                      <p:cBhvr>
                                        <p:cTn id="153" dur="1" fill="hold">
                                          <p:stCondLst>
                                            <p:cond delay="0"/>
                                          </p:stCondLst>
                                        </p:cTn>
                                        <p:tgtEl>
                                          <p:spTgt spid="47"/>
                                        </p:tgtEl>
                                        <p:attrNameLst>
                                          <p:attrName>style.visibility</p:attrName>
                                        </p:attrNameLst>
                                      </p:cBhvr>
                                      <p:to>
                                        <p:strVal val="visible"/>
                                      </p:to>
                                    </p:set>
                                    <p:animEffect transition="in" filter="barn(inVertical)">
                                      <p:cBhvr>
                                        <p:cTn id="154" dur="500"/>
                                        <p:tgtEl>
                                          <p:spTgt spid="47"/>
                                        </p:tgtEl>
                                      </p:cBhvr>
                                    </p:animEffect>
                                  </p:childTnLst>
                                </p:cTn>
                              </p:par>
                              <p:par>
                                <p:cTn id="155" presetID="16" presetClass="entr" presetSubtype="21" fill="hold" grpId="0" nodeType="withEffect">
                                  <p:stCondLst>
                                    <p:cond delay="0"/>
                                  </p:stCondLst>
                                  <p:childTnLst>
                                    <p:set>
                                      <p:cBhvr>
                                        <p:cTn id="156" dur="1" fill="hold">
                                          <p:stCondLst>
                                            <p:cond delay="0"/>
                                          </p:stCondLst>
                                        </p:cTn>
                                        <p:tgtEl>
                                          <p:spTgt spid="48"/>
                                        </p:tgtEl>
                                        <p:attrNameLst>
                                          <p:attrName>style.visibility</p:attrName>
                                        </p:attrNameLst>
                                      </p:cBhvr>
                                      <p:to>
                                        <p:strVal val="visible"/>
                                      </p:to>
                                    </p:set>
                                    <p:animEffect transition="in" filter="barn(inVertical)">
                                      <p:cBhvr>
                                        <p:cTn id="157" dur="500"/>
                                        <p:tgtEl>
                                          <p:spTgt spid="48"/>
                                        </p:tgtEl>
                                      </p:cBhvr>
                                    </p:animEffect>
                                  </p:childTnLst>
                                </p:cTn>
                              </p:par>
                              <p:par>
                                <p:cTn id="158" presetID="16" presetClass="entr" presetSubtype="21" fill="hold" grpId="0" nodeType="withEffect">
                                  <p:stCondLst>
                                    <p:cond delay="0"/>
                                  </p:stCondLst>
                                  <p:childTnLst>
                                    <p:set>
                                      <p:cBhvr>
                                        <p:cTn id="159" dur="1" fill="hold">
                                          <p:stCondLst>
                                            <p:cond delay="0"/>
                                          </p:stCondLst>
                                        </p:cTn>
                                        <p:tgtEl>
                                          <p:spTgt spid="49"/>
                                        </p:tgtEl>
                                        <p:attrNameLst>
                                          <p:attrName>style.visibility</p:attrName>
                                        </p:attrNameLst>
                                      </p:cBhvr>
                                      <p:to>
                                        <p:strVal val="visible"/>
                                      </p:to>
                                    </p:set>
                                    <p:animEffect transition="in" filter="barn(inVertical)">
                                      <p:cBhvr>
                                        <p:cTn id="160" dur="500"/>
                                        <p:tgtEl>
                                          <p:spTgt spid="49"/>
                                        </p:tgtEl>
                                      </p:cBhvr>
                                    </p:animEffect>
                                  </p:childTnLst>
                                </p:cTn>
                              </p:par>
                            </p:childTnLst>
                          </p:cTn>
                        </p:par>
                      </p:childTnLst>
                    </p:cTn>
                  </p:par>
                  <p:par>
                    <p:cTn id="161" fill="hold">
                      <p:stCondLst>
                        <p:cond delay="indefinite"/>
                      </p:stCondLst>
                      <p:childTnLst>
                        <p:par>
                          <p:cTn id="162" fill="hold">
                            <p:stCondLst>
                              <p:cond delay="0"/>
                            </p:stCondLst>
                            <p:childTnLst>
                              <p:par>
                                <p:cTn id="163" presetID="16" presetClass="entr" presetSubtype="21" fill="hold" grpId="0" nodeType="clickEffect">
                                  <p:stCondLst>
                                    <p:cond delay="0"/>
                                  </p:stCondLst>
                                  <p:childTnLst>
                                    <p:set>
                                      <p:cBhvr>
                                        <p:cTn id="164" dur="1" fill="hold">
                                          <p:stCondLst>
                                            <p:cond delay="0"/>
                                          </p:stCondLst>
                                        </p:cTn>
                                        <p:tgtEl>
                                          <p:spTgt spid="50"/>
                                        </p:tgtEl>
                                        <p:attrNameLst>
                                          <p:attrName>style.visibility</p:attrName>
                                        </p:attrNameLst>
                                      </p:cBhvr>
                                      <p:to>
                                        <p:strVal val="visible"/>
                                      </p:to>
                                    </p:set>
                                    <p:animEffect transition="in" filter="barn(inVertical)">
                                      <p:cBhvr>
                                        <p:cTn id="16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7" grpId="0"/>
      <p:bldP spid="58" grpId="0"/>
      <p:bldP spid="59" grpId="0"/>
      <p:bldP spid="60" grpId="0"/>
      <p:bldP spid="62" grpId="0"/>
      <p:bldP spid="63" grpId="0"/>
      <p:bldP spid="64" grpId="0"/>
      <p:bldP spid="65" grpId="0"/>
      <p:bldP spid="66" grpId="0"/>
      <p:bldP spid="67" grpId="0"/>
      <p:bldP spid="68" grpId="0"/>
      <p:bldP spid="69" grpId="0"/>
      <p:bldP spid="115" grpId="0"/>
      <p:bldP spid="116" grpId="0"/>
      <p:bldP spid="117" grpId="0"/>
      <p:bldP spid="118" grpId="0"/>
      <p:bldP spid="119" grpId="0"/>
      <p:bldP spid="120" grpId="0"/>
      <p:bldP spid="121" grpId="0"/>
      <p:bldP spid="129" grpId="0" animBg="1"/>
      <p:bldP spid="41" grpId="0"/>
      <p:bldP spid="42" grpId="0"/>
      <p:bldP spid="43" grpId="0"/>
      <p:bldP spid="44" grpId="0"/>
      <p:bldP spid="47" grpId="0"/>
      <p:bldP spid="48" grpId="0"/>
      <p:bldP spid="49" grpId="0"/>
      <p:bldP spid="50"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r="19531"/>
          <a:stretch/>
        </p:blipFill>
        <p:spPr>
          <a:xfrm>
            <a:off x="2171700" y="381000"/>
            <a:ext cx="7848600" cy="5725804"/>
          </a:xfrm>
          <a:prstGeom prst="rect">
            <a:avLst/>
          </a:prstGeom>
        </p:spPr>
      </p:pic>
      <p:sp>
        <p:nvSpPr>
          <p:cNvPr id="17" name="Text Box 2"/>
          <p:cNvSpPr txBox="1">
            <a:spLocks noChangeArrowheads="1"/>
          </p:cNvSpPr>
          <p:nvPr/>
        </p:nvSpPr>
        <p:spPr bwMode="auto">
          <a:xfrm>
            <a:off x="2077482" y="3167744"/>
            <a:ext cx="1987969" cy="442468"/>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000" b="1">
                <a:solidFill>
                  <a:srgbClr val="002060"/>
                </a:solidFill>
                <a:effectLst/>
                <a:latin typeface="HP001 4 hàng" panose="020B0603050302020204" pitchFamily="34" charset="0"/>
                <a:ea typeface="Calibri" panose="020F0502020204030204" pitchFamily="34" charset="0"/>
                <a:cs typeface="Times New Roman" panose="02020603050405020304" pitchFamily="18" charset="0"/>
              </a:rPr>
              <a:t>Bài </a:t>
            </a:r>
            <a:r>
              <a:rPr lang="en-US" sz="3000" b="1">
                <a:solidFill>
                  <a:srgbClr val="002060"/>
                </a:solidFill>
                <a:latin typeface="HP001 4 hàng" panose="020B0603050302020204" pitchFamily="34" charset="0"/>
                <a:ea typeface="Calibri" panose="020F0502020204030204" pitchFamily="34" charset="0"/>
                <a:cs typeface="Times New Roman" panose="02020603050405020304" pitchFamily="18" charset="0"/>
              </a:rPr>
              <a:t>1</a:t>
            </a:r>
            <a:r>
              <a:rPr lang="en-US" sz="3000" b="1" smtClean="0">
                <a:solidFill>
                  <a:srgbClr val="002060"/>
                </a:solidFill>
                <a:effectLst/>
                <a:latin typeface="HP001 4 hàng" panose="020B0603050302020204" pitchFamily="34" charset="0"/>
                <a:ea typeface="Calibri" panose="020F0502020204030204" pitchFamily="34" charset="0"/>
                <a:cs typeface="Times New Roman" panose="02020603050405020304" pitchFamily="18" charset="0"/>
              </a:rPr>
              <a:t>:   </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 Box 2"/>
          <p:cNvSpPr txBox="1">
            <a:spLocks noChangeArrowheads="1"/>
          </p:cNvSpPr>
          <p:nvPr/>
        </p:nvSpPr>
        <p:spPr bwMode="auto">
          <a:xfrm>
            <a:off x="4806486" y="3867204"/>
            <a:ext cx="1987969" cy="442468"/>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b="1" smtClean="0">
                <a:solidFill>
                  <a:srgbClr val="002060"/>
                </a:solidFill>
                <a:effectLst/>
                <a:latin typeface="HP001 4 hàng" panose="020B0603050302020204" pitchFamily="34" charset="0"/>
                <a:ea typeface="Calibri" panose="020F0502020204030204" pitchFamily="34" charset="0"/>
                <a:cs typeface="Times New Roman" panose="02020603050405020304" pitchFamily="18" charset="0"/>
              </a:rPr>
              <a:t>:   </a:t>
            </a:r>
            <a:endParaRPr lang="en-US">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 Box 2"/>
          <p:cNvSpPr txBox="1">
            <a:spLocks noChangeArrowheads="1"/>
          </p:cNvSpPr>
          <p:nvPr/>
        </p:nvSpPr>
        <p:spPr bwMode="auto">
          <a:xfrm>
            <a:off x="2829267" y="3777551"/>
            <a:ext cx="349187" cy="442468"/>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000" b="1">
                <a:solidFill>
                  <a:srgbClr val="002060"/>
                </a:solidFill>
                <a:latin typeface="HP001 4 hàng" panose="020B0603050302020204" pitchFamily="34" charset="0"/>
                <a:ea typeface="Calibri" panose="020F0502020204030204" pitchFamily="34" charset="0"/>
                <a:cs typeface="Times New Roman" panose="02020603050405020304" pitchFamily="18" charset="0"/>
              </a:rPr>
              <a:t>4</a:t>
            </a:r>
            <a:r>
              <a:rPr lang="en-US" sz="3000" b="1" smtClean="0">
                <a:solidFill>
                  <a:srgbClr val="002060"/>
                </a:solidFill>
                <a:effectLst/>
                <a:latin typeface="HP001 4 hàng" panose="020B0603050302020204" pitchFamily="34" charset="0"/>
                <a:ea typeface="Calibri" panose="020F0502020204030204" pitchFamily="34" charset="0"/>
                <a:cs typeface="Times New Roman" panose="02020603050405020304" pitchFamily="18" charset="0"/>
              </a:rPr>
              <a:t>   </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Box 2"/>
          <p:cNvSpPr txBox="1">
            <a:spLocks noChangeArrowheads="1"/>
          </p:cNvSpPr>
          <p:nvPr/>
        </p:nvSpPr>
        <p:spPr bwMode="auto">
          <a:xfrm>
            <a:off x="3167264" y="4416040"/>
            <a:ext cx="515938" cy="442468"/>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000" b="1">
                <a:solidFill>
                  <a:srgbClr val="002060"/>
                </a:solidFill>
                <a:latin typeface="HP001 4 hàng" panose="020B0603050302020204" pitchFamily="34" charset="0"/>
                <a:ea typeface="Calibri" panose="020F0502020204030204" pitchFamily="34" charset="0"/>
                <a:cs typeface="Times New Roman" panose="02020603050405020304" pitchFamily="18" charset="0"/>
              </a:rPr>
              <a:t>4</a:t>
            </a:r>
            <a:r>
              <a:rPr lang="en-US" sz="3000" b="1" smtClean="0">
                <a:solidFill>
                  <a:srgbClr val="002060"/>
                </a:solidFill>
                <a:effectLst/>
                <a:latin typeface="HP001 4 hàng" panose="020B0603050302020204" pitchFamily="34" charset="0"/>
                <a:ea typeface="Calibri" panose="020F0502020204030204" pitchFamily="34" charset="0"/>
                <a:cs typeface="Times New Roman" panose="02020603050405020304" pitchFamily="18" charset="0"/>
              </a:rPr>
              <a:t>   </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Box 2"/>
          <p:cNvSpPr txBox="1">
            <a:spLocks noChangeArrowheads="1"/>
          </p:cNvSpPr>
          <p:nvPr/>
        </p:nvSpPr>
        <p:spPr bwMode="auto">
          <a:xfrm>
            <a:off x="3128917" y="3801702"/>
            <a:ext cx="349187" cy="442468"/>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000" b="1">
                <a:solidFill>
                  <a:srgbClr val="002060"/>
                </a:solidFill>
                <a:latin typeface="HP001 4 hàng" panose="020B0603050302020204" pitchFamily="34" charset="0"/>
                <a:ea typeface="Calibri" panose="020F0502020204030204" pitchFamily="34" charset="0"/>
                <a:cs typeface="Times New Roman" panose="02020603050405020304" pitchFamily="18" charset="0"/>
              </a:rPr>
              <a:t>2</a:t>
            </a:r>
            <a:r>
              <a:rPr lang="en-US" sz="3000" b="1" smtClean="0">
                <a:solidFill>
                  <a:srgbClr val="002060"/>
                </a:solidFill>
                <a:effectLst/>
                <a:latin typeface="HP001 4 hàng" panose="020B0603050302020204" pitchFamily="34" charset="0"/>
                <a:ea typeface="Calibri" panose="020F0502020204030204" pitchFamily="34" charset="0"/>
                <a:cs typeface="Times New Roman" panose="02020603050405020304" pitchFamily="18" charset="0"/>
              </a:rPr>
              <a:t>   </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p:cNvSpPr txBox="1">
            <a:spLocks noChangeArrowheads="1"/>
          </p:cNvSpPr>
          <p:nvPr/>
        </p:nvSpPr>
        <p:spPr bwMode="auto">
          <a:xfrm>
            <a:off x="2686535" y="4065575"/>
            <a:ext cx="349187" cy="442468"/>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00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2" name="Straight Connector 31"/>
          <p:cNvCxnSpPr/>
          <p:nvPr/>
        </p:nvCxnSpPr>
        <p:spPr>
          <a:xfrm>
            <a:off x="2829267" y="4963804"/>
            <a:ext cx="648837"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3" name="Text Box 2"/>
          <p:cNvSpPr txBox="1">
            <a:spLocks noChangeArrowheads="1"/>
          </p:cNvSpPr>
          <p:nvPr/>
        </p:nvSpPr>
        <p:spPr bwMode="auto">
          <a:xfrm>
            <a:off x="4462608" y="3778489"/>
            <a:ext cx="349187" cy="442468"/>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000" b="1">
                <a:solidFill>
                  <a:srgbClr val="002060"/>
                </a:solidFill>
                <a:latin typeface="HP001 4 hàng" panose="020B0603050302020204" pitchFamily="34" charset="0"/>
                <a:ea typeface="Calibri" panose="020F0502020204030204" pitchFamily="34" charset="0"/>
                <a:cs typeface="Times New Roman" panose="02020603050405020304" pitchFamily="18" charset="0"/>
              </a:rPr>
              <a:t>3</a:t>
            </a:r>
            <a:r>
              <a:rPr lang="en-US" sz="3000" b="1" smtClean="0">
                <a:solidFill>
                  <a:srgbClr val="002060"/>
                </a:solidFill>
                <a:effectLst/>
                <a:latin typeface="HP001 4 hàng" panose="020B0603050302020204" pitchFamily="34" charset="0"/>
                <a:ea typeface="Calibri" panose="020F0502020204030204" pitchFamily="34" charset="0"/>
                <a:cs typeface="Times New Roman" panose="02020603050405020304" pitchFamily="18" charset="0"/>
              </a:rPr>
              <a:t>   </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 Box 2"/>
          <p:cNvSpPr txBox="1">
            <a:spLocks noChangeArrowheads="1"/>
          </p:cNvSpPr>
          <p:nvPr/>
        </p:nvSpPr>
        <p:spPr bwMode="auto">
          <a:xfrm>
            <a:off x="4143797" y="3792303"/>
            <a:ext cx="349187" cy="442468"/>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000" b="1">
                <a:solidFill>
                  <a:srgbClr val="002060"/>
                </a:solidFill>
                <a:effectLst/>
                <a:latin typeface="HP001 4 hàng" panose="020B0603050302020204" pitchFamily="34" charset="0"/>
                <a:ea typeface="Calibri" panose="020F0502020204030204" pitchFamily="34" charset="0"/>
                <a:cs typeface="Times New Roman" panose="02020603050405020304" pitchFamily="18" charset="0"/>
              </a:rPr>
              <a:t>7   </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Text Box 2"/>
          <p:cNvSpPr txBox="1">
            <a:spLocks noChangeArrowheads="1"/>
          </p:cNvSpPr>
          <p:nvPr/>
        </p:nvSpPr>
        <p:spPr bwMode="auto">
          <a:xfrm>
            <a:off x="4462608" y="4413972"/>
            <a:ext cx="281453" cy="420126"/>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000" b="1">
                <a:solidFill>
                  <a:srgbClr val="002060"/>
                </a:solidFill>
                <a:latin typeface="HP001 4 hàng" panose="020B0603050302020204" pitchFamily="34" charset="0"/>
                <a:ea typeface="Calibri" panose="020F0502020204030204" pitchFamily="34" charset="0"/>
                <a:cs typeface="Times New Roman" panose="02020603050405020304" pitchFamily="18" charset="0"/>
              </a:rPr>
              <a:t>6</a:t>
            </a:r>
            <a:r>
              <a:rPr lang="en-US" sz="3000" b="1" smtClean="0">
                <a:solidFill>
                  <a:srgbClr val="002060"/>
                </a:solidFill>
                <a:effectLst/>
                <a:latin typeface="HP001 4 hàng" panose="020B0603050302020204" pitchFamily="34" charset="0"/>
                <a:ea typeface="Calibri" panose="020F0502020204030204" pitchFamily="34" charset="0"/>
                <a:cs typeface="Times New Roman" panose="02020603050405020304" pitchFamily="18" charset="0"/>
              </a:rPr>
              <a:t>   </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 Box 2"/>
          <p:cNvSpPr txBox="1">
            <a:spLocks noChangeArrowheads="1"/>
          </p:cNvSpPr>
          <p:nvPr/>
        </p:nvSpPr>
        <p:spPr bwMode="auto">
          <a:xfrm>
            <a:off x="4806486" y="5051224"/>
            <a:ext cx="349187" cy="442468"/>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000" b="1" smtClean="0">
                <a:solidFill>
                  <a:srgbClr val="002060"/>
                </a:solidFill>
                <a:effectLst/>
                <a:latin typeface="HP001 4 hàng" panose="020B0603050302020204" pitchFamily="34" charset="0"/>
                <a:ea typeface="Calibri" panose="020F0502020204030204" pitchFamily="34" charset="0"/>
                <a:cs typeface="Times New Roman" panose="02020603050405020304" pitchFamily="18" charset="0"/>
              </a:rPr>
              <a:t>   </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 Box 2"/>
          <p:cNvSpPr txBox="1">
            <a:spLocks noChangeArrowheads="1"/>
          </p:cNvSpPr>
          <p:nvPr/>
        </p:nvSpPr>
        <p:spPr bwMode="auto">
          <a:xfrm>
            <a:off x="4001707" y="4052244"/>
            <a:ext cx="349187" cy="442468"/>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00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Text Box 2"/>
          <p:cNvSpPr txBox="1">
            <a:spLocks noChangeArrowheads="1"/>
          </p:cNvSpPr>
          <p:nvPr/>
        </p:nvSpPr>
        <p:spPr bwMode="auto">
          <a:xfrm>
            <a:off x="5285237" y="4050006"/>
            <a:ext cx="349187" cy="442468"/>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00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2"/>
          <p:cNvSpPr txBox="1">
            <a:spLocks noChangeArrowheads="1"/>
          </p:cNvSpPr>
          <p:nvPr/>
        </p:nvSpPr>
        <p:spPr bwMode="auto">
          <a:xfrm>
            <a:off x="5754119" y="3802478"/>
            <a:ext cx="349187" cy="442468"/>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000" b="1">
                <a:solidFill>
                  <a:srgbClr val="002060"/>
                </a:solidFill>
                <a:effectLst/>
                <a:latin typeface="HP001 4 hàng" panose="020B0603050302020204" pitchFamily="34" charset="0"/>
                <a:ea typeface="Calibri" panose="020F0502020204030204" pitchFamily="34" charset="0"/>
                <a:cs typeface="Times New Roman" panose="02020603050405020304" pitchFamily="18" charset="0"/>
              </a:rPr>
              <a:t>4   </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6" name="Text Box 2"/>
          <p:cNvSpPr txBox="1">
            <a:spLocks noChangeArrowheads="1"/>
          </p:cNvSpPr>
          <p:nvPr/>
        </p:nvSpPr>
        <p:spPr bwMode="auto">
          <a:xfrm>
            <a:off x="5461014" y="3802478"/>
            <a:ext cx="349187" cy="442468"/>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000" b="1">
                <a:solidFill>
                  <a:srgbClr val="002060"/>
                </a:solidFill>
                <a:latin typeface="HP001 4 hàng" panose="020B0603050302020204" pitchFamily="34" charset="0"/>
                <a:ea typeface="Calibri" panose="020F0502020204030204" pitchFamily="34" charset="0"/>
                <a:cs typeface="Times New Roman" panose="02020603050405020304" pitchFamily="18" charset="0"/>
              </a:rPr>
              <a:t>3</a:t>
            </a:r>
            <a:r>
              <a:rPr lang="en-US" sz="3000" b="1" smtClean="0">
                <a:solidFill>
                  <a:srgbClr val="002060"/>
                </a:solidFill>
                <a:effectLst/>
                <a:latin typeface="HP001 4 hàng" panose="020B0603050302020204" pitchFamily="34" charset="0"/>
                <a:ea typeface="Calibri" panose="020F0502020204030204" pitchFamily="34" charset="0"/>
                <a:cs typeface="Times New Roman" panose="02020603050405020304" pitchFamily="18" charset="0"/>
              </a:rPr>
              <a:t>   </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Text Box 2"/>
          <p:cNvSpPr txBox="1">
            <a:spLocks noChangeArrowheads="1"/>
          </p:cNvSpPr>
          <p:nvPr/>
        </p:nvSpPr>
        <p:spPr bwMode="auto">
          <a:xfrm>
            <a:off x="5754119" y="4424147"/>
            <a:ext cx="349187" cy="442468"/>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000" b="1">
                <a:solidFill>
                  <a:srgbClr val="002060"/>
                </a:solidFill>
                <a:latin typeface="HP001 4 hàng" panose="020B0603050302020204" pitchFamily="34" charset="0"/>
                <a:ea typeface="Calibri" panose="020F0502020204030204" pitchFamily="34" charset="0"/>
                <a:cs typeface="Times New Roman" panose="02020603050405020304" pitchFamily="18" charset="0"/>
              </a:rPr>
              <a:t>5</a:t>
            </a:r>
            <a:r>
              <a:rPr lang="en-US" sz="3000" b="1" smtClean="0">
                <a:solidFill>
                  <a:srgbClr val="002060"/>
                </a:solidFill>
                <a:effectLst/>
                <a:latin typeface="HP001 4 hàng" panose="020B0603050302020204" pitchFamily="34" charset="0"/>
                <a:ea typeface="Calibri" panose="020F0502020204030204" pitchFamily="34" charset="0"/>
                <a:cs typeface="Times New Roman" panose="02020603050405020304" pitchFamily="18" charset="0"/>
              </a:rPr>
              <a:t>   </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4" name="Text Box 2"/>
          <p:cNvSpPr txBox="1">
            <a:spLocks noChangeArrowheads="1"/>
          </p:cNvSpPr>
          <p:nvPr/>
        </p:nvSpPr>
        <p:spPr bwMode="auto">
          <a:xfrm>
            <a:off x="2717422" y="620404"/>
            <a:ext cx="7097890" cy="442468"/>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000" b="1" dirty="0" err="1">
                <a:solidFill>
                  <a:srgbClr val="002060"/>
                </a:solidFill>
                <a:latin typeface="HP001 4 hàng" panose="020B0603050302020204" pitchFamily="34" charset="0"/>
                <a:ea typeface="Calibri" panose="020F0502020204030204" pitchFamily="34" charset="0"/>
                <a:cs typeface="Times New Roman" panose="02020603050405020304" pitchFamily="18" charset="0"/>
              </a:rPr>
              <a:t>Thứ</a:t>
            </a:r>
            <a:r>
              <a:rPr lang="en-US" sz="3000" b="1" dirty="0">
                <a:solidFill>
                  <a:srgbClr val="002060"/>
                </a:solidFill>
                <a:latin typeface="HP001 4 hàng" panose="020B0603050302020204" pitchFamily="34" charset="0"/>
                <a:ea typeface="Calibri" panose="020F0502020204030204" pitchFamily="34" charset="0"/>
                <a:cs typeface="Times New Roman" panose="02020603050405020304" pitchFamily="18" charset="0"/>
              </a:rPr>
              <a:t> </a:t>
            </a:r>
            <a:r>
              <a:rPr lang="en-US" sz="3000" b="1" dirty="0" err="1" smtClean="0">
                <a:solidFill>
                  <a:srgbClr val="002060"/>
                </a:solidFill>
                <a:latin typeface="HP001 4 hàng" panose="020B0603050302020204" pitchFamily="34" charset="0"/>
                <a:ea typeface="Calibri" panose="020F0502020204030204" pitchFamily="34" charset="0"/>
                <a:cs typeface="Times New Roman" panose="02020603050405020304" pitchFamily="18" charset="0"/>
              </a:rPr>
              <a:t>hai</a:t>
            </a:r>
            <a:r>
              <a:rPr lang="en-US" sz="3000" b="1" dirty="0" smtClean="0">
                <a:solidFill>
                  <a:srgbClr val="002060"/>
                </a:solidFill>
                <a:latin typeface="HP001 4 hàng" panose="020B0603050302020204" pitchFamily="34" charset="0"/>
                <a:ea typeface="Calibri" panose="020F0502020204030204" pitchFamily="34" charset="0"/>
                <a:cs typeface="Times New Roman" panose="02020603050405020304" pitchFamily="18" charset="0"/>
              </a:rPr>
              <a:t> </a:t>
            </a:r>
            <a:r>
              <a:rPr lang="en-US" sz="3000" b="1" dirty="0" err="1">
                <a:solidFill>
                  <a:srgbClr val="002060"/>
                </a:solidFill>
                <a:latin typeface="HP001 4 hàng" panose="020B0603050302020204" pitchFamily="34" charset="0"/>
                <a:ea typeface="Calibri" panose="020F0502020204030204" pitchFamily="34" charset="0"/>
                <a:cs typeface="Times New Roman" panose="02020603050405020304" pitchFamily="18" charset="0"/>
              </a:rPr>
              <a:t>wgày</a:t>
            </a:r>
            <a:r>
              <a:rPr lang="en-US" sz="3000" b="1" dirty="0">
                <a:solidFill>
                  <a:srgbClr val="002060"/>
                </a:solidFill>
                <a:latin typeface="HP001 4 hàng" panose="020B0603050302020204" pitchFamily="34" charset="0"/>
                <a:ea typeface="Calibri" panose="020F0502020204030204" pitchFamily="34" charset="0"/>
                <a:cs typeface="Times New Roman" panose="02020603050405020304" pitchFamily="18" charset="0"/>
              </a:rPr>
              <a:t> </a:t>
            </a:r>
            <a:r>
              <a:rPr lang="en-US" sz="3000" b="1" dirty="0" smtClean="0">
                <a:solidFill>
                  <a:srgbClr val="002060"/>
                </a:solidFill>
                <a:latin typeface="HP001 4 hàng" panose="020B0603050302020204" pitchFamily="34" charset="0"/>
                <a:ea typeface="Calibri" panose="020F0502020204030204" pitchFamily="34" charset="0"/>
                <a:cs typeface="Times New Roman" panose="02020603050405020304" pitchFamily="18" charset="0"/>
              </a:rPr>
              <a:t>13 </a:t>
            </a:r>
            <a:r>
              <a:rPr lang="el-GR" sz="3000" b="1" dirty="0">
                <a:solidFill>
                  <a:srgbClr val="002060"/>
                </a:solidFill>
                <a:latin typeface="HP001 4 hàng" panose="020B0603050302020204" pitchFamily="34" charset="0"/>
                <a:ea typeface="Calibri" panose="020F0502020204030204" pitchFamily="34" charset="0"/>
                <a:cs typeface="Times New Roman" panose="02020603050405020304" pitchFamily="18" charset="0"/>
              </a:rPr>
              <a:t>κ</a:t>
            </a:r>
            <a:r>
              <a:rPr lang="en-US" sz="3000" b="1" dirty="0" err="1">
                <a:solidFill>
                  <a:srgbClr val="002060"/>
                </a:solidFill>
                <a:latin typeface="HP001 4 hàng" panose="020B0603050302020204" pitchFamily="34" charset="0"/>
                <a:ea typeface="Calibri" panose="020F0502020204030204" pitchFamily="34" charset="0"/>
                <a:cs typeface="Times New Roman" panose="02020603050405020304" pitchFamily="18" charset="0"/>
              </a:rPr>
              <a:t>áng</a:t>
            </a:r>
            <a:r>
              <a:rPr lang="en-US" sz="3000" b="1" dirty="0">
                <a:solidFill>
                  <a:srgbClr val="002060"/>
                </a:solidFill>
                <a:latin typeface="HP001 4 hàng" panose="020B0603050302020204" pitchFamily="34" charset="0"/>
                <a:ea typeface="Calibri" panose="020F0502020204030204" pitchFamily="34" charset="0"/>
                <a:cs typeface="Times New Roman" panose="02020603050405020304" pitchFamily="18" charset="0"/>
              </a:rPr>
              <a:t> 3 </a:t>
            </a:r>
            <a:r>
              <a:rPr lang="en-US" sz="3000" b="1" dirty="0" err="1">
                <a:solidFill>
                  <a:srgbClr val="002060"/>
                </a:solidFill>
                <a:latin typeface="HP001 4 hàng" panose="020B0603050302020204" pitchFamily="34" charset="0"/>
                <a:ea typeface="Calibri" panose="020F0502020204030204" pitchFamily="34" charset="0"/>
                <a:cs typeface="Times New Roman" panose="02020603050405020304" pitchFamily="18" charset="0"/>
              </a:rPr>
              <a:t>wăm</a:t>
            </a:r>
            <a:r>
              <a:rPr lang="en-US" sz="3000" b="1" dirty="0">
                <a:solidFill>
                  <a:srgbClr val="002060"/>
                </a:solidFill>
                <a:latin typeface="HP001 4 hàng" panose="020B0603050302020204" pitchFamily="34" charset="0"/>
                <a:ea typeface="Calibri" panose="020F0502020204030204" pitchFamily="34" charset="0"/>
                <a:cs typeface="Times New Roman" panose="02020603050405020304" pitchFamily="18" charset="0"/>
              </a:rPr>
              <a:t> </a:t>
            </a:r>
            <a:r>
              <a:rPr lang="en-US" sz="3000" b="1" dirty="0" smtClean="0">
                <a:solidFill>
                  <a:srgbClr val="002060"/>
                </a:solidFill>
                <a:latin typeface="HP001 4 hàng" panose="020B0603050302020204" pitchFamily="34" charset="0"/>
                <a:ea typeface="Calibri" panose="020F0502020204030204" pitchFamily="34" charset="0"/>
                <a:cs typeface="Times New Roman" panose="02020603050405020304" pitchFamily="18" charset="0"/>
              </a:rPr>
              <a:t>2023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5" name="Text Box 2"/>
          <p:cNvSpPr txBox="1">
            <a:spLocks noChangeArrowheads="1"/>
          </p:cNvSpPr>
          <p:nvPr/>
        </p:nvSpPr>
        <p:spPr bwMode="auto">
          <a:xfrm>
            <a:off x="5175048" y="1244736"/>
            <a:ext cx="1987969" cy="442468"/>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000" b="1">
                <a:solidFill>
                  <a:srgbClr val="002060"/>
                </a:solidFill>
                <a:latin typeface="HP001 4 hàng" panose="020B0603050302020204" pitchFamily="34" charset="0"/>
                <a:ea typeface="Calibri" panose="020F0502020204030204" pitchFamily="34" charset="0"/>
                <a:cs typeface="Times New Roman" panose="02020603050405020304" pitchFamily="18" charset="0"/>
              </a:rPr>
              <a:t> TǨn </a:t>
            </a:r>
            <a:r>
              <a:rPr lang="en-US" sz="3000" b="1" smtClean="0">
                <a:solidFill>
                  <a:srgbClr val="002060"/>
                </a:solidFill>
                <a:effectLst/>
                <a:latin typeface="HP001 4 hàng" panose="020B0603050302020204" pitchFamily="34" charset="0"/>
                <a:ea typeface="Calibri" panose="020F0502020204030204" pitchFamily="34" charset="0"/>
                <a:cs typeface="Times New Roman" panose="02020603050405020304" pitchFamily="18" charset="0"/>
              </a:rPr>
              <a:t>   </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8" name="Text Box 2"/>
          <p:cNvSpPr txBox="1">
            <a:spLocks noChangeArrowheads="1"/>
          </p:cNvSpPr>
          <p:nvPr/>
        </p:nvSpPr>
        <p:spPr bwMode="auto">
          <a:xfrm>
            <a:off x="2916965" y="1912933"/>
            <a:ext cx="6874735" cy="664287"/>
          </a:xfrm>
          <a:prstGeom prst="rect">
            <a:avLst/>
          </a:prstGeom>
          <a:noFill/>
          <a:ln w="9525">
            <a:noFill/>
            <a:miter lim="800000"/>
            <a:headEnd/>
            <a:tailEnd/>
          </a:ln>
        </p:spPr>
        <p:txBody>
          <a:bodyPr rot="0" vert="horz" wrap="square" lIns="118872" tIns="59436" rIns="118872" bIns="59436" anchor="t" anchorCtr="0">
            <a:noAutofit/>
          </a:bodyPr>
          <a:lstStyle/>
          <a:p>
            <a:pPr algn="ctr">
              <a:lnSpc>
                <a:spcPct val="107000"/>
              </a:lnSpc>
              <a:spcAft>
                <a:spcPts val="1040"/>
              </a:spcAft>
            </a:pPr>
            <a:r>
              <a:rPr lang="en-US" sz="3000" b="1">
                <a:solidFill>
                  <a:srgbClr val="002060"/>
                </a:solidFill>
                <a:latin typeface="HP001 4 hàng" panose="020B0603050302020204" pitchFamily="34" charset="0"/>
                <a:ea typeface="Calibri" panose="020F0502020204030204" pitchFamily="34" charset="0"/>
                <a:cs typeface="Times New Roman" panose="02020603050405020304" pitchFamily="18" charset="0"/>
              </a:rPr>
              <a:t> </a:t>
            </a:r>
            <a:r>
              <a:rPr lang="lt-LT" sz="3000" b="1">
                <a:solidFill>
                  <a:srgbClr val="002060"/>
                </a:solidFill>
                <a:latin typeface="HP001 4 hàng" panose="020B0603050302020204" pitchFamily="34" charset="0"/>
                <a:ea typeface="Calibri" panose="020F0502020204030204" pitchFamily="34" charset="0"/>
                <a:cs typeface="Times New Roman" panose="02020603050405020304" pitchFamily="18" charset="0"/>
              </a:rPr>
              <a:t>PǗ˛p cųg số có hai </a:t>
            </a:r>
            <a:r>
              <a:rPr lang="el-GR" sz="3000" b="1">
                <a:solidFill>
                  <a:srgbClr val="002060"/>
                </a:solidFill>
                <a:latin typeface="HP001 4 hàng" panose="020B0603050302020204" pitchFamily="34" charset="0"/>
                <a:ea typeface="Calibri" panose="020F0502020204030204" pitchFamily="34" charset="0"/>
                <a:cs typeface="Times New Roman" panose="02020603050405020304" pitchFamily="18" charset="0"/>
              </a:rPr>
              <a:t>ε</a:t>
            </a:r>
            <a:r>
              <a:rPr lang="lt-LT" sz="3000" b="1">
                <a:solidFill>
                  <a:srgbClr val="002060"/>
                </a:solidFill>
                <a:latin typeface="HP001 4 hàng" panose="020B0603050302020204" pitchFamily="34" charset="0"/>
                <a:ea typeface="Calibri" panose="020F0502020204030204" pitchFamily="34" charset="0"/>
                <a:cs typeface="Times New Roman" panose="02020603050405020304" pitchFamily="18" charset="0"/>
              </a:rPr>
              <a:t>ữ số vƞ </a:t>
            </a:r>
            <a:r>
              <a:rPr lang="lt-LT" sz="3000" b="1" smtClean="0">
                <a:solidFill>
                  <a:srgbClr val="002060"/>
                </a:solidFill>
                <a:latin typeface="HP001 4 hàng" panose="020B0603050302020204" pitchFamily="34" charset="0"/>
                <a:ea typeface="Calibri" panose="020F0502020204030204" pitchFamily="34" charset="0"/>
                <a:cs typeface="Times New Roman" panose="02020603050405020304" pitchFamily="18" charset="0"/>
              </a:rPr>
              <a:t>số</a:t>
            </a:r>
            <a:r>
              <a:rPr lang="en-US" sz="3000" b="1" smtClean="0">
                <a:solidFill>
                  <a:srgbClr val="002060"/>
                </a:solidFill>
                <a:latin typeface="HP001 4 hàng" panose="020B0603050302020204" pitchFamily="34" charset="0"/>
                <a:ea typeface="Calibri" panose="020F0502020204030204" pitchFamily="34" charset="0"/>
                <a:cs typeface="Times New Roman" panose="02020603050405020304" pitchFamily="18" charset="0"/>
              </a:rPr>
              <a:t> có</a:t>
            </a:r>
            <a:r>
              <a:rPr lang="lt-LT" sz="3000" b="1" smtClean="0">
                <a:solidFill>
                  <a:srgbClr val="002060"/>
                </a:solidFill>
                <a:latin typeface="HP001 4 hàng" panose="020B0603050302020204" pitchFamily="34" charset="0"/>
                <a:ea typeface="Calibri" panose="020F0502020204030204" pitchFamily="34" charset="0"/>
                <a:cs typeface="Times New Roman" panose="02020603050405020304" pitchFamily="18" charset="0"/>
              </a:rPr>
              <a:t> </a:t>
            </a:r>
            <a:endParaRPr lang="en-US" sz="3000" b="1">
              <a:solidFill>
                <a:srgbClr val="002060"/>
              </a:solidFill>
              <a:latin typeface="HP001 4 hàng" panose="020B0603050302020204" pitchFamily="34" charset="0"/>
              <a:ea typeface="Calibri" panose="020F0502020204030204" pitchFamily="34" charset="0"/>
              <a:cs typeface="Times New Roman" panose="02020603050405020304" pitchFamily="18" charset="0"/>
            </a:endParaRPr>
          </a:p>
        </p:txBody>
      </p:sp>
      <p:sp>
        <p:nvSpPr>
          <p:cNvPr id="59" name="Text Box 2"/>
          <p:cNvSpPr txBox="1">
            <a:spLocks noChangeArrowheads="1"/>
          </p:cNvSpPr>
          <p:nvPr/>
        </p:nvSpPr>
        <p:spPr bwMode="auto">
          <a:xfrm>
            <a:off x="1244151" y="2552835"/>
            <a:ext cx="9019936" cy="664287"/>
          </a:xfrm>
          <a:prstGeom prst="rect">
            <a:avLst/>
          </a:prstGeom>
          <a:noFill/>
          <a:ln w="9525">
            <a:noFill/>
            <a:miter lim="800000"/>
            <a:headEnd/>
            <a:tailEnd/>
          </a:ln>
        </p:spPr>
        <p:txBody>
          <a:bodyPr rot="0" vert="horz" wrap="square" lIns="118872" tIns="59436" rIns="118872" bIns="59436" anchor="t" anchorCtr="0">
            <a:noAutofit/>
          </a:bodyPr>
          <a:lstStyle/>
          <a:p>
            <a:pPr algn="ctr">
              <a:lnSpc>
                <a:spcPct val="107000"/>
              </a:lnSpc>
              <a:spcAft>
                <a:spcPts val="1040"/>
              </a:spcAft>
            </a:pPr>
            <a:r>
              <a:rPr lang="en-US" sz="3000" b="1" dirty="0">
                <a:solidFill>
                  <a:srgbClr val="002060"/>
                </a:solidFill>
                <a:latin typeface="HP001 4 hàng" panose="020B0603050302020204" pitchFamily="34" charset="0"/>
                <a:ea typeface="Calibri" panose="020F0502020204030204" pitchFamily="34" charset="0"/>
                <a:cs typeface="Times New Roman" panose="02020603050405020304" pitchFamily="18" charset="0"/>
              </a:rPr>
              <a:t> </a:t>
            </a:r>
            <a:r>
              <a:rPr lang="en-US" sz="3000" b="1" dirty="0" err="1">
                <a:solidFill>
                  <a:srgbClr val="002060"/>
                </a:solidFill>
                <a:latin typeface="HP001 4 hàng" panose="020B0603050302020204" pitchFamily="34" charset="0"/>
                <a:ea typeface="Calibri" panose="020F0502020204030204" pitchFamily="34" charset="0"/>
                <a:cs typeface="Times New Roman" panose="02020603050405020304" pitchFamily="18" charset="0"/>
              </a:rPr>
              <a:t>có</a:t>
            </a:r>
            <a:r>
              <a:rPr lang="en-US" sz="3000" b="1" dirty="0">
                <a:solidFill>
                  <a:srgbClr val="002060"/>
                </a:solidFill>
                <a:latin typeface="HP001 4 hàng" panose="020B0603050302020204" pitchFamily="34" charset="0"/>
                <a:ea typeface="Calibri" panose="020F0502020204030204" pitchFamily="34" charset="0"/>
                <a:cs typeface="Times New Roman" panose="02020603050405020304" pitchFamily="18" charset="0"/>
              </a:rPr>
              <a:t> </a:t>
            </a:r>
            <a:r>
              <a:rPr lang="en-US" sz="3000" b="1" dirty="0" err="1">
                <a:solidFill>
                  <a:srgbClr val="002060"/>
                </a:solidFill>
                <a:latin typeface="HP001 4 hàng" panose="020B0603050302020204" pitchFamily="34" charset="0"/>
                <a:ea typeface="Calibri" panose="020F0502020204030204" pitchFamily="34" charset="0"/>
                <a:cs typeface="Times New Roman" panose="02020603050405020304" pitchFamily="18" charset="0"/>
              </a:rPr>
              <a:t>jŎ</a:t>
            </a:r>
            <a:r>
              <a:rPr lang="en-US" sz="3000" b="1" dirty="0">
                <a:solidFill>
                  <a:srgbClr val="002060"/>
                </a:solidFill>
                <a:latin typeface="HP001 4 hàng" panose="020B0603050302020204" pitchFamily="34" charset="0"/>
                <a:ea typeface="Calibri" panose="020F0502020204030204" pitchFamily="34" charset="0"/>
                <a:cs typeface="Times New Roman" panose="02020603050405020304" pitchFamily="18" charset="0"/>
              </a:rPr>
              <a:t> </a:t>
            </a:r>
            <a:r>
              <a:rPr lang="el-GR" sz="3000" b="1" dirty="0">
                <a:solidFill>
                  <a:srgbClr val="002060"/>
                </a:solidFill>
                <a:latin typeface="HP001 4 hàng" panose="020B0603050302020204" pitchFamily="34" charset="0"/>
                <a:ea typeface="Calibri" panose="020F0502020204030204" pitchFamily="34" charset="0"/>
                <a:cs typeface="Times New Roman" panose="02020603050405020304" pitchFamily="18" charset="0"/>
              </a:rPr>
              <a:t>ε</a:t>
            </a:r>
            <a:r>
              <a:rPr lang="en-US" sz="3000" b="1" dirty="0">
                <a:solidFill>
                  <a:srgbClr val="002060"/>
                </a:solidFill>
                <a:latin typeface="HP001 4 hàng" panose="020B0603050302020204" pitchFamily="34" charset="0"/>
                <a:ea typeface="Calibri" panose="020F0502020204030204" pitchFamily="34" charset="0"/>
                <a:cs typeface="Times New Roman" panose="02020603050405020304" pitchFamily="18" charset="0"/>
              </a:rPr>
              <a:t>ữ </a:t>
            </a:r>
            <a:r>
              <a:rPr lang="en-US" sz="3000" b="1" dirty="0" err="1">
                <a:solidFill>
                  <a:srgbClr val="002060"/>
                </a:solidFill>
                <a:latin typeface="HP001 4 hàng" panose="020B0603050302020204" pitchFamily="34" charset="0"/>
                <a:ea typeface="Calibri" panose="020F0502020204030204" pitchFamily="34" charset="0"/>
                <a:cs typeface="Times New Roman" panose="02020603050405020304" pitchFamily="18" charset="0"/>
              </a:rPr>
              <a:t>số</a:t>
            </a:r>
            <a:r>
              <a:rPr lang="en-US" sz="3000" b="1" dirty="0">
                <a:solidFill>
                  <a:srgbClr val="002060"/>
                </a:solidFill>
                <a:latin typeface="HP001 4 hàng" panose="020B0603050302020204" pitchFamily="34" charset="0"/>
                <a:ea typeface="Calibri" panose="020F0502020204030204" pitchFamily="34" charset="0"/>
                <a:cs typeface="Times New Roman" panose="02020603050405020304" pitchFamily="18" charset="0"/>
              </a:rPr>
              <a:t> </a:t>
            </a:r>
            <a:r>
              <a:rPr lang="en-US" sz="3000" b="1" dirty="0" smtClean="0">
                <a:solidFill>
                  <a:srgbClr val="002060"/>
                </a:solidFill>
                <a:latin typeface="HP001 4 hàng" panose="020B0603050302020204" pitchFamily="34" charset="0"/>
                <a:ea typeface="Calibri" panose="020F0502020204030204" pitchFamily="34" charset="0"/>
                <a:cs typeface="Times New Roman" panose="02020603050405020304" pitchFamily="18" charset="0"/>
              </a:rPr>
              <a:t>(</a:t>
            </a:r>
            <a:r>
              <a:rPr lang="en-US" sz="3000" b="1" dirty="0" err="1" smtClean="0">
                <a:solidFill>
                  <a:srgbClr val="002060"/>
                </a:solidFill>
                <a:latin typeface="HP001 4 hàng" panose="020B0603050302020204" pitchFamily="34" charset="0"/>
                <a:ea typeface="Calibri" panose="020F0502020204030204" pitchFamily="34" charset="0"/>
                <a:cs typeface="Times New Roman" panose="02020603050405020304" pitchFamily="18" charset="0"/>
              </a:rPr>
              <a:t>tiết</a:t>
            </a:r>
            <a:r>
              <a:rPr lang="en-US" sz="3000" b="1" dirty="0" smtClean="0">
                <a:solidFill>
                  <a:srgbClr val="002060"/>
                </a:solidFill>
                <a:latin typeface="HP001 4 hàng" panose="020B0603050302020204" pitchFamily="34" charset="0"/>
                <a:ea typeface="Calibri" panose="020F0502020204030204" pitchFamily="34" charset="0"/>
                <a:cs typeface="Times New Roman" panose="02020603050405020304" pitchFamily="18" charset="0"/>
              </a:rPr>
              <a:t> 2)</a:t>
            </a:r>
            <a:endParaRPr lang="en-US" sz="3000" b="1" dirty="0">
              <a:solidFill>
                <a:srgbClr val="002060"/>
              </a:solidFill>
              <a:latin typeface="HP001 4 hàng" panose="020B0603050302020204" pitchFamily="34" charset="0"/>
              <a:ea typeface="Calibri" panose="020F0502020204030204" pitchFamily="34" charset="0"/>
              <a:cs typeface="Times New Roman" panose="02020603050405020304" pitchFamily="18" charset="0"/>
            </a:endParaRPr>
          </a:p>
        </p:txBody>
      </p:sp>
      <p:cxnSp>
        <p:nvCxnSpPr>
          <p:cNvPr id="129" name="Straight Connector 128"/>
          <p:cNvCxnSpPr/>
          <p:nvPr/>
        </p:nvCxnSpPr>
        <p:spPr>
          <a:xfrm>
            <a:off x="4138189" y="4961736"/>
            <a:ext cx="648837"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5438290" y="4971911"/>
            <a:ext cx="648837"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5" name="Text Box 2"/>
          <p:cNvSpPr txBox="1">
            <a:spLocks noChangeArrowheads="1"/>
          </p:cNvSpPr>
          <p:nvPr/>
        </p:nvSpPr>
        <p:spPr bwMode="auto">
          <a:xfrm>
            <a:off x="7005077" y="3758804"/>
            <a:ext cx="360125" cy="700543"/>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200" b="1">
                <a:solidFill>
                  <a:srgbClr val="002060"/>
                </a:solidFill>
                <a:latin typeface="HP001 4 hàng" panose="020B0603050302020204" pitchFamily="34" charset="0"/>
                <a:ea typeface="Calibri" panose="020F0502020204030204" pitchFamily="34" charset="0"/>
                <a:cs typeface="Times New Roman" panose="02020603050405020304" pitchFamily="18" charset="0"/>
              </a:rPr>
              <a:t>2</a:t>
            </a:r>
            <a:r>
              <a:rPr lang="en-US" sz="3200" b="1" smtClean="0">
                <a:solidFill>
                  <a:srgbClr val="002060"/>
                </a:solidFill>
                <a:effectLst/>
                <a:latin typeface="HP001 4 hàng" panose="020B0603050302020204" pitchFamily="34" charset="0"/>
                <a:ea typeface="Calibri" panose="020F0502020204030204" pitchFamily="34" charset="0"/>
                <a:cs typeface="Times New Roman" panose="02020603050405020304" pitchFamily="18" charset="0"/>
              </a:rPr>
              <a:t>   </a:t>
            </a:r>
            <a:endParaRPr lang="en-US" sz="32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 Box 2"/>
          <p:cNvSpPr txBox="1">
            <a:spLocks noChangeArrowheads="1"/>
          </p:cNvSpPr>
          <p:nvPr/>
        </p:nvSpPr>
        <p:spPr bwMode="auto">
          <a:xfrm>
            <a:off x="6572188" y="4088438"/>
            <a:ext cx="349187" cy="422597"/>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280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8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 Box 2"/>
          <p:cNvSpPr txBox="1">
            <a:spLocks noChangeArrowheads="1"/>
          </p:cNvSpPr>
          <p:nvPr/>
        </p:nvSpPr>
        <p:spPr bwMode="auto">
          <a:xfrm>
            <a:off x="7052917" y="4394627"/>
            <a:ext cx="349187" cy="442468"/>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200" b="1">
                <a:solidFill>
                  <a:srgbClr val="002060"/>
                </a:solidFill>
                <a:latin typeface="HP001 4 hàng" panose="020B0603050302020204" pitchFamily="34" charset="0"/>
                <a:ea typeface="Calibri" panose="020F0502020204030204" pitchFamily="34" charset="0"/>
                <a:cs typeface="Times New Roman" panose="02020603050405020304" pitchFamily="18" charset="0"/>
              </a:rPr>
              <a:t>5</a:t>
            </a:r>
            <a:r>
              <a:rPr lang="en-US" sz="3200" b="1" smtClean="0">
                <a:solidFill>
                  <a:srgbClr val="002060"/>
                </a:solidFill>
                <a:effectLst/>
                <a:latin typeface="HP001 4 hàng" panose="020B0603050302020204" pitchFamily="34" charset="0"/>
                <a:ea typeface="Calibri" panose="020F0502020204030204" pitchFamily="34" charset="0"/>
                <a:cs typeface="Times New Roman" panose="02020603050405020304" pitchFamily="18" charset="0"/>
              </a:rPr>
              <a:t>   </a:t>
            </a:r>
            <a:endParaRPr lang="en-US" sz="32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 Box 2"/>
          <p:cNvSpPr txBox="1">
            <a:spLocks noChangeArrowheads="1"/>
          </p:cNvSpPr>
          <p:nvPr/>
        </p:nvSpPr>
        <p:spPr bwMode="auto">
          <a:xfrm>
            <a:off x="6753264" y="4402801"/>
            <a:ext cx="349187" cy="442468"/>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200" b="1">
                <a:solidFill>
                  <a:srgbClr val="002060"/>
                </a:solidFill>
                <a:latin typeface="HP001 4 hàng" panose="020B0603050302020204" pitchFamily="34" charset="0"/>
                <a:ea typeface="Calibri" panose="020F0502020204030204" pitchFamily="34" charset="0"/>
                <a:cs typeface="Times New Roman" panose="02020603050405020304" pitchFamily="18" charset="0"/>
              </a:rPr>
              <a:t>5</a:t>
            </a:r>
            <a:r>
              <a:rPr lang="en-US" sz="3200" b="1" smtClean="0">
                <a:solidFill>
                  <a:srgbClr val="002060"/>
                </a:solidFill>
                <a:effectLst/>
                <a:latin typeface="HP001 4 hàng" panose="020B0603050302020204" pitchFamily="34" charset="0"/>
                <a:ea typeface="Calibri" panose="020F0502020204030204" pitchFamily="34" charset="0"/>
                <a:cs typeface="Times New Roman" panose="02020603050405020304" pitchFamily="18" charset="0"/>
              </a:rPr>
              <a:t>   </a:t>
            </a:r>
            <a:endParaRPr lang="en-US" sz="32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9" name="Straight Connector 28"/>
          <p:cNvCxnSpPr/>
          <p:nvPr/>
        </p:nvCxnSpPr>
        <p:spPr>
          <a:xfrm>
            <a:off x="6556144" y="5023227"/>
            <a:ext cx="86450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327228" y="5062614"/>
            <a:ext cx="86450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 Box 2"/>
          <p:cNvSpPr txBox="1">
            <a:spLocks noChangeArrowheads="1"/>
          </p:cNvSpPr>
          <p:nvPr/>
        </p:nvSpPr>
        <p:spPr bwMode="auto">
          <a:xfrm>
            <a:off x="8345475" y="3782777"/>
            <a:ext cx="360125" cy="700543"/>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200" b="1">
                <a:solidFill>
                  <a:srgbClr val="002060"/>
                </a:solidFill>
                <a:latin typeface="HP001 4 hàng" panose="020B0603050302020204" pitchFamily="34" charset="0"/>
                <a:ea typeface="Calibri" panose="020F0502020204030204" pitchFamily="34" charset="0"/>
                <a:cs typeface="Times New Roman" panose="02020603050405020304" pitchFamily="18" charset="0"/>
              </a:rPr>
              <a:t>0</a:t>
            </a:r>
            <a:r>
              <a:rPr lang="en-US" sz="3200" b="1" smtClean="0">
                <a:solidFill>
                  <a:srgbClr val="002060"/>
                </a:solidFill>
                <a:effectLst/>
                <a:latin typeface="HP001 4 hàng" panose="020B0603050302020204" pitchFamily="34" charset="0"/>
                <a:ea typeface="Calibri" panose="020F0502020204030204" pitchFamily="34" charset="0"/>
                <a:cs typeface="Times New Roman" panose="02020603050405020304" pitchFamily="18" charset="0"/>
              </a:rPr>
              <a:t>   </a:t>
            </a:r>
            <a:endParaRPr lang="en-US" sz="32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 Box 2"/>
          <p:cNvSpPr txBox="1">
            <a:spLocks noChangeArrowheads="1"/>
          </p:cNvSpPr>
          <p:nvPr/>
        </p:nvSpPr>
        <p:spPr bwMode="auto">
          <a:xfrm>
            <a:off x="8047960" y="3777551"/>
            <a:ext cx="360125" cy="700542"/>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200" b="1">
                <a:solidFill>
                  <a:srgbClr val="002060"/>
                </a:solidFill>
                <a:latin typeface="HP001 4 hàng" panose="020B0603050302020204" pitchFamily="34" charset="0"/>
                <a:ea typeface="Calibri" panose="020F0502020204030204" pitchFamily="34" charset="0"/>
                <a:cs typeface="Times New Roman" panose="02020603050405020304" pitchFamily="18" charset="0"/>
              </a:rPr>
              <a:t>8</a:t>
            </a:r>
            <a:r>
              <a:rPr lang="en-US" sz="3200" b="1" smtClean="0">
                <a:solidFill>
                  <a:srgbClr val="002060"/>
                </a:solidFill>
                <a:effectLst/>
                <a:latin typeface="HP001 4 hàng" panose="020B0603050302020204" pitchFamily="34" charset="0"/>
                <a:ea typeface="Calibri" panose="020F0502020204030204" pitchFamily="34" charset="0"/>
                <a:cs typeface="Times New Roman" panose="02020603050405020304" pitchFamily="18" charset="0"/>
              </a:rPr>
              <a:t>   </a:t>
            </a:r>
            <a:endParaRPr lang="en-US" sz="32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Text Box 2"/>
          <p:cNvSpPr txBox="1">
            <a:spLocks noChangeArrowheads="1"/>
          </p:cNvSpPr>
          <p:nvPr/>
        </p:nvSpPr>
        <p:spPr bwMode="auto">
          <a:xfrm>
            <a:off x="8358412" y="4398769"/>
            <a:ext cx="360125" cy="700543"/>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200" b="1">
                <a:solidFill>
                  <a:srgbClr val="002060"/>
                </a:solidFill>
                <a:latin typeface="HP001 4 hàng" panose="020B0603050302020204" pitchFamily="34" charset="0"/>
                <a:ea typeface="Calibri" panose="020F0502020204030204" pitchFamily="34" charset="0"/>
                <a:cs typeface="Times New Roman" panose="02020603050405020304" pitchFamily="18" charset="0"/>
              </a:rPr>
              <a:t>7</a:t>
            </a:r>
            <a:r>
              <a:rPr lang="en-US" sz="3200" b="1" smtClean="0">
                <a:solidFill>
                  <a:srgbClr val="002060"/>
                </a:solidFill>
                <a:effectLst/>
                <a:latin typeface="HP001 4 hàng" panose="020B0603050302020204" pitchFamily="34" charset="0"/>
                <a:ea typeface="Calibri" panose="020F0502020204030204" pitchFamily="34" charset="0"/>
                <a:cs typeface="Times New Roman" panose="02020603050405020304" pitchFamily="18" charset="0"/>
              </a:rPr>
              <a:t>   </a:t>
            </a:r>
            <a:endParaRPr lang="en-US" sz="32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Text Box 2"/>
          <p:cNvSpPr txBox="1">
            <a:spLocks noChangeArrowheads="1"/>
          </p:cNvSpPr>
          <p:nvPr/>
        </p:nvSpPr>
        <p:spPr bwMode="auto">
          <a:xfrm>
            <a:off x="7890114" y="4065463"/>
            <a:ext cx="349187" cy="422597"/>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280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8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9" name="Straight Connector 38"/>
          <p:cNvCxnSpPr/>
          <p:nvPr/>
        </p:nvCxnSpPr>
        <p:spPr>
          <a:xfrm>
            <a:off x="6714118" y="4983895"/>
            <a:ext cx="648837"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02809" y="4979277"/>
            <a:ext cx="648837"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93068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20834" t="18148" r="13333" b="10741"/>
          <a:stretch/>
        </p:blipFill>
        <p:spPr>
          <a:xfrm>
            <a:off x="0" y="769440"/>
            <a:ext cx="12178897" cy="6088559"/>
          </a:xfrm>
          <a:prstGeom prst="rect">
            <a:avLst/>
          </a:prstGeom>
        </p:spPr>
      </p:pic>
      <p:sp>
        <p:nvSpPr>
          <p:cNvPr id="11" name="TextBox 10"/>
          <p:cNvSpPr txBox="1"/>
          <p:nvPr/>
        </p:nvSpPr>
        <p:spPr>
          <a:xfrm>
            <a:off x="994523" y="76200"/>
            <a:ext cx="1291477" cy="646331"/>
          </a:xfrm>
          <a:prstGeom prst="rect">
            <a:avLst/>
          </a:prstGeom>
          <a:noFill/>
        </p:spPr>
        <p:txBody>
          <a:bodyPr wrap="square" rtlCol="0">
            <a:spAutoFit/>
          </a:bodyPr>
          <a:lstStyle/>
          <a:p>
            <a:r>
              <a:rPr lang="en-US" sz="3600" b="1" dirty="0">
                <a:solidFill>
                  <a:srgbClr val="002060"/>
                </a:solidFill>
                <a:latin typeface="Arial-SGK-TV" pitchFamily="2" charset="0"/>
                <a:cs typeface="Arial-SGK-TV" pitchFamily="2" charset="0"/>
              </a:rPr>
              <a:t>Số?</a:t>
            </a:r>
          </a:p>
        </p:txBody>
      </p:sp>
      <p:sp>
        <p:nvSpPr>
          <p:cNvPr id="12" name="Oval 11"/>
          <p:cNvSpPr/>
          <p:nvPr/>
        </p:nvSpPr>
        <p:spPr>
          <a:xfrm>
            <a:off x="76200" y="126038"/>
            <a:ext cx="918323" cy="596493"/>
          </a:xfrm>
          <a:prstGeom prst="ellipse">
            <a:avLst/>
          </a:prstGeom>
          <a:solidFill>
            <a:srgbClr val="F6BB00"/>
          </a:solidFill>
          <a:ln>
            <a:solidFill>
              <a:srgbClr val="F6B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 name="TextBox 12"/>
          <p:cNvSpPr txBox="1"/>
          <p:nvPr/>
        </p:nvSpPr>
        <p:spPr>
          <a:xfrm>
            <a:off x="304800" y="0"/>
            <a:ext cx="549029" cy="769441"/>
          </a:xfrm>
          <a:prstGeom prst="rect">
            <a:avLst/>
          </a:prstGeom>
          <a:noFill/>
        </p:spPr>
        <p:txBody>
          <a:bodyPr wrap="square" rtlCol="0">
            <a:spAutoFit/>
          </a:bodyPr>
          <a:lstStyle/>
          <a:p>
            <a:r>
              <a:rPr lang="en-US" sz="4400" b="1" dirty="0">
                <a:solidFill>
                  <a:schemeClr val="bg1"/>
                </a:solidFill>
                <a:latin typeface="Arial-SGK-TV" pitchFamily="2" charset="0"/>
                <a:cs typeface="Arial-SGK-TV" pitchFamily="2" charset="0"/>
              </a:rPr>
              <a:t>2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20834" t="18148" r="13333" b="10741"/>
          <a:stretch/>
        </p:blipFill>
        <p:spPr>
          <a:xfrm>
            <a:off x="0" y="0"/>
            <a:ext cx="12178897" cy="6858000"/>
          </a:xfrm>
          <a:prstGeom prst="rect">
            <a:avLst/>
          </a:prstGeom>
        </p:spPr>
      </p:pic>
      <p:sp>
        <p:nvSpPr>
          <p:cNvPr id="56" name="Rectangle 55"/>
          <p:cNvSpPr>
            <a:spLocks noChangeArrowheads="1"/>
          </p:cNvSpPr>
          <p:nvPr/>
        </p:nvSpPr>
        <p:spPr bwMode="auto">
          <a:xfrm>
            <a:off x="4238098" y="2578330"/>
            <a:ext cx="693419" cy="572464"/>
          </a:xfrm>
          <a:prstGeom prst="rect">
            <a:avLst/>
          </a:prstGeom>
          <a:solidFill>
            <a:schemeClr val="bg1"/>
          </a:solidFill>
          <a:ln w="9525">
            <a:noFill/>
            <a:miter lim="800000"/>
            <a:headEnd/>
            <a:tailEnd/>
          </a:ln>
        </p:spPr>
        <p:txBody>
          <a:bodyPr wrap="square">
            <a:spAutoFit/>
          </a:bodyPr>
          <a:lstStyle/>
          <a:p>
            <a:pPr defTabSz="594360"/>
            <a:r>
              <a:rPr lang="en-US" sz="3120" b="1" dirty="0">
                <a:solidFill>
                  <a:srgbClr val="FF0000"/>
                </a:solidFill>
              </a:rPr>
              <a:t>15</a:t>
            </a:r>
          </a:p>
        </p:txBody>
      </p:sp>
      <p:sp>
        <p:nvSpPr>
          <p:cNvPr id="2" name="Rectangle 55"/>
          <p:cNvSpPr>
            <a:spLocks noChangeArrowheads="1"/>
          </p:cNvSpPr>
          <p:nvPr/>
        </p:nvSpPr>
        <p:spPr bwMode="auto">
          <a:xfrm>
            <a:off x="5992955" y="2604495"/>
            <a:ext cx="630301" cy="572464"/>
          </a:xfrm>
          <a:prstGeom prst="rect">
            <a:avLst/>
          </a:prstGeom>
          <a:solidFill>
            <a:schemeClr val="bg1"/>
          </a:solidFill>
          <a:ln w="9525">
            <a:noFill/>
            <a:miter lim="800000"/>
            <a:headEnd/>
            <a:tailEnd/>
          </a:ln>
        </p:spPr>
        <p:txBody>
          <a:bodyPr wrap="none">
            <a:spAutoFit/>
          </a:bodyPr>
          <a:lstStyle/>
          <a:p>
            <a:pPr defTabSz="594360"/>
            <a:r>
              <a:rPr lang="en-US" sz="3120" b="1" dirty="0">
                <a:solidFill>
                  <a:srgbClr val="FF0000"/>
                </a:solidFill>
              </a:rPr>
              <a:t>16</a:t>
            </a:r>
          </a:p>
        </p:txBody>
      </p:sp>
      <p:sp>
        <p:nvSpPr>
          <p:cNvPr id="3" name="Rectangle 55"/>
          <p:cNvSpPr>
            <a:spLocks noChangeArrowheads="1"/>
          </p:cNvSpPr>
          <p:nvPr/>
        </p:nvSpPr>
        <p:spPr bwMode="auto">
          <a:xfrm>
            <a:off x="4269658" y="3623244"/>
            <a:ext cx="693419" cy="572464"/>
          </a:xfrm>
          <a:prstGeom prst="rect">
            <a:avLst/>
          </a:prstGeom>
          <a:solidFill>
            <a:schemeClr val="bg1"/>
          </a:solidFill>
          <a:ln w="9525">
            <a:noFill/>
            <a:miter lim="800000"/>
            <a:headEnd/>
            <a:tailEnd/>
          </a:ln>
        </p:spPr>
        <p:txBody>
          <a:bodyPr wrap="square">
            <a:spAutoFit/>
          </a:bodyPr>
          <a:lstStyle/>
          <a:p>
            <a:pPr defTabSz="594360"/>
            <a:r>
              <a:rPr lang="en-US" sz="3120" b="1">
                <a:solidFill>
                  <a:srgbClr val="FF0000"/>
                </a:solidFill>
              </a:rPr>
              <a:t>25</a:t>
            </a:r>
          </a:p>
        </p:txBody>
      </p:sp>
      <p:sp>
        <p:nvSpPr>
          <p:cNvPr id="4" name="Rectangle 55"/>
          <p:cNvSpPr>
            <a:spLocks noChangeArrowheads="1"/>
          </p:cNvSpPr>
          <p:nvPr/>
        </p:nvSpPr>
        <p:spPr bwMode="auto">
          <a:xfrm>
            <a:off x="5975749" y="3679751"/>
            <a:ext cx="630301" cy="572464"/>
          </a:xfrm>
          <a:prstGeom prst="rect">
            <a:avLst/>
          </a:prstGeom>
          <a:solidFill>
            <a:schemeClr val="bg1"/>
          </a:solidFill>
          <a:ln w="9525">
            <a:noFill/>
            <a:miter lim="800000"/>
            <a:headEnd/>
            <a:tailEnd/>
          </a:ln>
        </p:spPr>
        <p:txBody>
          <a:bodyPr wrap="none">
            <a:spAutoFit/>
          </a:bodyPr>
          <a:lstStyle/>
          <a:p>
            <a:pPr defTabSz="594360"/>
            <a:r>
              <a:rPr lang="en-US" sz="3120" b="1">
                <a:solidFill>
                  <a:srgbClr val="FF0000"/>
                </a:solidFill>
              </a:rPr>
              <a:t>26</a:t>
            </a:r>
          </a:p>
        </p:txBody>
      </p:sp>
      <p:sp>
        <p:nvSpPr>
          <p:cNvPr id="5" name="Rectangle 55"/>
          <p:cNvSpPr>
            <a:spLocks noChangeArrowheads="1"/>
          </p:cNvSpPr>
          <p:nvPr/>
        </p:nvSpPr>
        <p:spPr bwMode="auto">
          <a:xfrm>
            <a:off x="4269658" y="4668158"/>
            <a:ext cx="630301" cy="572464"/>
          </a:xfrm>
          <a:prstGeom prst="rect">
            <a:avLst/>
          </a:prstGeom>
          <a:solidFill>
            <a:schemeClr val="bg1"/>
          </a:solidFill>
          <a:ln w="9525">
            <a:noFill/>
            <a:miter lim="800000"/>
            <a:headEnd/>
            <a:tailEnd/>
          </a:ln>
        </p:spPr>
        <p:txBody>
          <a:bodyPr wrap="none">
            <a:spAutoFit/>
          </a:bodyPr>
          <a:lstStyle/>
          <a:p>
            <a:pPr defTabSz="594360"/>
            <a:r>
              <a:rPr lang="en-US" sz="3120" b="1">
                <a:solidFill>
                  <a:srgbClr val="FF0000"/>
                </a:solidFill>
              </a:rPr>
              <a:t>42</a:t>
            </a:r>
          </a:p>
        </p:txBody>
      </p:sp>
      <p:sp>
        <p:nvSpPr>
          <p:cNvPr id="6" name="Rectangle 55"/>
          <p:cNvSpPr>
            <a:spLocks noChangeArrowheads="1"/>
          </p:cNvSpPr>
          <p:nvPr/>
        </p:nvSpPr>
        <p:spPr bwMode="auto">
          <a:xfrm>
            <a:off x="5958543" y="4685336"/>
            <a:ext cx="630301" cy="572464"/>
          </a:xfrm>
          <a:prstGeom prst="rect">
            <a:avLst/>
          </a:prstGeom>
          <a:solidFill>
            <a:schemeClr val="bg1"/>
          </a:solidFill>
          <a:ln w="9525">
            <a:noFill/>
            <a:miter lim="800000"/>
            <a:headEnd/>
            <a:tailEnd/>
          </a:ln>
        </p:spPr>
        <p:txBody>
          <a:bodyPr wrap="none">
            <a:spAutoFit/>
          </a:bodyPr>
          <a:lstStyle/>
          <a:p>
            <a:pPr defTabSz="594360"/>
            <a:r>
              <a:rPr lang="en-US" sz="3120" b="1" dirty="0">
                <a:solidFill>
                  <a:srgbClr val="FF0000"/>
                </a:solidFill>
              </a:rPr>
              <a:t>46</a:t>
            </a:r>
          </a:p>
        </p:txBody>
      </p:sp>
      <p:sp>
        <p:nvSpPr>
          <p:cNvPr id="9" name="Curved Down Arrow 8"/>
          <p:cNvSpPr/>
          <p:nvPr/>
        </p:nvSpPr>
        <p:spPr>
          <a:xfrm rot="20867301">
            <a:off x="2879820" y="1909893"/>
            <a:ext cx="795654" cy="442244"/>
          </a:xfrm>
          <a:prstGeom prst="curvedDown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14" name="Curved Down Arrow 13"/>
          <p:cNvSpPr/>
          <p:nvPr/>
        </p:nvSpPr>
        <p:spPr>
          <a:xfrm rot="20772143">
            <a:off x="4707677" y="1867657"/>
            <a:ext cx="873381" cy="483091"/>
          </a:xfrm>
          <a:prstGeom prst="curvedDown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9543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barn(inVertical)">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arn(inVertic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arn(inVertical)">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 grpId="0" animBg="1"/>
      <p:bldP spid="3" grpId="0" animBg="1"/>
      <p:bldP spid="4" grpId="0" animBg="1"/>
      <p:bldP spid="5" grpId="0" animBg="1"/>
      <p:bldP spid="6" grpId="0" animBg="1"/>
      <p:bldP spid="9"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8333" t="27778" r="10000" b="15185"/>
          <a:stretch/>
        </p:blipFill>
        <p:spPr>
          <a:xfrm>
            <a:off x="0" y="5052764"/>
            <a:ext cx="12192000" cy="1805235"/>
          </a:xfrm>
          <a:prstGeom prst="rect">
            <a:avLst/>
          </a:prstGeom>
        </p:spPr>
      </p:pic>
      <p:sp>
        <p:nvSpPr>
          <p:cNvPr id="9" name="Oval 8"/>
          <p:cNvSpPr/>
          <p:nvPr/>
        </p:nvSpPr>
        <p:spPr>
          <a:xfrm>
            <a:off x="183967" y="70121"/>
            <a:ext cx="520831" cy="531288"/>
          </a:xfrm>
          <a:prstGeom prst="ellipse">
            <a:avLst/>
          </a:prstGeom>
          <a:solidFill>
            <a:srgbClr val="F6BB00"/>
          </a:solidFill>
          <a:ln>
            <a:solidFill>
              <a:srgbClr val="F6B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38200" y="16417"/>
            <a:ext cx="11125199" cy="1532727"/>
          </a:xfrm>
          <a:prstGeom prst="rect">
            <a:avLst/>
          </a:prstGeom>
          <a:noFill/>
        </p:spPr>
        <p:txBody>
          <a:bodyPr wrap="square" rtlCol="0">
            <a:spAutoFit/>
          </a:bodyPr>
          <a:lstStyle/>
          <a:p>
            <a:pPr algn="just"/>
            <a:r>
              <a:rPr lang="en-US" sz="3120" dirty="0">
                <a:solidFill>
                  <a:srgbClr val="002060"/>
                </a:solidFill>
                <a:latin typeface="Arial-SGK-TV" pitchFamily="2" charset="0"/>
                <a:cs typeface="Arial-SGK-TV" pitchFamily="2" charset="0"/>
              </a:rPr>
              <a:t>Bạn Mai gấp được 25 chiếc thuyền giấy. Em Mi gấp </a:t>
            </a:r>
            <a:r>
              <a:rPr lang="en-US" sz="3120">
                <a:solidFill>
                  <a:srgbClr val="002060"/>
                </a:solidFill>
                <a:latin typeface="Arial-SGK-TV" pitchFamily="2" charset="0"/>
                <a:cs typeface="Arial-SGK-TV" pitchFamily="2" charset="0"/>
              </a:rPr>
              <a:t>được </a:t>
            </a:r>
            <a:endParaRPr lang="en-US" sz="3120" smtClean="0">
              <a:solidFill>
                <a:srgbClr val="002060"/>
              </a:solidFill>
              <a:latin typeface="Arial-SGK-TV" pitchFamily="2" charset="0"/>
              <a:cs typeface="Arial-SGK-TV" pitchFamily="2" charset="0"/>
            </a:endParaRPr>
          </a:p>
          <a:p>
            <a:pPr algn="just"/>
            <a:r>
              <a:rPr lang="en-US" sz="3120" smtClean="0">
                <a:solidFill>
                  <a:srgbClr val="002060"/>
                </a:solidFill>
                <a:latin typeface="Arial-SGK-TV" pitchFamily="2" charset="0"/>
                <a:cs typeface="Arial-SGK-TV" pitchFamily="2" charset="0"/>
              </a:rPr>
              <a:t>3 </a:t>
            </a:r>
            <a:r>
              <a:rPr lang="en-US" sz="3120" dirty="0">
                <a:solidFill>
                  <a:srgbClr val="002060"/>
                </a:solidFill>
                <a:latin typeface="Arial-SGK-TV" pitchFamily="2" charset="0"/>
                <a:cs typeface="Arial-SGK-TV" pitchFamily="2" charset="0"/>
              </a:rPr>
              <a:t>chiếc thuyền giấy. Hỏi cả hai chị em gấp được bao nhiêu chiếc thuyền giấy? </a:t>
            </a:r>
          </a:p>
        </p:txBody>
      </p:sp>
      <p:sp>
        <p:nvSpPr>
          <p:cNvPr id="10" name="TextBox 9"/>
          <p:cNvSpPr txBox="1"/>
          <p:nvPr/>
        </p:nvSpPr>
        <p:spPr>
          <a:xfrm>
            <a:off x="233418" y="70121"/>
            <a:ext cx="471380" cy="572464"/>
          </a:xfrm>
          <a:prstGeom prst="rect">
            <a:avLst/>
          </a:prstGeom>
          <a:noFill/>
        </p:spPr>
        <p:txBody>
          <a:bodyPr wrap="square" rtlCol="0">
            <a:spAutoFit/>
          </a:bodyPr>
          <a:lstStyle/>
          <a:p>
            <a:r>
              <a:rPr lang="en-US" sz="3120" b="1" dirty="0">
                <a:solidFill>
                  <a:schemeClr val="bg1"/>
                </a:solidFill>
                <a:latin typeface="Arial-SGK-TV" pitchFamily="2" charset="0"/>
                <a:cs typeface="Arial-SGK-TV" pitchFamily="2" charset="0"/>
              </a:rPr>
              <a:t>3 </a:t>
            </a:r>
          </a:p>
        </p:txBody>
      </p:sp>
      <p:sp>
        <p:nvSpPr>
          <p:cNvPr id="12" name="Rounded Rectangle 11"/>
          <p:cNvSpPr/>
          <p:nvPr/>
        </p:nvSpPr>
        <p:spPr>
          <a:xfrm>
            <a:off x="8081948" y="2537460"/>
            <a:ext cx="899495" cy="89154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40" b="1" dirty="0">
                <a:solidFill>
                  <a:schemeClr val="tx2"/>
                </a:solidFill>
                <a:latin typeface="Arial-SGK-TV" pitchFamily="2" charset="0"/>
                <a:cs typeface="Arial-SGK-TV" pitchFamily="2" charset="0"/>
              </a:rPr>
              <a:t>+</a:t>
            </a:r>
          </a:p>
        </p:txBody>
      </p:sp>
      <p:sp>
        <p:nvSpPr>
          <p:cNvPr id="16" name="Rounded Rectangle 15"/>
          <p:cNvSpPr/>
          <p:nvPr/>
        </p:nvSpPr>
        <p:spPr>
          <a:xfrm>
            <a:off x="7172195" y="2520872"/>
            <a:ext cx="899495" cy="89154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40" b="1" dirty="0">
                <a:solidFill>
                  <a:sysClr val="windowText" lastClr="000000"/>
                </a:solidFill>
                <a:latin typeface="Arial-SGK-TV" pitchFamily="2" charset="0"/>
                <a:cs typeface="Arial-SGK-TV" pitchFamily="2" charset="0"/>
              </a:rPr>
              <a:t>?</a:t>
            </a:r>
          </a:p>
        </p:txBody>
      </p:sp>
      <p:sp>
        <p:nvSpPr>
          <p:cNvPr id="20" name="Rounded Rectangle 19"/>
          <p:cNvSpPr/>
          <p:nvPr/>
        </p:nvSpPr>
        <p:spPr>
          <a:xfrm>
            <a:off x="9008879" y="2520872"/>
            <a:ext cx="899495" cy="89154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40" b="1" dirty="0">
                <a:solidFill>
                  <a:sysClr val="windowText" lastClr="000000"/>
                </a:solidFill>
                <a:latin typeface="Arial-SGK-TV" pitchFamily="2" charset="0"/>
                <a:cs typeface="Arial-SGK-TV" pitchFamily="2" charset="0"/>
              </a:rPr>
              <a:t>?</a:t>
            </a:r>
          </a:p>
        </p:txBody>
      </p:sp>
      <p:sp>
        <p:nvSpPr>
          <p:cNvPr id="21" name="Rounded Rectangle 20"/>
          <p:cNvSpPr/>
          <p:nvPr/>
        </p:nvSpPr>
        <p:spPr>
          <a:xfrm>
            <a:off x="10835305" y="2537460"/>
            <a:ext cx="899495" cy="89154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40" b="1" dirty="0">
                <a:solidFill>
                  <a:sysClr val="windowText" lastClr="000000"/>
                </a:solidFill>
                <a:latin typeface="Arial-SGK-TV" pitchFamily="2" charset="0"/>
                <a:cs typeface="Arial-SGK-TV" pitchFamily="2" charset="0"/>
              </a:rPr>
              <a:t>?</a:t>
            </a:r>
          </a:p>
        </p:txBody>
      </p:sp>
      <p:sp>
        <p:nvSpPr>
          <p:cNvPr id="22" name="Rounded Rectangle 21"/>
          <p:cNvSpPr/>
          <p:nvPr/>
        </p:nvSpPr>
        <p:spPr>
          <a:xfrm>
            <a:off x="9909003" y="2520872"/>
            <a:ext cx="899495" cy="89154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40" b="1" dirty="0">
                <a:solidFill>
                  <a:schemeClr val="tx2"/>
                </a:solidFill>
                <a:latin typeface="Arial-SGK-TV" pitchFamily="2" charset="0"/>
                <a:cs typeface="Arial-SGK-TV" pitchFamily="2" charset="0"/>
              </a:rPr>
              <a:t>=</a:t>
            </a:r>
          </a:p>
        </p:txBody>
      </p:sp>
      <p:cxnSp>
        <p:nvCxnSpPr>
          <p:cNvPr id="15" name="Straight Connector 14"/>
          <p:cNvCxnSpPr/>
          <p:nvPr/>
        </p:nvCxnSpPr>
        <p:spPr>
          <a:xfrm>
            <a:off x="914400" y="533400"/>
            <a:ext cx="2209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343400" y="533400"/>
            <a:ext cx="2819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924800" y="552450"/>
            <a:ext cx="20273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914400" y="990600"/>
            <a:ext cx="2514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800600" y="990600"/>
            <a:ext cx="1905000"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114276" y="1066800"/>
            <a:ext cx="6008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990600" y="1447800"/>
            <a:ext cx="20273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0118537" y="981075"/>
            <a:ext cx="1844862" cy="95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516733" y="1973832"/>
            <a:ext cx="6172200" cy="2870234"/>
          </a:xfrm>
          <a:prstGeom prst="roundRect">
            <a:avLst/>
          </a:prstGeom>
          <a:solidFill>
            <a:srgbClr val="FBD6B7"/>
          </a:solidFill>
          <a:ln>
            <a:solidFill>
              <a:schemeClr val="accent4">
                <a:lumMod val="40000"/>
                <a:lumOff val="6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10000"/>
              </a:lnSpc>
            </a:pPr>
            <a:r>
              <a:rPr lang="en-US" sz="3600" b="1" u="sng" smtClean="0">
                <a:solidFill>
                  <a:srgbClr val="0066FF"/>
                </a:solidFill>
                <a:latin typeface="Times New Roman" panose="02020603050405020304" pitchFamily="18" charset="0"/>
                <a:cs typeface="Times New Roman" panose="02020603050405020304" pitchFamily="18" charset="0"/>
              </a:rPr>
              <a:t>Tóm tắt:</a:t>
            </a:r>
          </a:p>
          <a:p>
            <a:pPr>
              <a:lnSpc>
                <a:spcPct val="110000"/>
              </a:lnSpc>
            </a:pPr>
            <a:r>
              <a:rPr lang="en-US" sz="3600" b="1" smtClean="0">
                <a:solidFill>
                  <a:srgbClr val="0066FF"/>
                </a:solidFill>
                <a:latin typeface="Times New Roman" panose="02020603050405020304" pitchFamily="18" charset="0"/>
                <a:cs typeface="Times New Roman" panose="02020603050405020304" pitchFamily="18" charset="0"/>
              </a:rPr>
              <a:t>Mai gấp: 25 chiếc thuyền</a:t>
            </a:r>
          </a:p>
          <a:p>
            <a:pPr>
              <a:lnSpc>
                <a:spcPct val="110000"/>
              </a:lnSpc>
            </a:pPr>
            <a:r>
              <a:rPr lang="en-US" sz="3600" b="1" smtClean="0">
                <a:solidFill>
                  <a:srgbClr val="0066FF"/>
                </a:solidFill>
                <a:latin typeface="Times New Roman" panose="02020603050405020304" pitchFamily="18" charset="0"/>
                <a:cs typeface="Times New Roman" panose="02020603050405020304" pitchFamily="18" charset="0"/>
              </a:rPr>
              <a:t>Mi gấp: 3 chiếc thuyền</a:t>
            </a:r>
          </a:p>
          <a:p>
            <a:pPr>
              <a:lnSpc>
                <a:spcPct val="110000"/>
              </a:lnSpc>
            </a:pPr>
            <a:r>
              <a:rPr lang="en-US" sz="3600" b="1" smtClean="0">
                <a:solidFill>
                  <a:srgbClr val="0066FF"/>
                </a:solidFill>
                <a:latin typeface="Times New Roman" panose="02020603050405020304" pitchFamily="18" charset="0"/>
                <a:cs typeface="Times New Roman" panose="02020603050405020304" pitchFamily="18" charset="0"/>
              </a:rPr>
              <a:t>Cả hai gấp: … chiếc thuyền?</a:t>
            </a:r>
          </a:p>
        </p:txBody>
      </p:sp>
      <p:sp>
        <p:nvSpPr>
          <p:cNvPr id="32" name="Rounded Rectangle 31"/>
          <p:cNvSpPr/>
          <p:nvPr/>
        </p:nvSpPr>
        <p:spPr>
          <a:xfrm>
            <a:off x="7165730" y="2514600"/>
            <a:ext cx="899495" cy="89154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40" b="1" dirty="0">
                <a:solidFill>
                  <a:srgbClr val="C00000"/>
                </a:solidFill>
                <a:latin typeface="Arial-SGK-TV" pitchFamily="2" charset="0"/>
                <a:cs typeface="Arial-SGK-TV" pitchFamily="2" charset="0"/>
              </a:rPr>
              <a:t>25</a:t>
            </a:r>
          </a:p>
        </p:txBody>
      </p:sp>
      <p:sp>
        <p:nvSpPr>
          <p:cNvPr id="33" name="Rounded Rectangle 32"/>
          <p:cNvSpPr/>
          <p:nvPr/>
        </p:nvSpPr>
        <p:spPr>
          <a:xfrm>
            <a:off x="9008879" y="2526466"/>
            <a:ext cx="899495" cy="89154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40" b="1" dirty="0">
                <a:solidFill>
                  <a:srgbClr val="C00000"/>
                </a:solidFill>
                <a:latin typeface="Arial-SGK-TV" pitchFamily="2" charset="0"/>
                <a:cs typeface="Arial-SGK-TV" pitchFamily="2" charset="0"/>
              </a:rPr>
              <a:t>3</a:t>
            </a:r>
          </a:p>
        </p:txBody>
      </p:sp>
      <p:sp>
        <p:nvSpPr>
          <p:cNvPr id="34" name="Rounded Rectangle 33"/>
          <p:cNvSpPr/>
          <p:nvPr/>
        </p:nvSpPr>
        <p:spPr>
          <a:xfrm>
            <a:off x="10844861" y="2526466"/>
            <a:ext cx="899495" cy="89154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40" b="1" dirty="0">
                <a:solidFill>
                  <a:srgbClr val="C00000"/>
                </a:solidFill>
                <a:latin typeface="Arial-SGK-TV" pitchFamily="2" charset="0"/>
                <a:cs typeface="Arial-SGK-TV" pitchFamily="2" charset="0"/>
              </a:rPr>
              <a:t>28</a:t>
            </a:r>
          </a:p>
        </p:txBody>
      </p:sp>
      <p:sp>
        <p:nvSpPr>
          <p:cNvPr id="35" name="Rounded Rectangle 34"/>
          <p:cNvSpPr/>
          <p:nvPr/>
        </p:nvSpPr>
        <p:spPr>
          <a:xfrm>
            <a:off x="678376" y="1892800"/>
            <a:ext cx="5874824" cy="698334"/>
          </a:xfrm>
          <a:prstGeom prst="roundRect">
            <a:avLst/>
          </a:prstGeom>
          <a:solidFill>
            <a:srgbClr val="FBD6B7"/>
          </a:solidFill>
          <a:ln>
            <a:solidFill>
              <a:schemeClr val="accent4">
                <a:lumMod val="40000"/>
                <a:lumOff val="6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10000"/>
              </a:lnSpc>
            </a:pPr>
            <a:r>
              <a:rPr lang="en-US" sz="3600" smtClean="0">
                <a:solidFill>
                  <a:srgbClr val="0066FF"/>
                </a:solidFill>
                <a:latin typeface="Times New Roman" panose="02020603050405020304" pitchFamily="18" charset="0"/>
                <a:cs typeface="Times New Roman" panose="02020603050405020304" pitchFamily="18" charset="0"/>
              </a:rPr>
              <a:t>Bài toán cho con biết điều gì?</a:t>
            </a:r>
          </a:p>
        </p:txBody>
      </p:sp>
      <p:sp>
        <p:nvSpPr>
          <p:cNvPr id="36" name="Rounded Rectangle 35"/>
          <p:cNvSpPr/>
          <p:nvPr/>
        </p:nvSpPr>
        <p:spPr>
          <a:xfrm>
            <a:off x="630751" y="2778541"/>
            <a:ext cx="5267325" cy="698334"/>
          </a:xfrm>
          <a:prstGeom prst="roundRect">
            <a:avLst/>
          </a:prstGeom>
          <a:solidFill>
            <a:srgbClr val="FBD6B7"/>
          </a:solidFill>
          <a:ln>
            <a:solidFill>
              <a:schemeClr val="accent4">
                <a:lumMod val="40000"/>
                <a:lumOff val="6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10000"/>
              </a:lnSpc>
            </a:pPr>
            <a:r>
              <a:rPr lang="en-US" sz="3600" smtClean="0">
                <a:solidFill>
                  <a:srgbClr val="0066FF"/>
                </a:solidFill>
                <a:latin typeface="Times New Roman" panose="02020603050405020304" pitchFamily="18" charset="0"/>
                <a:cs typeface="Times New Roman" panose="02020603050405020304" pitchFamily="18" charset="0"/>
              </a:rPr>
              <a:t>Bài toán hỏi gì?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inVertical)">
                                      <p:cBhvr>
                                        <p:cTn id="25" dur="500"/>
                                        <p:tgtEl>
                                          <p:spTgt spid="2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arn(inVertical)">
                                      <p:cBhvr>
                                        <p:cTn id="28" dur="500"/>
                                        <p:tgtEl>
                                          <p:spTgt spid="2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inVertical)">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barn(inVertical)">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par>
                                <p:cTn id="42" presetID="16" presetClass="entr" presetSubtype="21"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par>
                                <p:cTn id="45" presetID="16" presetClass="entr" presetSubtype="21"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par>
                                <p:cTn id="48" presetID="16" presetClass="entr" presetSubtype="21"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barn(inVertical)">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1" nodeType="clickEffect">
                                  <p:stCondLst>
                                    <p:cond delay="0"/>
                                  </p:stCondLst>
                                  <p:childTnLst>
                                    <p:animEffect transition="out" filter="fade">
                                      <p:cBhvr>
                                        <p:cTn id="54" dur="500"/>
                                        <p:tgtEl>
                                          <p:spTgt spid="35"/>
                                        </p:tgtEl>
                                      </p:cBhvr>
                                    </p:animEffect>
                                    <p:set>
                                      <p:cBhvr>
                                        <p:cTn id="55" dur="1" fill="hold">
                                          <p:stCondLst>
                                            <p:cond delay="499"/>
                                          </p:stCondLst>
                                        </p:cTn>
                                        <p:tgtEl>
                                          <p:spTgt spid="35"/>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barn(inVertical)">
                                      <p:cBhvr>
                                        <p:cTn id="60" dur="500"/>
                                        <p:tgtEl>
                                          <p:spTgt spid="36"/>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barn(inVertical)">
                                      <p:cBhvr>
                                        <p:cTn id="65" dur="500"/>
                                        <p:tgtEl>
                                          <p:spTgt spid="27"/>
                                        </p:tgtEl>
                                      </p:cBhvr>
                                    </p:animEffect>
                                  </p:childTnLst>
                                </p:cTn>
                              </p:par>
                              <p:par>
                                <p:cTn id="66" presetID="16" presetClass="entr" presetSubtype="21" fill="hold"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barn(inVertical)">
                                      <p:cBhvr>
                                        <p:cTn id="68" dur="500"/>
                                        <p:tgtEl>
                                          <p:spTgt spid="28"/>
                                        </p:tgtEl>
                                      </p:cBhvr>
                                    </p:animEffect>
                                  </p:childTnLst>
                                </p:cTn>
                              </p:par>
                              <p:par>
                                <p:cTn id="69" presetID="16" presetClass="entr" presetSubtype="21" fill="hold" nodeType="with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barn(inVertical)">
                                      <p:cBhvr>
                                        <p:cTn id="71" dur="500"/>
                                        <p:tgtEl>
                                          <p:spTgt spid="30"/>
                                        </p:tgtEl>
                                      </p:cBhvr>
                                    </p:animEffect>
                                  </p:childTnLst>
                                </p:cTn>
                              </p:par>
                              <p:par>
                                <p:cTn id="72" presetID="16" presetClass="entr" presetSubtype="21" fill="hold"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barn(inVertical)">
                                      <p:cBhvr>
                                        <p:cTn id="74" dur="500"/>
                                        <p:tgtEl>
                                          <p:spTgt spid="2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1" nodeType="clickEffect">
                                  <p:stCondLst>
                                    <p:cond delay="0"/>
                                  </p:stCondLst>
                                  <p:childTnLst>
                                    <p:animEffect transition="out" filter="fade">
                                      <p:cBhvr>
                                        <p:cTn id="78" dur="500"/>
                                        <p:tgtEl>
                                          <p:spTgt spid="36"/>
                                        </p:tgtEl>
                                      </p:cBhvr>
                                    </p:animEffect>
                                    <p:set>
                                      <p:cBhvr>
                                        <p:cTn id="79" dur="1" fill="hold">
                                          <p:stCondLst>
                                            <p:cond delay="499"/>
                                          </p:stCondLst>
                                        </p:cTn>
                                        <p:tgtEl>
                                          <p:spTgt spid="36"/>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down)">
                                      <p:cBhvr>
                                        <p:cTn id="84" dur="500"/>
                                        <p:tgtEl>
                                          <p:spTgt spid="31"/>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wipe(down)">
                                      <p:cBhvr>
                                        <p:cTn id="89" dur="500"/>
                                        <p:tgtEl>
                                          <p:spTgt spid="32"/>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wipe(down)">
                                      <p:cBhvr>
                                        <p:cTn id="92" dur="500"/>
                                        <p:tgtEl>
                                          <p:spTgt spid="33"/>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wipe(down)">
                                      <p:cBhvr>
                                        <p:cTn id="9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P spid="10" grpId="0"/>
      <p:bldP spid="12" grpId="0" animBg="1"/>
      <p:bldP spid="16" grpId="0" animBg="1"/>
      <p:bldP spid="20" grpId="0" animBg="1"/>
      <p:bldP spid="21" grpId="0" animBg="1"/>
      <p:bldP spid="22" grpId="0" animBg="1"/>
      <p:bldP spid="31" grpId="0" animBg="1"/>
      <p:bldP spid="32" grpId="0" animBg="1"/>
      <p:bldP spid="33" grpId="0" animBg="1"/>
      <p:bldP spid="34" grpId="0" animBg="1"/>
      <p:bldP spid="35" grpId="0" animBg="1"/>
      <p:bldP spid="35" grpId="1" animBg="1"/>
      <p:bldP spid="36" grpId="0" animBg="1"/>
      <p:bldP spid="36" grpId="1"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2916" t="13704" r="17500" b="7037"/>
          <a:stretch/>
        </p:blipFill>
        <p:spPr>
          <a:xfrm>
            <a:off x="0" y="58075"/>
            <a:ext cx="12191999" cy="6799925"/>
          </a:xfrm>
          <a:prstGeom prst="rect">
            <a:avLst/>
          </a:prstGeom>
        </p:spPr>
      </p:pic>
      <p:sp>
        <p:nvSpPr>
          <p:cNvPr id="19" name="Oval 18"/>
          <p:cNvSpPr/>
          <p:nvPr/>
        </p:nvSpPr>
        <p:spPr>
          <a:xfrm>
            <a:off x="4709161" y="4914902"/>
            <a:ext cx="784225" cy="7573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94360"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12916" t="20371" r="7918" b="15926"/>
          <a:stretch/>
        </p:blipFill>
        <p:spPr>
          <a:xfrm>
            <a:off x="2034540" y="1754148"/>
            <a:ext cx="8122920" cy="3676690"/>
          </a:xfrm>
          <a:prstGeom prst="rect">
            <a:avLst/>
          </a:prstGeom>
        </p:spPr>
      </p:pic>
      <p:sp>
        <p:nvSpPr>
          <p:cNvPr id="12" name="Oval 11"/>
          <p:cNvSpPr/>
          <p:nvPr/>
        </p:nvSpPr>
        <p:spPr>
          <a:xfrm>
            <a:off x="1064385" y="415482"/>
            <a:ext cx="520831" cy="531288"/>
          </a:xfrm>
          <a:prstGeom prst="ellipse">
            <a:avLst/>
          </a:prstGeom>
          <a:solidFill>
            <a:srgbClr val="F6BB00"/>
          </a:solidFill>
          <a:ln>
            <a:solidFill>
              <a:srgbClr val="F6B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537178" y="180406"/>
            <a:ext cx="10233673" cy="1532727"/>
          </a:xfrm>
          <a:prstGeom prst="rect">
            <a:avLst/>
          </a:prstGeom>
          <a:noFill/>
        </p:spPr>
        <p:txBody>
          <a:bodyPr wrap="square" rtlCol="0">
            <a:spAutoFit/>
          </a:bodyPr>
          <a:lstStyle/>
          <a:p>
            <a:r>
              <a:rPr lang="en-US" sz="3120" dirty="0">
                <a:latin typeface="Arial-SGK-TV" pitchFamily="2" charset="0"/>
                <a:cs typeface="Arial-SGK-TV" pitchFamily="2" charset="0"/>
              </a:rPr>
              <a:t>Lấy mỗi số trên vỏ sò màu xanh cộng với một số trên vỏ sò màu vàng để được một số trên vỏ sò màu cam. Tìm các phép tính đó.</a:t>
            </a:r>
          </a:p>
        </p:txBody>
      </p:sp>
      <p:sp>
        <p:nvSpPr>
          <p:cNvPr id="14" name="TextBox 13"/>
          <p:cNvSpPr txBox="1"/>
          <p:nvPr/>
        </p:nvSpPr>
        <p:spPr>
          <a:xfrm>
            <a:off x="1113835" y="381045"/>
            <a:ext cx="471380" cy="572464"/>
          </a:xfrm>
          <a:prstGeom prst="rect">
            <a:avLst/>
          </a:prstGeom>
          <a:noFill/>
        </p:spPr>
        <p:txBody>
          <a:bodyPr wrap="square" rtlCol="0">
            <a:spAutoFit/>
          </a:bodyPr>
          <a:lstStyle/>
          <a:p>
            <a:r>
              <a:rPr lang="en-US" sz="3120" b="1" dirty="0">
                <a:solidFill>
                  <a:schemeClr val="bg1"/>
                </a:solidFill>
                <a:latin typeface="Arial-SGK-TV" pitchFamily="2" charset="0"/>
                <a:cs typeface="Arial-SGK-TV" pitchFamily="2" charset="0"/>
              </a:rPr>
              <a:t>5 </a:t>
            </a:r>
          </a:p>
        </p:txBody>
      </p:sp>
      <p:sp>
        <p:nvSpPr>
          <p:cNvPr id="15" name="Rounded Rectangle 14"/>
          <p:cNvSpPr/>
          <p:nvPr/>
        </p:nvSpPr>
        <p:spPr>
          <a:xfrm>
            <a:off x="3106877" y="5702423"/>
            <a:ext cx="643046" cy="69342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latin typeface="Arial-SGK-TV" pitchFamily="2" charset="0"/>
                <a:cs typeface="Arial-SGK-TV" pitchFamily="2" charset="0"/>
              </a:rPr>
              <a:t>+</a:t>
            </a:r>
            <a:endParaRPr lang="en-US" sz="2400" b="1" dirty="0">
              <a:solidFill>
                <a:schemeClr val="tx2"/>
              </a:solidFill>
              <a:latin typeface="Arial-SGK-TV" pitchFamily="2" charset="0"/>
              <a:cs typeface="Arial-SGK-TV" pitchFamily="2" charset="0"/>
            </a:endParaRPr>
          </a:p>
        </p:txBody>
      </p:sp>
      <p:sp>
        <p:nvSpPr>
          <p:cNvPr id="16" name="Rounded Rectangle 15"/>
          <p:cNvSpPr/>
          <p:nvPr/>
        </p:nvSpPr>
        <p:spPr>
          <a:xfrm>
            <a:off x="2454731" y="5702423"/>
            <a:ext cx="643046" cy="69342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ysClr val="windowText" lastClr="000000"/>
                </a:solidFill>
                <a:latin typeface="Arial-SGK-TV" pitchFamily="2" charset="0"/>
                <a:cs typeface="Arial-SGK-TV" pitchFamily="2" charset="0"/>
              </a:rPr>
              <a:t>?</a:t>
            </a:r>
            <a:endParaRPr lang="en-US" sz="2400" b="1" dirty="0">
              <a:solidFill>
                <a:sysClr val="windowText" lastClr="000000"/>
              </a:solidFill>
              <a:latin typeface="Arial-SGK-TV" pitchFamily="2" charset="0"/>
              <a:cs typeface="Arial-SGK-TV" pitchFamily="2" charset="0"/>
            </a:endParaRPr>
          </a:p>
        </p:txBody>
      </p:sp>
      <p:sp>
        <p:nvSpPr>
          <p:cNvPr id="17" name="Rounded Rectangle 16"/>
          <p:cNvSpPr/>
          <p:nvPr/>
        </p:nvSpPr>
        <p:spPr>
          <a:xfrm>
            <a:off x="3774931" y="5685835"/>
            <a:ext cx="643046" cy="69342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ysClr val="windowText" lastClr="000000"/>
                </a:solidFill>
                <a:latin typeface="Arial-SGK-TV" pitchFamily="2" charset="0"/>
                <a:cs typeface="Arial-SGK-TV" pitchFamily="2" charset="0"/>
              </a:rPr>
              <a:t>?</a:t>
            </a:r>
            <a:endParaRPr lang="en-US" sz="2400" b="1" dirty="0">
              <a:solidFill>
                <a:sysClr val="windowText" lastClr="000000"/>
              </a:solidFill>
              <a:latin typeface="Arial-SGK-TV" pitchFamily="2" charset="0"/>
              <a:cs typeface="Arial-SGK-TV" pitchFamily="2" charset="0"/>
            </a:endParaRPr>
          </a:p>
        </p:txBody>
      </p:sp>
      <p:sp>
        <p:nvSpPr>
          <p:cNvPr id="18" name="Rounded Rectangle 17"/>
          <p:cNvSpPr/>
          <p:nvPr/>
        </p:nvSpPr>
        <p:spPr>
          <a:xfrm>
            <a:off x="5082572" y="5685835"/>
            <a:ext cx="643046" cy="69342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ysClr val="windowText" lastClr="000000"/>
                </a:solidFill>
                <a:latin typeface="Arial-SGK-TV" pitchFamily="2" charset="0"/>
                <a:cs typeface="Arial-SGK-TV" pitchFamily="2" charset="0"/>
              </a:rPr>
              <a:t>?</a:t>
            </a:r>
            <a:endParaRPr lang="en-US" sz="2400" b="1" dirty="0">
              <a:solidFill>
                <a:sysClr val="windowText" lastClr="000000"/>
              </a:solidFill>
              <a:latin typeface="Arial-SGK-TV" pitchFamily="2" charset="0"/>
              <a:cs typeface="Arial-SGK-TV" pitchFamily="2" charset="0"/>
            </a:endParaRPr>
          </a:p>
        </p:txBody>
      </p:sp>
      <p:sp>
        <p:nvSpPr>
          <p:cNvPr id="19" name="Rounded Rectangle 18"/>
          <p:cNvSpPr/>
          <p:nvPr/>
        </p:nvSpPr>
        <p:spPr>
          <a:xfrm>
            <a:off x="4427078" y="5685835"/>
            <a:ext cx="643046" cy="69342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Arial-SGK-TV" pitchFamily="2" charset="0"/>
                <a:cs typeface="Arial-SGK-TV" pitchFamily="2" charset="0"/>
              </a:rPr>
              <a:t>=</a:t>
            </a:r>
          </a:p>
        </p:txBody>
      </p:sp>
      <p:sp>
        <p:nvSpPr>
          <p:cNvPr id="20" name="Rounded Rectangle 19"/>
          <p:cNvSpPr/>
          <p:nvPr/>
        </p:nvSpPr>
        <p:spPr>
          <a:xfrm>
            <a:off x="2451270" y="5707146"/>
            <a:ext cx="643046" cy="69342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C00000"/>
                </a:solidFill>
                <a:latin typeface="Arial-SGK-TV" pitchFamily="2" charset="0"/>
                <a:cs typeface="Arial-SGK-TV" pitchFamily="2" charset="0"/>
              </a:rPr>
              <a:t>40</a:t>
            </a:r>
            <a:endParaRPr lang="en-US" sz="2400" b="1" dirty="0">
              <a:solidFill>
                <a:srgbClr val="C00000"/>
              </a:solidFill>
              <a:latin typeface="Arial-SGK-TV" pitchFamily="2" charset="0"/>
              <a:cs typeface="Arial-SGK-TV" pitchFamily="2" charset="0"/>
            </a:endParaRPr>
          </a:p>
        </p:txBody>
      </p:sp>
      <p:sp>
        <p:nvSpPr>
          <p:cNvPr id="21" name="Rounded Rectangle 20"/>
          <p:cNvSpPr/>
          <p:nvPr/>
        </p:nvSpPr>
        <p:spPr>
          <a:xfrm>
            <a:off x="3777936" y="5702423"/>
            <a:ext cx="643046" cy="69342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Arial-SGK-TV" pitchFamily="2" charset="0"/>
                <a:cs typeface="Arial-SGK-TV" pitchFamily="2" charset="0"/>
              </a:rPr>
              <a:t>2</a:t>
            </a:r>
          </a:p>
        </p:txBody>
      </p:sp>
      <p:sp>
        <p:nvSpPr>
          <p:cNvPr id="22" name="Rounded Rectangle 21"/>
          <p:cNvSpPr/>
          <p:nvPr/>
        </p:nvSpPr>
        <p:spPr>
          <a:xfrm>
            <a:off x="5095132" y="5685835"/>
            <a:ext cx="643046" cy="69342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C00000"/>
                </a:solidFill>
                <a:latin typeface="Arial-SGK-TV" pitchFamily="2" charset="0"/>
                <a:cs typeface="Arial-SGK-TV" pitchFamily="2" charset="0"/>
              </a:rPr>
              <a:t>42</a:t>
            </a:r>
            <a:endParaRPr lang="en-US" sz="2400" b="1" dirty="0">
              <a:solidFill>
                <a:srgbClr val="C00000"/>
              </a:solidFill>
              <a:latin typeface="Arial-SGK-TV" pitchFamily="2" charset="0"/>
              <a:cs typeface="Arial-SGK-TV" pitchFamily="2" charset="0"/>
            </a:endParaRPr>
          </a:p>
        </p:txBody>
      </p:sp>
      <p:sp>
        <p:nvSpPr>
          <p:cNvPr id="23" name="Rounded Rectangle 22"/>
          <p:cNvSpPr/>
          <p:nvPr/>
        </p:nvSpPr>
        <p:spPr>
          <a:xfrm>
            <a:off x="7376726" y="5702423"/>
            <a:ext cx="643046" cy="69342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latin typeface="Arial-SGK-TV" pitchFamily="2" charset="0"/>
                <a:cs typeface="Arial-SGK-TV" pitchFamily="2" charset="0"/>
              </a:rPr>
              <a:t>+</a:t>
            </a:r>
            <a:endParaRPr lang="en-US" sz="2400" b="1" dirty="0">
              <a:solidFill>
                <a:schemeClr val="tx2"/>
              </a:solidFill>
              <a:latin typeface="Arial-SGK-TV" pitchFamily="2" charset="0"/>
              <a:cs typeface="Arial-SGK-TV" pitchFamily="2" charset="0"/>
            </a:endParaRPr>
          </a:p>
        </p:txBody>
      </p:sp>
      <p:sp>
        <p:nvSpPr>
          <p:cNvPr id="24" name="Rounded Rectangle 23"/>
          <p:cNvSpPr/>
          <p:nvPr/>
        </p:nvSpPr>
        <p:spPr>
          <a:xfrm>
            <a:off x="6724579" y="5702423"/>
            <a:ext cx="643046" cy="69342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ysClr val="windowText" lastClr="000000"/>
                </a:solidFill>
                <a:latin typeface="Arial-SGK-TV" pitchFamily="2" charset="0"/>
                <a:cs typeface="Arial-SGK-TV" pitchFamily="2" charset="0"/>
              </a:rPr>
              <a:t>?</a:t>
            </a:r>
            <a:endParaRPr lang="en-US" sz="2400" b="1" dirty="0">
              <a:solidFill>
                <a:sysClr val="windowText" lastClr="000000"/>
              </a:solidFill>
              <a:latin typeface="Arial-SGK-TV" pitchFamily="2" charset="0"/>
              <a:cs typeface="Arial-SGK-TV" pitchFamily="2" charset="0"/>
            </a:endParaRPr>
          </a:p>
        </p:txBody>
      </p:sp>
      <p:sp>
        <p:nvSpPr>
          <p:cNvPr id="25" name="Rounded Rectangle 24"/>
          <p:cNvSpPr/>
          <p:nvPr/>
        </p:nvSpPr>
        <p:spPr>
          <a:xfrm>
            <a:off x="8044780" y="5685835"/>
            <a:ext cx="643046" cy="69342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ysClr val="windowText" lastClr="000000"/>
                </a:solidFill>
                <a:latin typeface="Arial-SGK-TV" pitchFamily="2" charset="0"/>
                <a:cs typeface="Arial-SGK-TV" pitchFamily="2" charset="0"/>
              </a:rPr>
              <a:t>?</a:t>
            </a:r>
            <a:endParaRPr lang="en-US" sz="2400" b="1" dirty="0">
              <a:solidFill>
                <a:sysClr val="windowText" lastClr="000000"/>
              </a:solidFill>
              <a:latin typeface="Arial-SGK-TV" pitchFamily="2" charset="0"/>
              <a:cs typeface="Arial-SGK-TV" pitchFamily="2" charset="0"/>
            </a:endParaRPr>
          </a:p>
        </p:txBody>
      </p:sp>
      <p:sp>
        <p:nvSpPr>
          <p:cNvPr id="26" name="Rounded Rectangle 25"/>
          <p:cNvSpPr/>
          <p:nvPr/>
        </p:nvSpPr>
        <p:spPr>
          <a:xfrm>
            <a:off x="9352420" y="5685835"/>
            <a:ext cx="643046" cy="69342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ysClr val="windowText" lastClr="000000"/>
                </a:solidFill>
                <a:latin typeface="Arial-SGK-TV" pitchFamily="2" charset="0"/>
                <a:cs typeface="Arial-SGK-TV" pitchFamily="2" charset="0"/>
              </a:rPr>
              <a:t>?</a:t>
            </a:r>
            <a:endParaRPr lang="en-US" sz="2400" b="1" dirty="0">
              <a:solidFill>
                <a:sysClr val="windowText" lastClr="000000"/>
              </a:solidFill>
              <a:latin typeface="Arial-SGK-TV" pitchFamily="2" charset="0"/>
              <a:cs typeface="Arial-SGK-TV" pitchFamily="2" charset="0"/>
            </a:endParaRPr>
          </a:p>
        </p:txBody>
      </p:sp>
      <p:sp>
        <p:nvSpPr>
          <p:cNvPr id="27" name="Rounded Rectangle 26"/>
          <p:cNvSpPr/>
          <p:nvPr/>
        </p:nvSpPr>
        <p:spPr>
          <a:xfrm>
            <a:off x="8696926" y="5685835"/>
            <a:ext cx="643046" cy="69342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Arial-SGK-TV" pitchFamily="2" charset="0"/>
                <a:cs typeface="Arial-SGK-TV" pitchFamily="2" charset="0"/>
              </a:rPr>
              <a:t>=</a:t>
            </a:r>
          </a:p>
        </p:txBody>
      </p:sp>
      <p:sp>
        <p:nvSpPr>
          <p:cNvPr id="28" name="Rounded Rectangle 27"/>
          <p:cNvSpPr/>
          <p:nvPr/>
        </p:nvSpPr>
        <p:spPr>
          <a:xfrm>
            <a:off x="6721119" y="5707146"/>
            <a:ext cx="643046" cy="69342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C00000"/>
                </a:solidFill>
                <a:latin typeface="Arial-SGK-TV" pitchFamily="2" charset="0"/>
                <a:cs typeface="Arial-SGK-TV" pitchFamily="2" charset="0"/>
              </a:rPr>
              <a:t>52</a:t>
            </a:r>
            <a:endParaRPr lang="en-US" sz="2400" b="1" dirty="0">
              <a:solidFill>
                <a:srgbClr val="C00000"/>
              </a:solidFill>
              <a:latin typeface="Arial-SGK-TV" pitchFamily="2" charset="0"/>
              <a:cs typeface="Arial-SGK-TV" pitchFamily="2" charset="0"/>
            </a:endParaRPr>
          </a:p>
        </p:txBody>
      </p:sp>
      <p:sp>
        <p:nvSpPr>
          <p:cNvPr id="29" name="Rounded Rectangle 28"/>
          <p:cNvSpPr/>
          <p:nvPr/>
        </p:nvSpPr>
        <p:spPr>
          <a:xfrm>
            <a:off x="8047784" y="5702423"/>
            <a:ext cx="643046" cy="69342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C00000"/>
                </a:solidFill>
                <a:latin typeface="Arial-SGK-TV" pitchFamily="2" charset="0"/>
                <a:cs typeface="Arial-SGK-TV" pitchFamily="2" charset="0"/>
              </a:rPr>
              <a:t>3</a:t>
            </a:r>
            <a:endParaRPr lang="en-US" sz="2400" b="1" dirty="0">
              <a:solidFill>
                <a:srgbClr val="C00000"/>
              </a:solidFill>
              <a:latin typeface="Arial-SGK-TV" pitchFamily="2" charset="0"/>
              <a:cs typeface="Arial-SGK-TV" pitchFamily="2" charset="0"/>
            </a:endParaRPr>
          </a:p>
        </p:txBody>
      </p:sp>
      <p:sp>
        <p:nvSpPr>
          <p:cNvPr id="30" name="Rounded Rectangle 29"/>
          <p:cNvSpPr/>
          <p:nvPr/>
        </p:nvSpPr>
        <p:spPr>
          <a:xfrm>
            <a:off x="9364981" y="5685835"/>
            <a:ext cx="643046" cy="69342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C00000"/>
                </a:solidFill>
                <a:latin typeface="Arial-SGK-TV" pitchFamily="2" charset="0"/>
                <a:cs typeface="Arial-SGK-TV" pitchFamily="2" charset="0"/>
              </a:rPr>
              <a:t>55</a:t>
            </a:r>
            <a:endParaRPr lang="en-US" sz="2400" b="1" dirty="0">
              <a:solidFill>
                <a:srgbClr val="C00000"/>
              </a:solidFill>
              <a:latin typeface="Arial-SGK-TV" pitchFamily="2" charset="0"/>
              <a:cs typeface="Arial-SGK-TV"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8" grpId="0" animBg="1"/>
      <p:bldP spid="29" grpId="0" animBg="1"/>
      <p:bldP spid="3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1054</TotalTime>
  <Words>314</Words>
  <Application>Microsoft Office PowerPoint</Application>
  <PresentationFormat>Widescreen</PresentationFormat>
  <Paragraphs>116</Paragraphs>
  <Slides>10</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맑은 고딕</vt:lpstr>
      <vt:lpstr>Arial</vt:lpstr>
      <vt:lpstr>Arial-SGK-TV</vt:lpstr>
      <vt:lpstr>Calibri</vt:lpstr>
      <vt:lpstr>Calibri Light</vt:lpstr>
      <vt:lpstr>HP001 4 hàng</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Microsoft account</cp:lastModifiedBy>
  <cp:revision>170</cp:revision>
  <dcterms:created xsi:type="dcterms:W3CDTF">2020-12-08T15:48:47Z</dcterms:created>
  <dcterms:modified xsi:type="dcterms:W3CDTF">2023-03-12T12:48:13Z</dcterms:modified>
</cp:coreProperties>
</file>