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10" r:id="rId1"/>
    <p:sldMasterId id="2147483723" r:id="rId2"/>
    <p:sldMasterId id="2147483735" r:id="rId3"/>
    <p:sldMasterId id="2147483747" r:id="rId4"/>
    <p:sldMasterId id="2147483771" r:id="rId5"/>
    <p:sldMasterId id="2147483783" r:id="rId6"/>
    <p:sldMasterId id="2147483814" r:id="rId7"/>
    <p:sldMasterId id="2147483826" r:id="rId8"/>
    <p:sldMasterId id="2147483850" r:id="rId9"/>
    <p:sldMasterId id="2147483863" r:id="rId10"/>
    <p:sldMasterId id="2147484073" r:id="rId11"/>
  </p:sldMasterIdLst>
  <p:notesMasterIdLst>
    <p:notesMasterId r:id="rId17"/>
  </p:notesMasterIdLst>
  <p:sldIdLst>
    <p:sldId id="296" r:id="rId12"/>
    <p:sldId id="291" r:id="rId13"/>
    <p:sldId id="294" r:id="rId14"/>
    <p:sldId id="292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2" autoAdjust="0"/>
    <p:restoredTop sz="87386" autoAdjust="0"/>
  </p:normalViewPr>
  <p:slideViewPr>
    <p:cSldViewPr>
      <p:cViewPr varScale="1">
        <p:scale>
          <a:sx n="99" d="100"/>
          <a:sy n="99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2208FB0-2902-6B40-9A7D-9FFF52C39B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1492E75-A7D5-2D4D-87DF-BDEE79D5BC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44BF7B64-0C88-5347-BEEF-D1C8DA1ED68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C89A3B8-0350-7241-A726-6D57F160FD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B8D5367-4F58-3644-B6F8-01BE238947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06542FA-D75D-FA41-B47C-4C02D4F8A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4658218-5CCE-C147-983C-81A2C47DB5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DC4AEBD7-6D9B-D94D-B874-A352B9D2B0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B26AB72F-01AC-B74E-89C8-65A647EA2385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81000" y="271463"/>
            <a:ext cx="1089025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712BBD2F-CF41-3B4D-8D66-169A62A62D3C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7" name="AutoShape 36">
              <a:extLst>
                <a:ext uri="{FF2B5EF4-FFF2-40B4-BE49-F238E27FC236}">
                  <a16:creationId xmlns:a16="http://schemas.microsoft.com/office/drawing/2014/main" id="{255F76C6-66FC-0444-A060-F3A6359278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900">
                <a:solidFill>
                  <a:srgbClr val="000066"/>
                </a:solidFill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7EEFCFA2-A93E-6C48-AC2B-FDF5B2808B5A}"/>
                </a:ext>
              </a:extLst>
            </p:cNvPr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1 w 403"/>
                <a:gd name="T1" fmla="*/ 13 h 395"/>
                <a:gd name="T2" fmla="*/ 2 w 403"/>
                <a:gd name="T3" fmla="*/ 7 h 395"/>
                <a:gd name="T4" fmla="*/ 7 w 403"/>
                <a:gd name="T5" fmla="*/ 1 h 395"/>
                <a:gd name="T6" fmla="*/ 13 w 403"/>
                <a:gd name="T7" fmla="*/ 0 h 395"/>
                <a:gd name="T8" fmla="*/ 0 w 403"/>
                <a:gd name="T9" fmla="*/ 0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60EE4485-48A8-BD40-BBB3-00222341F797}"/>
                </a:ext>
              </a:extLst>
            </p:cNvPr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13 w 391"/>
                <a:gd name="T1" fmla="*/ 12 h 473"/>
                <a:gd name="T2" fmla="*/ 5 w 391"/>
                <a:gd name="T3" fmla="*/ 9 h 473"/>
                <a:gd name="T4" fmla="*/ 1 w 391"/>
                <a:gd name="T5" fmla="*/ 5 h 473"/>
                <a:gd name="T6" fmla="*/ 0 w 391"/>
                <a:gd name="T7" fmla="*/ 0 h 473"/>
                <a:gd name="T8" fmla="*/ 1 w 391"/>
                <a:gd name="T9" fmla="*/ 11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E20B2B1F-E2D5-2B4C-A54A-48784A2A3263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1427 w 232"/>
                <a:gd name="T1" fmla="*/ 0 h 290"/>
                <a:gd name="T2" fmla="*/ 1023 w 232"/>
                <a:gd name="T3" fmla="*/ 133 h 290"/>
                <a:gd name="T4" fmla="*/ 612 w 232"/>
                <a:gd name="T5" fmla="*/ 227 h 290"/>
                <a:gd name="T6" fmla="*/ 0 w 232"/>
                <a:gd name="T7" fmla="*/ 257 h 290"/>
                <a:gd name="T8" fmla="*/ 1449 w 232"/>
                <a:gd name="T9" fmla="*/ 254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0ECB47B2-21B9-564A-BD71-4A66C4E667E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9 w 403"/>
                <a:gd name="T3" fmla="*/ 2 h 403"/>
                <a:gd name="T4" fmla="*/ 14 w 403"/>
                <a:gd name="T5" fmla="*/ 6 h 403"/>
                <a:gd name="T6" fmla="*/ 16 w 403"/>
                <a:gd name="T7" fmla="*/ 10 h 403"/>
                <a:gd name="T8" fmla="*/ 16 w 403"/>
                <a:gd name="T9" fmla="*/ 0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111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AE9C80-1DAE-C24A-AD86-C803BDC169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B18992-9BE2-E748-AB13-9D7A0E5707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61AC5-0A02-254C-86D7-8518F734C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0888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EE1510-FA59-C64D-9BE1-1F39766865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ACF8E2-2A01-B94C-B7E5-E3EB58268C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304ED-4682-834C-AB47-4241B7D9A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7788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53975"/>
            <a:ext cx="7392988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71BB43-521A-8846-B82A-7E2980572F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39A121-9838-364A-8A03-6E309DAC13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F795-F14A-2C49-9E5A-934269CB8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807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63543AE7-04AC-D641-A3C8-1A2CE17C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1A93-5AC1-304F-A400-62BBD51A1DFD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879FC7-CADB-9345-AA05-1AF3F0BA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FEE775E6-58E6-F741-A2F3-483755A8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AE338-BF56-5B44-BF9B-7AD5AC0AE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9293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CBC51CD9-5E31-0947-89E2-81E1448A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0D04-6B24-2541-A092-C113433BC72C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2A2AB3-4B1B-3946-9707-A9DC5D70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35876A7B-0D49-E747-987E-DE75D213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2BEA7-464D-C841-AD26-75AF7FACA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3949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20E07EE9-1603-9C43-99C6-3B59077F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5F43-6C27-CC4F-8903-2C9FD33D51B6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224EF2-C082-EB42-B657-E0CF76DA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5CA805F6-3B34-ED4D-9A71-C873A51D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270A-AB20-3245-B5D8-20CD765DB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662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Ngày tháng 3">
            <a:extLst>
              <a:ext uri="{FF2B5EF4-FFF2-40B4-BE49-F238E27FC236}">
                <a16:creationId xmlns:a16="http://schemas.microsoft.com/office/drawing/2014/main" id="{372E7929-D6EE-DE48-9DA9-00740CF6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3A48-230F-1C4C-B8A8-E21D3D62553E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C9852DD3-441C-0941-8BA9-5C1447DB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>
            <a:extLst>
              <a:ext uri="{FF2B5EF4-FFF2-40B4-BE49-F238E27FC236}">
                <a16:creationId xmlns:a16="http://schemas.microsoft.com/office/drawing/2014/main" id="{CBC4FFC1-343A-3B42-B1A2-D81FBF5A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6C75F-5AEB-544E-A99C-23177570A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001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hỗ dành sẵn cho Ngày tháng 3">
            <a:extLst>
              <a:ext uri="{FF2B5EF4-FFF2-40B4-BE49-F238E27FC236}">
                <a16:creationId xmlns:a16="http://schemas.microsoft.com/office/drawing/2014/main" id="{A3E5FE86-34CE-7048-934B-2BACA248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E746-5D3E-924D-9617-5642ECE8C874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8" name="Chỗ dành sẵn cho Chân trang 4">
            <a:extLst>
              <a:ext uri="{FF2B5EF4-FFF2-40B4-BE49-F238E27FC236}">
                <a16:creationId xmlns:a16="http://schemas.microsoft.com/office/drawing/2014/main" id="{1A5EE946-410D-C242-AFCF-1E0D5612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>
            <a:extLst>
              <a:ext uri="{FF2B5EF4-FFF2-40B4-BE49-F238E27FC236}">
                <a16:creationId xmlns:a16="http://schemas.microsoft.com/office/drawing/2014/main" id="{32AE9B31-2724-8741-853A-6C5A5657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9FC8-9E6D-4744-96B8-2842C49F1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1940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gày tháng 3">
            <a:extLst>
              <a:ext uri="{FF2B5EF4-FFF2-40B4-BE49-F238E27FC236}">
                <a16:creationId xmlns:a16="http://schemas.microsoft.com/office/drawing/2014/main" id="{B28F8C05-BF3D-1A40-8EC0-6C1234E8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2FF8-DB0B-FF43-8D45-9129D4117897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4" name="Chỗ dành sẵn cho Chân trang 4">
            <a:extLst>
              <a:ext uri="{FF2B5EF4-FFF2-40B4-BE49-F238E27FC236}">
                <a16:creationId xmlns:a16="http://schemas.microsoft.com/office/drawing/2014/main" id="{B4AFF7F0-622E-C246-A438-22228530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>
            <a:extLst>
              <a:ext uri="{FF2B5EF4-FFF2-40B4-BE49-F238E27FC236}">
                <a16:creationId xmlns:a16="http://schemas.microsoft.com/office/drawing/2014/main" id="{D67F7097-0219-964D-8C5A-25213899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899F-04F3-5449-9B9C-1644E7D4D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7694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>
            <a:extLst>
              <a:ext uri="{FF2B5EF4-FFF2-40B4-BE49-F238E27FC236}">
                <a16:creationId xmlns:a16="http://schemas.microsoft.com/office/drawing/2014/main" id="{4039BC66-1AEB-FA45-83CB-D21E6075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8E21-B8C8-1144-9F66-A5C21FCBE44C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3" name="Chỗ dành sẵn cho Chân trang 4">
            <a:extLst>
              <a:ext uri="{FF2B5EF4-FFF2-40B4-BE49-F238E27FC236}">
                <a16:creationId xmlns:a16="http://schemas.microsoft.com/office/drawing/2014/main" id="{9904D86F-5D0E-0044-BA14-494A3BF6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>
            <a:extLst>
              <a:ext uri="{FF2B5EF4-FFF2-40B4-BE49-F238E27FC236}">
                <a16:creationId xmlns:a16="http://schemas.microsoft.com/office/drawing/2014/main" id="{4891A481-6041-D242-AEA3-938871F3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27334-2315-4542-BBBB-6159FE2EA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2263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ỗ dành sẵn cho Ngày tháng 3">
            <a:extLst>
              <a:ext uri="{FF2B5EF4-FFF2-40B4-BE49-F238E27FC236}">
                <a16:creationId xmlns:a16="http://schemas.microsoft.com/office/drawing/2014/main" id="{8C64D4BF-3E4B-714F-8212-6535EF21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86A6-52EA-2347-AD15-A82478D92634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3174FDAC-3D22-2A42-8CE3-48E71C5C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>
            <a:extLst>
              <a:ext uri="{FF2B5EF4-FFF2-40B4-BE49-F238E27FC236}">
                <a16:creationId xmlns:a16="http://schemas.microsoft.com/office/drawing/2014/main" id="{C9406052-6E11-2749-8D83-ED59C0B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73D34-234B-6D4D-B5C9-7AEA8A930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83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77484E-A2C7-4B4C-8C59-1E6EED66A6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19B94E-6868-C04E-B95C-E8F2AC6259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24FD4-6F05-2944-ABA8-C1327688E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421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ỗ dành sẵn cho Ngày tháng 3">
            <a:extLst>
              <a:ext uri="{FF2B5EF4-FFF2-40B4-BE49-F238E27FC236}">
                <a16:creationId xmlns:a16="http://schemas.microsoft.com/office/drawing/2014/main" id="{63512CCB-B39A-B242-95D0-70C17DD2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216D-BC59-9E47-91D9-A4EE52F57F16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715EC940-1EA8-7B4B-BF1B-C5DD6656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>
            <a:extLst>
              <a:ext uri="{FF2B5EF4-FFF2-40B4-BE49-F238E27FC236}">
                <a16:creationId xmlns:a16="http://schemas.microsoft.com/office/drawing/2014/main" id="{26230511-2C4E-C944-99E4-24402240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115FD-C13A-DA4D-A412-02E890A26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6837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D5C31A31-ADDC-7F41-8951-D2EBFDDD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A9A7-B940-274F-A2B7-CBD5D7862A31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21D9F2-47D6-EF4F-A8D5-E8D35153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A24C363F-D8A5-7143-A270-2C87282B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697B5-75B4-3844-91FA-2F31266DC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884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1ABAC7C0-2238-2D4C-B988-B3049DFE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C937-9712-DC48-8B32-DDA84C46D1EB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27A765-E22C-3D48-962F-E5816C3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190980C8-82CF-6848-8186-A0CA9883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50A36-7C31-EE43-B5F7-17865C218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348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id="{DC18147E-07F8-F145-B3E0-F8B2B90408C6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2DD4181-3380-DE4E-B1BC-56D2E7CD4D72}"/>
                </a:ext>
              </a:extLst>
            </p:cNvPr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260BF-8B56-2248-B01E-5C6E9798EC87}"/>
                </a:ext>
              </a:extLst>
            </p:cNvPr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F17F9A3-C66E-584E-966B-A065A2394017}"/>
                </a:ext>
              </a:extLst>
            </p:cNvPr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E46A57-17B4-B341-B3FB-A72146F529DB}"/>
                </a:ext>
              </a:extLst>
            </p:cNvPr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6DFBE9-EB88-E447-B673-A6F6FDDAA6F3}"/>
                </a:ext>
              </a:extLst>
            </p:cNvPr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0A0C45-F5C0-8749-92FC-81BCB3F7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B7CC00D-6B6A-5943-B051-12A5CDE7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ACFFB9B-034C-E847-8BE2-4FD095F2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3EE1A-FFC5-1747-A415-A1F501031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6644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A13C7-B3F8-0246-87DB-49CCF5D8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0E475-B53A-7C4D-A1F7-6867D037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FE8B5-7D1E-BC48-9A53-4ADC3E01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EAD50-18B0-2E43-B2D4-569F20926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340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E351C-D770-E84C-AD6A-CBAC7E83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AFE76-CF29-C945-B28E-6D407445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177A7-34C8-5842-8967-8723DD67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954E-858C-5644-8868-760EB84A4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2926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0EFDE-B6E6-0F43-BCC3-E11FAD25D2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05033-24C2-B94A-8C13-1F5FC9A6E5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36579-BB9C-4E4D-9F8C-D4E65D3D36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710154D-AC3B-4F40-98A0-1A4C91BF7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93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BBA61-64C9-CF4E-8BAC-62A6B4BE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78015-0E68-994B-87D9-C73CC0D4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14CBF-741F-544B-8FC0-C23E9A9D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1566E-D63C-1140-BCD0-502C12D2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459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5DCB8-3097-254B-975E-8D8DCDF9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C6448-6685-A940-83CF-84FF1126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5D158-60A2-0747-ACC9-67BF7476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B7CA6-9586-4C45-AE7D-B05A588A4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6140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36CAE-07DB-8C46-A95F-6EDE2720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90D3A-3433-2D42-8572-F26635F0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2300B-606F-FF42-ABAB-ACF1E939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2F9B2-1799-2749-8044-4E157292F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53975"/>
            <a:ext cx="7392988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09A4D0-2A39-E346-97DE-E3148EF0DB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83CCA9-CFCD-F947-AB3C-9794298AE8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CBADD-9AE4-5F42-9C47-17C20C119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713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456C2-B046-1F40-930B-725870F2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26A5C-5AEB-A441-A46A-1E60489A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4E7BF-71B9-6D4A-94C5-4413DA7E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1E9C3-C2F1-3141-9C3B-478B0AE40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4502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99522-13ED-0A41-B71B-A818700E3B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68DD1-BC84-744F-8200-362A17DEC6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850A2-085F-D84A-AD18-E186FADA12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09E1A13-4805-584E-AF4D-608487251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1385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9E1F2A-D43F-BF4A-BA74-A3677833AF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A074-89BD-9F47-A03E-E3A1E224E227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1EEEA6-985D-3844-8D97-CB41971B07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E85E0E-05BC-3647-986E-F3A50416B0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1E46EE6-FB8E-6D43-BFD4-9F214537B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9922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3D1AF-B1C3-814D-BAD6-F0A6686E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172B3-7263-8F43-9687-CBAB6B88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2574D-A1E7-F042-B2EA-A4E33914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5CECC-1301-224C-8C10-221960889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0539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D54B2A-AC8D-8C46-AAFA-980D7E72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C200D-766E-D04E-BB80-9583D607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EFB31A-C0DB-A144-BC1F-B6DCE88E2A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65E4EC-1168-E541-8EA1-666908B13B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87A8BC-4945-014D-BE8A-7676FDF66C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065E755-2535-E841-A6E1-DF4C136B2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4525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6CBD-75FD-9B4F-B113-1009C37A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13C4E-DFF8-B940-A338-2DBCA80E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0D518-9428-2B49-996D-DB556007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3057C-CF18-2D42-B28F-B4F93CB94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645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B5640C-0625-A248-ABF8-4F7C280A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5E2C3-1632-F542-BBC4-7E4957CDC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F85B16-8387-7D45-A35A-1628464224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521732-4834-DA48-982A-F796C2A217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DA3056-3A37-E84B-9B88-CB0250E5E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1A0C9AE-5D68-864D-96BF-FF1C9B21C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7903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B9F6A8-4574-9849-8537-4510269CEE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43D078-2751-AD4E-84CC-DEA1315052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C7055-B5C4-8049-8DCD-18145CBC4C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0423A8-06A9-2640-BB29-488BFDCED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6390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A2039-6EB8-354E-8708-12B7ADA6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C35E5-D003-5946-BE8A-93EB06A1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5D79D-B827-FA4D-AF1F-0F40C28D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9DE56-DA90-0345-B45C-A0F549EFA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8479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761A5-E016-CE40-91FB-5F816B4D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3D009-0888-2B43-BE74-0FD9FD95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3731A-A108-4146-B060-618BC4B0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ADBFA-E5D9-A042-BB04-DAE0FBE15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93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DA80E0F9-CA86-064B-ADA2-ECB1086C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B015-A2DF-464E-A21D-86E8EF797845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875A031-E717-AB43-81D0-B75A21C9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B66E0D13-BFD3-3B4E-B2DC-5CFDECEA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0E8E8-708A-3D47-83E1-D671559DE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3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9DA57213-9677-D44B-B984-CB8861D3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9F2C-978C-7D4C-BB9F-EAE1B5444927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FBB02A0-7D0F-724B-8DED-B1C8383E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70859AB3-BA4D-BF4C-A450-D309EC9E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ADB85-AEDB-9249-8F0A-C2C97C10C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29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07BB6372-AE82-4845-841E-7D77BD6D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EB73-7D00-2E42-B417-044C707D776D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57C3A4-CD4A-864E-89D4-219E73E7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C3254CBC-C54B-CD4B-B5E6-DE1618DA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BC869-7012-8E4F-A860-E84834308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51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Ngày tháng 3">
            <a:extLst>
              <a:ext uri="{FF2B5EF4-FFF2-40B4-BE49-F238E27FC236}">
                <a16:creationId xmlns:a16="http://schemas.microsoft.com/office/drawing/2014/main" id="{1DC8CE98-8BA6-5149-8E66-689F107A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AEDE-1EE1-D849-A8D2-7F81636B91DC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5E005B00-AD80-C84F-90BC-11B88697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>
            <a:extLst>
              <a:ext uri="{FF2B5EF4-FFF2-40B4-BE49-F238E27FC236}">
                <a16:creationId xmlns:a16="http://schemas.microsoft.com/office/drawing/2014/main" id="{30C9D6B2-9DD8-034F-AACC-C5314944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5FF43-DE92-F942-94F0-26C474DD6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720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hỗ dành sẵn cho Ngày tháng 3">
            <a:extLst>
              <a:ext uri="{FF2B5EF4-FFF2-40B4-BE49-F238E27FC236}">
                <a16:creationId xmlns:a16="http://schemas.microsoft.com/office/drawing/2014/main" id="{613823B7-D363-5F49-AEF7-B274E50B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CBE0-D5FA-3245-85D1-52F09BB84DAF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8" name="Chỗ dành sẵn cho Chân trang 4">
            <a:extLst>
              <a:ext uri="{FF2B5EF4-FFF2-40B4-BE49-F238E27FC236}">
                <a16:creationId xmlns:a16="http://schemas.microsoft.com/office/drawing/2014/main" id="{F5F8DC5B-7D50-9A4E-B7D1-DE580C3C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>
            <a:extLst>
              <a:ext uri="{FF2B5EF4-FFF2-40B4-BE49-F238E27FC236}">
                <a16:creationId xmlns:a16="http://schemas.microsoft.com/office/drawing/2014/main" id="{F5CD144C-0AC3-7F40-A876-23646685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0A8A9-2607-5244-B9F3-0186E16A2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146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gày tháng 3">
            <a:extLst>
              <a:ext uri="{FF2B5EF4-FFF2-40B4-BE49-F238E27FC236}">
                <a16:creationId xmlns:a16="http://schemas.microsoft.com/office/drawing/2014/main" id="{28433A39-10FE-6245-BE14-97904C77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8E2-80A4-A34A-8ADF-872C55C852B7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4" name="Chỗ dành sẵn cho Chân trang 4">
            <a:extLst>
              <a:ext uri="{FF2B5EF4-FFF2-40B4-BE49-F238E27FC236}">
                <a16:creationId xmlns:a16="http://schemas.microsoft.com/office/drawing/2014/main" id="{D311C9AE-2932-7542-9B2E-702B4483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>
            <a:extLst>
              <a:ext uri="{FF2B5EF4-FFF2-40B4-BE49-F238E27FC236}">
                <a16:creationId xmlns:a16="http://schemas.microsoft.com/office/drawing/2014/main" id="{058F3154-95FF-B244-975F-47CF9801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50EE4-5161-8940-B94E-5CDDB0E9F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>
            <a:extLst>
              <a:ext uri="{FF2B5EF4-FFF2-40B4-BE49-F238E27FC236}">
                <a16:creationId xmlns:a16="http://schemas.microsoft.com/office/drawing/2014/main" id="{2C5C3FCD-B3A7-0249-BF03-9994F908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7D88-4276-1B4B-A018-8A474139D121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3" name="Chỗ dành sẵn cho Chân trang 4">
            <a:extLst>
              <a:ext uri="{FF2B5EF4-FFF2-40B4-BE49-F238E27FC236}">
                <a16:creationId xmlns:a16="http://schemas.microsoft.com/office/drawing/2014/main" id="{43B313FF-73F1-8B40-AD73-E483855A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>
            <a:extLst>
              <a:ext uri="{FF2B5EF4-FFF2-40B4-BE49-F238E27FC236}">
                <a16:creationId xmlns:a16="http://schemas.microsoft.com/office/drawing/2014/main" id="{29A42907-9758-3E48-B5E1-E0EC07AD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D319D-FA58-9C49-A845-39B8D8339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37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D6AE4B-D0A1-F547-AC18-FBBD409A90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A1CB67-421F-C540-B1A6-081D160551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013C-F7FF-C84D-9502-CDCC0A4FD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086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ỗ dành sẵn cho Ngày tháng 3">
            <a:extLst>
              <a:ext uri="{FF2B5EF4-FFF2-40B4-BE49-F238E27FC236}">
                <a16:creationId xmlns:a16="http://schemas.microsoft.com/office/drawing/2014/main" id="{ECF91A63-0C34-B544-B62E-F552197D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8B27-4046-374E-B367-3C71066DC9C9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B0F9364D-CE24-254D-BAA3-D9B5C7A3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>
            <a:extLst>
              <a:ext uri="{FF2B5EF4-FFF2-40B4-BE49-F238E27FC236}">
                <a16:creationId xmlns:a16="http://schemas.microsoft.com/office/drawing/2014/main" id="{A2B756CD-53AF-9E46-AE4C-AC486BAD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19C6D-22B8-B94A-9BD4-2EC351D6D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32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ỗ dành sẵn cho Ngày tháng 3">
            <a:extLst>
              <a:ext uri="{FF2B5EF4-FFF2-40B4-BE49-F238E27FC236}">
                <a16:creationId xmlns:a16="http://schemas.microsoft.com/office/drawing/2014/main" id="{4B778663-AA8D-614D-BC70-13FE5539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DAB3-120D-4049-8B13-E05744FAF0DD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04EFFDF3-AAD6-4442-BB9B-C2A4A145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>
            <a:extLst>
              <a:ext uri="{FF2B5EF4-FFF2-40B4-BE49-F238E27FC236}">
                <a16:creationId xmlns:a16="http://schemas.microsoft.com/office/drawing/2014/main" id="{D4532111-8D7A-3647-846B-8E5C712C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71D14-A0F1-2C43-AF51-2728AF5F4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787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972E63C6-338C-EB49-96C4-52096ED6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42CA-1370-8249-9956-C1924E552190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38C7E16-725F-CC4D-87AD-C87329CE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A9085143-A378-4749-AB9D-3049539C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C6E02-3C1F-084D-8CE6-BBCF97CDC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24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B48393C3-C917-674C-8E71-50B6D842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E3E1-49FB-E740-B755-8E732ADCE853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96099E-A9BB-D340-8BF3-DE1A5430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1977A4C3-A0AF-5E47-8A75-249F05CE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BA27-2239-4247-B222-90D666B38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678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BF2AC7-23C8-934E-9A36-B0617F2AA32D}"/>
              </a:ext>
            </a:extLst>
          </p:cNvPr>
          <p:cNvSpPr/>
          <p:nvPr/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78988A-F23B-1848-96A4-49FDE998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0976-ADD9-754A-BE78-807D0BBA843A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D94EDA-7E49-BD42-B219-99DDF5CF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A6309C-5578-6442-93B7-A92C0C0F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60E9A-AE4B-A247-B93D-C29DB2EA0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290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73A5B-846E-A048-873E-40CCC63D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564E-BE36-DB48-99EC-669BEB84C8C6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6F038-C671-2447-AA66-453DE330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D7409-23E0-174E-9081-59B98194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B45EE-8395-9E44-B11C-60E0135B8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94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E0F1-3CAA-7E46-A267-E634C275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22AA-2512-D648-9D06-A5E14AAD450E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5CCB6-1104-E742-995E-3B014AED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C9A8-42C0-7A48-A86E-FC8E804B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5B315-BC63-024D-9CB2-763545553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EDD826-8C5E-A643-92AE-26E36B74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E649-0362-CE41-9E1F-8A52AA291FBE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1F4620-8E7A-DD4A-819E-9CA20213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5769DD-C278-5047-8EA5-8640F2F4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A2E15-8385-A642-870B-578650F3F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043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941F06-C41C-D148-B8A1-96052C25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450F-413F-574A-AF0A-9DA3F4EDD894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52FC3-C1B5-4446-A4FD-2132B684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E2F79A-63B2-A845-A8FF-2FDD8870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E3D22-455F-3B48-9B62-6D87AC3DD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145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C46C91-7E23-D44E-AEA6-CC4B5482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9CD1A-D4C1-9E41-BAE5-9C823F6AFCD2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CFE1CE-141D-FB43-8F01-A781C891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837B15-FDC3-D947-B959-B2891B1C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B4A9E-F036-664F-BD48-AC1974FE9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9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8B7AD2-26E9-EA4A-97F9-501E73E399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20C1A8-D1F1-C341-910E-017533E0E7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9E7DA-D490-844A-AF7F-82C133F68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93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AF38D3-3AD4-984F-92CB-970C165B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7002-75DE-2748-B8A3-9B2EB1B281DF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4F0652-54F7-1947-9F57-9EA4809B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B3E4CD-2918-4A46-9C88-8F40B84E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4BC18-CFDC-DE4A-8657-9D0305B40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312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D7202D-D272-4040-9721-5E72B9D1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9192-BDB6-284C-9895-079FA9932D57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5FF497-648E-AF41-81FF-944B57FF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CFA3EE-0F9C-EC40-8FCB-C42D4CA9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DFE9-E2C9-CD4D-9C8D-1A02C05E0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513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CAAC40-4233-0B44-B776-C2AC1134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2F7F-2610-3A44-809D-F377FFCC988B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D21867-2642-2D49-920A-B42BC528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054A97-4828-4048-8CE3-CE369F09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535CA-141A-6140-BDE5-C7B498A39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802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6AFF4-E869-0C40-B1CC-B11AED94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DEF2-4798-E946-B42E-920529C92609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ADD47-ECEB-604A-8971-95E1865B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F0343-2392-9343-AB4D-860F159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0960A-9FF0-E949-93D4-1A6AA9F82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540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58626-2C74-FC45-99F4-2BE421A3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63C3-C6BF-094C-B6A4-B5BB97DABF54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1BA69-5F10-0B4D-AED4-B5E7C9D0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AF33A-E710-A642-875F-0943B2DB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87E33-E287-9C4D-95C4-5FF775FF4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53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FB208-A106-E440-9C03-8094E678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B94A-AD4C-C14B-8E70-91696AF2F101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59E5C-F4E6-5742-BEC0-C86CFBE1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13B95-8457-CB44-9189-758A15ED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EB6AD-FCD5-A74A-AC6C-CD2ABF98E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302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E4C09-B628-EC4F-9B6E-19CE0CA9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11C1-BBEA-CF44-92A5-89B0B9B03954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5B6C-D067-F746-82A2-7645DD2A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C654-E295-764D-948C-A44CECEF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5446D-66B3-024B-962B-4B84B285A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040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B26E-A078-1749-B92E-B73263D7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3063-A477-9D46-B3C5-CFE971B34697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73967-55A1-AA41-85FC-BF291FB7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B08CF-42F5-C643-B473-735BCD03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BE90C-22E9-5145-A08D-C2B4DBA62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71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33F01F-900E-1142-B13F-A1478860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52BF-5F3E-5842-8841-A16264759F9D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00C22A-A6C5-BE42-B0A0-33453387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B0EAD3-7705-CE41-B83F-0DBAE39E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EC0E-D672-4A49-88E9-CAB65DE9B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683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4DBD36-3D4F-AF4D-AD6F-B5E2E69E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B6E1-2789-D144-BA2A-288FBC12B85E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992E89-23CC-E94B-BE48-287C4A75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D6D1E1-F22E-3345-AFEC-13EE7A24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68B38-C28D-B441-AA73-42A158BB6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54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2B72B-98BB-D843-BEE4-4FDFF488BF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2D8CFF-8395-494D-8A27-41C843D20C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34FA9-4A37-3444-995C-4AB4FA430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79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A3700E-F492-FC4D-8DC6-6EA01A39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0938-E64A-6241-A1D1-301BCC0CFF6F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3A1184-E783-AD4A-968F-D3A93598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861195-A2AE-0C41-90A0-81185A67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80EF3-6D0F-0342-A90F-47C43A8B5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01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C70A00-8C7A-754E-9CA5-C190C3D2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A1D9-85C0-0D47-BB42-29BAD2FD0906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998423-32AB-2C40-A11B-DE71DC80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69AD84-5AD7-E24D-9951-129918B7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CB3E4-E596-AF4D-A58E-FFAFB0BC2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412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065A82-45B9-E742-AC0D-841A2F9F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5D1D-BBCB-2C4D-B885-893F1C175C55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04241F-5DF0-B140-B8E1-EAFAFEA8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2D84FE-E41E-754E-85E4-B6317456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C8FDD-E0AF-BD47-80A3-1C9578FA5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713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021732-5CC7-9D4E-BFCF-4CFA4C80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3EEB-FED8-924D-9B8A-5325D4AFC117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F9C1F6-9F57-DA4B-9998-D170438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85F196-7DBA-6E40-9BD8-F157A7A2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B39E0-EFBF-9E41-A4AE-3AFE3B425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044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AF331-1C36-CB4E-8639-35EFFAF0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44C2-EDDD-1347-BD71-CA56D0863B1C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38A76-252E-DB48-B641-5B0B246D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7789C-07E0-FC45-B4A5-53A940E3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85322-F840-E841-8D56-A223DBAF8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904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18139-68D6-354F-81DA-B961A337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43E6-04CC-F945-8B38-7A21955C8FA7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0508-CBF6-C544-84BC-BFD77C46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7609B-39C4-0646-B8D7-6D965B00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9F10A-70C4-0A4A-A454-3F74CFC2F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875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8385CBF-D65D-B74C-B297-D205A49DB262}"/>
              </a:ext>
            </a:extLst>
          </p:cNvPr>
          <p:cNvSpPr/>
          <p:nvPr/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F07C68-08B7-0E42-A115-323B5DBD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7BE0-B17E-B342-A806-71C21C4817AB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3A2EF5-B475-414B-8544-E405693F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523D13-54A0-8440-9197-D843BD99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F333C-D2D7-1E41-9400-80D6DE782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86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304A4-0DAA-3048-9EF7-B3AF1CBA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CEF9-5D3E-2747-BB23-3E373D7D86AB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A6BC8-7586-C846-A3A1-F237DBE5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FA301-06DD-4747-BBD3-429BEAC4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05ABF-57C7-194B-9675-22DCF7F40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963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C18D-B3FF-314B-893C-8E890F23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CFC-6F32-C74E-8BBF-745E3A367DCD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ED27-7966-D345-BCAE-96072C8B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E7766-5605-AC40-903E-03520B43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F052-1F04-9A49-BC8E-D700BE0A5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745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6CA8C7-0D21-D34F-A2C3-AF61461D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47B3-FAEE-7744-8C87-1A2E83660A9D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0C40B6-838B-A144-93DB-8205E4AC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C70EBB-826E-124B-A130-98A638AF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16161-AE7E-D44B-AF38-5F94E9AAF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34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18015AF-30F9-544B-8F5C-17FE985CFE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2B5C3BE-E1B8-2441-9164-D03947F861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5062D-1282-E340-9096-A4CDF9B55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246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CB6CEE-75F3-3F44-8B5C-1728C346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D8BB-2A29-1A40-A13E-1F75C75C6185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C18AF2-3F31-CB4D-8A97-E329E583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8EC5A0-F36A-7649-8208-9E330F39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E1412-68AE-8145-AC0E-2682A637F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507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114414-67E6-9E43-BC64-3BCBDD32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BCF9-1F06-0B4F-A801-DB4E512447C8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1C41F9-FC00-3A43-A7B2-2156929B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B3D127-441E-5548-AC4F-CFDC0388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742B0-417E-2F42-81F1-3D73BFBC1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692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50FBF6-E80E-F545-A68D-C49B6227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0FDF-59E7-754D-9E9B-03D841885E20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0CF806-7DFD-BF45-A2B8-17432E8D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4D5AC2-C243-D84D-AAA3-356F8485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B7E23-EBDD-A542-89CA-99324456C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746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D84C3C-722E-E645-801E-F65D6E05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B69C-BEBE-5041-ACDB-DBF24294D036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98E9E4-6399-D149-8386-21D5D331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45853E-F2F9-A34D-AA35-57894D6E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CF32C-AEAE-CD47-A903-42C83813E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190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8747E9-BE6F-E84E-8633-0F155A95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9F77-D236-D745-942B-04D97BFCC2EE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9E6F22-7525-7F44-9C5F-0E140931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991FCC-4274-B045-970F-919EA9CF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25AA5-7AB4-8F44-98ED-70E88AF3D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60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837C6-1B86-AB49-9695-3A43B8E7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FD89-7052-0649-80E0-4B475B783EC4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405C0-F751-CA4E-B764-18A4BBD2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C8F6-0F1C-AC43-88C0-B417C84A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60D95-20C0-5B47-A9E4-6DB36F7AC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443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DCB84-F9B6-8E4B-BC46-D203640C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6419-8F8E-364F-B9C3-14C6399E058A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0CB4-6E6B-0046-9B24-4CF733AC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41451-FDE0-FD48-9F6C-C74DCA00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6DC0-E2D5-2A4A-A3FE-26D902033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695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8C080-2A20-1A48-B0A8-009EF453E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0B77-22E6-504E-A348-07332A7BAD57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D02A-62D8-EF46-B32D-15769651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F0839-7D4C-9740-A78D-22E5F519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0A76E-A5D8-7841-852B-07EF7F87C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61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430FF-D1DA-C34C-9E98-BC9D846E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642A-BF5B-CC48-AE11-E840DAD2B7C4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58C6-5D0B-CE48-A13F-79DEB12D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87FA-3799-9E42-8B01-E6DD3A9A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3940D-5770-0149-8F0E-FEFB92AEF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807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5955-CCBF-EC47-BDC9-359E8731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DF5F-4AA0-A645-A09B-27416B16CE19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F5D06-74A7-C543-ADE3-86F4663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79DE9-BCA9-4E4C-B933-D82EC016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B802A-FB64-B94A-BE8D-41BA5BCA7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66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562A6C-57C6-6B4C-B52A-A236253FEC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FA68EA-213A-2C47-B80A-AF2293772B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C3E4C-F9CE-3F4B-B92F-2B35E674B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62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40F700-F6B9-1C4B-9626-E8B3DFAE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7ECF-5D15-3F43-886E-47DC17B467F1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2DE914-96CB-A449-9C03-2139325F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1937E0-D5ED-B14D-AB8C-331CD216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28515-1168-9047-94C6-8FEDC1501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032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6238E2-FD4F-4443-98E1-2C6A8A65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8189-15C7-3841-8048-CEF82662FE46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347B06-E09D-CB4E-9BB0-5B60E479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DF9FE1-9A43-9945-9918-8F982B89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C66A2-04C8-B24D-87FD-978F86698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22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6986B2-87B8-1344-B230-39BF76F4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8CAA-F678-AD44-A041-822E4E30541F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4162E6-999F-F947-BDB4-79313023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7BA533-88D6-CF4B-9AAD-E55BEDFE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7B494-7229-1448-A232-D765F1405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9567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ED05B7-7FD2-EF49-AA37-8F1B6299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7103-DC05-7A48-BE33-439D0C6C1B47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CE4872-685F-CB4D-B406-C9896593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F141CD-F2B9-AE4B-A3C5-36D17244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113F6-1C86-0349-A6F9-0DCAC72E0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913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B5F86A-EB35-FC40-90C5-EB3E773B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69F7-9BF1-414C-8828-2563F37FB056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48245D-2A81-FB41-8A9A-F4886F90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673D7B-12C4-AE47-AED7-ECF5FD97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73AED-4E4F-0A48-A9B8-5562A17B9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119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74304D-E11C-0A42-8205-844EC5A9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0BD2-0C42-1F49-B49B-8017E73EDB10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0F000F-C6AA-A742-ADCA-8BD37BDE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C6F7AE-AE74-7249-B7E5-0E02ADB7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DA6DE-0E92-BF46-948C-B0E0791F2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554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DC914-D08C-8E43-922E-749CBEE6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93CC-728F-0146-8C3B-1B52BB3BED41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E9ED2-DDF4-6547-A73C-95B32C2C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3920-9FF4-4E45-AFBE-8198B9ED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4F2BA-6DE1-3546-B61E-884159488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29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537F5-CA8F-7640-80BC-910CA8E3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ABF23-79F4-3E48-8E9D-77E0D7A3363F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CA8EE-266E-DC41-813F-323286A3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F8ED2-8376-2842-9F4C-1D89C07D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3F7-B55D-9F4B-8931-3698A03FD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08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06836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09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08B55AA-B0D8-7044-824A-89677E2E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B4E9576-95B3-F248-8FF0-1487162F85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8C1F5-88EE-5B4D-BC92-3FB7CF2F9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348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31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443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5125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921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1472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0523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3863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8082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337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E23B64-53D0-DC48-9A7D-A2C6A6CAE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B8EED2-7C31-134F-A459-CEFB43746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F841C3-7CA1-CA41-A401-327ECE5AA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20B51-71EC-224B-88B3-183C7797E43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399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2815C-B1C2-AA48-84AF-E72A526AE5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B8AC65-6812-EE44-98A5-89920EB013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998E8-B27D-3947-85A9-5514FD157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257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765839-48BC-E84C-9094-4A2C69710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797DB-CC4E-F14D-A99A-64E8C8BB5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06C1B3-6544-B04D-967E-47FD89259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9D96F-0728-3B43-A31F-09C28D75DC5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80814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7AD057-5AF6-0345-9A20-234222410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90A1B3-59EE-A843-8461-2EE33F553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D98F20-FE39-464B-963B-30FB764CB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4C29-3C84-494E-AB3C-27C74A6DEFD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386734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DB3CC-B3AB-2C4B-A840-936104B51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94ECA-3299-6D4B-8899-0EA52BB25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34AF28-4120-BB48-BFAC-5EB84F28F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B33C5-7BBD-5246-8952-8BB4CE56FA3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42753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F92433-5B0D-504C-B103-E5F405F8E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5B7EA2-B4E3-BD46-BC5C-7DF2895C1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DE3FF2-ADB5-954A-8369-DDDFAB580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A8015-6648-4041-B57D-D7FA2EE8D2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00859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9044A1-5C69-4E40-9A7F-A1B2EB21F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B524FC-95C6-8048-A9D9-9A86ACB5A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AA9091-E06C-DF40-B58E-A0B844AAC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532AC-DCBC-EC4C-892F-0693526CC5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49789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B57DCC-EE1C-D449-87FB-36A1DBE69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FB3874-F02D-E94D-AB32-E9CE3C546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86D9B7-7574-3744-A0BF-9E51DA14B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8977E-38E5-2741-A907-3F27B1989F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05674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1A0073-0108-E040-BB34-8FDA0B2FD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FDFDA-880F-184B-B378-FC94038F2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C90F7F-30F7-EE4B-907B-CB69D6696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C394D-D534-2B41-BBA1-C6A86C75E9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75538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24653-EF0E-8C4D-920B-C2810A69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94104-210B-914E-A534-844FFFBEE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BE335-A189-4B47-9DB3-A63ADC543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3FE00-6747-7B40-8863-2B056CCD9D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9073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F6A786-0514-584F-B6E8-27A39B40C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D3A062-7042-0441-9B33-C5C9D4669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C3E699-3FE0-FC41-93F4-AE8EBC4AD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2FE9B-B7FB-EF4F-96AE-1ACDF69F94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09913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22DE7-93C3-8545-A1F6-519D22D63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F91726-BE63-CE4A-883A-4A15420CD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0B0C10-79C3-FB42-840B-55C15D71D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597D7-5C6D-1A4A-A251-47DCC87DF6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97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802163-E68A-414B-AF34-0A495461D6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DAF63-8111-5F4C-BB29-E8F739B5FB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7A8DC-033B-5E4C-BF8E-C65F40607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6941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67610FBC-A83A-BA4E-8475-7363B181B5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56368AA8-F92D-9C48-88D5-F108268E641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81000" y="271463"/>
            <a:ext cx="1089025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2A73D345-CBB7-5A46-A5D5-18074065429F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7" name="AutoShape 36">
              <a:extLst>
                <a:ext uri="{FF2B5EF4-FFF2-40B4-BE49-F238E27FC236}">
                  <a16:creationId xmlns:a16="http://schemas.microsoft.com/office/drawing/2014/main" id="{49AE972B-87A6-8946-ABB4-7DDFCEB756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900">
                <a:solidFill>
                  <a:srgbClr val="000066"/>
                </a:solidFill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2DB70137-B480-DA48-957D-722D6EF7855B}"/>
                </a:ext>
              </a:extLst>
            </p:cNvPr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1 w 403"/>
                <a:gd name="T1" fmla="*/ 13 h 395"/>
                <a:gd name="T2" fmla="*/ 2 w 403"/>
                <a:gd name="T3" fmla="*/ 7 h 395"/>
                <a:gd name="T4" fmla="*/ 7 w 403"/>
                <a:gd name="T5" fmla="*/ 1 h 395"/>
                <a:gd name="T6" fmla="*/ 13 w 403"/>
                <a:gd name="T7" fmla="*/ 0 h 395"/>
                <a:gd name="T8" fmla="*/ 0 w 403"/>
                <a:gd name="T9" fmla="*/ 0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13562858-C1B2-E349-B979-C18CAB3874E0}"/>
                </a:ext>
              </a:extLst>
            </p:cNvPr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13 w 391"/>
                <a:gd name="T1" fmla="*/ 12 h 473"/>
                <a:gd name="T2" fmla="*/ 5 w 391"/>
                <a:gd name="T3" fmla="*/ 9 h 473"/>
                <a:gd name="T4" fmla="*/ 1 w 391"/>
                <a:gd name="T5" fmla="*/ 5 h 473"/>
                <a:gd name="T6" fmla="*/ 0 w 391"/>
                <a:gd name="T7" fmla="*/ 0 h 473"/>
                <a:gd name="T8" fmla="*/ 1 w 391"/>
                <a:gd name="T9" fmla="*/ 11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19D52813-0374-6E45-91E7-E1749F4355B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1427 w 232"/>
                <a:gd name="T1" fmla="*/ 0 h 290"/>
                <a:gd name="T2" fmla="*/ 1023 w 232"/>
                <a:gd name="T3" fmla="*/ 133 h 290"/>
                <a:gd name="T4" fmla="*/ 612 w 232"/>
                <a:gd name="T5" fmla="*/ 227 h 290"/>
                <a:gd name="T6" fmla="*/ 0 w 232"/>
                <a:gd name="T7" fmla="*/ 257 h 290"/>
                <a:gd name="T8" fmla="*/ 1449 w 232"/>
                <a:gd name="T9" fmla="*/ 254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98871F7B-84B8-D44A-B600-1319C70543A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9 w 403"/>
                <a:gd name="T3" fmla="*/ 2 h 403"/>
                <a:gd name="T4" fmla="*/ 14 w 403"/>
                <a:gd name="T5" fmla="*/ 6 h 403"/>
                <a:gd name="T6" fmla="*/ 16 w 403"/>
                <a:gd name="T7" fmla="*/ 10 h 403"/>
                <a:gd name="T8" fmla="*/ 16 w 403"/>
                <a:gd name="T9" fmla="*/ 0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3138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DABB42-093C-4944-8F08-D140341B9F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996C8B-1684-354A-8F5B-C921155F0F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5E552-E72C-6841-8A54-F8D7B58E7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3433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6CB272-9A0D-D744-AF56-9AAD7AF5E9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10746D-B8D6-BA41-935A-6762CA17E2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CD427-E083-C94A-9B74-6A2731147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954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5E3B13-6D66-B64A-87EF-ED2164E059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BB5095-6FB2-DE4A-8E24-2AAB508858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CAE6B-E8D5-1640-AE18-4D52CF5A6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810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5E5D38-12EF-BC47-9CCB-46FA94E4E0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6A5431-5D3C-AF41-9FD1-44C7D8F478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6C343-411A-F946-869D-6575D1A4E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220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16C11C-11B6-244A-9619-E48A468811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341DC2-546A-4140-85BD-514EC3B051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39E95-5656-144D-A078-394666CEF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8774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A5F7D42-5ACB-C74F-B5A4-622447AA9F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52A9E61-9271-074B-A69F-F2C435D960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C7ECD-7B02-0141-97B0-B22DA312D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390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4513FC-314E-2C4F-B202-9068C934B8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FA5E8C-D056-8B42-BB56-4E05B6B4D3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D4AE1-8178-9A46-8004-ECE5433B1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9353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A6566-2CB0-544A-AF21-1C250E8F0F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7765E8-CB14-614D-AFCF-E4BDD98F98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4EFDF-953A-6743-9AC4-DC349F8EF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0033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D28FF3-756C-084D-9A11-89185A38CE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DCF95-2A00-604A-83AE-E00436B114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89E47-985F-7043-8523-0C9B21285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9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 descr="29641">
            <a:extLst>
              <a:ext uri="{FF2B5EF4-FFF2-40B4-BE49-F238E27FC236}">
                <a16:creationId xmlns:a16="http://schemas.microsoft.com/office/drawing/2014/main" id="{F7F25667-8864-B942-8D7E-49080462B5A8}"/>
              </a:ext>
            </a:extLst>
          </p:cNvPr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2147483646 h 1005"/>
              <a:gd name="T2" fmla="*/ 2147483646 w 5718"/>
              <a:gd name="T3" fmla="*/ 2147483646 h 1005"/>
              <a:gd name="T4" fmla="*/ 2147483646 w 5718"/>
              <a:gd name="T5" fmla="*/ 2147483646 h 1005"/>
              <a:gd name="T6" fmla="*/ 2147483646 w 5718"/>
              <a:gd name="T7" fmla="*/ 2147483646 h 1005"/>
              <a:gd name="T8" fmla="*/ 2147483646 w 5718"/>
              <a:gd name="T9" fmla="*/ 2147483646 h 1005"/>
              <a:gd name="T10" fmla="*/ 2147483646 w 5718"/>
              <a:gd name="T11" fmla="*/ 2147483646 h 1005"/>
              <a:gd name="T12" fmla="*/ 2147483646 w 5718"/>
              <a:gd name="T13" fmla="*/ 2147483646 h 1005"/>
              <a:gd name="T14" fmla="*/ 2147483646 w 5718"/>
              <a:gd name="T15" fmla="*/ 2147483646 h 1005"/>
              <a:gd name="T16" fmla="*/ 2147483646 w 5718"/>
              <a:gd name="T17" fmla="*/ 2147483646 h 1005"/>
              <a:gd name="T18" fmla="*/ 2147483646 w 5718"/>
              <a:gd name="T19" fmla="*/ 0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7F7A8D-0A67-0849-AD98-E66FE0F36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8CBE54-6C38-004A-96FD-6EA398A36A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A02BF6-66FF-FE40-9E62-B8412F343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latin typeface="Verdana" panose="020B0604030504040204" pitchFamily="34" charset="0"/>
              </a:defRPr>
            </a:lvl1pPr>
          </a:lstStyle>
          <a:p>
            <a:fld id="{D01082EC-64EB-6A4C-9D35-3F767EF140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8FE9731-B4D8-CE43-AE63-DA7A50E89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grpSp>
        <p:nvGrpSpPr>
          <p:cNvPr id="1031" name="Group 16">
            <a:extLst>
              <a:ext uri="{FF2B5EF4-FFF2-40B4-BE49-F238E27FC236}">
                <a16:creationId xmlns:a16="http://schemas.microsoft.com/office/drawing/2014/main" id="{68FF02A6-E2EA-5141-A2EE-573B25757545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33" name="Freeform 17">
              <a:extLst>
                <a:ext uri="{FF2B5EF4-FFF2-40B4-BE49-F238E27FC236}">
                  <a16:creationId xmlns:a16="http://schemas.microsoft.com/office/drawing/2014/main" id="{0F17D327-9B52-A54F-A603-D46BC3A74D74}"/>
                </a:ext>
              </a:extLst>
            </p:cNvPr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401F60E6-1685-CB45-B0F1-3E4A20A64686}"/>
                </a:ext>
              </a:extLst>
            </p:cNvPr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31471 w 232"/>
                <a:gd name="T1" fmla="*/ 0 h 290"/>
                <a:gd name="T2" fmla="*/ 22598 w 232"/>
                <a:gd name="T3" fmla="*/ 5363 h 290"/>
                <a:gd name="T4" fmla="*/ 13431 w 232"/>
                <a:gd name="T5" fmla="*/ 9457 h 290"/>
                <a:gd name="T6" fmla="*/ 0 w 232"/>
                <a:gd name="T7" fmla="*/ 10814 h 290"/>
                <a:gd name="T8" fmla="*/ 31931 w 232"/>
                <a:gd name="T9" fmla="*/ 1070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035" name="AutoShape 19">
              <a:extLst>
                <a:ext uri="{FF2B5EF4-FFF2-40B4-BE49-F238E27FC236}">
                  <a16:creationId xmlns:a16="http://schemas.microsoft.com/office/drawing/2014/main" id="{500B777C-613B-1743-A869-E3C53CCF85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900">
                <a:solidFill>
                  <a:srgbClr val="000066"/>
                </a:solidFill>
              </a:endParaRPr>
            </a:p>
          </p:txBody>
        </p:sp>
        <p:sp>
          <p:nvSpPr>
            <p:cNvPr id="1036" name="Freeform 20">
              <a:extLst>
                <a:ext uri="{FF2B5EF4-FFF2-40B4-BE49-F238E27FC236}">
                  <a16:creationId xmlns:a16="http://schemas.microsoft.com/office/drawing/2014/main" id="{3C7BB4DC-9B77-6943-A023-F9B9F87FF43F}"/>
                </a:ext>
              </a:extLst>
            </p:cNvPr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037" name="Freeform 21">
              <a:extLst>
                <a:ext uri="{FF2B5EF4-FFF2-40B4-BE49-F238E27FC236}">
                  <a16:creationId xmlns:a16="http://schemas.microsoft.com/office/drawing/2014/main" id="{4F7CBFF1-7C95-D441-83D9-E61BB68385EC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032" name="Line 22">
            <a:extLst>
              <a:ext uri="{FF2B5EF4-FFF2-40B4-BE49-F238E27FC236}">
                <a16:creationId xmlns:a16="http://schemas.microsoft.com/office/drawing/2014/main" id="{D84D37E9-91E3-4140-AC4A-DA8DF53F6C94}"/>
              </a:ext>
            </a:extLst>
          </p:cNvPr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0" r:id="rId1"/>
    <p:sldLayoutId id="2147486362" r:id="rId2"/>
    <p:sldLayoutId id="2147486363" r:id="rId3"/>
    <p:sldLayoutId id="2147486364" r:id="rId4"/>
    <p:sldLayoutId id="2147486365" r:id="rId5"/>
    <p:sldLayoutId id="2147486366" r:id="rId6"/>
    <p:sldLayoutId id="2147486367" r:id="rId7"/>
    <p:sldLayoutId id="2147486368" r:id="rId8"/>
    <p:sldLayoutId id="2147486369" r:id="rId9"/>
    <p:sldLayoutId id="2147486370" r:id="rId10"/>
    <p:sldLayoutId id="2147486371" r:id="rId11"/>
    <p:sldLayoutId id="2147486372" r:id="rId12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hỗ dành sẵn cho Tiêu đề 1">
            <a:extLst>
              <a:ext uri="{FF2B5EF4-FFF2-40B4-BE49-F238E27FC236}">
                <a16:creationId xmlns:a16="http://schemas.microsoft.com/office/drawing/2014/main" id="{2F665CDF-C254-8C44-8745-733099C3C0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Chỗ dành sẵn cho Văn bản 2">
            <a:extLst>
              <a:ext uri="{FF2B5EF4-FFF2-40B4-BE49-F238E27FC236}">
                <a16:creationId xmlns:a16="http://schemas.microsoft.com/office/drawing/2014/main" id="{5E40A043-0D18-2044-8DEA-460B81D6DA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EA88442B-57D8-364D-857A-B6F7A425B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59CE99-4D01-554B-B7D9-62E20DD66715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2B2C02-20DC-3B44-A453-0837F3C79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1CEFA176-AE68-E242-8F8F-99D3005BC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BD6FE9-4458-4047-8A67-3A403DE7AD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8" r:id="rId1"/>
    <p:sldLayoutId id="2147486459" r:id="rId2"/>
    <p:sldLayoutId id="2147486460" r:id="rId3"/>
    <p:sldLayoutId id="214748646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>
            <a:extLst>
              <a:ext uri="{FF2B5EF4-FFF2-40B4-BE49-F238E27FC236}">
                <a16:creationId xmlns:a16="http://schemas.microsoft.com/office/drawing/2014/main" id="{F263F97C-3383-E640-8442-425B90C64ABE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6D642DC-95F9-744A-8A87-0A427679ED0C}"/>
                </a:ext>
              </a:extLst>
            </p:cNvPr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A8A4064-5EC3-6C42-89FC-67F988C828AE}"/>
                </a:ext>
              </a:extLst>
            </p:cNvPr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CF3FEB-4C47-EE45-A7CB-0FD2E939B167}"/>
                </a:ext>
              </a:extLst>
            </p:cNvPr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983BF0-9DA4-6B4F-A5BD-E879752F2152}"/>
                </a:ext>
              </a:extLst>
            </p:cNvPr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5A4584-86F7-744D-99B3-05141919502D}"/>
                </a:ext>
              </a:extLst>
            </p:cNvPr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2577B-B982-8646-B600-DFBD48C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8" name="Text Placeholder 2">
            <a:extLst>
              <a:ext uri="{FF2B5EF4-FFF2-40B4-BE49-F238E27FC236}">
                <a16:creationId xmlns:a16="http://schemas.microsoft.com/office/drawing/2014/main" id="{075DF601-5990-0142-9B72-C1C16F78E0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29C0-4B67-FB49-A85D-142D26715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37F13C0-516B-A248-AC54-23E828DF0A63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D14A7-A2CB-2D44-84F1-C893FFA2B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7AFF5-A337-464A-82FC-0CFB07BBF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E2F0911B-3D99-4E43-AC98-26ABDA6B22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475" r:id="rId1"/>
    <p:sldLayoutId id="2147486476" r:id="rId2"/>
    <p:sldLayoutId id="2147486477" r:id="rId3"/>
    <p:sldLayoutId id="2147486478" r:id="rId4"/>
    <p:sldLayoutId id="2147486479" r:id="rId5"/>
    <p:sldLayoutId id="2147486480" r:id="rId6"/>
    <p:sldLayoutId id="2147486481" r:id="rId7"/>
    <p:sldLayoutId id="2147486482" r:id="rId8"/>
    <p:sldLayoutId id="2147486483" r:id="rId9"/>
    <p:sldLayoutId id="2147486469" r:id="rId10"/>
    <p:sldLayoutId id="2147486484" r:id="rId11"/>
    <p:sldLayoutId id="2147486485" r:id="rId12"/>
    <p:sldLayoutId id="2147486486" r:id="rId13"/>
    <p:sldLayoutId id="2147486487" r:id="rId14"/>
    <p:sldLayoutId id="2147486488" r:id="rId15"/>
    <p:sldLayoutId id="2147486489" r:id="rId16"/>
    <p:sldLayoutId id="2147486490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2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2" charset="2"/>
        <a:buChar char=""/>
        <a:defRPr sz="2800"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2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2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2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hỗ dành sẵn cho Tiêu đề 1">
            <a:extLst>
              <a:ext uri="{FF2B5EF4-FFF2-40B4-BE49-F238E27FC236}">
                <a16:creationId xmlns:a16="http://schemas.microsoft.com/office/drawing/2014/main" id="{5983F715-6F15-444A-BADF-C57752BDAC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2051" name="Chỗ dành sẵn cho Văn bản 2">
            <a:extLst>
              <a:ext uri="{FF2B5EF4-FFF2-40B4-BE49-F238E27FC236}">
                <a16:creationId xmlns:a16="http://schemas.microsoft.com/office/drawing/2014/main" id="{4F0A0F28-4E0A-664B-A0C7-3A214D0192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58757703-DBCF-BB4A-BAA5-CAC0952A5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EF7DB8-1C63-6E4F-8785-812159761F7D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18D40B3-B9C2-3241-BF3E-97DE34860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DF05741E-52A1-CC48-BE2E-15B96FEDB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7BE2DCC-C209-9945-902E-50E64A47F4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D5A2D0C-4525-AF4F-A5BA-16BF9C6558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36602598-EA06-BA4A-B0FE-47CA29D1FB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8FCAE-82FC-4143-B936-8D121102D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D5BCF8-4B8D-7847-A7EC-289E33F5902C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9AD7E-7A68-CD4C-9700-62F950384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445A9-323C-F64C-88A0-90C460FD0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FB72C5F-C6ED-F148-A7F1-77528BE218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1" r:id="rId1"/>
    <p:sldLayoutId id="2147486384" r:id="rId2"/>
    <p:sldLayoutId id="2147486385" r:id="rId3"/>
    <p:sldLayoutId id="2147486386" r:id="rId4"/>
    <p:sldLayoutId id="2147486387" r:id="rId5"/>
    <p:sldLayoutId id="2147486388" r:id="rId6"/>
    <p:sldLayoutId id="2147486389" r:id="rId7"/>
    <p:sldLayoutId id="2147486390" r:id="rId8"/>
    <p:sldLayoutId id="2147486391" r:id="rId9"/>
    <p:sldLayoutId id="2147486392" r:id="rId10"/>
    <p:sldLayoutId id="21474863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3206EB18-5453-4A4F-B2E0-7876796780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E3F5D10-E87D-DE4E-B3F2-95BD43A8C5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E2697-0971-4347-9247-4E6A43068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E49DE-863F-B946-899E-3CFB56B23A9F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21348-2296-AE4B-9E0C-347F27C35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C425E-EB14-5449-88E2-DC4BD6166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56EFF8-387B-3944-82F2-15A53EA403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4" r:id="rId1"/>
    <p:sldLayoutId id="2147486395" r:id="rId2"/>
    <p:sldLayoutId id="2147486396" r:id="rId3"/>
    <p:sldLayoutId id="2147486397" r:id="rId4"/>
    <p:sldLayoutId id="2147486398" r:id="rId5"/>
    <p:sldLayoutId id="2147486399" r:id="rId6"/>
    <p:sldLayoutId id="2147486400" r:id="rId7"/>
    <p:sldLayoutId id="2147486401" r:id="rId8"/>
    <p:sldLayoutId id="2147486402" r:id="rId9"/>
    <p:sldLayoutId id="2147486403" r:id="rId10"/>
    <p:sldLayoutId id="21474864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E097136F-8E50-AB4F-AEB1-BB25334984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7016AF1A-DE02-9841-8029-6BE9CCCB1D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05AF0-0B3F-B14C-A246-E04F7222B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5292D-4E61-E141-9FE9-BC47DD54C7CE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A3F4A-F7A5-E846-ABE1-CB71E50B1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713AE-0EB9-1447-87E3-41A507077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2A6E1A-4D5D-904E-9EC1-A2D8083BD3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2" r:id="rId1"/>
    <p:sldLayoutId id="2147486405" r:id="rId2"/>
    <p:sldLayoutId id="2147486406" r:id="rId3"/>
    <p:sldLayoutId id="2147486407" r:id="rId4"/>
    <p:sldLayoutId id="2147486408" r:id="rId5"/>
    <p:sldLayoutId id="2147486409" r:id="rId6"/>
    <p:sldLayoutId id="2147486410" r:id="rId7"/>
    <p:sldLayoutId id="2147486411" r:id="rId8"/>
    <p:sldLayoutId id="2147486412" r:id="rId9"/>
    <p:sldLayoutId id="2147486413" r:id="rId10"/>
    <p:sldLayoutId id="21474864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1BD1994E-5AE6-3F4C-9411-7E695538E8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B6E51BE4-B41B-D349-B857-F0952A60CF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0F796-13AC-1046-914C-95D362B31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BC931D-F4DF-DB49-92A8-6F8CB490C421}" type="datetimeFigureOut">
              <a:rPr lang="en-US"/>
              <a:pPr>
                <a:defRPr/>
              </a:pPr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0F4B2-7F0C-9D47-9B7B-A9CBF1F00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25794-3192-844E-A34D-6CBA4638B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181525-AA4B-8D4B-A89E-B98E14E321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5" r:id="rId1"/>
    <p:sldLayoutId id="2147486416" r:id="rId2"/>
    <p:sldLayoutId id="2147486417" r:id="rId3"/>
    <p:sldLayoutId id="2147486418" r:id="rId4"/>
    <p:sldLayoutId id="2147486419" r:id="rId5"/>
    <p:sldLayoutId id="2147486420" r:id="rId6"/>
    <p:sldLayoutId id="2147486421" r:id="rId7"/>
    <p:sldLayoutId id="2147486422" r:id="rId8"/>
    <p:sldLayoutId id="2147486423" r:id="rId9"/>
    <p:sldLayoutId id="2147486424" r:id="rId10"/>
    <p:sldLayoutId id="21474864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59A1614-FFDC-BB42-9205-A1EC1A17D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ru-RU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314FD0-DE45-B740-A516-060B684A6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26" r:id="rId2"/>
    <p:sldLayoutId id="2147486427" r:id="rId3"/>
    <p:sldLayoutId id="2147486428" r:id="rId4"/>
    <p:sldLayoutId id="2147486429" r:id="rId5"/>
    <p:sldLayoutId id="2147486430" r:id="rId6"/>
    <p:sldLayoutId id="2147486431" r:id="rId7"/>
    <p:sldLayoutId id="2147486432" r:id="rId8"/>
    <p:sldLayoutId id="2147486433" r:id="rId9"/>
    <p:sldLayoutId id="2147486434" r:id="rId10"/>
    <p:sldLayoutId id="214748643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921FD0A-5546-C44A-9486-265DFABA8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253C35D-3639-6548-99E8-20F49A85D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CC1B1336-D5AE-1149-8498-CE89840019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9" name="Rectangle 5">
            <a:extLst>
              <a:ext uri="{FF2B5EF4-FFF2-40B4-BE49-F238E27FC236}">
                <a16:creationId xmlns:a16="http://schemas.microsoft.com/office/drawing/2014/main" id="{514EB331-CB3E-8248-95CA-EB08C4BCEA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AF7B25DA-D222-D844-85D1-0987551EB9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2F50D6-AC43-4C4D-B4AE-E81A7CAC5CC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6" r:id="rId1"/>
    <p:sldLayoutId id="2147486437" r:id="rId2"/>
    <p:sldLayoutId id="2147486438" r:id="rId3"/>
    <p:sldLayoutId id="2147486439" r:id="rId4"/>
    <p:sldLayoutId id="2147486440" r:id="rId5"/>
    <p:sldLayoutId id="2147486441" r:id="rId6"/>
    <p:sldLayoutId id="2147486442" r:id="rId7"/>
    <p:sldLayoutId id="2147486443" r:id="rId8"/>
    <p:sldLayoutId id="2147486444" r:id="rId9"/>
    <p:sldLayoutId id="2147486445" r:id="rId10"/>
    <p:sldLayoutId id="21474864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5" descr="29641">
            <a:extLst>
              <a:ext uri="{FF2B5EF4-FFF2-40B4-BE49-F238E27FC236}">
                <a16:creationId xmlns:a16="http://schemas.microsoft.com/office/drawing/2014/main" id="{E425D348-9B60-3244-8148-13B67B78BDBD}"/>
              </a:ext>
            </a:extLst>
          </p:cNvPr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2147483646 h 1005"/>
              <a:gd name="T2" fmla="*/ 2147483646 w 5718"/>
              <a:gd name="T3" fmla="*/ 2147483646 h 1005"/>
              <a:gd name="T4" fmla="*/ 2147483646 w 5718"/>
              <a:gd name="T5" fmla="*/ 2147483646 h 1005"/>
              <a:gd name="T6" fmla="*/ 2147483646 w 5718"/>
              <a:gd name="T7" fmla="*/ 2147483646 h 1005"/>
              <a:gd name="T8" fmla="*/ 2147483646 w 5718"/>
              <a:gd name="T9" fmla="*/ 2147483646 h 1005"/>
              <a:gd name="T10" fmla="*/ 2147483646 w 5718"/>
              <a:gd name="T11" fmla="*/ 2147483646 h 1005"/>
              <a:gd name="T12" fmla="*/ 2147483646 w 5718"/>
              <a:gd name="T13" fmla="*/ 2147483646 h 1005"/>
              <a:gd name="T14" fmla="*/ 2147483646 w 5718"/>
              <a:gd name="T15" fmla="*/ 2147483646 h 1005"/>
              <a:gd name="T16" fmla="*/ 2147483646 w 5718"/>
              <a:gd name="T17" fmla="*/ 2147483646 h 1005"/>
              <a:gd name="T18" fmla="*/ 2147483646 w 5718"/>
              <a:gd name="T19" fmla="*/ 0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8A1E2FB-4B69-3B4B-AE6E-DCD3FEDD6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30DDBB-FE49-7E40-82DD-C8BD367684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5DF358-1C7D-9B41-B838-C2DAE4F81A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latin typeface="Verdana" panose="020B0604030504040204" pitchFamily="34" charset="0"/>
              </a:defRPr>
            </a:lvl1pPr>
          </a:lstStyle>
          <a:p>
            <a:fld id="{DF13CAB8-A214-9244-AF6F-FC3611B635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2" name="Rectangle 2">
            <a:extLst>
              <a:ext uri="{FF2B5EF4-FFF2-40B4-BE49-F238E27FC236}">
                <a16:creationId xmlns:a16="http://schemas.microsoft.com/office/drawing/2014/main" id="{88323A0E-804E-0746-8EC4-618E1EFD1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grpSp>
        <p:nvGrpSpPr>
          <p:cNvPr id="9223" name="Group 16">
            <a:extLst>
              <a:ext uri="{FF2B5EF4-FFF2-40B4-BE49-F238E27FC236}">
                <a16:creationId xmlns:a16="http://schemas.microsoft.com/office/drawing/2014/main" id="{F5907A4F-59B9-5B40-A9EC-E52DFED4AA8D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9225" name="Freeform 17">
              <a:extLst>
                <a:ext uri="{FF2B5EF4-FFF2-40B4-BE49-F238E27FC236}">
                  <a16:creationId xmlns:a16="http://schemas.microsoft.com/office/drawing/2014/main" id="{226ADD1D-44D4-614E-B9F0-F9D956FA3C34}"/>
                </a:ext>
              </a:extLst>
            </p:cNvPr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26" name="Freeform 18">
              <a:extLst>
                <a:ext uri="{FF2B5EF4-FFF2-40B4-BE49-F238E27FC236}">
                  <a16:creationId xmlns:a16="http://schemas.microsoft.com/office/drawing/2014/main" id="{A75A5832-B90E-D746-BA65-E2608D1E5359}"/>
                </a:ext>
              </a:extLst>
            </p:cNvPr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31471 w 232"/>
                <a:gd name="T1" fmla="*/ 0 h 290"/>
                <a:gd name="T2" fmla="*/ 22598 w 232"/>
                <a:gd name="T3" fmla="*/ 5363 h 290"/>
                <a:gd name="T4" fmla="*/ 13431 w 232"/>
                <a:gd name="T5" fmla="*/ 9457 h 290"/>
                <a:gd name="T6" fmla="*/ 0 w 232"/>
                <a:gd name="T7" fmla="*/ 10814 h 290"/>
                <a:gd name="T8" fmla="*/ 31931 w 232"/>
                <a:gd name="T9" fmla="*/ 1070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9227" name="AutoShape 19">
              <a:extLst>
                <a:ext uri="{FF2B5EF4-FFF2-40B4-BE49-F238E27FC236}">
                  <a16:creationId xmlns:a16="http://schemas.microsoft.com/office/drawing/2014/main" id="{160F22F0-4D2D-0A41-8EBD-A62C3E41A6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900">
                <a:solidFill>
                  <a:srgbClr val="000066"/>
                </a:solidFill>
              </a:endParaRPr>
            </a:p>
          </p:txBody>
        </p:sp>
        <p:sp>
          <p:nvSpPr>
            <p:cNvPr id="9228" name="Freeform 20">
              <a:extLst>
                <a:ext uri="{FF2B5EF4-FFF2-40B4-BE49-F238E27FC236}">
                  <a16:creationId xmlns:a16="http://schemas.microsoft.com/office/drawing/2014/main" id="{6A6BD410-10C1-0E48-AAE5-59BF3218EEF4}"/>
                </a:ext>
              </a:extLst>
            </p:cNvPr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229" name="Freeform 21">
              <a:extLst>
                <a:ext uri="{FF2B5EF4-FFF2-40B4-BE49-F238E27FC236}">
                  <a16:creationId xmlns:a16="http://schemas.microsoft.com/office/drawing/2014/main" id="{7690A38F-19A7-7F4A-865C-8D68C9B5EFFC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9224" name="Line 22">
            <a:extLst>
              <a:ext uri="{FF2B5EF4-FFF2-40B4-BE49-F238E27FC236}">
                <a16:creationId xmlns:a16="http://schemas.microsoft.com/office/drawing/2014/main" id="{BE8F00F8-2E31-F24A-8F66-584543811A5A}"/>
              </a:ext>
            </a:extLst>
          </p:cNvPr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4" r:id="rId1"/>
    <p:sldLayoutId id="2147486447" r:id="rId2"/>
    <p:sldLayoutId id="2147486448" r:id="rId3"/>
    <p:sldLayoutId id="2147486449" r:id="rId4"/>
    <p:sldLayoutId id="2147486450" r:id="rId5"/>
    <p:sldLayoutId id="2147486451" r:id="rId6"/>
    <p:sldLayoutId id="2147486452" r:id="rId7"/>
    <p:sldLayoutId id="2147486453" r:id="rId8"/>
    <p:sldLayoutId id="2147486454" r:id="rId9"/>
    <p:sldLayoutId id="2147486455" r:id="rId10"/>
    <p:sldLayoutId id="2147486456" r:id="rId11"/>
    <p:sldLayoutId id="2147486457" r:id="rId12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2" Type="http://schemas.openxmlformats.org/officeDocument/2006/relationships/audio" Target="file:///E:/Nhac/4/Loi%20thay%20co%20-%20Cam%20ly.mp3" TargetMode="External"/><Relationship Id="rId1" Type="http://schemas.microsoft.com/office/2007/relationships/media" Target="file:///E:/Nhac/4/Loi%20thay%20co%20-%20Cam%20ly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DELL\Downloads\phu nu\hinh-nen-powerpoint-kute (1).jpg">
            <a:extLst>
              <a:ext uri="{FF2B5EF4-FFF2-40B4-BE49-F238E27FC236}">
                <a16:creationId xmlns:a16="http://schemas.microsoft.com/office/drawing/2014/main" id="{347EBBA9-C1BA-8D4A-8808-B5E02601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9" descr="1018265obiutmb6vk">
            <a:extLst>
              <a:ext uri="{FF2B5EF4-FFF2-40B4-BE49-F238E27FC236}">
                <a16:creationId xmlns:a16="http://schemas.microsoft.com/office/drawing/2014/main" id="{E86F936A-3140-4048-BDDB-0AD326AB59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343">
            <a:off x="77788" y="2233613"/>
            <a:ext cx="82073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9" descr="1018265obiutmb6vk">
            <a:extLst>
              <a:ext uri="{FF2B5EF4-FFF2-40B4-BE49-F238E27FC236}">
                <a16:creationId xmlns:a16="http://schemas.microsoft.com/office/drawing/2014/main" id="{5EFEB496-F169-0C42-A5B0-933B05BD5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9870">
            <a:off x="8077200" y="2209800"/>
            <a:ext cx="82073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3" descr="AN686">
            <a:extLst>
              <a:ext uri="{FF2B5EF4-FFF2-40B4-BE49-F238E27FC236}">
                <a16:creationId xmlns:a16="http://schemas.microsoft.com/office/drawing/2014/main" id="{0F16C80E-7F38-7A43-86F0-F5B7DD069F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WordArt 3">
            <a:extLst>
              <a:ext uri="{FF2B5EF4-FFF2-40B4-BE49-F238E27FC236}">
                <a16:creationId xmlns:a16="http://schemas.microsoft.com/office/drawing/2014/main" id="{F1BECDAC-7C5A-EE44-826F-336E21F827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2224088"/>
            <a:ext cx="6318250" cy="3109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4C0E85C9-599D-F241-9F23-D510EB70D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304800"/>
            <a:ext cx="3505200" cy="838200"/>
          </a:xfrm>
        </p:spPr>
        <p:txBody>
          <a:bodyPr/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  <a:b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B220E7-B42A-2A45-B371-79E82098816B}"/>
              </a:ext>
            </a:extLst>
          </p:cNvPr>
          <p:cNvSpPr txBox="1">
            <a:spLocks/>
          </p:cNvSpPr>
          <p:nvPr/>
        </p:nvSpPr>
        <p:spPr bwMode="auto">
          <a:xfrm>
            <a:off x="533400" y="11430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35844" name="Text Box 86">
            <a:extLst>
              <a:ext uri="{FF2B5EF4-FFF2-40B4-BE49-F238E27FC236}">
                <a16:creationId xmlns:a16="http://schemas.microsoft.com/office/drawing/2014/main" id="{D90DBFD8-9421-4D4A-8944-34FD4C2B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56556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lphaLcParenR"/>
            </a:pP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683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8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35</a:t>
            </a:r>
          </a:p>
        </p:txBody>
      </p:sp>
      <p:sp>
        <p:nvSpPr>
          <p:cNvPr id="35845" name="Text Box 86">
            <a:extLst>
              <a:ext uri="{FF2B5EF4-FFF2-40B4-BE49-F238E27FC236}">
                <a16:creationId xmlns:a16="http://schemas.microsoft.com/office/drawing/2014/main" id="{BA5F258B-85A6-C04B-BB9F-272543BF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05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35846" name="Object 5">
            <a:extLst>
              <a:ext uri="{FF2B5EF4-FFF2-40B4-BE49-F238E27FC236}">
                <a16:creationId xmlns:a16="http://schemas.microsoft.com/office/drawing/2014/main" id="{A45D2CF7-9C7D-FD4D-97C5-6C83B24AD2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676400"/>
          <a:ext cx="1878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tion" r:id="rId3" imgW="16090900" imgH="9067800" progId="Equation.DSMT4">
                  <p:embed/>
                </p:oleObj>
              </mc:Choice>
              <mc:Fallback>
                <p:oleObj name="Equation" r:id="rId3" imgW="16090900" imgH="9067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18780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86">
            <a:extLst>
              <a:ext uri="{FF2B5EF4-FFF2-40B4-BE49-F238E27FC236}">
                <a16:creationId xmlns:a16="http://schemas.microsoft.com/office/drawing/2014/main" id="{D06D03CC-3918-194D-BDE4-FAFC3B610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48125"/>
            <a:ext cx="2895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 36</a:t>
            </a: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66   7</a:t>
            </a: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848" name="Text Box 86">
            <a:extLst>
              <a:ext uri="{FF2B5EF4-FFF2-40B4-BE49-F238E27FC236}">
                <a16:creationId xmlns:a16="http://schemas.microsoft.com/office/drawing/2014/main" id="{2D65E799-12D6-E349-AA1A-6CD8C091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038600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16giờ 15phút    5</a:t>
            </a:r>
          </a:p>
        </p:txBody>
      </p:sp>
      <p:sp>
        <p:nvSpPr>
          <p:cNvPr id="26" name="Text Box 86">
            <a:extLst>
              <a:ext uri="{FF2B5EF4-FFF2-40B4-BE49-F238E27FC236}">
                <a16:creationId xmlns:a16="http://schemas.microsoft.com/office/drawing/2014/main" id="{35523A45-5F9E-BB47-B48C-CC6A8557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827" y="2606634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3415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DCBD6B-653A-844B-835F-7BFC08A76302}"/>
              </a:ext>
            </a:extLst>
          </p:cNvPr>
          <p:cNvCxnSpPr/>
          <p:nvPr/>
        </p:nvCxnSpPr>
        <p:spPr>
          <a:xfrm rot="5400000">
            <a:off x="1791494" y="4534694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CAA0B5-9345-4A4E-8652-1DEA144CB933}"/>
              </a:ext>
            </a:extLst>
          </p:cNvPr>
          <p:cNvCxnSpPr/>
          <p:nvPr/>
        </p:nvCxnSpPr>
        <p:spPr>
          <a:xfrm>
            <a:off x="2286000" y="4570413"/>
            <a:ext cx="9906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D8DDDE-D034-FD44-9E1D-69E3AEF6BF99}"/>
              </a:ext>
            </a:extLst>
          </p:cNvPr>
          <p:cNvCxnSpPr/>
          <p:nvPr/>
        </p:nvCxnSpPr>
        <p:spPr>
          <a:xfrm rot="5400000">
            <a:off x="6134894" y="4533106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1C8B07-9DE4-2745-B545-076BFDCB8F6D}"/>
              </a:ext>
            </a:extLst>
          </p:cNvPr>
          <p:cNvCxnSpPr/>
          <p:nvPr/>
        </p:nvCxnSpPr>
        <p:spPr>
          <a:xfrm>
            <a:off x="6629400" y="4494213"/>
            <a:ext cx="2286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86">
            <a:extLst>
              <a:ext uri="{FF2B5EF4-FFF2-40B4-BE49-F238E27FC236}">
                <a16:creationId xmlns:a16="http://schemas.microsoft.com/office/drawing/2014/main" id="{D9436176-C08E-1347-B8FE-C81E4FBA4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16250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2049 </a:t>
            </a:r>
          </a:p>
        </p:txBody>
      </p:sp>
      <p:sp>
        <p:nvSpPr>
          <p:cNvPr id="36" name="Text Box 86">
            <a:extLst>
              <a:ext uri="{FF2B5EF4-FFF2-40B4-BE49-F238E27FC236}">
                <a16:creationId xmlns:a16="http://schemas.microsoft.com/office/drawing/2014/main" id="{00F8285A-1732-1C41-973B-4C2C4AD8A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25" y="3507931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23905</a:t>
            </a:r>
          </a:p>
        </p:txBody>
      </p:sp>
      <p:graphicFrame>
        <p:nvGraphicFramePr>
          <p:cNvPr id="3" name="Object 19">
            <a:extLst>
              <a:ext uri="{FF2B5EF4-FFF2-40B4-BE49-F238E27FC236}">
                <a16:creationId xmlns:a16="http://schemas.microsoft.com/office/drawing/2014/main" id="{4DBF0035-A577-264B-9D28-6B06ADE1B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1676400"/>
          <a:ext cx="784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Equation" r:id="rId5" imgW="6731000" imgH="9067800" progId="Equation.DSMT4">
                  <p:embed/>
                </p:oleObj>
              </mc:Choice>
              <mc:Fallback>
                <p:oleObj name="Equation" r:id="rId5" imgW="6731000" imgH="9067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7842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0">
            <a:extLst>
              <a:ext uri="{FF2B5EF4-FFF2-40B4-BE49-F238E27FC236}">
                <a16:creationId xmlns:a16="http://schemas.microsoft.com/office/drawing/2014/main" id="{A41FFC42-014A-9442-A544-05E188EE3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527618"/>
              </p:ext>
            </p:extLst>
          </p:nvPr>
        </p:nvGraphicFramePr>
        <p:xfrm>
          <a:off x="5457394" y="2710347"/>
          <a:ext cx="8524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Equation" r:id="rId7" imgW="7315200" imgH="9067800" progId="Equation.DSMT4">
                  <p:embed/>
                </p:oleObj>
              </mc:Choice>
              <mc:Fallback>
                <p:oleObj name="Equation" r:id="rId7" imgW="7315200" imgH="9067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394" y="2710347"/>
                        <a:ext cx="8524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86">
            <a:extLst>
              <a:ext uri="{FF2B5EF4-FFF2-40B4-BE49-F238E27FC236}">
                <a16:creationId xmlns:a16="http://schemas.microsoft.com/office/drawing/2014/main" id="{F308E3A5-9D96-A74E-8FAF-22DE3A623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" name="Text Box 86">
            <a:extLst>
              <a:ext uri="{FF2B5EF4-FFF2-40B4-BE49-F238E27FC236}">
                <a16:creationId xmlns:a16="http://schemas.microsoft.com/office/drawing/2014/main" id="{FD3F03D8-765B-1142-A32A-7932B75C0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91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" name="Text Box 86">
            <a:extLst>
              <a:ext uri="{FF2B5EF4-FFF2-40B4-BE49-F238E27FC236}">
                <a16:creationId xmlns:a16="http://schemas.microsoft.com/office/drawing/2014/main" id="{C96B987E-CE43-534A-BC80-586DEC4B9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64000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2" name="Text Box 86">
            <a:extLst>
              <a:ext uri="{FF2B5EF4-FFF2-40B4-BE49-F238E27FC236}">
                <a16:creationId xmlns:a16="http://schemas.microsoft.com/office/drawing/2014/main" id="{3ED5DC25-5A76-B540-8800-79E2E94A9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5720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Text Box 86">
            <a:extLst>
              <a:ext uri="{FF2B5EF4-FFF2-40B4-BE49-F238E27FC236}">
                <a16:creationId xmlns:a16="http://schemas.microsoft.com/office/drawing/2014/main" id="{B8DEC1C0-CB72-F746-BBDD-1B1E2DCF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815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Text Box 86">
            <a:extLst>
              <a:ext uri="{FF2B5EF4-FFF2-40B4-BE49-F238E27FC236}">
                <a16:creationId xmlns:a16="http://schemas.microsoft.com/office/drawing/2014/main" id="{6F687241-64BF-F048-8C3C-725F4AC6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72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Text Box 86">
            <a:extLst>
              <a:ext uri="{FF2B5EF4-FFF2-40B4-BE49-F238E27FC236}">
                <a16:creationId xmlns:a16="http://schemas.microsoft.com/office/drawing/2014/main" id="{9531D1B0-FB97-E345-92D3-9C531AA61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4958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8" name="Text Box 86">
            <a:extLst>
              <a:ext uri="{FF2B5EF4-FFF2-40B4-BE49-F238E27FC236}">
                <a16:creationId xmlns:a16="http://schemas.microsoft.com/office/drawing/2014/main" id="{4D689197-0FEE-384A-996B-D084A8DD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Text Box 86">
            <a:extLst>
              <a:ext uri="{FF2B5EF4-FFF2-40B4-BE49-F238E27FC236}">
                <a16:creationId xmlns:a16="http://schemas.microsoft.com/office/drawing/2014/main" id="{E09AF8A6-32FD-6641-8AF1-CC18D7F7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Text Box 86">
            <a:extLst>
              <a:ext uri="{FF2B5EF4-FFF2-40B4-BE49-F238E27FC236}">
                <a16:creationId xmlns:a16="http://schemas.microsoft.com/office/drawing/2014/main" id="{575617E7-EF9A-8D40-B5B5-3648D902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292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 Box 86">
            <a:extLst>
              <a:ext uri="{FF2B5EF4-FFF2-40B4-BE49-F238E27FC236}">
                <a16:creationId xmlns:a16="http://schemas.microsoft.com/office/drawing/2014/main" id="{60A57229-9C17-0246-8B8B-23B3F98E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0292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Text Box 86">
            <a:extLst>
              <a:ext uri="{FF2B5EF4-FFF2-40B4-BE49-F238E27FC236}">
                <a16:creationId xmlns:a16="http://schemas.microsoft.com/office/drawing/2014/main" id="{373D5BA0-D14F-0C4A-9E1C-6F680BA4C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giờ</a:t>
            </a:r>
          </a:p>
        </p:txBody>
      </p:sp>
      <p:sp>
        <p:nvSpPr>
          <p:cNvPr id="53" name="Text Box 86">
            <a:extLst>
              <a:ext uri="{FF2B5EF4-FFF2-40B4-BE49-F238E27FC236}">
                <a16:creationId xmlns:a16="http://schemas.microsoft.com/office/drawing/2014/main" id="{8DAE7091-8F67-E14C-BCDC-B0498549A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958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54" name="Text Box 86">
            <a:extLst>
              <a:ext uri="{FF2B5EF4-FFF2-40B4-BE49-F238E27FC236}">
                <a16:creationId xmlns:a16="http://schemas.microsoft.com/office/drawing/2014/main" id="{665F8B5F-D07D-C048-8082-49EBE7E49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4505325"/>
            <a:ext cx="1173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giờ=</a:t>
            </a:r>
          </a:p>
        </p:txBody>
      </p:sp>
      <p:sp>
        <p:nvSpPr>
          <p:cNvPr id="55" name="Text Box 86">
            <a:extLst>
              <a:ext uri="{FF2B5EF4-FFF2-40B4-BE49-F238E27FC236}">
                <a16:creationId xmlns:a16="http://schemas.microsoft.com/office/drawing/2014/main" id="{BE344A52-5276-824B-88C3-233DC210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95800"/>
            <a:ext cx="1446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60phút</a:t>
            </a:r>
          </a:p>
        </p:txBody>
      </p:sp>
      <p:sp>
        <p:nvSpPr>
          <p:cNvPr id="56" name="Text Box 86">
            <a:extLst>
              <a:ext uri="{FF2B5EF4-FFF2-40B4-BE49-F238E27FC236}">
                <a16:creationId xmlns:a16="http://schemas.microsoft.com/office/drawing/2014/main" id="{E22BF599-1A90-8C4E-ACAE-CA3F149E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0292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75phút</a:t>
            </a:r>
          </a:p>
        </p:txBody>
      </p:sp>
      <p:sp>
        <p:nvSpPr>
          <p:cNvPr id="57" name="Text Box 86">
            <a:extLst>
              <a:ext uri="{FF2B5EF4-FFF2-40B4-BE49-F238E27FC236}">
                <a16:creationId xmlns:a16="http://schemas.microsoft.com/office/drawing/2014/main" id="{EFB4BE08-604C-6242-A8F7-C67D4A072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958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 Box 86">
            <a:extLst>
              <a:ext uri="{FF2B5EF4-FFF2-40B4-BE49-F238E27FC236}">
                <a16:creationId xmlns:a16="http://schemas.microsoft.com/office/drawing/2014/main" id="{06619520-1680-1643-B2CF-15F078D8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4197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Text Box 86">
            <a:extLst>
              <a:ext uri="{FF2B5EF4-FFF2-40B4-BE49-F238E27FC236}">
                <a16:creationId xmlns:a16="http://schemas.microsoft.com/office/drawing/2014/main" id="{4D6F5E66-AA9B-6A4A-B44E-8361A2800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4197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 Box 86">
            <a:extLst>
              <a:ext uri="{FF2B5EF4-FFF2-40B4-BE49-F238E27FC236}">
                <a16:creationId xmlns:a16="http://schemas.microsoft.com/office/drawing/2014/main" id="{D14138FD-9D13-604E-8B26-AB0CFB073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958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 Box 86">
            <a:extLst>
              <a:ext uri="{FF2B5EF4-FFF2-40B4-BE49-F238E27FC236}">
                <a16:creationId xmlns:a16="http://schemas.microsoft.com/office/drawing/2014/main" id="{D36E5E8B-BEAD-6B4D-8302-084B4E649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8007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" name="Text Box 86">
            <a:extLst>
              <a:ext uri="{FF2B5EF4-FFF2-40B4-BE49-F238E27FC236}">
                <a16:creationId xmlns:a16="http://schemas.microsoft.com/office/drawing/2014/main" id="{2B2D2A2D-1E1A-AD4E-A1D0-01F3813C2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505325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7C10D3-1844-2946-B40D-76852791DFCD}"/>
              </a:ext>
            </a:extLst>
          </p:cNvPr>
          <p:cNvCxnSpPr>
            <a:cxnSpLocks/>
          </p:cNvCxnSpPr>
          <p:nvPr/>
        </p:nvCxnSpPr>
        <p:spPr>
          <a:xfrm flipV="1">
            <a:off x="914400" y="3498812"/>
            <a:ext cx="1219200" cy="64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B5C90E-4A3C-884D-8168-466FFCFE4C97}"/>
              </a:ext>
            </a:extLst>
          </p:cNvPr>
          <p:cNvCxnSpPr>
            <a:cxnSpLocks/>
          </p:cNvCxnSpPr>
          <p:nvPr/>
        </p:nvCxnSpPr>
        <p:spPr>
          <a:xfrm>
            <a:off x="4522788" y="5022880"/>
            <a:ext cx="20288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F336CB-93E5-CA47-93B6-B4CE22438588}"/>
              </a:ext>
            </a:extLst>
          </p:cNvPr>
          <p:cNvSpPr txBox="1">
            <a:spLocks/>
          </p:cNvSpPr>
          <p:nvPr/>
        </p:nvSpPr>
        <p:spPr bwMode="auto">
          <a:xfrm>
            <a:off x="533400" y="114300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</p:txBody>
      </p:sp>
      <p:sp>
        <p:nvSpPr>
          <p:cNvPr id="12" name="Text Box 86">
            <a:extLst>
              <a:ext uri="{FF2B5EF4-FFF2-40B4-BE49-F238E27FC236}">
                <a16:creationId xmlns:a16="http://schemas.microsoft.com/office/drawing/2014/main" id="{E07AF71D-1086-9143-88B4-BEEC17688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19325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 0,12 x  x = 6</a:t>
            </a:r>
          </a:p>
        </p:txBody>
      </p:sp>
      <p:sp>
        <p:nvSpPr>
          <p:cNvPr id="13" name="Text Box 86">
            <a:extLst>
              <a:ext uri="{FF2B5EF4-FFF2-40B4-BE49-F238E27FC236}">
                <a16:creationId xmlns:a16="http://schemas.microsoft.com/office/drawing/2014/main" id="{57A91AEC-13FF-F14F-9E2E-303E69B1E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  5,6 : x = 4 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5DD4B503-B00C-9949-A9C8-C59831628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</a:p>
        </p:txBody>
      </p:sp>
      <p:sp>
        <p:nvSpPr>
          <p:cNvPr id="15" name="Text Box 86">
            <a:extLst>
              <a:ext uri="{FF2B5EF4-FFF2-40B4-BE49-F238E27FC236}">
                <a16:creationId xmlns:a16="http://schemas.microsoft.com/office/drawing/2014/main" id="{4463F7E4-FB36-CC44-AA7E-5D68E66E0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718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 Box 86">
            <a:extLst>
              <a:ext uri="{FF2B5EF4-FFF2-40B4-BE49-F238E27FC236}">
                <a16:creationId xmlns:a16="http://schemas.microsoft.com/office/drawing/2014/main" id="{3218FB19-E82F-C74E-8E4E-14746E0BB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194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0,12 </a:t>
            </a:r>
          </a:p>
        </p:txBody>
      </p:sp>
      <p:sp>
        <p:nvSpPr>
          <p:cNvPr id="19" name="Text Box 86">
            <a:extLst>
              <a:ext uri="{FF2B5EF4-FFF2-40B4-BE49-F238E27FC236}">
                <a16:creationId xmlns:a16="http://schemas.microsoft.com/office/drawing/2014/main" id="{95863D06-A6C6-7F44-ACEA-32806632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3852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</a:p>
        </p:txBody>
      </p:sp>
      <p:sp>
        <p:nvSpPr>
          <p:cNvPr id="20" name="Text Box 86">
            <a:extLst>
              <a:ext uri="{FF2B5EF4-FFF2-40B4-BE49-F238E27FC236}">
                <a16:creationId xmlns:a16="http://schemas.microsoft.com/office/drawing/2014/main" id="{5778599D-8EB0-3D4D-96A8-5C946824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385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</a:p>
        </p:txBody>
      </p:sp>
      <p:sp>
        <p:nvSpPr>
          <p:cNvPr id="21" name="Text Box 86">
            <a:extLst>
              <a:ext uri="{FF2B5EF4-FFF2-40B4-BE49-F238E27FC236}">
                <a16:creationId xmlns:a16="http://schemas.microsoft.com/office/drawing/2014/main" id="{211064DB-033F-3444-A544-00BCEDEB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797" y="2819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</a:p>
        </p:txBody>
      </p:sp>
      <p:sp>
        <p:nvSpPr>
          <p:cNvPr id="22" name="Text Box 86">
            <a:extLst>
              <a:ext uri="{FF2B5EF4-FFF2-40B4-BE49-F238E27FC236}">
                <a16:creationId xmlns:a16="http://schemas.microsoft.com/office/drawing/2014/main" id="{DF566D0F-4F9A-0241-8A71-945CCF92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2814234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 : 4 </a:t>
            </a:r>
          </a:p>
        </p:txBody>
      </p:sp>
      <p:sp>
        <p:nvSpPr>
          <p:cNvPr id="23" name="Text Box 86">
            <a:extLst>
              <a:ext uri="{FF2B5EF4-FFF2-40B4-BE49-F238E27FC236}">
                <a16:creationId xmlns:a16="http://schemas.microsoft.com/office/drawing/2014/main" id="{4C96C0FE-3EC4-AF42-A363-A433BCC8F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94" y="343933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</a:p>
        </p:txBody>
      </p:sp>
      <p:sp>
        <p:nvSpPr>
          <p:cNvPr id="24" name="Text Box 86">
            <a:extLst>
              <a:ext uri="{FF2B5EF4-FFF2-40B4-BE49-F238E27FC236}">
                <a16:creationId xmlns:a16="http://schemas.microsoft.com/office/drawing/2014/main" id="{0204083A-E3C6-9F4B-9685-A4673EB46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290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DD4F2E-ABEF-2E4E-808D-20D10E442A68}"/>
              </a:ext>
            </a:extLst>
          </p:cNvPr>
          <p:cNvSpPr txBox="1">
            <a:spLocks/>
          </p:cNvSpPr>
          <p:nvPr/>
        </p:nvSpPr>
        <p:spPr bwMode="auto">
          <a:xfrm>
            <a:off x="152400" y="4572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2400kg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35%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40%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ki-lô-gam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</a:p>
        </p:txBody>
      </p:sp>
      <p:sp>
        <p:nvSpPr>
          <p:cNvPr id="9" name="Text Box 86">
            <a:extLst>
              <a:ext uri="{FF2B5EF4-FFF2-40B4-BE49-F238E27FC236}">
                <a16:creationId xmlns:a16="http://schemas.microsoft.com/office/drawing/2014/main" id="{2B8CE2F0-8EC9-9741-88F3-43007446D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981200"/>
            <a:ext cx="152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9A9D2C1F-A151-6742-AC82-49C8FF8BE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146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ki-lô-gam đường bán được trong ngày đầu là: </a:t>
            </a:r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E8AADEA5-E1E9-A64C-8797-62CBF758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9718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 : 100 x 35 =</a:t>
            </a:r>
          </a:p>
        </p:txBody>
      </p:sp>
      <p:sp>
        <p:nvSpPr>
          <p:cNvPr id="12" name="Text Box 86">
            <a:extLst>
              <a:ext uri="{FF2B5EF4-FFF2-40B4-BE49-F238E27FC236}">
                <a16:creationId xmlns:a16="http://schemas.microsoft.com/office/drawing/2014/main" id="{D796BF0E-4F41-CA4A-AE6F-CC81B5F29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9718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 (kg) </a:t>
            </a:r>
          </a:p>
        </p:txBody>
      </p:sp>
      <p:sp>
        <p:nvSpPr>
          <p:cNvPr id="13" name="Text Box 86">
            <a:extLst>
              <a:ext uri="{FF2B5EF4-FFF2-40B4-BE49-F238E27FC236}">
                <a16:creationId xmlns:a16="http://schemas.microsoft.com/office/drawing/2014/main" id="{44CD22D8-923F-7446-8339-7ED8CF85F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4290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ki-lô-gam đường bán được trong ngày thứ hai là: 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F7561F68-32F0-0A49-BBAC-9F34A26EC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624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 : 100 x 40  =</a:t>
            </a:r>
          </a:p>
        </p:txBody>
      </p:sp>
      <p:sp>
        <p:nvSpPr>
          <p:cNvPr id="15" name="Text Box 86">
            <a:extLst>
              <a:ext uri="{FF2B5EF4-FFF2-40B4-BE49-F238E27FC236}">
                <a16:creationId xmlns:a16="http://schemas.microsoft.com/office/drawing/2014/main" id="{206C3783-7638-6340-8888-30FC2B12D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9624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 (kg) </a:t>
            </a:r>
          </a:p>
        </p:txBody>
      </p:sp>
      <p:sp>
        <p:nvSpPr>
          <p:cNvPr id="16" name="Text Box 86">
            <a:extLst>
              <a:ext uri="{FF2B5EF4-FFF2-40B4-BE49-F238E27FC236}">
                <a16:creationId xmlns:a16="http://schemas.microsoft.com/office/drawing/2014/main" id="{5A6EF548-8323-334E-9F6A-08E283868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95800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ki-lô-gam đường bán được trong hai ngày đầu là: </a:t>
            </a:r>
          </a:p>
        </p:txBody>
      </p:sp>
      <p:sp>
        <p:nvSpPr>
          <p:cNvPr id="17" name="Text Box 86">
            <a:extLst>
              <a:ext uri="{FF2B5EF4-FFF2-40B4-BE49-F238E27FC236}">
                <a16:creationId xmlns:a16="http://schemas.microsoft.com/office/drawing/2014/main" id="{D424EF98-0454-8140-B660-932C8FC9B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 + 960 =</a:t>
            </a:r>
          </a:p>
        </p:txBody>
      </p:sp>
      <p:sp>
        <p:nvSpPr>
          <p:cNvPr id="18" name="Text Box 86">
            <a:extLst>
              <a:ext uri="{FF2B5EF4-FFF2-40B4-BE49-F238E27FC236}">
                <a16:creationId xmlns:a16="http://schemas.microsoft.com/office/drawing/2014/main" id="{EF97406F-C206-B243-AA1D-CE26E8B4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9530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(kg) </a:t>
            </a:r>
          </a:p>
        </p:txBody>
      </p:sp>
      <p:sp>
        <p:nvSpPr>
          <p:cNvPr id="19" name="Text Box 86">
            <a:extLst>
              <a:ext uri="{FF2B5EF4-FFF2-40B4-BE49-F238E27FC236}">
                <a16:creationId xmlns:a16="http://schemas.microsoft.com/office/drawing/2014/main" id="{B3B0CA64-31BA-1B49-9033-9958C59C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ki-lô-gam đường bán được trong ngày thứ ba là: </a:t>
            </a:r>
          </a:p>
        </p:txBody>
      </p:sp>
      <p:sp>
        <p:nvSpPr>
          <p:cNvPr id="21" name="Text Box 86">
            <a:extLst>
              <a:ext uri="{FF2B5EF4-FFF2-40B4-BE49-F238E27FC236}">
                <a16:creationId xmlns:a16="http://schemas.microsoft.com/office/drawing/2014/main" id="{C47BD00B-8100-6040-9709-2F08F855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800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 – 1800 =</a:t>
            </a:r>
          </a:p>
        </p:txBody>
      </p:sp>
      <p:sp>
        <p:nvSpPr>
          <p:cNvPr id="22" name="Text Box 86">
            <a:extLst>
              <a:ext uri="{FF2B5EF4-FFF2-40B4-BE49-F238E27FC236}">
                <a16:creationId xmlns:a16="http://schemas.microsoft.com/office/drawing/2014/main" id="{755B70C9-1980-6E45-B646-01713EF64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(kg)</a:t>
            </a:r>
          </a:p>
        </p:txBody>
      </p:sp>
      <p:sp>
        <p:nvSpPr>
          <p:cNvPr id="23" name="Text Box 86">
            <a:extLst>
              <a:ext uri="{FF2B5EF4-FFF2-40B4-BE49-F238E27FC236}">
                <a16:creationId xmlns:a16="http://schemas.microsoft.com/office/drawing/2014/main" id="{C7E58179-30C2-C044-AA47-14F2E359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257925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4" name="Text Box 86">
            <a:extLst>
              <a:ext uri="{FF2B5EF4-FFF2-40B4-BE49-F238E27FC236}">
                <a16:creationId xmlns:a16="http://schemas.microsoft.com/office/drawing/2014/main" id="{BFD0B22C-4E0F-D848-986D-0B3A692A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484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anh d 112">
            <a:extLst>
              <a:ext uri="{FF2B5EF4-FFF2-40B4-BE49-F238E27FC236}">
                <a16:creationId xmlns:a16="http://schemas.microsoft.com/office/drawing/2014/main" id="{47C90AA2-441D-544D-8077-BCB648A25D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765">
            <a:off x="2819400" y="16764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7">
            <a:extLst>
              <a:ext uri="{FF2B5EF4-FFF2-40B4-BE49-F238E27FC236}">
                <a16:creationId xmlns:a16="http://schemas.microsoft.com/office/drawing/2014/main" id="{586B89AE-5404-1D46-96C5-ABBDBE119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95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34824" name="Loi thay co - Cam ly.mp3">
            <a:hlinkClick r:id="" action="ppaction://media"/>
            <a:extLst>
              <a:ext uri="{FF2B5EF4-FFF2-40B4-BE49-F238E27FC236}">
                <a16:creationId xmlns:a16="http://schemas.microsoft.com/office/drawing/2014/main" id="{DF7C1A6C-A7A7-3B4C-91FA-5804030BAFD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2" descr="SPARKLES">
            <a:extLst>
              <a:ext uri="{FF2B5EF4-FFF2-40B4-BE49-F238E27FC236}">
                <a16:creationId xmlns:a16="http://schemas.microsoft.com/office/drawing/2014/main" id="{A38FB641-6FCE-4F40-B97F-2A0E6BCAF8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172561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3" descr="SPARKLES">
            <a:extLst>
              <a:ext uri="{FF2B5EF4-FFF2-40B4-BE49-F238E27FC236}">
                <a16:creationId xmlns:a16="http://schemas.microsoft.com/office/drawing/2014/main" id="{171E64D5-0FC6-3345-84F8-74E5E328A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172561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8" descr="SPARKLES">
            <a:extLst>
              <a:ext uri="{FF2B5EF4-FFF2-40B4-BE49-F238E27FC236}">
                <a16:creationId xmlns:a16="http://schemas.microsoft.com/office/drawing/2014/main" id="{BAD2B5D9-7B73-4E4C-88EC-9F7C0E66D2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84713"/>
            <a:ext cx="172561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9" descr="SPARKLES">
            <a:extLst>
              <a:ext uri="{FF2B5EF4-FFF2-40B4-BE49-F238E27FC236}">
                <a16:creationId xmlns:a16="http://schemas.microsoft.com/office/drawing/2014/main" id="{1101C49F-7D48-5349-8B47-2388F6EB8B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84713"/>
            <a:ext cx="172561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30" descr="SPARKLES">
            <a:extLst>
              <a:ext uri="{FF2B5EF4-FFF2-40B4-BE49-F238E27FC236}">
                <a16:creationId xmlns:a16="http://schemas.microsoft.com/office/drawing/2014/main" id="{2FD81C46-E1A3-6E40-A513-B6FEA42CCD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84713"/>
            <a:ext cx="172561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31" descr="SPARKLES">
            <a:extLst>
              <a:ext uri="{FF2B5EF4-FFF2-40B4-BE49-F238E27FC236}">
                <a16:creationId xmlns:a16="http://schemas.microsoft.com/office/drawing/2014/main" id="{4AB9C96E-A75A-D34D-8D1B-EC89CD86D9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84713"/>
            <a:ext cx="172561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32" descr="SPARKLES">
            <a:extLst>
              <a:ext uri="{FF2B5EF4-FFF2-40B4-BE49-F238E27FC236}">
                <a16:creationId xmlns:a16="http://schemas.microsoft.com/office/drawing/2014/main" id="{81DE433A-7D63-0040-9E80-BE5F2824C7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84713"/>
            <a:ext cx="172561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8384" fill="hold"/>
                                        <p:tgtEl>
                                          <p:spTgt spid="34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4"/>
                </p:tgtEl>
              </p:cMediaNode>
            </p:audio>
          </p:childTnLst>
        </p:cTn>
      </p:par>
    </p:tnLst>
    <p:bldLst>
      <p:bldP spid="34823" grpId="0"/>
    </p:bldLst>
  </p:timing>
</p:sld>
</file>

<file path=ppt/theme/theme1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4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B8212"/>
      </a:accent3>
      <a:accent4>
        <a:srgbClr val="909465"/>
      </a:accent4>
      <a:accent5>
        <a:srgbClr val="D62037"/>
      </a:accent5>
      <a:accent6>
        <a:srgbClr val="FFC331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slide-powerpoint-bai-giang-taimienphi.vn (5)</Template>
  <TotalTime>1784</TotalTime>
  <Words>234</Words>
  <Application>Microsoft Macintosh PowerPoint</Application>
  <PresentationFormat>On-screen Show (4:3)</PresentationFormat>
  <Paragraphs>66</Paragraphs>
  <Slides>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5" baseType="lpstr">
      <vt:lpstr>Arial</vt:lpstr>
      <vt:lpstr>Verdana</vt:lpstr>
      <vt:lpstr>Wingdings</vt:lpstr>
      <vt:lpstr>Calibri</vt:lpstr>
      <vt:lpstr>Century Gothic</vt:lpstr>
      <vt:lpstr>Wingdings 3</vt:lpstr>
      <vt:lpstr>幼圆</vt:lpstr>
      <vt:lpstr>Times New Roman</vt:lpstr>
      <vt:lpstr>cdb2004c019l</vt:lpstr>
      <vt:lpstr>Chủ đề của Office</vt:lpstr>
      <vt:lpstr>1_Office Theme</vt:lpstr>
      <vt:lpstr>2_Office Theme</vt:lpstr>
      <vt:lpstr>3_Office Theme</vt:lpstr>
      <vt:lpstr>4_Office Theme</vt:lpstr>
      <vt:lpstr>template</vt:lpstr>
      <vt:lpstr>Custom Design</vt:lpstr>
      <vt:lpstr>1_cdb2004c019l</vt:lpstr>
      <vt:lpstr>1_Chủ đề của Office</vt:lpstr>
      <vt:lpstr>Slice</vt:lpstr>
      <vt:lpstr>MathType 6.0 Equation</vt:lpstr>
      <vt:lpstr>PowerPoint Presentation</vt:lpstr>
      <vt:lpstr>Toán: Luyện tập</vt:lpstr>
      <vt:lpstr>PowerPoint Presentation</vt:lpstr>
      <vt:lpstr>PowerPoint Presentation</vt:lpstr>
      <vt:lpstr>PowerPoint Presentation</vt:lpstr>
    </vt:vector>
  </TitlesOfParts>
  <Company>SMC.,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 Tai</dc:creator>
  <cp:lastModifiedBy>Pham Tuan An 20150014</cp:lastModifiedBy>
  <cp:revision>166</cp:revision>
  <dcterms:created xsi:type="dcterms:W3CDTF">2009-04-16T01:11:09Z</dcterms:created>
  <dcterms:modified xsi:type="dcterms:W3CDTF">2022-05-08T07:46:55Z</dcterms:modified>
</cp:coreProperties>
</file>