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16"/>
  </p:notesMasterIdLst>
  <p:sldIdLst>
    <p:sldId id="289" r:id="rId2"/>
    <p:sldId id="275" r:id="rId3"/>
    <p:sldId id="277" r:id="rId4"/>
    <p:sldId id="274" r:id="rId5"/>
    <p:sldId id="287" r:id="rId6"/>
    <p:sldId id="276" r:id="rId7"/>
    <p:sldId id="263" r:id="rId8"/>
    <p:sldId id="280" r:id="rId9"/>
    <p:sldId id="286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1" autoAdjust="0"/>
    <p:restoredTop sz="94605" autoAdjust="0"/>
  </p:normalViewPr>
  <p:slideViewPr>
    <p:cSldViewPr>
      <p:cViewPr varScale="1">
        <p:scale>
          <a:sx n="85" d="100"/>
          <a:sy n="85" d="100"/>
        </p:scale>
        <p:origin x="192" y="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FFEFFEC-5886-D44F-908F-55D1F21466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F906D31-E3F5-DA4D-A44E-812BAC3C79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3F2F89B-76BF-764F-A71F-6D67AA890E15}"/>
              </a:ext>
            </a:extLst>
          </p:cNvPr>
          <p:cNvSpPr>
            <a:spLocks noRo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37AD1ED-B578-8E46-8592-8C7F439860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AB20F6A-50BB-9E4D-8C41-91BB185CB2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76D1EF8-04FA-C14E-AB08-A5B44EF6C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8120B45-59F6-E445-8354-26DAD29B42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83157850-E1C6-9F42-8BFC-DE3A7223A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A3833B70-0E2D-A646-9964-8A2A5FEAD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>
                <a:cs typeface="Arial" panose="020B0604020202020204" pitchFamily="34" charset="0"/>
              </a:rPr>
              <a:t>更多模板请关注：https://haosc.taobao.com</a:t>
            </a:r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39ADE0A3-B7DD-D346-9D49-F306D619DA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r" eaLnBrk="1" hangingPunct="1"/>
            <a:fld id="{4B81A8DE-8A8C-A34F-A770-CA00085099F8}" type="slidenum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9</a:t>
            </a:fld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5C9BB1E-F14D-A84C-B10B-63E49129F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0346053-058C-8945-8A20-7CA081D4E4C8}" type="slidenum">
              <a:rPr lang="en-US" altLang="zh-CN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D404DA6-A842-5E4F-A515-DA40103CF681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BF430CC-3639-1C4F-8C3F-34902EE9E1FE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62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89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55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507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7285DF-F29A-9E4F-ACBA-C9ABB29D6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2FACDC-6987-9247-9D82-7DFDD328F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DDFFA6-9F32-2845-8286-E9C6C3BB5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9084EF-F3F5-1D48-89D4-C5083579A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52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86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16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23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78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20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02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5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4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4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4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4.bin"/><Relationship Id="rId5" Type="http://schemas.openxmlformats.org/officeDocument/2006/relationships/audio" Target="../media/audio4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>
            <a:extLst>
              <a:ext uri="{FF2B5EF4-FFF2-40B4-BE49-F238E27FC236}">
                <a16:creationId xmlns:a16="http://schemas.microsoft.com/office/drawing/2014/main" id="{FB5238DA-CC5F-6745-BF87-2456999262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1068388"/>
            <a:ext cx="1905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VN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2" name="Group 8">
            <a:extLst>
              <a:ext uri="{FF2B5EF4-FFF2-40B4-BE49-F238E27FC236}">
                <a16:creationId xmlns:a16="http://schemas.microsoft.com/office/drawing/2014/main" id="{D1932C1B-5276-4F4A-AF12-3D79375F56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2058" name="Picture 9" descr="BD21325_">
              <a:extLst>
                <a:ext uri="{FF2B5EF4-FFF2-40B4-BE49-F238E27FC236}">
                  <a16:creationId xmlns:a16="http://schemas.microsoft.com/office/drawing/2014/main" id="{1C8C5FF8-FF14-9B49-B79D-35D1423A4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0" descr="BD21325_">
              <a:extLst>
                <a:ext uri="{FF2B5EF4-FFF2-40B4-BE49-F238E27FC236}">
                  <a16:creationId xmlns:a16="http://schemas.microsoft.com/office/drawing/2014/main" id="{44EDDB58-2ACF-BC4B-B763-C8609A15E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1" descr="BD21325_">
              <a:extLst>
                <a:ext uri="{FF2B5EF4-FFF2-40B4-BE49-F238E27FC236}">
                  <a16:creationId xmlns:a16="http://schemas.microsoft.com/office/drawing/2014/main" id="{A6612C7C-3986-1140-A0D2-E71144247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2" descr="BD21325_">
              <a:extLst>
                <a:ext uri="{FF2B5EF4-FFF2-40B4-BE49-F238E27FC236}">
                  <a16:creationId xmlns:a16="http://schemas.microsoft.com/office/drawing/2014/main" id="{4E985206-43A4-EB40-91DD-201A6B6A2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WordArt 4">
            <a:extLst>
              <a:ext uri="{FF2B5EF4-FFF2-40B4-BE49-F238E27FC236}">
                <a16:creationId xmlns:a16="http://schemas.microsoft.com/office/drawing/2014/main" id="{F81B4BA9-80D4-C54B-842D-C2193F23A4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600" y="1981200"/>
            <a:ext cx="80772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BIỂU ĐỒ</a:t>
            </a:r>
            <a:endParaRPr lang="en-VN" b="1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0" descr="Flash Lang hoa dep">
            <a:extLst>
              <a:ext uri="{FF2B5EF4-FFF2-40B4-BE49-F238E27FC236}">
                <a16:creationId xmlns:a16="http://schemas.microsoft.com/office/drawing/2014/main" id="{8C756249-D584-AB48-8702-AFA2FC13C9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78450"/>
            <a:ext cx="13779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0" descr="Flash Lang hoa dep">
            <a:extLst>
              <a:ext uri="{FF2B5EF4-FFF2-40B4-BE49-F238E27FC236}">
                <a16:creationId xmlns:a16="http://schemas.microsoft.com/office/drawing/2014/main" id="{6E404FCB-8197-E54F-A0FA-55F94D3124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402263"/>
            <a:ext cx="12747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>
            <a:extLst>
              <a:ext uri="{FF2B5EF4-FFF2-40B4-BE49-F238E27FC236}">
                <a16:creationId xmlns:a16="http://schemas.microsoft.com/office/drawing/2014/main" id="{FCAC07EB-D84F-EE40-A58B-385B465A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33800"/>
            <a:ext cx="12001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AutoShape 7">
            <a:extLst>
              <a:ext uri="{FF2B5EF4-FFF2-40B4-BE49-F238E27FC236}">
                <a16:creationId xmlns:a16="http://schemas.microsoft.com/office/drawing/2014/main" id="{8380D2CE-F9F8-734D-BF3F-A7A3E309C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1246188"/>
            <a:ext cx="6019800" cy="925512"/>
          </a:xfrm>
          <a:prstGeom prst="wedgeRectCallout">
            <a:avLst>
              <a:gd name="adj1" fmla="val -51199"/>
              <a:gd name="adj2" fmla="val 13909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0000"/>
              </a:buClr>
            </a:pPr>
            <a:r>
              <a:rPr lang="en-GB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GB" altLang="en-US" sz="5400" b="1">
                <a:solidFill>
                  <a:srgbClr val="CC006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ù</a:t>
            </a:r>
            <a:r>
              <a:rPr lang="en-GB" altLang="en-US" sz="54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5400" b="1">
                <a:solidFill>
                  <a:srgbClr val="CC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 </a:t>
            </a:r>
            <a:r>
              <a:rPr lang="en-GB" altLang="en-US" sz="5400" b="1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54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</a:t>
            </a:r>
            <a:r>
              <a:rPr lang="en-GB" altLang="en-US" sz="5400" b="1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</a:t>
            </a:r>
            <a:r>
              <a:rPr lang="en-GB" altLang="en-US" sz="54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5400" b="1">
                <a:solidFill>
                  <a:srgbClr val="3333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5400" b="1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ử</a:t>
            </a:r>
            <a:r>
              <a:rPr lang="en-GB" altLang="en-US" sz="54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</a:t>
            </a:r>
            <a:r>
              <a:rPr lang="en-GB" altLang="en-US" sz="5400" b="1">
                <a:solidFill>
                  <a:srgbClr val="00CC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ứ</a:t>
            </a:r>
            <a:r>
              <a:rPr lang="en-GB" altLang="en-US" sz="5400" b="1">
                <a:solidFill>
                  <a:srgbClr val="CC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0D03C3E-01C1-3F4E-A83E-0D3421908E8F}"/>
              </a:ext>
            </a:extLst>
          </p:cNvPr>
          <p:cNvSpPr txBox="1"/>
          <p:nvPr/>
        </p:nvSpPr>
        <p:spPr>
          <a:xfrm>
            <a:off x="1385411" y="3109594"/>
            <a:ext cx="6489383" cy="193899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vi-VN" altLang="en-US" sz="6000" b="1" noProof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8626 C -0.05382 -0.09389 -0.05816 -0.10083 -0.06007 -0.10892 C -0.06302 -0.12534 -0.06997 -0.15495 -0.08646 -0.15703 C -0.09323 -0.15795 -0.09983 -0.15888 -0.1066 -0.15957 C -0.1349 -0.15657 -0.13576 -0.15657 -0.15764 -0.14269 C -0.1592 -0.13922 -0.16007 -0.13483 -0.16198 -0.13159 C -0.16389 -0.12835 -0.16719 -0.1265 -0.16875 -0.12303 C -0.17014 -0.11956 -0.16962 -0.11517 -0.17083 -0.1117 C -0.17187 -0.10869 -0.17396 -0.10592 -0.17535 -0.10314 C -0.17899 -0.08857 -0.18212 -0.07377 -0.18889 -0.06105 C -0.1908 -0.05088 -0.19444 -0.02359 -0.20208 -0.01619 C -0.20382 -0.01434 -0.2066 -0.01434 -0.20868 -0.01341 C -0.22292 -0.01665 -0.22847 -0.02104 -0.23299 -0.03885 C -0.23628 -0.0673 -0.23872 -0.09644 -0.25521 -0.11748 C -0.2651 -0.12997 -0.29549 -0.12881 -0.29549 -0.12858 C -0.31181 -0.12696 -0.32465 -0.1265 -0.33976 -0.12003 C -0.34184 -0.11864 -0.3441 -0.11586 -0.34635 -0.11424 C -0.34861 -0.11309 -0.35122 -0.11309 -0.35312 -0.1117 C -0.35868 -0.10731 -0.36875 -0.09782 -0.36875 -0.09736 C -0.37691 -0.0821 -0.38819 -0.06822 -0.39757 -0.05273 C -0.40417 -0.0259 -0.39288 -0.06591 -0.40642 -0.03584 C -0.40868 -0.03053 -0.40833 -0.02359 -0.41094 -0.01896 C -0.41719 -0.00717 -0.42014 0.00601 -0.42656 0.01735 C -0.42917 0.02868 -0.42865 0.0229 -0.42865 0.03446" rAng="0" ptsTypes="">
                                      <p:cBhvr additive="repl">
                                        <p:cTn id="6" dur="500" fill="hold"/>
                                        <p:tgtEl>
                                          <p:spTgt spid="57349"/>
                                        </p:tgtEl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0">
            <a:extLst>
              <a:ext uri="{FF2B5EF4-FFF2-40B4-BE49-F238E27FC236}">
                <a16:creationId xmlns:a16="http://schemas.microsoft.com/office/drawing/2014/main" id="{B5C3DE23-FAA5-5E4C-94FE-813082A8615D}"/>
              </a:ext>
            </a:extLst>
          </p:cNvPr>
          <p:cNvGrpSpPr>
            <a:grpSpLocks/>
          </p:cNvGrpSpPr>
          <p:nvPr/>
        </p:nvGrpSpPr>
        <p:grpSpPr bwMode="auto">
          <a:xfrm>
            <a:off x="1198563" y="1209675"/>
            <a:ext cx="1454150" cy="1217613"/>
            <a:chOff x="1070" y="1044"/>
            <a:chExt cx="1378" cy="866"/>
          </a:xfrm>
        </p:grpSpPr>
        <p:sp>
          <p:nvSpPr>
            <p:cNvPr id="14377" name="AutoShape 41">
              <a:extLst>
                <a:ext uri="{FF2B5EF4-FFF2-40B4-BE49-F238E27FC236}">
                  <a16:creationId xmlns:a16="http://schemas.microsoft.com/office/drawing/2014/main" id="{7B1293BB-A4A9-9C4C-AC38-C239A2719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78" name="Text Box 42">
              <a:extLst>
                <a:ext uri="{FF2B5EF4-FFF2-40B4-BE49-F238E27FC236}">
                  <a16:creationId xmlns:a16="http://schemas.microsoft.com/office/drawing/2014/main" id="{90F2240D-85B8-464C-A678-F24E01D28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Câu hỏi 1 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81BD1620-EFD8-9A4A-8459-7458DE15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195888"/>
            <a:ext cx="173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A.  Hiền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BA779CC1-F90B-8346-8F4C-DE0478679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5867400"/>
            <a:ext cx="2228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B.  Thủy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47897AC1-781F-324D-A691-3FD4EACB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5257800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C.  Trung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1A141AB2-56B2-8D41-8DFF-299B6D4712A6}"/>
              </a:ext>
            </a:extLst>
          </p:cNvPr>
          <p:cNvGrpSpPr>
            <a:grpSpLocks/>
          </p:cNvGrpSpPr>
          <p:nvPr/>
        </p:nvGrpSpPr>
        <p:grpSpPr bwMode="auto">
          <a:xfrm>
            <a:off x="6356350" y="4724400"/>
            <a:ext cx="1473200" cy="1638300"/>
            <a:chOff x="2544" y="856"/>
            <a:chExt cx="1728" cy="1440"/>
          </a:xfrm>
        </p:grpSpPr>
        <p:pic>
          <p:nvPicPr>
            <p:cNvPr id="14375" name="Picture 8" descr="pi1">
              <a:extLst>
                <a:ext uri="{FF2B5EF4-FFF2-40B4-BE49-F238E27FC236}">
                  <a16:creationId xmlns:a16="http://schemas.microsoft.com/office/drawing/2014/main" id="{34AF6D18-2620-5042-9ECE-74E6BFF12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6" name="Oval 50">
              <a:extLst>
                <a:ext uri="{FF2B5EF4-FFF2-40B4-BE49-F238E27FC236}">
                  <a16:creationId xmlns:a16="http://schemas.microsoft.com/office/drawing/2014/main" id="{BCCE569E-F5C1-F248-A12A-D07CCEB46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7C738080-CD6B-D743-839C-C910953E443C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51413"/>
            <a:ext cx="914400" cy="1219200"/>
            <a:chOff x="1488" y="2496"/>
            <a:chExt cx="1248" cy="1248"/>
          </a:xfrm>
        </p:grpSpPr>
        <p:pic>
          <p:nvPicPr>
            <p:cNvPr id="14373" name="Picture 52" descr="dong_ho_treo_tuong_01">
              <a:extLst>
                <a:ext uri="{FF2B5EF4-FFF2-40B4-BE49-F238E27FC236}">
                  <a16:creationId xmlns:a16="http://schemas.microsoft.com/office/drawing/2014/main" id="{A7C2D771-FD6C-8340-8A8A-3E7A32794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4" name="WordArt 53">
              <a:extLst>
                <a:ext uri="{FF2B5EF4-FFF2-40B4-BE49-F238E27FC236}">
                  <a16:creationId xmlns:a16="http://schemas.microsoft.com/office/drawing/2014/main" id="{D0B9580E-6FE6-D242-AFF9-07BA6F5CC8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05s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45F25BAE-5AD0-7641-98BB-188BA17354F6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49825"/>
            <a:ext cx="914400" cy="1219200"/>
            <a:chOff x="4176" y="2496"/>
            <a:chExt cx="1248" cy="1248"/>
          </a:xfrm>
        </p:grpSpPr>
        <p:pic>
          <p:nvPicPr>
            <p:cNvPr id="14371" name="Picture 55" descr="dong_ho_treo_tuong_01">
              <a:extLst>
                <a:ext uri="{FF2B5EF4-FFF2-40B4-BE49-F238E27FC236}">
                  <a16:creationId xmlns:a16="http://schemas.microsoft.com/office/drawing/2014/main" id="{3093BFA9-3F2F-924E-A29C-8827A71EB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2" name="WordArt 56">
              <a:extLst>
                <a:ext uri="{FF2B5EF4-FFF2-40B4-BE49-F238E27FC236}">
                  <a16:creationId xmlns:a16="http://schemas.microsoft.com/office/drawing/2014/main" id="{ABF900D1-A337-CA4D-BB1C-FF111F6F73E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04s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C21CE059-C1BD-0B43-A100-89C8CF6E7CA6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53000"/>
            <a:ext cx="914400" cy="1219200"/>
            <a:chOff x="4275" y="775"/>
            <a:chExt cx="1248" cy="1248"/>
          </a:xfrm>
        </p:grpSpPr>
        <p:pic>
          <p:nvPicPr>
            <p:cNvPr id="14369" name="Picture 58" descr="dong_ho_treo_tuong_01">
              <a:extLst>
                <a:ext uri="{FF2B5EF4-FFF2-40B4-BE49-F238E27FC236}">
                  <a16:creationId xmlns:a16="http://schemas.microsoft.com/office/drawing/2014/main" id="{6111091C-DC4E-E846-815A-8BC33FD9A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0" name="WordArt 59">
              <a:extLst>
                <a:ext uri="{FF2B5EF4-FFF2-40B4-BE49-F238E27FC236}">
                  <a16:creationId xmlns:a16="http://schemas.microsoft.com/office/drawing/2014/main" id="{72D2E705-9859-7249-8F7B-ED6E6AD863F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03s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A6FD0378-FF91-FB47-9811-5996DE20848C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51413"/>
            <a:ext cx="914400" cy="1219200"/>
            <a:chOff x="144" y="1152"/>
            <a:chExt cx="1248" cy="1248"/>
          </a:xfrm>
        </p:grpSpPr>
        <p:pic>
          <p:nvPicPr>
            <p:cNvPr id="14367" name="Picture 61" descr="dong_ho_treo_tuong_01">
              <a:extLst>
                <a:ext uri="{FF2B5EF4-FFF2-40B4-BE49-F238E27FC236}">
                  <a16:creationId xmlns:a16="http://schemas.microsoft.com/office/drawing/2014/main" id="{4395B07F-CC10-2F45-A9B5-8E70DFEC2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8" name="WordArt 62">
              <a:extLst>
                <a:ext uri="{FF2B5EF4-FFF2-40B4-BE49-F238E27FC236}">
                  <a16:creationId xmlns:a16="http://schemas.microsoft.com/office/drawing/2014/main" id="{65AF30BC-9F84-E147-885A-6C3E1EFBDC0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02s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834D4493-4811-D048-9E78-B868AE946CF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33950"/>
            <a:ext cx="914400" cy="1219200"/>
            <a:chOff x="2832" y="2496"/>
            <a:chExt cx="1248" cy="1248"/>
          </a:xfrm>
        </p:grpSpPr>
        <p:pic>
          <p:nvPicPr>
            <p:cNvPr id="14365" name="Picture 64" descr="dong_ho_treo_tuong_01">
              <a:extLst>
                <a:ext uri="{FF2B5EF4-FFF2-40B4-BE49-F238E27FC236}">
                  <a16:creationId xmlns:a16="http://schemas.microsoft.com/office/drawing/2014/main" id="{52E82C52-A92D-1446-8F05-3210A6642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6" name="WordArt 65">
              <a:extLst>
                <a:ext uri="{FF2B5EF4-FFF2-40B4-BE49-F238E27FC236}">
                  <a16:creationId xmlns:a16="http://schemas.microsoft.com/office/drawing/2014/main" id="{B53E685E-F734-CC4E-A608-10A8EA35DF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01s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pic>
        <p:nvPicPr>
          <p:cNvPr id="14348" name="Picture 73" descr="33">
            <a:extLst>
              <a:ext uri="{FF2B5EF4-FFF2-40B4-BE49-F238E27FC236}">
                <a16:creationId xmlns:a16="http://schemas.microsoft.com/office/drawing/2014/main" id="{79B77978-1B44-C04C-997B-2CFD6E67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14400"/>
            <a:ext cx="63436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C4AC3650-6517-2D4D-BB59-0CAFF0E7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2681288"/>
            <a:ext cx="34147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4350" name="Picture 8" descr="3-animated-bells">
            <a:extLst>
              <a:ext uri="{FF2B5EF4-FFF2-40B4-BE49-F238E27FC236}">
                <a16:creationId xmlns:a16="http://schemas.microsoft.com/office/drawing/2014/main" id="{0D7A7B15-F7E5-3D4B-95CD-F46E6ED4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92075"/>
            <a:ext cx="919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8" descr="3-animated-bells">
            <a:extLst>
              <a:ext uri="{FF2B5EF4-FFF2-40B4-BE49-F238E27FC236}">
                <a16:creationId xmlns:a16="http://schemas.microsoft.com/office/drawing/2014/main" id="{0065A501-825F-174C-80F3-263A2949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76200"/>
            <a:ext cx="9096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613C22D9-6CD4-9643-A6A0-996BC7002429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4735513"/>
            <a:ext cx="1465263" cy="1679575"/>
            <a:chOff x="4224" y="800"/>
            <a:chExt cx="1632" cy="1360"/>
          </a:xfrm>
        </p:grpSpPr>
        <p:pic>
          <p:nvPicPr>
            <p:cNvPr id="14363" name="Picture 8" descr="pi1">
              <a:extLst>
                <a:ext uri="{FF2B5EF4-FFF2-40B4-BE49-F238E27FC236}">
                  <a16:creationId xmlns:a16="http://schemas.microsoft.com/office/drawing/2014/main" id="{C7F58292-D582-E640-BCA7-1B6891EF9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4" name="Oval 68">
              <a:extLst>
                <a:ext uri="{FF2B5EF4-FFF2-40B4-BE49-F238E27FC236}">
                  <a16:creationId xmlns:a16="http://schemas.microsoft.com/office/drawing/2014/main" id="{70ECA509-DD8A-8044-9B73-7086184A7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940BDBC-0201-F049-A475-C642F3D4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5715000"/>
            <a:ext cx="1730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Quỳnh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354" name="Chart 36">
            <a:extLst>
              <a:ext uri="{FF2B5EF4-FFF2-40B4-BE49-F238E27FC236}">
                <a16:creationId xmlns:a16="http://schemas.microsoft.com/office/drawing/2014/main" id="{8B1BF331-5A3B-C84B-8027-A0D1338D7D96}"/>
              </a:ext>
            </a:extLst>
          </p:cNvPr>
          <p:cNvGraphicFramePr>
            <a:graphicFrameLocks/>
          </p:cNvGraphicFramePr>
          <p:nvPr/>
        </p:nvGraphicFramePr>
        <p:xfrm>
          <a:off x="3044825" y="1143000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r:id="rId11" imgW="6667500" imgH="3251200" progId="Excel.Chart.8">
                  <p:embed/>
                </p:oleObj>
              </mc:Choice>
              <mc:Fallback>
                <p:oleObj r:id="rId11" imgW="6667500" imgH="3251200" progId="Excel.Chart.8">
                  <p:embed/>
                  <p:pic>
                    <p:nvPicPr>
                      <p:cNvPr id="0" name="Char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1143000"/>
                        <a:ext cx="4800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Text Box 11">
            <a:extLst>
              <a:ext uri="{FF2B5EF4-FFF2-40B4-BE49-F238E27FC236}">
                <a16:creationId xmlns:a16="http://schemas.microsoft.com/office/drawing/2014/main" id="{C8B952C4-2F24-BB4C-B2C5-23EA8DC05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647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356" name="Text Box 11">
            <a:extLst>
              <a:ext uri="{FF2B5EF4-FFF2-40B4-BE49-F238E27FC236}">
                <a16:creationId xmlns:a16="http://schemas.microsoft.com/office/drawing/2014/main" id="{14078718-011B-8648-9394-56A79045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146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357" name="Text Box 11">
            <a:extLst>
              <a:ext uri="{FF2B5EF4-FFF2-40B4-BE49-F238E27FC236}">
                <a16:creationId xmlns:a16="http://schemas.microsoft.com/office/drawing/2014/main" id="{64615CBF-EBEB-F249-A1D1-059BAD87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9050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4358" name="Text Box 11">
            <a:extLst>
              <a:ext uri="{FF2B5EF4-FFF2-40B4-BE49-F238E27FC236}">
                <a16:creationId xmlns:a16="http://schemas.microsoft.com/office/drawing/2014/main" id="{D4C44797-4075-5340-8110-F9E64E04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2098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359" name="Text Box 11">
            <a:extLst>
              <a:ext uri="{FF2B5EF4-FFF2-40B4-BE49-F238E27FC236}">
                <a16:creationId xmlns:a16="http://schemas.microsoft.com/office/drawing/2014/main" id="{86B53034-0DF5-5A41-AB39-204940C83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3724275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360" name="Text Box 11">
            <a:extLst>
              <a:ext uri="{FF2B5EF4-FFF2-40B4-BE49-F238E27FC236}">
                <a16:creationId xmlns:a16="http://schemas.microsoft.com/office/drawing/2014/main" id="{3698AB91-F3C9-8B40-812C-764EB63F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1397000"/>
            <a:ext cx="103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361" name="Text Box 76">
            <a:extLst>
              <a:ext uri="{FF2B5EF4-FFF2-40B4-BE49-F238E27FC236}">
                <a16:creationId xmlns:a16="http://schemas.microsoft.com/office/drawing/2014/main" id="{3EFD61C8-E422-E24D-8715-E4DAA742D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4246563"/>
            <a:ext cx="5772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Dựa vào biểu đồ trên, em hãy cho biết: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62" name="Text Box 76">
            <a:extLst>
              <a:ext uri="{FF2B5EF4-FFF2-40B4-BE49-F238E27FC236}">
                <a16:creationId xmlns:a16="http://schemas.microsoft.com/office/drawing/2014/main" id="{043AF933-DF6F-A44D-B11C-4BB53A80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4648200"/>
            <a:ext cx="5772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Trong một năm bạn n</a:t>
            </a:r>
            <a:r>
              <a:rPr lang="en-US" altLang="zh-CN" sz="22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200" b="1"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o đọc được nhiều sách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/>
      <p:bldP spid="16458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0">
            <a:extLst>
              <a:ext uri="{FF2B5EF4-FFF2-40B4-BE49-F238E27FC236}">
                <a16:creationId xmlns:a16="http://schemas.microsoft.com/office/drawing/2014/main" id="{F6889010-EB0E-214B-AE76-AACD83779317}"/>
              </a:ext>
            </a:extLst>
          </p:cNvPr>
          <p:cNvGrpSpPr>
            <a:grpSpLocks/>
          </p:cNvGrpSpPr>
          <p:nvPr/>
        </p:nvGrpSpPr>
        <p:grpSpPr bwMode="auto">
          <a:xfrm>
            <a:off x="1198563" y="1209675"/>
            <a:ext cx="1454150" cy="1217613"/>
            <a:chOff x="1070" y="1044"/>
            <a:chExt cx="1378" cy="866"/>
          </a:xfrm>
        </p:grpSpPr>
        <p:sp>
          <p:nvSpPr>
            <p:cNvPr id="15401" name="AutoShape 41">
              <a:extLst>
                <a:ext uri="{FF2B5EF4-FFF2-40B4-BE49-F238E27FC236}">
                  <a16:creationId xmlns:a16="http://schemas.microsoft.com/office/drawing/2014/main" id="{130F91C1-69FE-2C4F-8218-2BCC9E1D7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02" name="Text Box 42">
              <a:extLst>
                <a:ext uri="{FF2B5EF4-FFF2-40B4-BE49-F238E27FC236}">
                  <a16:creationId xmlns:a16="http://schemas.microsoft.com/office/drawing/2014/main" id="{B7DEDFE0-C89A-274B-ADA2-5D9B6A056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Câu hỏi 2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F57FD7D9-A015-FC44-8744-049B7E0A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5181600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A. Thủy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2887C7A3-59B6-FB47-BCE7-4FB836397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6110288"/>
            <a:ext cx="177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B. Quỳnh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DA048780-4DBA-FB44-A6FE-540C61E41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5119688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C. Trung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D7006421-A06B-544B-8231-BF3C33D6FCEB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4724400"/>
            <a:ext cx="1474788" cy="1638300"/>
            <a:chOff x="2544" y="856"/>
            <a:chExt cx="1728" cy="1440"/>
          </a:xfrm>
        </p:grpSpPr>
        <p:pic>
          <p:nvPicPr>
            <p:cNvPr id="15399" name="Picture 8" descr="pi1">
              <a:extLst>
                <a:ext uri="{FF2B5EF4-FFF2-40B4-BE49-F238E27FC236}">
                  <a16:creationId xmlns:a16="http://schemas.microsoft.com/office/drawing/2014/main" id="{6736C0E4-38F2-8E4D-83DF-64EA9C5C3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0" name="Oval 50">
              <a:extLst>
                <a:ext uri="{FF2B5EF4-FFF2-40B4-BE49-F238E27FC236}">
                  <a16:creationId xmlns:a16="http://schemas.microsoft.com/office/drawing/2014/main" id="{8CFFA8A8-AF40-E745-B4AB-D359D3E80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B8B27250-5237-7E49-B1D8-B08C4ACA6929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70463"/>
            <a:ext cx="914400" cy="1219200"/>
            <a:chOff x="1488" y="2496"/>
            <a:chExt cx="1248" cy="1248"/>
          </a:xfrm>
        </p:grpSpPr>
        <p:pic>
          <p:nvPicPr>
            <p:cNvPr id="15397" name="Picture 52" descr="dong_ho_treo_tuong_01">
              <a:extLst>
                <a:ext uri="{FF2B5EF4-FFF2-40B4-BE49-F238E27FC236}">
                  <a16:creationId xmlns:a16="http://schemas.microsoft.com/office/drawing/2014/main" id="{42C07F28-E005-7C4E-9AF4-0167FC03D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WordArt 53">
              <a:extLst>
                <a:ext uri="{FF2B5EF4-FFF2-40B4-BE49-F238E27FC236}">
                  <a16:creationId xmlns:a16="http://schemas.microsoft.com/office/drawing/2014/main" id="{C8090684-D58F-0B49-9331-5B815951021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05s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0F53A9DA-3303-504D-9F9A-9F2986EDBEB0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68875"/>
            <a:ext cx="914400" cy="1219200"/>
            <a:chOff x="4176" y="2496"/>
            <a:chExt cx="1248" cy="1248"/>
          </a:xfrm>
        </p:grpSpPr>
        <p:pic>
          <p:nvPicPr>
            <p:cNvPr id="15395" name="Picture 55" descr="dong_ho_treo_tuong_01">
              <a:extLst>
                <a:ext uri="{FF2B5EF4-FFF2-40B4-BE49-F238E27FC236}">
                  <a16:creationId xmlns:a16="http://schemas.microsoft.com/office/drawing/2014/main" id="{5EDEF45A-BEED-B04A-9A43-DE5A3F7B4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6" name="WordArt 56">
              <a:extLst>
                <a:ext uri="{FF2B5EF4-FFF2-40B4-BE49-F238E27FC236}">
                  <a16:creationId xmlns:a16="http://schemas.microsoft.com/office/drawing/2014/main" id="{AEEDCE53-9CD0-F345-9FA1-890F32C55C6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04s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E8345CE3-4296-614A-B0A4-DF43C003C98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72050"/>
            <a:ext cx="914400" cy="1219200"/>
            <a:chOff x="4275" y="775"/>
            <a:chExt cx="1248" cy="1248"/>
          </a:xfrm>
        </p:grpSpPr>
        <p:pic>
          <p:nvPicPr>
            <p:cNvPr id="15393" name="Picture 58" descr="dong_ho_treo_tuong_01">
              <a:extLst>
                <a:ext uri="{FF2B5EF4-FFF2-40B4-BE49-F238E27FC236}">
                  <a16:creationId xmlns:a16="http://schemas.microsoft.com/office/drawing/2014/main" id="{A9E93B7C-CED7-6648-B3EC-B2C1D356F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4" name="WordArt 59">
              <a:extLst>
                <a:ext uri="{FF2B5EF4-FFF2-40B4-BE49-F238E27FC236}">
                  <a16:creationId xmlns:a16="http://schemas.microsoft.com/office/drawing/2014/main" id="{287C176F-8163-4447-B7D4-1825FC0D7B4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03s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8DC099E1-41DF-FF47-921A-B1386DF8C3A3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70463"/>
            <a:ext cx="914400" cy="1219200"/>
            <a:chOff x="144" y="1152"/>
            <a:chExt cx="1248" cy="1248"/>
          </a:xfrm>
        </p:grpSpPr>
        <p:pic>
          <p:nvPicPr>
            <p:cNvPr id="15391" name="Picture 61" descr="dong_ho_treo_tuong_01">
              <a:extLst>
                <a:ext uri="{FF2B5EF4-FFF2-40B4-BE49-F238E27FC236}">
                  <a16:creationId xmlns:a16="http://schemas.microsoft.com/office/drawing/2014/main" id="{91D27ABE-AE8F-0348-9CD3-93D3049F7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2" name="WordArt 62">
              <a:extLst>
                <a:ext uri="{FF2B5EF4-FFF2-40B4-BE49-F238E27FC236}">
                  <a16:creationId xmlns:a16="http://schemas.microsoft.com/office/drawing/2014/main" id="{1B336C2E-FAFD-0342-A59D-28A02EB5A53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02s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750030B0-B4CA-D249-858F-D7B072203EA9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953000"/>
            <a:ext cx="914400" cy="1219200"/>
            <a:chOff x="2832" y="2496"/>
            <a:chExt cx="1248" cy="1248"/>
          </a:xfrm>
        </p:grpSpPr>
        <p:pic>
          <p:nvPicPr>
            <p:cNvPr id="15389" name="Picture 64" descr="dong_ho_treo_tuong_01">
              <a:extLst>
                <a:ext uri="{FF2B5EF4-FFF2-40B4-BE49-F238E27FC236}">
                  <a16:creationId xmlns:a16="http://schemas.microsoft.com/office/drawing/2014/main" id="{1C92BA3E-37EC-FC4D-9190-E42DCCA48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0" name="WordArt 65">
              <a:extLst>
                <a:ext uri="{FF2B5EF4-FFF2-40B4-BE49-F238E27FC236}">
                  <a16:creationId xmlns:a16="http://schemas.microsoft.com/office/drawing/2014/main" id="{1EFDD1F7-F6DE-FE49-B3EA-130BDBF4BDF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01s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pic>
        <p:nvPicPr>
          <p:cNvPr id="15372" name="Picture 73" descr="33">
            <a:extLst>
              <a:ext uri="{FF2B5EF4-FFF2-40B4-BE49-F238E27FC236}">
                <a16:creationId xmlns:a16="http://schemas.microsoft.com/office/drawing/2014/main" id="{ADC10C11-83A9-194F-B32B-E7094556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14400"/>
            <a:ext cx="63436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29345C15-18CF-6944-965A-B5AFC71E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2681288"/>
            <a:ext cx="34147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5374" name="Picture 8" descr="3-animated-bells">
            <a:extLst>
              <a:ext uri="{FF2B5EF4-FFF2-40B4-BE49-F238E27FC236}">
                <a16:creationId xmlns:a16="http://schemas.microsoft.com/office/drawing/2014/main" id="{DC50C9A4-C9A8-1046-AD80-586DAF4CE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92075"/>
            <a:ext cx="919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8" descr="3-animated-bells">
            <a:extLst>
              <a:ext uri="{FF2B5EF4-FFF2-40B4-BE49-F238E27FC236}">
                <a16:creationId xmlns:a16="http://schemas.microsoft.com/office/drawing/2014/main" id="{D9E72904-58EA-854F-96E0-5E2EB83F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76200"/>
            <a:ext cx="9096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C7A1D611-80EE-9644-8767-4440AE687073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4735513"/>
            <a:ext cx="1465263" cy="1679575"/>
            <a:chOff x="4224" y="800"/>
            <a:chExt cx="1632" cy="1360"/>
          </a:xfrm>
        </p:grpSpPr>
        <p:pic>
          <p:nvPicPr>
            <p:cNvPr id="15387" name="Picture 8" descr="pi1">
              <a:extLst>
                <a:ext uri="{FF2B5EF4-FFF2-40B4-BE49-F238E27FC236}">
                  <a16:creationId xmlns:a16="http://schemas.microsoft.com/office/drawing/2014/main" id="{518D7B36-B420-1D4A-B403-33698E7EC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8" name="Oval 68">
              <a:extLst>
                <a:ext uri="{FF2B5EF4-FFF2-40B4-BE49-F238E27FC236}">
                  <a16:creationId xmlns:a16="http://schemas.microsoft.com/office/drawing/2014/main" id="{8EF2F9F2-4F51-F842-80E3-516DFAACA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725E3AE-456D-644E-A436-5F3463243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5562600"/>
            <a:ext cx="1885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Hiền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378" name="Chart 44">
            <a:extLst>
              <a:ext uri="{FF2B5EF4-FFF2-40B4-BE49-F238E27FC236}">
                <a16:creationId xmlns:a16="http://schemas.microsoft.com/office/drawing/2014/main" id="{1A0BA521-5D3E-EA42-9F2D-FA63204C25B3}"/>
              </a:ext>
            </a:extLst>
          </p:cNvPr>
          <p:cNvGraphicFramePr>
            <a:graphicFrameLocks/>
          </p:cNvGraphicFramePr>
          <p:nvPr/>
        </p:nvGraphicFramePr>
        <p:xfrm>
          <a:off x="2857500" y="1209675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r:id="rId11" imgW="6667500" imgH="3257550" progId="Excel.Chart.8">
                  <p:embed/>
                </p:oleObj>
              </mc:Choice>
              <mc:Fallback>
                <p:oleObj r:id="rId11" imgW="6667500" imgH="3257550" progId="Excel.Chart.8">
                  <p:embed/>
                  <p:pic>
                    <p:nvPicPr>
                      <p:cNvPr id="0" name="Chart 4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209675"/>
                        <a:ext cx="4800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1">
            <a:extLst>
              <a:ext uri="{FF2B5EF4-FFF2-40B4-BE49-F238E27FC236}">
                <a16:creationId xmlns:a16="http://schemas.microsoft.com/office/drawing/2014/main" id="{5D5B2B9E-FF8F-6F49-A124-9C42B0A9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419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5380" name="Text Box 11">
            <a:extLst>
              <a:ext uri="{FF2B5EF4-FFF2-40B4-BE49-F238E27FC236}">
                <a16:creationId xmlns:a16="http://schemas.microsoft.com/office/drawing/2014/main" id="{8150517A-7220-6941-95F7-5F38B9C8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038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5381" name="Text Box 11">
            <a:extLst>
              <a:ext uri="{FF2B5EF4-FFF2-40B4-BE49-F238E27FC236}">
                <a16:creationId xmlns:a16="http://schemas.microsoft.com/office/drawing/2014/main" id="{D1E7AF0C-205D-D543-A3AA-305DA763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146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5382" name="Text Box 11">
            <a:extLst>
              <a:ext uri="{FF2B5EF4-FFF2-40B4-BE49-F238E27FC236}">
                <a16:creationId xmlns:a16="http://schemas.microsoft.com/office/drawing/2014/main" id="{CED57A4F-8303-0D49-9DDC-E9030943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647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5383" name="Text Box 76">
            <a:extLst>
              <a:ext uri="{FF2B5EF4-FFF2-40B4-BE49-F238E27FC236}">
                <a16:creationId xmlns:a16="http://schemas.microsoft.com/office/drawing/2014/main" id="{EA3A7CC5-2938-2447-9C87-B5C14EF3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370388"/>
            <a:ext cx="5772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Dựa vào biểu đồ trên, em hãy cho biết: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84" name="Text Box 11">
            <a:extLst>
              <a:ext uri="{FF2B5EF4-FFF2-40B4-BE49-F238E27FC236}">
                <a16:creationId xmlns:a16="http://schemas.microsoft.com/office/drawing/2014/main" id="{28CCDF31-A7C9-CA4B-970F-B1E90442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1397000"/>
            <a:ext cx="114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5385" name="Text Box 11">
            <a:extLst>
              <a:ext uri="{FF2B5EF4-FFF2-40B4-BE49-F238E27FC236}">
                <a16:creationId xmlns:a16="http://schemas.microsoft.com/office/drawing/2014/main" id="{7395DCFA-C626-3040-95ED-2EDBA40D8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175" y="3838575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5386" name="Text Box 76">
            <a:extLst>
              <a:ext uri="{FF2B5EF4-FFF2-40B4-BE49-F238E27FC236}">
                <a16:creationId xmlns:a16="http://schemas.microsoft.com/office/drawing/2014/main" id="{373EFAE9-FBD2-0045-A8CD-E09754C18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751388"/>
            <a:ext cx="5772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Bạn n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o ít đọc sách nhất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0">
            <a:extLst>
              <a:ext uri="{FF2B5EF4-FFF2-40B4-BE49-F238E27FC236}">
                <a16:creationId xmlns:a16="http://schemas.microsoft.com/office/drawing/2014/main" id="{7BBFC095-C0F2-9642-888F-E59F7B7D5AC0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1020763"/>
            <a:ext cx="1455737" cy="1217612"/>
            <a:chOff x="1070" y="1044"/>
            <a:chExt cx="1378" cy="866"/>
          </a:xfrm>
        </p:grpSpPr>
        <p:sp>
          <p:nvSpPr>
            <p:cNvPr id="16425" name="AutoShape 41">
              <a:extLst>
                <a:ext uri="{FF2B5EF4-FFF2-40B4-BE49-F238E27FC236}">
                  <a16:creationId xmlns:a16="http://schemas.microsoft.com/office/drawing/2014/main" id="{7C44DBEC-B536-AC46-8685-23081AA1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26" name="Text Box 42">
              <a:extLst>
                <a:ext uri="{FF2B5EF4-FFF2-40B4-BE49-F238E27FC236}">
                  <a16:creationId xmlns:a16="http://schemas.microsoft.com/office/drawing/2014/main" id="{77A5917E-3795-EE49-A0C9-D4AA66545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000099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Câu hỏi 3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30537F30-D3EE-B84B-90E8-25215635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5272088"/>
            <a:ext cx="1731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A. 26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93C0350C-D176-9B46-B207-54A32469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5881688"/>
            <a:ext cx="2017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B. 27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17BB3249-B642-194C-AAAE-BEBB4AFAD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5195888"/>
            <a:ext cx="173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C. 28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F5950C02-A914-3943-995D-6BB0F4BF11A2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4800600"/>
            <a:ext cx="1474788" cy="1638300"/>
            <a:chOff x="2544" y="856"/>
            <a:chExt cx="1728" cy="1440"/>
          </a:xfrm>
        </p:grpSpPr>
        <p:pic>
          <p:nvPicPr>
            <p:cNvPr id="16423" name="Picture 8" descr="pi1">
              <a:extLst>
                <a:ext uri="{FF2B5EF4-FFF2-40B4-BE49-F238E27FC236}">
                  <a16:creationId xmlns:a16="http://schemas.microsoft.com/office/drawing/2014/main" id="{5D0055CB-A4FC-154B-9865-79C7686E8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50">
              <a:extLst>
                <a:ext uri="{FF2B5EF4-FFF2-40B4-BE49-F238E27FC236}">
                  <a16:creationId xmlns:a16="http://schemas.microsoft.com/office/drawing/2014/main" id="{482527F0-EFBF-3749-B58A-F0331C1DB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01E9D660-F260-0141-8E24-093C2783BB6E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027613"/>
            <a:ext cx="914400" cy="1219200"/>
            <a:chOff x="1488" y="2496"/>
            <a:chExt cx="1248" cy="1248"/>
          </a:xfrm>
        </p:grpSpPr>
        <p:pic>
          <p:nvPicPr>
            <p:cNvPr id="16421" name="Picture 52" descr="dong_ho_treo_tuong_01">
              <a:extLst>
                <a:ext uri="{FF2B5EF4-FFF2-40B4-BE49-F238E27FC236}">
                  <a16:creationId xmlns:a16="http://schemas.microsoft.com/office/drawing/2014/main" id="{539B0DDC-4174-8E41-83ED-7A7C2720B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2" name="WordArt 53">
              <a:extLst>
                <a:ext uri="{FF2B5EF4-FFF2-40B4-BE49-F238E27FC236}">
                  <a16:creationId xmlns:a16="http://schemas.microsoft.com/office/drawing/2014/main" id="{B869141A-937D-9945-ADC2-10AA090EB91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05s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53B95A54-2FF2-8D43-8C89-2B42F66051D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026025"/>
            <a:ext cx="914400" cy="1219200"/>
            <a:chOff x="4176" y="2496"/>
            <a:chExt cx="1248" cy="1248"/>
          </a:xfrm>
        </p:grpSpPr>
        <p:pic>
          <p:nvPicPr>
            <p:cNvPr id="16419" name="Picture 55" descr="dong_ho_treo_tuong_01">
              <a:extLst>
                <a:ext uri="{FF2B5EF4-FFF2-40B4-BE49-F238E27FC236}">
                  <a16:creationId xmlns:a16="http://schemas.microsoft.com/office/drawing/2014/main" id="{41B9F642-44CF-9841-B407-41D29C33B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0" name="WordArt 56">
              <a:extLst>
                <a:ext uri="{FF2B5EF4-FFF2-40B4-BE49-F238E27FC236}">
                  <a16:creationId xmlns:a16="http://schemas.microsoft.com/office/drawing/2014/main" id="{5FA9BE25-AC58-6148-907C-2ED3F2C50BF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04s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5003668E-34FE-F340-B4F2-4DF66533E3DC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029200"/>
            <a:ext cx="914400" cy="1219200"/>
            <a:chOff x="4275" y="775"/>
            <a:chExt cx="1248" cy="1248"/>
          </a:xfrm>
        </p:grpSpPr>
        <p:pic>
          <p:nvPicPr>
            <p:cNvPr id="16417" name="Picture 58" descr="dong_ho_treo_tuong_01">
              <a:extLst>
                <a:ext uri="{FF2B5EF4-FFF2-40B4-BE49-F238E27FC236}">
                  <a16:creationId xmlns:a16="http://schemas.microsoft.com/office/drawing/2014/main" id="{A164D38F-08CB-5949-B442-A11C94839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WordArt 59">
              <a:extLst>
                <a:ext uri="{FF2B5EF4-FFF2-40B4-BE49-F238E27FC236}">
                  <a16:creationId xmlns:a16="http://schemas.microsoft.com/office/drawing/2014/main" id="{6103D39A-FDAF-BA41-ADFB-F9E576FED20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03s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52CBE0F5-5432-5145-B3F8-CE5A8CF9F2C2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027613"/>
            <a:ext cx="914400" cy="1219200"/>
            <a:chOff x="144" y="1152"/>
            <a:chExt cx="1248" cy="1248"/>
          </a:xfrm>
        </p:grpSpPr>
        <p:pic>
          <p:nvPicPr>
            <p:cNvPr id="16415" name="Picture 61" descr="dong_ho_treo_tuong_01">
              <a:extLst>
                <a:ext uri="{FF2B5EF4-FFF2-40B4-BE49-F238E27FC236}">
                  <a16:creationId xmlns:a16="http://schemas.microsoft.com/office/drawing/2014/main" id="{A3A28327-F018-1D48-BB6E-C438988A0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6" name="WordArt 62">
              <a:extLst>
                <a:ext uri="{FF2B5EF4-FFF2-40B4-BE49-F238E27FC236}">
                  <a16:creationId xmlns:a16="http://schemas.microsoft.com/office/drawing/2014/main" id="{A00745F6-4EEF-0748-9F8B-2282ED0513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02s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EF772855-BB7A-2843-AA82-A0FD59AB44B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010150"/>
            <a:ext cx="914400" cy="1219200"/>
            <a:chOff x="2832" y="2496"/>
            <a:chExt cx="1248" cy="1248"/>
          </a:xfrm>
        </p:grpSpPr>
        <p:pic>
          <p:nvPicPr>
            <p:cNvPr id="16413" name="Picture 64" descr="dong_ho_treo_tuong_01">
              <a:extLst>
                <a:ext uri="{FF2B5EF4-FFF2-40B4-BE49-F238E27FC236}">
                  <a16:creationId xmlns:a16="http://schemas.microsoft.com/office/drawing/2014/main" id="{C285F4EC-7251-EF4F-B9B0-8260C3956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4" name="WordArt 65">
              <a:extLst>
                <a:ext uri="{FF2B5EF4-FFF2-40B4-BE49-F238E27FC236}">
                  <a16:creationId xmlns:a16="http://schemas.microsoft.com/office/drawing/2014/main" id="{66A5E70E-F3F1-B04A-8444-6FE05B8D07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01s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pic>
        <p:nvPicPr>
          <p:cNvPr id="16396" name="Picture 73" descr="33">
            <a:extLst>
              <a:ext uri="{FF2B5EF4-FFF2-40B4-BE49-F238E27FC236}">
                <a16:creationId xmlns:a16="http://schemas.microsoft.com/office/drawing/2014/main" id="{57A73DFE-DC6E-B54C-85E8-F405CD7A9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14400"/>
            <a:ext cx="63436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BEBE41A5-BD4D-9647-A84A-A21F9803B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2681288"/>
            <a:ext cx="34147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6398" name="Picture 8" descr="3-animated-bells">
            <a:extLst>
              <a:ext uri="{FF2B5EF4-FFF2-40B4-BE49-F238E27FC236}">
                <a16:creationId xmlns:a16="http://schemas.microsoft.com/office/drawing/2014/main" id="{B177CC4C-E283-2D46-B7FE-34B1E8DE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92075"/>
            <a:ext cx="919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8" descr="3-animated-bells">
            <a:extLst>
              <a:ext uri="{FF2B5EF4-FFF2-40B4-BE49-F238E27FC236}">
                <a16:creationId xmlns:a16="http://schemas.microsoft.com/office/drawing/2014/main" id="{44E27C28-9FD9-014F-ABEA-11873465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76200"/>
            <a:ext cx="9096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F53824DC-7E16-D445-9355-9801A5166E41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4735513"/>
            <a:ext cx="1465263" cy="1679575"/>
            <a:chOff x="4224" y="800"/>
            <a:chExt cx="1632" cy="1360"/>
          </a:xfrm>
        </p:grpSpPr>
        <p:pic>
          <p:nvPicPr>
            <p:cNvPr id="16411" name="Picture 8" descr="pi1">
              <a:extLst>
                <a:ext uri="{FF2B5EF4-FFF2-40B4-BE49-F238E27FC236}">
                  <a16:creationId xmlns:a16="http://schemas.microsoft.com/office/drawing/2014/main" id="{80E3838F-CF2E-EE41-8403-0874FF463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2" name="Oval 68">
              <a:extLst>
                <a:ext uri="{FF2B5EF4-FFF2-40B4-BE49-F238E27FC236}">
                  <a16:creationId xmlns:a16="http://schemas.microsoft.com/office/drawing/2014/main" id="{5E2624C3-6DDE-CB4C-817F-D07F991E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D47F6B3-EF5F-7140-8B53-E4DC4C6E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486400"/>
            <a:ext cx="2400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29 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6402" name="Chart 36">
            <a:extLst>
              <a:ext uri="{FF2B5EF4-FFF2-40B4-BE49-F238E27FC236}">
                <a16:creationId xmlns:a16="http://schemas.microsoft.com/office/drawing/2014/main" id="{69B999CC-6A57-C040-86D4-DD65DF737D64}"/>
              </a:ext>
            </a:extLst>
          </p:cNvPr>
          <p:cNvGraphicFramePr>
            <a:graphicFrameLocks/>
          </p:cNvGraphicFramePr>
          <p:nvPr/>
        </p:nvGraphicFramePr>
        <p:xfrm>
          <a:off x="2894013" y="1020763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r:id="rId11" imgW="6667500" imgH="3257550" progId="Excel.Chart.8">
                  <p:embed/>
                </p:oleObj>
              </mc:Choice>
              <mc:Fallback>
                <p:oleObj r:id="rId11" imgW="6667500" imgH="3257550" progId="Excel.Chart.8">
                  <p:embed/>
                  <p:pic>
                    <p:nvPicPr>
                      <p:cNvPr id="0" name="Char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020763"/>
                        <a:ext cx="4800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Text Box 11">
            <a:extLst>
              <a:ext uri="{FF2B5EF4-FFF2-40B4-BE49-F238E27FC236}">
                <a16:creationId xmlns:a16="http://schemas.microsoft.com/office/drawing/2014/main" id="{DA0F99DB-CCEE-6D40-B649-368014EF6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419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6404" name="Text Box 11">
            <a:extLst>
              <a:ext uri="{FF2B5EF4-FFF2-40B4-BE49-F238E27FC236}">
                <a16:creationId xmlns:a16="http://schemas.microsoft.com/office/drawing/2014/main" id="{3AE9D189-4F3B-4949-999C-0C865F8B9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038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6405" name="Text Box 11">
            <a:extLst>
              <a:ext uri="{FF2B5EF4-FFF2-40B4-BE49-F238E27FC236}">
                <a16:creationId xmlns:a16="http://schemas.microsoft.com/office/drawing/2014/main" id="{848DF171-9D38-344B-91A5-A92A55740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146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6406" name="Text Box 11">
            <a:extLst>
              <a:ext uri="{FF2B5EF4-FFF2-40B4-BE49-F238E27FC236}">
                <a16:creationId xmlns:a16="http://schemas.microsoft.com/office/drawing/2014/main" id="{AE287D71-EA9B-A943-918A-A2F5A4F70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647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6407" name="Text Box 11">
            <a:extLst>
              <a:ext uri="{FF2B5EF4-FFF2-40B4-BE49-F238E27FC236}">
                <a16:creationId xmlns:a16="http://schemas.microsoft.com/office/drawing/2014/main" id="{F4D28026-1032-A042-AFDF-4120F41B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1422400"/>
            <a:ext cx="1128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6408" name="Text Box 11">
            <a:extLst>
              <a:ext uri="{FF2B5EF4-FFF2-40B4-BE49-F238E27FC236}">
                <a16:creationId xmlns:a16="http://schemas.microsoft.com/office/drawing/2014/main" id="{81129867-E6A1-2F49-8BDD-C0084EA6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3846513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6409" name="Text Box 76">
            <a:extLst>
              <a:ext uri="{FF2B5EF4-FFF2-40B4-BE49-F238E27FC236}">
                <a16:creationId xmlns:a16="http://schemas.microsoft.com/office/drawing/2014/main" id="{02B1541E-01D5-B54C-8BF6-9A852EDC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203700"/>
            <a:ext cx="5772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Dựa vào biểu đồ trên, em hãy cho biết: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410" name="Text Box 76">
            <a:extLst>
              <a:ext uri="{FF2B5EF4-FFF2-40B4-BE49-F238E27FC236}">
                <a16:creationId xmlns:a16="http://schemas.microsoft.com/office/drawing/2014/main" id="{CB3CD75B-7639-934C-8AF9-ED43A35D6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4633913"/>
            <a:ext cx="6323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Tổng số quyển sách m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 bốn bạn đã đọc được.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4341" grpId="1" build="allAtOnce"/>
      <p:bldP spid="16458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0">
            <a:extLst>
              <a:ext uri="{FF2B5EF4-FFF2-40B4-BE49-F238E27FC236}">
                <a16:creationId xmlns:a16="http://schemas.microsoft.com/office/drawing/2014/main" id="{6A0CD08E-93F8-B544-855D-0EA3F34C75F9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1236663"/>
            <a:ext cx="1454150" cy="1217612"/>
            <a:chOff x="1070" y="1044"/>
            <a:chExt cx="1378" cy="866"/>
          </a:xfrm>
        </p:grpSpPr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34AB44F5-A989-814D-96E9-1C18A8854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50" name="Text Box 42">
              <a:extLst>
                <a:ext uri="{FF2B5EF4-FFF2-40B4-BE49-F238E27FC236}">
                  <a16:creationId xmlns:a16="http://schemas.microsoft.com/office/drawing/2014/main" id="{6FD66D1F-2EF4-4F4A-8068-551E5E3D6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000099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Câu hỏi 4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F21D6990-CF6F-8F4E-A3B9-48A151F2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424488"/>
            <a:ext cx="1731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A. 14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D99A314D-CD83-7244-A522-B421A827D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6110288"/>
            <a:ext cx="1103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B. 4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C3ED6AA4-A30E-074A-BD8B-01EB9122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5424488"/>
            <a:ext cx="173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C. 7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B5F85E35-01E7-F048-A9EA-A869E508AA10}"/>
              </a:ext>
            </a:extLst>
          </p:cNvPr>
          <p:cNvGrpSpPr>
            <a:grpSpLocks/>
          </p:cNvGrpSpPr>
          <p:nvPr/>
        </p:nvGrpSpPr>
        <p:grpSpPr bwMode="auto">
          <a:xfrm>
            <a:off x="6356350" y="5067300"/>
            <a:ext cx="1473200" cy="1638300"/>
            <a:chOff x="2544" y="856"/>
            <a:chExt cx="1728" cy="1440"/>
          </a:xfrm>
        </p:grpSpPr>
        <p:pic>
          <p:nvPicPr>
            <p:cNvPr id="17447" name="Picture 8" descr="pi1">
              <a:extLst>
                <a:ext uri="{FF2B5EF4-FFF2-40B4-BE49-F238E27FC236}">
                  <a16:creationId xmlns:a16="http://schemas.microsoft.com/office/drawing/2014/main" id="{400371E2-FAF1-9D4C-AD38-17D09250B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8" name="Oval 50">
              <a:extLst>
                <a:ext uri="{FF2B5EF4-FFF2-40B4-BE49-F238E27FC236}">
                  <a16:creationId xmlns:a16="http://schemas.microsoft.com/office/drawing/2014/main" id="{B66380A6-7F1E-104C-80DE-6B64914CD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27E2D5A-82DF-7040-AD03-07D6419250D9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294313"/>
            <a:ext cx="914400" cy="1219200"/>
            <a:chOff x="1488" y="2496"/>
            <a:chExt cx="1248" cy="1248"/>
          </a:xfrm>
        </p:grpSpPr>
        <p:pic>
          <p:nvPicPr>
            <p:cNvPr id="17445" name="Picture 52" descr="dong_ho_treo_tuong_01">
              <a:extLst>
                <a:ext uri="{FF2B5EF4-FFF2-40B4-BE49-F238E27FC236}">
                  <a16:creationId xmlns:a16="http://schemas.microsoft.com/office/drawing/2014/main" id="{30ADEABF-3CBC-BF48-8B39-8A60C3981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6" name="WordArt 53">
              <a:extLst>
                <a:ext uri="{FF2B5EF4-FFF2-40B4-BE49-F238E27FC236}">
                  <a16:creationId xmlns:a16="http://schemas.microsoft.com/office/drawing/2014/main" id="{FF605DD7-B2B2-5D46-9280-85B224D9D2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05s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A64A646F-4BB1-B54E-A695-3FBE25BBF260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292725"/>
            <a:ext cx="914400" cy="1219200"/>
            <a:chOff x="4176" y="2496"/>
            <a:chExt cx="1248" cy="1248"/>
          </a:xfrm>
        </p:grpSpPr>
        <p:pic>
          <p:nvPicPr>
            <p:cNvPr id="17443" name="Picture 55" descr="dong_ho_treo_tuong_01">
              <a:extLst>
                <a:ext uri="{FF2B5EF4-FFF2-40B4-BE49-F238E27FC236}">
                  <a16:creationId xmlns:a16="http://schemas.microsoft.com/office/drawing/2014/main" id="{957B77D8-5D85-424B-A816-3739624C7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4" name="WordArt 56">
              <a:extLst>
                <a:ext uri="{FF2B5EF4-FFF2-40B4-BE49-F238E27FC236}">
                  <a16:creationId xmlns:a16="http://schemas.microsoft.com/office/drawing/2014/main" id="{0F077688-6C54-B645-BBBC-BF3D0F6482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04s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BB7AA4EB-F501-C34B-9EF4-EBBF4DBF7F53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295900"/>
            <a:ext cx="914400" cy="1219200"/>
            <a:chOff x="4275" y="775"/>
            <a:chExt cx="1248" cy="1248"/>
          </a:xfrm>
        </p:grpSpPr>
        <p:pic>
          <p:nvPicPr>
            <p:cNvPr id="17441" name="Picture 58" descr="dong_ho_treo_tuong_01">
              <a:extLst>
                <a:ext uri="{FF2B5EF4-FFF2-40B4-BE49-F238E27FC236}">
                  <a16:creationId xmlns:a16="http://schemas.microsoft.com/office/drawing/2014/main" id="{2EF2379A-C938-A64E-BC95-E392DEE19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WordArt 59">
              <a:extLst>
                <a:ext uri="{FF2B5EF4-FFF2-40B4-BE49-F238E27FC236}">
                  <a16:creationId xmlns:a16="http://schemas.microsoft.com/office/drawing/2014/main" id="{D3DE619E-E394-AC4F-8390-00379727AE4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03s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7D08CB7B-C04E-2542-A46D-E3BD04BB1F2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294313"/>
            <a:ext cx="914400" cy="1219200"/>
            <a:chOff x="144" y="1152"/>
            <a:chExt cx="1248" cy="1248"/>
          </a:xfrm>
        </p:grpSpPr>
        <p:pic>
          <p:nvPicPr>
            <p:cNvPr id="17439" name="Picture 61" descr="dong_ho_treo_tuong_01">
              <a:extLst>
                <a:ext uri="{FF2B5EF4-FFF2-40B4-BE49-F238E27FC236}">
                  <a16:creationId xmlns:a16="http://schemas.microsoft.com/office/drawing/2014/main" id="{807FCECD-2944-B545-80FC-E4589CCBA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" name="WordArt 62">
              <a:extLst>
                <a:ext uri="{FF2B5EF4-FFF2-40B4-BE49-F238E27FC236}">
                  <a16:creationId xmlns:a16="http://schemas.microsoft.com/office/drawing/2014/main" id="{6E9A4EE8-4F40-FF44-AE48-08F9D70C7F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02s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3201BDCD-B1E4-034A-BB2E-64CC5D0F576B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276850"/>
            <a:ext cx="914400" cy="1219200"/>
            <a:chOff x="2832" y="2496"/>
            <a:chExt cx="1248" cy="1248"/>
          </a:xfrm>
        </p:grpSpPr>
        <p:pic>
          <p:nvPicPr>
            <p:cNvPr id="17437" name="Picture 64" descr="dong_ho_treo_tuong_01">
              <a:extLst>
                <a:ext uri="{FF2B5EF4-FFF2-40B4-BE49-F238E27FC236}">
                  <a16:creationId xmlns:a16="http://schemas.microsoft.com/office/drawing/2014/main" id="{2EEA0ACB-2E9B-C843-A6A8-F7C763C25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8" name="WordArt 65">
              <a:extLst>
                <a:ext uri="{FF2B5EF4-FFF2-40B4-BE49-F238E27FC236}">
                  <a16:creationId xmlns:a16="http://schemas.microsoft.com/office/drawing/2014/main" id="{67FE9C21-EBBE-9642-A9AF-97A173A7C25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/>
                </a:rPr>
                <a:t>01s</a:t>
              </a:r>
              <a:endParaRPr lang="en-VN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Century Schoolbook"/>
              </a:endParaRPr>
            </a:p>
          </p:txBody>
        </p:sp>
      </p:grpSp>
      <p:pic>
        <p:nvPicPr>
          <p:cNvPr id="17420" name="Picture 73" descr="33">
            <a:extLst>
              <a:ext uri="{FF2B5EF4-FFF2-40B4-BE49-F238E27FC236}">
                <a16:creationId xmlns:a16="http://schemas.microsoft.com/office/drawing/2014/main" id="{AFDA4442-3C0F-5A42-B0CA-FC00DEAE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14400"/>
            <a:ext cx="63436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7E117CDB-F10D-6A43-B722-42D6EA03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2681288"/>
            <a:ext cx="34147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7422" name="Picture 8" descr="3-animated-bells">
            <a:extLst>
              <a:ext uri="{FF2B5EF4-FFF2-40B4-BE49-F238E27FC236}">
                <a16:creationId xmlns:a16="http://schemas.microsoft.com/office/drawing/2014/main" id="{E4348774-4AE8-6941-B87D-E75E4BB5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92075"/>
            <a:ext cx="919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" descr="3-animated-bells">
            <a:extLst>
              <a:ext uri="{FF2B5EF4-FFF2-40B4-BE49-F238E27FC236}">
                <a16:creationId xmlns:a16="http://schemas.microsoft.com/office/drawing/2014/main" id="{79BAA8FA-9482-6845-A6C1-D0D8DBD3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76200"/>
            <a:ext cx="9096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49A67C53-CCAC-334A-B247-452C5032EFD2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5002213"/>
            <a:ext cx="1465263" cy="1679575"/>
            <a:chOff x="4224" y="800"/>
            <a:chExt cx="1632" cy="1360"/>
          </a:xfrm>
        </p:grpSpPr>
        <p:pic>
          <p:nvPicPr>
            <p:cNvPr id="17435" name="Picture 8" descr="pi1">
              <a:extLst>
                <a:ext uri="{FF2B5EF4-FFF2-40B4-BE49-F238E27FC236}">
                  <a16:creationId xmlns:a16="http://schemas.microsoft.com/office/drawing/2014/main" id="{B70E6365-3113-744F-BE37-41245E6D2C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6" name="Oval 68">
              <a:extLst>
                <a:ext uri="{FF2B5EF4-FFF2-40B4-BE49-F238E27FC236}">
                  <a16:creationId xmlns:a16="http://schemas.microsoft.com/office/drawing/2014/main" id="{B3D0A0DC-4C31-2449-9714-B572F1026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4C20BAB-51F3-D942-9421-DD2D3E9C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5702300"/>
            <a:ext cx="2400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 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426" name="Chart 36">
            <a:extLst>
              <a:ext uri="{FF2B5EF4-FFF2-40B4-BE49-F238E27FC236}">
                <a16:creationId xmlns:a16="http://schemas.microsoft.com/office/drawing/2014/main" id="{04037520-656E-2749-9AD3-0923C11C0C38}"/>
              </a:ext>
            </a:extLst>
          </p:cNvPr>
          <p:cNvGraphicFramePr>
            <a:graphicFrameLocks/>
          </p:cNvGraphicFramePr>
          <p:nvPr/>
        </p:nvGraphicFramePr>
        <p:xfrm>
          <a:off x="2971800" y="1119188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r:id="rId11" imgW="6667500" imgH="3257550" progId="Excel.Chart.8">
                  <p:embed/>
                </p:oleObj>
              </mc:Choice>
              <mc:Fallback>
                <p:oleObj r:id="rId11" imgW="6667500" imgH="3257550" progId="Excel.Chart.8">
                  <p:embed/>
                  <p:pic>
                    <p:nvPicPr>
                      <p:cNvPr id="0" name="Char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119188"/>
                        <a:ext cx="4800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7" name="Text Box 11">
            <a:extLst>
              <a:ext uri="{FF2B5EF4-FFF2-40B4-BE49-F238E27FC236}">
                <a16:creationId xmlns:a16="http://schemas.microsoft.com/office/drawing/2014/main" id="{024720CE-8CBE-3C4E-822E-C1F3549BF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3" y="1346200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7428" name="Text Box 11">
            <a:extLst>
              <a:ext uri="{FF2B5EF4-FFF2-40B4-BE49-F238E27FC236}">
                <a16:creationId xmlns:a16="http://schemas.microsoft.com/office/drawing/2014/main" id="{F73C6718-DA94-604A-AA00-FE57ECA4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3663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7429" name="Text Box 76">
            <a:extLst>
              <a:ext uri="{FF2B5EF4-FFF2-40B4-BE49-F238E27FC236}">
                <a16:creationId xmlns:a16="http://schemas.microsoft.com/office/drawing/2014/main" id="{285D1A94-F9FC-5741-86EC-063B8F2F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191000"/>
            <a:ext cx="5772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Dựa vào biểu đồ trên, em hãy cho biết: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30" name="Text Box 76">
            <a:extLst>
              <a:ext uri="{FF2B5EF4-FFF2-40B4-BE49-F238E27FC236}">
                <a16:creationId xmlns:a16="http://schemas.microsoft.com/office/drawing/2014/main" id="{3A78FC24-1D0F-1B42-863D-DC06B3AD3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21213"/>
            <a:ext cx="6591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Trong một năm trung bình mỗi bạn đọc được bao nhiêu quyển sách ?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31" name="Text Box 11">
            <a:extLst>
              <a:ext uri="{FF2B5EF4-FFF2-40B4-BE49-F238E27FC236}">
                <a16:creationId xmlns:a16="http://schemas.microsoft.com/office/drawing/2014/main" id="{54800B83-C125-224C-B95A-BCB83DA8A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419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7432" name="Text Box 11">
            <a:extLst>
              <a:ext uri="{FF2B5EF4-FFF2-40B4-BE49-F238E27FC236}">
                <a16:creationId xmlns:a16="http://schemas.microsoft.com/office/drawing/2014/main" id="{F58CF6B1-0433-E148-A469-46460472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038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7433" name="Text Box 11">
            <a:extLst>
              <a:ext uri="{FF2B5EF4-FFF2-40B4-BE49-F238E27FC236}">
                <a16:creationId xmlns:a16="http://schemas.microsoft.com/office/drawing/2014/main" id="{1C33D820-AF09-2943-8BEA-58454414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146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7434" name="Text Box 11">
            <a:extLst>
              <a:ext uri="{FF2B5EF4-FFF2-40B4-BE49-F238E27FC236}">
                <a16:creationId xmlns:a16="http://schemas.microsoft.com/office/drawing/2014/main" id="{CCCED676-36B3-4047-8284-E3EA0DFEB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647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>
            <a:extLst>
              <a:ext uri="{FF2B5EF4-FFF2-40B4-BE49-F238E27FC236}">
                <a16:creationId xmlns:a16="http://schemas.microsoft.com/office/drawing/2014/main" id="{C5ED050B-E36D-E448-AD75-E4FE01C8F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Bài 1:</a:t>
            </a:r>
            <a:r>
              <a:rPr lang="en-US" altLang="vi-VN">
                <a:latin typeface="Arial" panose="020B0604020202020204" pitchFamily="34" charset="0"/>
              </a:rPr>
              <a:t> Để biểu thị số cây do từng học sinh trong nhóm             	CÂY XANH trồng trong vườn trường có thể dùng biểu đồ 	dưới đây: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SỐ CÂY DO NHÓM CÂY XANH TRỒNG TRONG VƯỜN TRƯỜNG</a:t>
            </a:r>
          </a:p>
        </p:txBody>
      </p:sp>
      <p:graphicFrame>
        <p:nvGraphicFramePr>
          <p:cNvPr id="91322" name="Group 186">
            <a:extLst>
              <a:ext uri="{FF2B5EF4-FFF2-40B4-BE49-F238E27FC236}">
                <a16:creationId xmlns:a16="http://schemas.microsoft.com/office/drawing/2014/main" id="{1CA0C650-41ED-224A-9C85-CD77D80094CA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2590800"/>
          <a:ext cx="4470400" cy="3292479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1376" name="Group 240">
            <a:extLst>
              <a:ext uri="{FF2B5EF4-FFF2-40B4-BE49-F238E27FC236}">
                <a16:creationId xmlns:a16="http://schemas.microsoft.com/office/drawing/2014/main" id="{331BA382-1D64-674B-9B03-31093E81B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549973"/>
              </p:ext>
            </p:extLst>
          </p:nvPr>
        </p:nvGraphicFramePr>
        <p:xfrm>
          <a:off x="2057400" y="2743200"/>
          <a:ext cx="304800" cy="336074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1369" name="Text Box 233">
            <a:extLst>
              <a:ext uri="{FF2B5EF4-FFF2-40B4-BE49-F238E27FC236}">
                <a16:creationId xmlns:a16="http://schemas.microsoft.com/office/drawing/2014/main" id="{D7A5B77E-4A22-E241-96C0-71C23D9B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82" y="2398991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latin typeface="Arial" panose="020B0604020202020204" pitchFamily="34" charset="0"/>
              </a:rPr>
              <a:t>(số cây)</a:t>
            </a:r>
          </a:p>
        </p:txBody>
      </p:sp>
      <p:sp>
        <p:nvSpPr>
          <p:cNvPr id="91370" name="Text Box 234">
            <a:extLst>
              <a:ext uri="{FF2B5EF4-FFF2-40B4-BE49-F238E27FC236}">
                <a16:creationId xmlns:a16="http://schemas.microsoft.com/office/drawing/2014/main" id="{C8FCC769-7130-124D-B145-9237DBCC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43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latin typeface="Arial" panose="020B0604020202020204" pitchFamily="34" charset="0"/>
              </a:rPr>
              <a:t>Lan</a:t>
            </a:r>
          </a:p>
        </p:txBody>
      </p:sp>
      <p:sp>
        <p:nvSpPr>
          <p:cNvPr id="91371" name="Text Box 235">
            <a:extLst>
              <a:ext uri="{FF2B5EF4-FFF2-40B4-BE49-F238E27FC236}">
                <a16:creationId xmlns:a16="http://schemas.microsoft.com/office/drawing/2014/main" id="{7BA86EF8-D99E-644F-B59A-92A6F1F0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94360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latin typeface="Arial" panose="020B0604020202020204" pitchFamily="34" charset="0"/>
              </a:rPr>
              <a:t>Hòa</a:t>
            </a:r>
          </a:p>
        </p:txBody>
      </p:sp>
      <p:sp>
        <p:nvSpPr>
          <p:cNvPr id="91372" name="Text Box 236">
            <a:extLst>
              <a:ext uri="{FF2B5EF4-FFF2-40B4-BE49-F238E27FC236}">
                <a16:creationId xmlns:a16="http://schemas.microsoft.com/office/drawing/2014/main" id="{00B815AC-6D7C-6343-BA53-DB8C174C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943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latin typeface="Arial" panose="020B0604020202020204" pitchFamily="34" charset="0"/>
              </a:rPr>
              <a:t>Liên</a:t>
            </a:r>
          </a:p>
        </p:txBody>
      </p:sp>
      <p:sp>
        <p:nvSpPr>
          <p:cNvPr id="91373" name="Text Box 237">
            <a:extLst>
              <a:ext uri="{FF2B5EF4-FFF2-40B4-BE49-F238E27FC236}">
                <a16:creationId xmlns:a16="http://schemas.microsoft.com/office/drawing/2014/main" id="{EB6C3017-C7CA-BB41-97DB-70EDD2D6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943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latin typeface="Arial" panose="020B0604020202020204" pitchFamily="34" charset="0"/>
              </a:rPr>
              <a:t>Mai</a:t>
            </a:r>
          </a:p>
        </p:txBody>
      </p:sp>
      <p:sp>
        <p:nvSpPr>
          <p:cNvPr id="91374" name="Text Box 238">
            <a:extLst>
              <a:ext uri="{FF2B5EF4-FFF2-40B4-BE49-F238E27FC236}">
                <a16:creationId xmlns:a16="http://schemas.microsoft.com/office/drawing/2014/main" id="{3758DED9-961A-E743-97B2-416C5235D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43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latin typeface="Arial" panose="020B0604020202020204" pitchFamily="34" charset="0"/>
              </a:rPr>
              <a:t>Dũng</a:t>
            </a:r>
          </a:p>
        </p:txBody>
      </p:sp>
      <p:sp>
        <p:nvSpPr>
          <p:cNvPr id="91375" name="Text Box 239">
            <a:extLst>
              <a:ext uri="{FF2B5EF4-FFF2-40B4-BE49-F238E27FC236}">
                <a16:creationId xmlns:a16="http://schemas.microsoft.com/office/drawing/2014/main" id="{D2C6990E-FB3B-BA44-92FD-3B7B4B4D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43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latin typeface="Arial" panose="020B0604020202020204" pitchFamily="34" charset="0"/>
              </a:rPr>
              <a:t>(Học sinh)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69" grpId="0"/>
      <p:bldP spid="91370" grpId="0"/>
      <p:bldP spid="91371" grpId="0"/>
      <p:bldP spid="91372" grpId="0"/>
      <p:bldP spid="91373" grpId="0"/>
      <p:bldP spid="91374" grpId="0"/>
      <p:bldP spid="913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Oval 4">
            <a:extLst>
              <a:ext uri="{FF2B5EF4-FFF2-40B4-BE49-F238E27FC236}">
                <a16:creationId xmlns:a16="http://schemas.microsoft.com/office/drawing/2014/main" id="{9BD0D913-5C19-5D45-AD13-1BD8E9A5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449263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.VnArabia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22672" name="Group 144">
            <a:extLst>
              <a:ext uri="{FF2B5EF4-FFF2-40B4-BE49-F238E27FC236}">
                <a16:creationId xmlns:a16="http://schemas.microsoft.com/office/drawing/2014/main" id="{9E67335A-7E54-B049-BF44-3990B74D72F9}"/>
              </a:ext>
            </a:extLst>
          </p:cNvPr>
          <p:cNvGraphicFramePr>
            <a:graphicFrameLocks noGrp="1"/>
          </p:cNvGraphicFramePr>
          <p:nvPr/>
        </p:nvGraphicFramePr>
        <p:xfrm>
          <a:off x="5829300" y="1649413"/>
          <a:ext cx="2362200" cy="2194560"/>
        </p:xfrm>
        <a:graphic>
          <a:graphicData uri="http://schemas.openxmlformats.org/drawingml/2006/table">
            <a:tbl>
              <a:tblPr/>
              <a:tblGrid>
                <a:gridCol w="21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659" name="Text Box 131">
            <a:extLst>
              <a:ext uri="{FF2B5EF4-FFF2-40B4-BE49-F238E27FC236}">
                <a16:creationId xmlns:a16="http://schemas.microsoft.com/office/drawing/2014/main" id="{629A65F8-019D-1043-BF57-A2BC87032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12925"/>
            <a:ext cx="3048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22660" name="Text Box 132">
            <a:extLst>
              <a:ext uri="{FF2B5EF4-FFF2-40B4-BE49-F238E27FC236}">
                <a16:creationId xmlns:a16="http://schemas.microsoft.com/office/drawing/2014/main" id="{F126C8E3-1C33-7B48-9FE8-835E509EA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736234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Số cây do nhóm CÂY XANH trồng trong vườn trường</a:t>
            </a:r>
          </a:p>
        </p:txBody>
      </p:sp>
      <p:sp>
        <p:nvSpPr>
          <p:cNvPr id="22661" name="Text Box 133">
            <a:extLst>
              <a:ext uri="{FF2B5EF4-FFF2-40B4-BE49-F238E27FC236}">
                <a16:creationId xmlns:a16="http://schemas.microsoft.com/office/drawing/2014/main" id="{EE88983F-9466-5944-9660-62A88E6D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480136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(Số cây)</a:t>
            </a:r>
          </a:p>
        </p:txBody>
      </p:sp>
      <p:sp>
        <p:nvSpPr>
          <p:cNvPr id="22662" name="Text Box 134">
            <a:extLst>
              <a:ext uri="{FF2B5EF4-FFF2-40B4-BE49-F238E27FC236}">
                <a16:creationId xmlns:a16="http://schemas.microsoft.com/office/drawing/2014/main" id="{1D9A5CC6-FE50-5E49-9B1A-66C5B160C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59" y="3985419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(</a:t>
            </a:r>
            <a:r>
              <a:rPr lang="en-US" altLang="en-US" sz="1400" b="1">
                <a:latin typeface="Times New Roman" panose="02020603050405020304" pitchFamily="18" charset="0"/>
              </a:rPr>
              <a:t>Học sinh)</a:t>
            </a:r>
          </a:p>
        </p:txBody>
      </p:sp>
      <p:sp>
        <p:nvSpPr>
          <p:cNvPr id="22663" name="Text Box 135">
            <a:extLst>
              <a:ext uri="{FF2B5EF4-FFF2-40B4-BE49-F238E27FC236}">
                <a16:creationId xmlns:a16="http://schemas.microsoft.com/office/drawing/2014/main" id="{42DCF66F-FC9C-0F43-BCCA-321C622A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9560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Lan</a:t>
            </a: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664" name="Text Box 136">
            <a:extLst>
              <a:ext uri="{FF2B5EF4-FFF2-40B4-BE49-F238E27FC236}">
                <a16:creationId xmlns:a16="http://schemas.microsoft.com/office/drawing/2014/main" id="{0BACE215-879E-764C-92BB-E268F48F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3968750"/>
            <a:ext cx="60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Hòa</a:t>
            </a: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665" name="Text Box 137">
            <a:extLst>
              <a:ext uri="{FF2B5EF4-FFF2-40B4-BE49-F238E27FC236}">
                <a16:creationId xmlns:a16="http://schemas.microsoft.com/office/drawing/2014/main" id="{385F05EF-A7E4-A549-8A71-EC9A31F70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814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Liên</a:t>
            </a: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666" name="Text Box 138">
            <a:extLst>
              <a:ext uri="{FF2B5EF4-FFF2-40B4-BE49-F238E27FC236}">
                <a16:creationId xmlns:a16="http://schemas.microsoft.com/office/drawing/2014/main" id="{B2CB0BAF-0DDE-5148-8790-726FB3E15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75894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Mai</a:t>
            </a:r>
          </a:p>
        </p:txBody>
      </p:sp>
      <p:sp>
        <p:nvSpPr>
          <p:cNvPr id="22667" name="Text Box 139">
            <a:extLst>
              <a:ext uri="{FF2B5EF4-FFF2-40B4-BE49-F238E27FC236}">
                <a16:creationId xmlns:a16="http://schemas.microsoft.com/office/drawing/2014/main" id="{3E1981F8-87FB-0C44-9396-03C84987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3970338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Dũng</a:t>
            </a: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673" name="Text Box 145">
            <a:extLst>
              <a:ext uri="{FF2B5EF4-FFF2-40B4-BE49-F238E27FC236}">
                <a16:creationId xmlns:a16="http://schemas.microsoft.com/office/drawing/2014/main" id="{C297C917-5B6D-9D46-B511-336860915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628650"/>
            <a:ext cx="381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</a:rPr>
              <a:t>Dựa vào biểu đồ hãy trả lời các câu hỏi sau:</a:t>
            </a:r>
          </a:p>
        </p:txBody>
      </p:sp>
      <p:sp>
        <p:nvSpPr>
          <p:cNvPr id="22674" name="Text Box 146">
            <a:extLst>
              <a:ext uri="{FF2B5EF4-FFF2-40B4-BE49-F238E27FC236}">
                <a16:creationId xmlns:a16="http://schemas.microsoft.com/office/drawing/2014/main" id="{FE2BD434-C154-264B-826C-0B64214A6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510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US" altLang="en-US" b="1" dirty="0">
                <a:latin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bao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675" name="Text Box 147">
            <a:extLst>
              <a:ext uri="{FF2B5EF4-FFF2-40B4-BE49-F238E27FC236}">
                <a16:creationId xmlns:a16="http://schemas.microsoft.com/office/drawing/2014/main" id="{E58786D6-FE34-2745-ACD8-15368F7C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20" y="2971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b) Bạn nào trồng được ít cây nhất?</a:t>
            </a:r>
          </a:p>
        </p:txBody>
      </p:sp>
      <p:sp>
        <p:nvSpPr>
          <p:cNvPr id="22676" name="Text Box 148">
            <a:extLst>
              <a:ext uri="{FF2B5EF4-FFF2-40B4-BE49-F238E27FC236}">
                <a16:creationId xmlns:a16="http://schemas.microsoft.com/office/drawing/2014/main" id="{BD189A47-65EC-C348-BBE6-634F8525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71" y="3598604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c)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677" name="Text Box 149">
            <a:extLst>
              <a:ext uri="{FF2B5EF4-FFF2-40B4-BE49-F238E27FC236}">
                <a16:creationId xmlns:a16="http://schemas.microsoft.com/office/drawing/2014/main" id="{8CC723FA-EABF-C244-A2B4-3C7BEB232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4306888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d) </a:t>
            </a:r>
            <a:r>
              <a:rPr lang="en-US" altLang="en-US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Dũng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678" name="Text Box 150">
            <a:extLst>
              <a:ext uri="{FF2B5EF4-FFF2-40B4-BE49-F238E27FC236}">
                <a16:creationId xmlns:a16="http://schemas.microsoft.com/office/drawing/2014/main" id="{C6A00D49-38F4-8943-BCD8-72F5EABC4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68875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e) </a:t>
            </a:r>
            <a:r>
              <a:rPr lang="en-US" altLang="en-US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659" grpId="0"/>
      <p:bldP spid="22660" grpId="0"/>
      <p:bldP spid="22661" grpId="0"/>
      <p:bldP spid="22662" grpId="0"/>
      <p:bldP spid="22663" grpId="0"/>
      <p:bldP spid="22664" grpId="0"/>
      <p:bldP spid="22665" grpId="0"/>
      <p:bldP spid="22666" grpId="0"/>
      <p:bldP spid="22667" grpId="0"/>
      <p:bldP spid="22673" grpId="0"/>
      <p:bldP spid="22674" grpId="0"/>
      <p:bldP spid="22675" grpId="0"/>
      <p:bldP spid="22676" grpId="0"/>
      <p:bldP spid="22677" grpId="0"/>
      <p:bldP spid="226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11A9100E-6930-A84C-B0AC-036D04A0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5175"/>
            <a:ext cx="9620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780AF3A2-6A27-B442-BC17-E1ACFC903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9144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AutoNum type="alphaLcParenR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5 bạn học sinh trồng cây. 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Lan trồng 3 cây.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Hòa trồng 2 cây.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Liên trồng 5 cây.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Mai trồng 8 cây.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Dũng trồng 4 cây.</a:t>
            </a:r>
          </a:p>
          <a:p>
            <a:pPr eaLnBrk="1" hangingPunct="1">
              <a:buClr>
                <a:srgbClr val="FF0000"/>
              </a:buClr>
              <a:buFontTx/>
              <a:buAutoNum type="alphaLcParenR" startAt="2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Hòa trồng ít cây nhất.</a:t>
            </a:r>
          </a:p>
          <a:p>
            <a:pPr eaLnBrk="1" hangingPunct="1">
              <a:buClr>
                <a:srgbClr val="FF0000"/>
              </a:buClr>
              <a:buFontTx/>
              <a:buAutoNum type="alphaLcParenR" startAt="2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Mai trồng nhiều cây nhất.</a:t>
            </a:r>
          </a:p>
          <a:p>
            <a:pPr eaLnBrk="1" hangingPunct="1">
              <a:buClr>
                <a:srgbClr val="FF0000"/>
              </a:buClr>
              <a:buFontTx/>
              <a:buAutoNum type="alphaLcParenR" startAt="2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Mai và Liên trồng nhiều cây hơn bạn Dũng.</a:t>
            </a:r>
          </a:p>
          <a:p>
            <a:pPr eaLnBrk="1" hangingPunct="1">
              <a:buClr>
                <a:srgbClr val="FF0000"/>
              </a:buClr>
              <a:buFontTx/>
              <a:buAutoNum type="alphaLcParenR" startAt="2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Lan,Hòa và Dũng trồng ít cây hơn bạn Liên.</a:t>
            </a:r>
          </a:p>
        </p:txBody>
      </p:sp>
      <p:graphicFrame>
        <p:nvGraphicFramePr>
          <p:cNvPr id="4" name="Group 144">
            <a:extLst>
              <a:ext uri="{FF2B5EF4-FFF2-40B4-BE49-F238E27FC236}">
                <a16:creationId xmlns:a16="http://schemas.microsoft.com/office/drawing/2014/main" id="{2F6227BD-3423-8148-9B61-9F51A920386A}"/>
              </a:ext>
            </a:extLst>
          </p:cNvPr>
          <p:cNvGraphicFramePr>
            <a:graphicFrameLocks noGrp="1"/>
          </p:cNvGraphicFramePr>
          <p:nvPr/>
        </p:nvGraphicFramePr>
        <p:xfrm>
          <a:off x="5829300" y="1649413"/>
          <a:ext cx="2362200" cy="2194560"/>
        </p:xfrm>
        <a:graphic>
          <a:graphicData uri="http://schemas.openxmlformats.org/drawingml/2006/table">
            <a:tbl>
              <a:tblPr/>
              <a:tblGrid>
                <a:gridCol w="21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 Box 131">
            <a:extLst>
              <a:ext uri="{FF2B5EF4-FFF2-40B4-BE49-F238E27FC236}">
                <a16:creationId xmlns:a16="http://schemas.microsoft.com/office/drawing/2014/main" id="{A3FB841F-ED2F-3F48-BB0C-47A79C466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12925"/>
            <a:ext cx="3048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6" name="Text Box 132">
            <a:extLst>
              <a:ext uri="{FF2B5EF4-FFF2-40B4-BE49-F238E27FC236}">
                <a16:creationId xmlns:a16="http://schemas.microsoft.com/office/drawing/2014/main" id="{5E29A0F4-AAEA-1242-A40C-397C8247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736234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Số cây do nhóm CÂY XANH trồng trong vườn trường</a:t>
            </a:r>
          </a:p>
        </p:txBody>
      </p:sp>
      <p:sp>
        <p:nvSpPr>
          <p:cNvPr id="7" name="Text Box 133">
            <a:extLst>
              <a:ext uri="{FF2B5EF4-FFF2-40B4-BE49-F238E27FC236}">
                <a16:creationId xmlns:a16="http://schemas.microsoft.com/office/drawing/2014/main" id="{0B4835FE-4302-C44A-B731-8906E317F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480136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(Số cây)</a:t>
            </a:r>
          </a:p>
        </p:txBody>
      </p:sp>
      <p:sp>
        <p:nvSpPr>
          <p:cNvPr id="8" name="Text Box 134">
            <a:extLst>
              <a:ext uri="{FF2B5EF4-FFF2-40B4-BE49-F238E27FC236}">
                <a16:creationId xmlns:a16="http://schemas.microsoft.com/office/drawing/2014/main" id="{18E64B9A-A8E0-5D4E-9D50-4A64DD908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59" y="3985419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(</a:t>
            </a:r>
            <a:r>
              <a:rPr lang="en-US" altLang="en-US" sz="1400" b="1">
                <a:latin typeface="Times New Roman" panose="02020603050405020304" pitchFamily="18" charset="0"/>
              </a:rPr>
              <a:t>Học sinh)</a:t>
            </a:r>
          </a:p>
        </p:txBody>
      </p:sp>
      <p:sp>
        <p:nvSpPr>
          <p:cNvPr id="9" name="Text Box 135">
            <a:extLst>
              <a:ext uri="{FF2B5EF4-FFF2-40B4-BE49-F238E27FC236}">
                <a16:creationId xmlns:a16="http://schemas.microsoft.com/office/drawing/2014/main" id="{AE1B5615-390B-7F47-B284-E6B989FE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9560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Lan</a:t>
            </a: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Text Box 136">
            <a:extLst>
              <a:ext uri="{FF2B5EF4-FFF2-40B4-BE49-F238E27FC236}">
                <a16:creationId xmlns:a16="http://schemas.microsoft.com/office/drawing/2014/main" id="{F507DD3E-F05C-EE48-9127-18F39982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3968750"/>
            <a:ext cx="60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Hòa</a:t>
            </a: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Text Box 137">
            <a:extLst>
              <a:ext uri="{FF2B5EF4-FFF2-40B4-BE49-F238E27FC236}">
                <a16:creationId xmlns:a16="http://schemas.microsoft.com/office/drawing/2014/main" id="{79DACAC7-A970-7443-A16B-4CF5C77FB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814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Liên</a:t>
            </a: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Text Box 138">
            <a:extLst>
              <a:ext uri="{FF2B5EF4-FFF2-40B4-BE49-F238E27FC236}">
                <a16:creationId xmlns:a16="http://schemas.microsoft.com/office/drawing/2014/main" id="{811149E5-2138-CD41-A000-9914C0E1E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75894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Mai</a:t>
            </a:r>
          </a:p>
        </p:txBody>
      </p:sp>
      <p:sp>
        <p:nvSpPr>
          <p:cNvPr id="13" name="Text Box 139">
            <a:extLst>
              <a:ext uri="{FF2B5EF4-FFF2-40B4-BE49-F238E27FC236}">
                <a16:creationId xmlns:a16="http://schemas.microsoft.com/office/drawing/2014/main" id="{22DE14BB-83F2-1942-8EED-1DC333AB3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3970338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Dũng</a:t>
            </a: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Oval 5">
            <a:extLst>
              <a:ext uri="{FF2B5EF4-FFF2-40B4-BE49-F238E27FC236}">
                <a16:creationId xmlns:a16="http://schemas.microsoft.com/office/drawing/2014/main" id="{8011B58B-9C64-0E4F-BB11-CC957EEA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676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Bài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2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BF1D3419-BDD3-AB47-98D0-1D0BB686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600" b="1">
                <a:latin typeface="Times New Roman" panose="02020603050405020304" pitchFamily="18" charset="0"/>
              </a:rPr>
              <a:t>a) Hãy bổ sung vào các ô còn bỏ trống trong bảng dưới đây: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ED3B07D7-B69A-7C45-BDB4-F2F88D05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>
                <a:solidFill>
                  <a:srgbClr val="0033CC"/>
                </a:solidFill>
                <a:latin typeface="Times New Roman" panose="02020603050405020304" pitchFamily="18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30785" name="Group 65">
            <a:extLst>
              <a:ext uri="{FF2B5EF4-FFF2-40B4-BE49-F238E27FC236}">
                <a16:creationId xmlns:a16="http://schemas.microsoft.com/office/drawing/2014/main" id="{FC9AB6D2-D32D-1D4B-8C89-E77D99D4C6B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590800"/>
          <a:ext cx="8610600" cy="348297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 quả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ghi số học sinh trong khi điều 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học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95" name="Line 75">
            <a:extLst>
              <a:ext uri="{FF2B5EF4-FFF2-40B4-BE49-F238E27FC236}">
                <a16:creationId xmlns:a16="http://schemas.microsoft.com/office/drawing/2014/main" id="{6145952B-0F63-9E4B-AF09-2E21BC51E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796" name="Line 76">
            <a:extLst>
              <a:ext uri="{FF2B5EF4-FFF2-40B4-BE49-F238E27FC236}">
                <a16:creationId xmlns:a16="http://schemas.microsoft.com/office/drawing/2014/main" id="{C7C36355-32FF-894B-86C5-AD9ABDE39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797" name="Line 77">
            <a:extLst>
              <a:ext uri="{FF2B5EF4-FFF2-40B4-BE49-F238E27FC236}">
                <a16:creationId xmlns:a16="http://schemas.microsoft.com/office/drawing/2014/main" id="{19F15001-018E-8C49-80DF-D1AE12E78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798" name="Line 78">
            <a:extLst>
              <a:ext uri="{FF2B5EF4-FFF2-40B4-BE49-F238E27FC236}">
                <a16:creationId xmlns:a16="http://schemas.microsoft.com/office/drawing/2014/main" id="{AC745391-0D41-EF4F-A8EF-77B74A470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799" name="Line 79">
            <a:extLst>
              <a:ext uri="{FF2B5EF4-FFF2-40B4-BE49-F238E27FC236}">
                <a16:creationId xmlns:a16="http://schemas.microsoft.com/office/drawing/2014/main" id="{044ADD0C-EBF7-7842-98B7-1A00518AF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0" name="Line 80">
            <a:extLst>
              <a:ext uri="{FF2B5EF4-FFF2-40B4-BE49-F238E27FC236}">
                <a16:creationId xmlns:a16="http://schemas.microsoft.com/office/drawing/2014/main" id="{D971A279-585C-F147-9DDC-E537A60FE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1" name="Line 81">
            <a:extLst>
              <a:ext uri="{FF2B5EF4-FFF2-40B4-BE49-F238E27FC236}">
                <a16:creationId xmlns:a16="http://schemas.microsoft.com/office/drawing/2014/main" id="{749749C9-E73E-7E49-A497-785D2FB9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2" name="Line 82">
            <a:extLst>
              <a:ext uri="{FF2B5EF4-FFF2-40B4-BE49-F238E27FC236}">
                <a16:creationId xmlns:a16="http://schemas.microsoft.com/office/drawing/2014/main" id="{6B14CAAC-F682-9145-97B2-2203F4469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3" name="Line 83">
            <a:extLst>
              <a:ext uri="{FF2B5EF4-FFF2-40B4-BE49-F238E27FC236}">
                <a16:creationId xmlns:a16="http://schemas.microsoft.com/office/drawing/2014/main" id="{86184AB4-7235-AF42-8915-EB1D0190F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19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4" name="Line 84">
            <a:extLst>
              <a:ext uri="{FF2B5EF4-FFF2-40B4-BE49-F238E27FC236}">
                <a16:creationId xmlns:a16="http://schemas.microsoft.com/office/drawing/2014/main" id="{312F077E-714C-4845-AE5A-6132B2498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419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5" name="Line 85">
            <a:extLst>
              <a:ext uri="{FF2B5EF4-FFF2-40B4-BE49-F238E27FC236}">
                <a16:creationId xmlns:a16="http://schemas.microsoft.com/office/drawing/2014/main" id="{9EA7C360-33BA-6641-A2C2-F839F2670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419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6" name="Line 86">
            <a:extLst>
              <a:ext uri="{FF2B5EF4-FFF2-40B4-BE49-F238E27FC236}">
                <a16:creationId xmlns:a16="http://schemas.microsoft.com/office/drawing/2014/main" id="{35C03861-A30E-CA41-A38B-DA88F6424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7" name="Line 87">
            <a:extLst>
              <a:ext uri="{FF2B5EF4-FFF2-40B4-BE49-F238E27FC236}">
                <a16:creationId xmlns:a16="http://schemas.microsoft.com/office/drawing/2014/main" id="{B4EB8B80-A8B6-FB4F-815F-1E926741C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8" name="Line 88">
            <a:extLst>
              <a:ext uri="{FF2B5EF4-FFF2-40B4-BE49-F238E27FC236}">
                <a16:creationId xmlns:a16="http://schemas.microsoft.com/office/drawing/2014/main" id="{6AFF04A3-D34A-C34E-8844-D22526AFD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09" name="Line 89">
            <a:extLst>
              <a:ext uri="{FF2B5EF4-FFF2-40B4-BE49-F238E27FC236}">
                <a16:creationId xmlns:a16="http://schemas.microsoft.com/office/drawing/2014/main" id="{77F5E77E-4545-F04D-B125-7F715C347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0" name="Line 90">
            <a:extLst>
              <a:ext uri="{FF2B5EF4-FFF2-40B4-BE49-F238E27FC236}">
                <a16:creationId xmlns:a16="http://schemas.microsoft.com/office/drawing/2014/main" id="{B4895A3E-16C1-7A47-9A5A-2FDA58D26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1" name="Line 91">
            <a:extLst>
              <a:ext uri="{FF2B5EF4-FFF2-40B4-BE49-F238E27FC236}">
                <a16:creationId xmlns:a16="http://schemas.microsoft.com/office/drawing/2014/main" id="{38242AE9-0A11-4B4B-BA59-5587CC0D3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2" name="Line 92">
            <a:extLst>
              <a:ext uri="{FF2B5EF4-FFF2-40B4-BE49-F238E27FC236}">
                <a16:creationId xmlns:a16="http://schemas.microsoft.com/office/drawing/2014/main" id="{6403188A-47B8-874D-AFFE-BECEF28FA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3" name="Line 93">
            <a:extLst>
              <a:ext uri="{FF2B5EF4-FFF2-40B4-BE49-F238E27FC236}">
                <a16:creationId xmlns:a16="http://schemas.microsoft.com/office/drawing/2014/main" id="{ECA91E54-C937-6A44-B555-D0943E4A5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4" name="Line 94">
            <a:extLst>
              <a:ext uri="{FF2B5EF4-FFF2-40B4-BE49-F238E27FC236}">
                <a16:creationId xmlns:a16="http://schemas.microsoft.com/office/drawing/2014/main" id="{ED20525F-0845-0844-9342-D5F95509F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5" name="Line 95">
            <a:extLst>
              <a:ext uri="{FF2B5EF4-FFF2-40B4-BE49-F238E27FC236}">
                <a16:creationId xmlns:a16="http://schemas.microsoft.com/office/drawing/2014/main" id="{98F5519D-5DFB-E348-A44B-9AE7B2428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6" name="Line 96">
            <a:extLst>
              <a:ext uri="{FF2B5EF4-FFF2-40B4-BE49-F238E27FC236}">
                <a16:creationId xmlns:a16="http://schemas.microsoft.com/office/drawing/2014/main" id="{BE8F337F-ABBF-7C4D-B29D-B3C50F8A3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7" name="Line 97">
            <a:extLst>
              <a:ext uri="{FF2B5EF4-FFF2-40B4-BE49-F238E27FC236}">
                <a16:creationId xmlns:a16="http://schemas.microsoft.com/office/drawing/2014/main" id="{F94FEF62-FC5E-EE44-9EEB-D788BE08F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8" name="Line 98">
            <a:extLst>
              <a:ext uri="{FF2B5EF4-FFF2-40B4-BE49-F238E27FC236}">
                <a16:creationId xmlns:a16="http://schemas.microsoft.com/office/drawing/2014/main" id="{438A171C-DFBB-CC4A-9D1F-BFD8D8090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029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19" name="Line 99">
            <a:extLst>
              <a:ext uri="{FF2B5EF4-FFF2-40B4-BE49-F238E27FC236}">
                <a16:creationId xmlns:a16="http://schemas.microsoft.com/office/drawing/2014/main" id="{DEB548E0-F438-F544-A91B-18B85BD28D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8862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20" name="Line 100">
            <a:extLst>
              <a:ext uri="{FF2B5EF4-FFF2-40B4-BE49-F238E27FC236}">
                <a16:creationId xmlns:a16="http://schemas.microsoft.com/office/drawing/2014/main" id="{27B08CA6-5670-1C4B-9BF7-A7C0F6402C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50292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21" name="Line 101">
            <a:extLst>
              <a:ext uri="{FF2B5EF4-FFF2-40B4-BE49-F238E27FC236}">
                <a16:creationId xmlns:a16="http://schemas.microsoft.com/office/drawing/2014/main" id="{6D5A12B2-E0EE-A640-81B9-664AE065D5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0292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822" name="Line 102">
            <a:extLst>
              <a:ext uri="{FF2B5EF4-FFF2-40B4-BE49-F238E27FC236}">
                <a16:creationId xmlns:a16="http://schemas.microsoft.com/office/drawing/2014/main" id="{82F0EE3D-6851-CF42-BC69-B89ABA9BF3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0292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 autoUpdateAnimBg="0"/>
      <p:bldP spid="30726" grpId="0" autoUpdateAnimBg="0"/>
      <p:bldP spid="307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>
            <a:extLst>
              <a:ext uri="{FF2B5EF4-FFF2-40B4-BE49-F238E27FC236}">
                <a16:creationId xmlns:a16="http://schemas.microsoft.com/office/drawing/2014/main" id="{CED56D37-51E7-974E-80D6-50DAE3D60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2a: 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Hãy bổ sung vào các ô còn bỏ trống trong bảng dưới đây:</a:t>
            </a:r>
          </a:p>
          <a:p>
            <a:pPr algn="ctr" eaLnBrk="1" hangingPunct="1"/>
            <a:r>
              <a:rPr lang="en-US" altLang="vi-VN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93225" name="Group 41">
            <a:extLst>
              <a:ext uri="{FF2B5EF4-FFF2-40B4-BE49-F238E27FC236}">
                <a16:creationId xmlns:a16="http://schemas.microsoft.com/office/drawing/2014/main" id="{6426D73D-2CBF-CB4F-B754-3C6F50179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28164"/>
              </p:ext>
            </p:extLst>
          </p:nvPr>
        </p:nvGraphicFramePr>
        <p:xfrm>
          <a:off x="304800" y="1905000"/>
          <a:ext cx="8610600" cy="4330701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Loại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quả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Cách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ghi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học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sinh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trong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khi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điều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học sinh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Táo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Nhãn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Chuối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Xoài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296" name="Group 112">
            <a:extLst>
              <a:ext uri="{FF2B5EF4-FFF2-40B4-BE49-F238E27FC236}">
                <a16:creationId xmlns:a16="http://schemas.microsoft.com/office/drawing/2014/main" id="{D4C908DD-391D-3B48-BF5E-65C3320E113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895600"/>
            <a:ext cx="457200" cy="533400"/>
            <a:chOff x="1488" y="1824"/>
            <a:chExt cx="288" cy="336"/>
          </a:xfrm>
        </p:grpSpPr>
        <p:sp>
          <p:nvSpPr>
            <p:cNvPr id="9285" name="Line 67">
              <a:extLst>
                <a:ext uri="{FF2B5EF4-FFF2-40B4-BE49-F238E27FC236}">
                  <a16:creationId xmlns:a16="http://schemas.microsoft.com/office/drawing/2014/main" id="{8E6CF610-4B3D-7942-AC88-A444333E7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2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86" name="Line 68">
              <a:extLst>
                <a:ext uri="{FF2B5EF4-FFF2-40B4-BE49-F238E27FC236}">
                  <a16:creationId xmlns:a16="http://schemas.microsoft.com/office/drawing/2014/main" id="{02E84569-7511-F34B-8190-A95F1C8C8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87" name="Line 69">
              <a:extLst>
                <a:ext uri="{FF2B5EF4-FFF2-40B4-BE49-F238E27FC236}">
                  <a16:creationId xmlns:a16="http://schemas.microsoft.com/office/drawing/2014/main" id="{1F372A4F-EF17-084B-8E09-9E6B0A6EE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88" name="Line 70">
              <a:extLst>
                <a:ext uri="{FF2B5EF4-FFF2-40B4-BE49-F238E27FC236}">
                  <a16:creationId xmlns:a16="http://schemas.microsoft.com/office/drawing/2014/main" id="{63BC84E3-2BC1-8F4D-B84A-3E39DAA9D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2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89" name="Line 71">
              <a:extLst>
                <a:ext uri="{FF2B5EF4-FFF2-40B4-BE49-F238E27FC236}">
                  <a16:creationId xmlns:a16="http://schemas.microsoft.com/office/drawing/2014/main" id="{E1C7F129-164F-1D43-9952-460D86B20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1824"/>
              <a:ext cx="288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93297" name="Group 113">
            <a:extLst>
              <a:ext uri="{FF2B5EF4-FFF2-40B4-BE49-F238E27FC236}">
                <a16:creationId xmlns:a16="http://schemas.microsoft.com/office/drawing/2014/main" id="{AC30F4B4-A21C-944F-97F1-1DF45B50094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638800"/>
            <a:ext cx="1066800" cy="533400"/>
            <a:chOff x="1488" y="3552"/>
            <a:chExt cx="672" cy="336"/>
          </a:xfrm>
        </p:grpSpPr>
        <p:sp>
          <p:nvSpPr>
            <p:cNvPr id="9279" name="Line 72">
              <a:extLst>
                <a:ext uri="{FF2B5EF4-FFF2-40B4-BE49-F238E27FC236}">
                  <a16:creationId xmlns:a16="http://schemas.microsoft.com/office/drawing/2014/main" id="{0032F76A-C083-3B4E-936C-E20C91300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55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80" name="Line 73">
              <a:extLst>
                <a:ext uri="{FF2B5EF4-FFF2-40B4-BE49-F238E27FC236}">
                  <a16:creationId xmlns:a16="http://schemas.microsoft.com/office/drawing/2014/main" id="{D6577A6F-22EC-E248-9107-A90C0A030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55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81" name="Line 74">
              <a:extLst>
                <a:ext uri="{FF2B5EF4-FFF2-40B4-BE49-F238E27FC236}">
                  <a16:creationId xmlns:a16="http://schemas.microsoft.com/office/drawing/2014/main" id="{2FC160EA-B17B-B843-A6C9-3ACC9A053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55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82" name="Line 75">
              <a:extLst>
                <a:ext uri="{FF2B5EF4-FFF2-40B4-BE49-F238E27FC236}">
                  <a16:creationId xmlns:a16="http://schemas.microsoft.com/office/drawing/2014/main" id="{F3FFBD7C-48EF-0549-9C3C-89212DD59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55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83" name="Line 76">
              <a:extLst>
                <a:ext uri="{FF2B5EF4-FFF2-40B4-BE49-F238E27FC236}">
                  <a16:creationId xmlns:a16="http://schemas.microsoft.com/office/drawing/2014/main" id="{42B200FF-5BEC-5949-AD16-DA1FEEA9AC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552"/>
              <a:ext cx="288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84" name="Line 77">
              <a:extLst>
                <a:ext uri="{FF2B5EF4-FFF2-40B4-BE49-F238E27FC236}">
                  <a16:creationId xmlns:a16="http://schemas.microsoft.com/office/drawing/2014/main" id="{10087B09-0355-9F4A-A488-FA32707DD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55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93295" name="Group 111">
            <a:extLst>
              <a:ext uri="{FF2B5EF4-FFF2-40B4-BE49-F238E27FC236}">
                <a16:creationId xmlns:a16="http://schemas.microsoft.com/office/drawing/2014/main" id="{2403191E-C8FF-3D42-B200-37EA4CB9AC8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581400"/>
            <a:ext cx="2971800" cy="1905000"/>
            <a:chOff x="1488" y="2256"/>
            <a:chExt cx="1872" cy="1200"/>
          </a:xfrm>
        </p:grpSpPr>
        <p:sp>
          <p:nvSpPr>
            <p:cNvPr id="9252" name="Line 42">
              <a:extLst>
                <a:ext uri="{FF2B5EF4-FFF2-40B4-BE49-F238E27FC236}">
                  <a16:creationId xmlns:a16="http://schemas.microsoft.com/office/drawing/2014/main" id="{40C5652E-A579-874D-A2E3-65F8C19C0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5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53" name="Line 43">
              <a:extLst>
                <a:ext uri="{FF2B5EF4-FFF2-40B4-BE49-F238E27FC236}">
                  <a16:creationId xmlns:a16="http://schemas.microsoft.com/office/drawing/2014/main" id="{7E92F3D0-7078-9B4F-9F22-5B8470149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25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54" name="Line 44">
              <a:extLst>
                <a:ext uri="{FF2B5EF4-FFF2-40B4-BE49-F238E27FC236}">
                  <a16:creationId xmlns:a16="http://schemas.microsoft.com/office/drawing/2014/main" id="{41416F95-F1BC-4947-8FC1-00D824347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25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55" name="Line 45">
              <a:extLst>
                <a:ext uri="{FF2B5EF4-FFF2-40B4-BE49-F238E27FC236}">
                  <a16:creationId xmlns:a16="http://schemas.microsoft.com/office/drawing/2014/main" id="{F0D86ADF-7293-7248-BA36-6993D484A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5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56" name="Line 46">
              <a:extLst>
                <a:ext uri="{FF2B5EF4-FFF2-40B4-BE49-F238E27FC236}">
                  <a16:creationId xmlns:a16="http://schemas.microsoft.com/office/drawing/2014/main" id="{A7B74E5D-CE60-4D4C-A52E-C7F216ECC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25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57" name="Line 47">
              <a:extLst>
                <a:ext uri="{FF2B5EF4-FFF2-40B4-BE49-F238E27FC236}">
                  <a16:creationId xmlns:a16="http://schemas.microsoft.com/office/drawing/2014/main" id="{7D3A1DBE-139B-9F4C-91E4-AE3EA4C0C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25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58" name="Line 48">
              <a:extLst>
                <a:ext uri="{FF2B5EF4-FFF2-40B4-BE49-F238E27FC236}">
                  <a16:creationId xmlns:a16="http://schemas.microsoft.com/office/drawing/2014/main" id="{6384490C-4B68-3746-813C-617F13115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59" name="Line 49">
              <a:extLst>
                <a:ext uri="{FF2B5EF4-FFF2-40B4-BE49-F238E27FC236}">
                  <a16:creationId xmlns:a16="http://schemas.microsoft.com/office/drawing/2014/main" id="{B3C123BD-6A10-AB4B-B254-1EEBF0803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0" name="Line 50">
              <a:extLst>
                <a:ext uri="{FF2B5EF4-FFF2-40B4-BE49-F238E27FC236}">
                  <a16:creationId xmlns:a16="http://schemas.microsoft.com/office/drawing/2014/main" id="{7E4A6461-BEF9-FC45-ACC6-E60D446F7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1" name="Line 51">
              <a:extLst>
                <a:ext uri="{FF2B5EF4-FFF2-40B4-BE49-F238E27FC236}">
                  <a16:creationId xmlns:a16="http://schemas.microsoft.com/office/drawing/2014/main" id="{2353E613-63B4-6040-818E-7205800F4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2256"/>
              <a:ext cx="28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2" name="Line 52">
              <a:extLst>
                <a:ext uri="{FF2B5EF4-FFF2-40B4-BE49-F238E27FC236}">
                  <a16:creationId xmlns:a16="http://schemas.microsoft.com/office/drawing/2014/main" id="{99CA92AB-D866-FA44-9002-119D04A72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3" name="Line 53">
              <a:extLst>
                <a:ext uri="{FF2B5EF4-FFF2-40B4-BE49-F238E27FC236}">
                  <a16:creationId xmlns:a16="http://schemas.microsoft.com/office/drawing/2014/main" id="{41C72817-A913-9045-B328-BBB6D5C68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4" name="Line 54">
              <a:extLst>
                <a:ext uri="{FF2B5EF4-FFF2-40B4-BE49-F238E27FC236}">
                  <a16:creationId xmlns:a16="http://schemas.microsoft.com/office/drawing/2014/main" id="{46CD1E07-3F37-B24E-81CB-EFB3FEA9E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5" name="Line 55">
              <a:extLst>
                <a:ext uri="{FF2B5EF4-FFF2-40B4-BE49-F238E27FC236}">
                  <a16:creationId xmlns:a16="http://schemas.microsoft.com/office/drawing/2014/main" id="{951F543E-1E1C-5548-8490-87A7EFF7E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6" name="Line 56">
              <a:extLst>
                <a:ext uri="{FF2B5EF4-FFF2-40B4-BE49-F238E27FC236}">
                  <a16:creationId xmlns:a16="http://schemas.microsoft.com/office/drawing/2014/main" id="{DDCC2FC5-7FB5-534E-B112-7482ECDF6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120"/>
              <a:ext cx="28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7" name="Line 57">
              <a:extLst>
                <a:ext uri="{FF2B5EF4-FFF2-40B4-BE49-F238E27FC236}">
                  <a16:creationId xmlns:a16="http://schemas.microsoft.com/office/drawing/2014/main" id="{205EECF1-18F3-634E-A555-D6CD4EB47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8" name="Line 58">
              <a:extLst>
                <a:ext uri="{FF2B5EF4-FFF2-40B4-BE49-F238E27FC236}">
                  <a16:creationId xmlns:a16="http://schemas.microsoft.com/office/drawing/2014/main" id="{BC98AE52-E6BC-384A-8FD8-FF0E10389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69" name="Line 59">
              <a:extLst>
                <a:ext uri="{FF2B5EF4-FFF2-40B4-BE49-F238E27FC236}">
                  <a16:creationId xmlns:a16="http://schemas.microsoft.com/office/drawing/2014/main" id="{00D8C8E7-8821-F641-AFF5-B7751A850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70" name="Line 60">
              <a:extLst>
                <a:ext uri="{FF2B5EF4-FFF2-40B4-BE49-F238E27FC236}">
                  <a16:creationId xmlns:a16="http://schemas.microsoft.com/office/drawing/2014/main" id="{B4ECA69D-1C64-FB49-B445-373E3D96D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71" name="Line 61">
              <a:extLst>
                <a:ext uri="{FF2B5EF4-FFF2-40B4-BE49-F238E27FC236}">
                  <a16:creationId xmlns:a16="http://schemas.microsoft.com/office/drawing/2014/main" id="{F419A6ED-C984-6148-8326-992B747A6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3120"/>
              <a:ext cx="28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72" name="Line 62">
              <a:extLst>
                <a:ext uri="{FF2B5EF4-FFF2-40B4-BE49-F238E27FC236}">
                  <a16:creationId xmlns:a16="http://schemas.microsoft.com/office/drawing/2014/main" id="{BFB3FD32-1C8D-5B4C-8273-451A63F77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73" name="Line 63">
              <a:extLst>
                <a:ext uri="{FF2B5EF4-FFF2-40B4-BE49-F238E27FC236}">
                  <a16:creationId xmlns:a16="http://schemas.microsoft.com/office/drawing/2014/main" id="{ED11B4DE-AA9B-2D45-8A0A-BBE456E07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74" name="Line 64">
              <a:extLst>
                <a:ext uri="{FF2B5EF4-FFF2-40B4-BE49-F238E27FC236}">
                  <a16:creationId xmlns:a16="http://schemas.microsoft.com/office/drawing/2014/main" id="{84C20D65-A857-1041-99FF-748B085CD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75" name="Line 65">
              <a:extLst>
                <a:ext uri="{FF2B5EF4-FFF2-40B4-BE49-F238E27FC236}">
                  <a16:creationId xmlns:a16="http://schemas.microsoft.com/office/drawing/2014/main" id="{3588C3D7-DDDE-F646-AB91-0101F1A7C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76" name="Line 66">
              <a:extLst>
                <a:ext uri="{FF2B5EF4-FFF2-40B4-BE49-F238E27FC236}">
                  <a16:creationId xmlns:a16="http://schemas.microsoft.com/office/drawing/2014/main" id="{765BFA7C-55C3-014B-A027-2601B64D5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3120"/>
              <a:ext cx="28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77" name="Line 108">
              <a:extLst>
                <a:ext uri="{FF2B5EF4-FFF2-40B4-BE49-F238E27FC236}">
                  <a16:creationId xmlns:a16="http://schemas.microsoft.com/office/drawing/2014/main" id="{69774E0B-3BC8-5C4C-AFE9-DD8DD20DA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78" name="Line 109">
              <a:extLst>
                <a:ext uri="{FF2B5EF4-FFF2-40B4-BE49-F238E27FC236}">
                  <a16:creationId xmlns:a16="http://schemas.microsoft.com/office/drawing/2014/main" id="{FB5A74CD-55EF-A340-A160-E7E467E61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25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917FE0B-6147-7242-866C-CBB677F85025}"/>
              </a:ext>
            </a:extLst>
          </p:cNvPr>
          <p:cNvSpPr/>
          <p:nvPr/>
        </p:nvSpPr>
        <p:spPr>
          <a:xfrm>
            <a:off x="7467524" y="49530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OOKANI2">
            <a:extLst>
              <a:ext uri="{FF2B5EF4-FFF2-40B4-BE49-F238E27FC236}">
                <a16:creationId xmlns:a16="http://schemas.microsoft.com/office/drawing/2014/main" id="{C5F80EC5-210B-D142-9883-D99ED727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4">
            <a:extLst>
              <a:ext uri="{FF2B5EF4-FFF2-40B4-BE49-F238E27FC236}">
                <a16:creationId xmlns:a16="http://schemas.microsoft.com/office/drawing/2014/main" id="{0FA31CF8-9948-1B42-A80B-556172AB6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57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84" name="Text Box 1056">
            <a:extLst>
              <a:ext uri="{FF2B5EF4-FFF2-40B4-BE49-F238E27FC236}">
                <a16:creationId xmlns:a16="http://schemas.microsoft.com/office/drawing/2014/main" id="{FF6F47A0-0329-5F4A-93F4-8B4FDD01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28725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(GT)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Dựa vào bảng trên hãy vẽ tiếp các cột còn thiếu trong biểu đồ dưới đây:</a:t>
            </a:r>
          </a:p>
        </p:txBody>
      </p:sp>
      <p:sp>
        <p:nvSpPr>
          <p:cNvPr id="23585" name="Oval 1057">
            <a:extLst>
              <a:ext uri="{FF2B5EF4-FFF2-40B4-BE49-F238E27FC236}">
                <a16:creationId xmlns:a16="http://schemas.microsoft.com/office/drawing/2014/main" id="{28D010CD-8243-3F4B-AA22-C38D151A7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19200"/>
            <a:ext cx="449263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.VnArabia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586" name="Text Box 1058">
            <a:extLst>
              <a:ext uri="{FF2B5EF4-FFF2-40B4-BE49-F238E27FC236}">
                <a16:creationId xmlns:a16="http://schemas.microsoft.com/office/drawing/2014/main" id="{5D9CD001-94F7-824F-96C6-3E280183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097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</a:rPr>
              <a:t>Kết quả điều tra về ý thích ăn các loại quả của học sinh lớp 5A</a:t>
            </a:r>
          </a:p>
        </p:txBody>
      </p:sp>
      <p:grpSp>
        <p:nvGrpSpPr>
          <p:cNvPr id="10247" name="Group 1080">
            <a:extLst>
              <a:ext uri="{FF2B5EF4-FFF2-40B4-BE49-F238E27FC236}">
                <a16:creationId xmlns:a16="http://schemas.microsoft.com/office/drawing/2014/main" id="{28EDA80B-457A-5140-8224-E1960CC12B1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514600"/>
            <a:ext cx="7924800" cy="4283075"/>
            <a:chOff x="432" y="1584"/>
            <a:chExt cx="4896" cy="2698"/>
          </a:xfrm>
        </p:grpSpPr>
        <p:sp>
          <p:nvSpPr>
            <p:cNvPr id="10260" name="Text Box 1059">
              <a:extLst>
                <a:ext uri="{FF2B5EF4-FFF2-40B4-BE49-F238E27FC236}">
                  <a16:creationId xmlns:a16="http://schemas.microsoft.com/office/drawing/2014/main" id="{576C993B-617E-9D4F-A415-CFEBE0851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584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(Số học sinh)</a:t>
              </a:r>
            </a:p>
          </p:txBody>
        </p:sp>
        <p:sp>
          <p:nvSpPr>
            <p:cNvPr id="10261" name="Text Box 1060">
              <a:extLst>
                <a:ext uri="{FF2B5EF4-FFF2-40B4-BE49-F238E27FC236}">
                  <a16:creationId xmlns:a16="http://schemas.microsoft.com/office/drawing/2014/main" id="{60603F4D-DBA4-A24C-829D-8C3A2AC5C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936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(Loại quả)</a:t>
              </a:r>
            </a:p>
          </p:txBody>
        </p:sp>
        <p:grpSp>
          <p:nvGrpSpPr>
            <p:cNvPr id="10262" name="Group 1079">
              <a:extLst>
                <a:ext uri="{FF2B5EF4-FFF2-40B4-BE49-F238E27FC236}">
                  <a16:creationId xmlns:a16="http://schemas.microsoft.com/office/drawing/2014/main" id="{DCBEC378-9342-DD43-8267-D6B52DB06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776"/>
              <a:ext cx="3168" cy="2506"/>
              <a:chOff x="1392" y="1776"/>
              <a:chExt cx="3168" cy="2506"/>
            </a:xfrm>
          </p:grpSpPr>
          <p:grpSp>
            <p:nvGrpSpPr>
              <p:cNvPr id="10263" name="Group 1054">
                <a:extLst>
                  <a:ext uri="{FF2B5EF4-FFF2-40B4-BE49-F238E27FC236}">
                    <a16:creationId xmlns:a16="http://schemas.microsoft.com/office/drawing/2014/main" id="{4FE813CD-6B85-354F-B533-87B00EAF2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776"/>
                <a:ext cx="3168" cy="2256"/>
                <a:chOff x="1344" y="1104"/>
                <a:chExt cx="3168" cy="2256"/>
              </a:xfrm>
            </p:grpSpPr>
            <p:grpSp>
              <p:nvGrpSpPr>
                <p:cNvPr id="10269" name="Group 399">
                  <a:extLst>
                    <a:ext uri="{FF2B5EF4-FFF2-40B4-BE49-F238E27FC236}">
                      <a16:creationId xmlns:a16="http://schemas.microsoft.com/office/drawing/2014/main" id="{4695F7A5-31DF-2149-B554-A9427AA414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1104"/>
                  <a:ext cx="3168" cy="251"/>
                  <a:chOff x="672" y="1152"/>
                  <a:chExt cx="3168" cy="240"/>
                </a:xfrm>
              </p:grpSpPr>
              <p:grpSp>
                <p:nvGrpSpPr>
                  <p:cNvPr id="10918" name="Group 325">
                    <a:extLst>
                      <a:ext uri="{FF2B5EF4-FFF2-40B4-BE49-F238E27FC236}">
                        <a16:creationId xmlns:a16="http://schemas.microsoft.com/office/drawing/2014/main" id="{5373847F-52F9-274F-9AA8-EC7136AAE2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92" name="Rectangle 318">
                      <a:extLst>
                        <a:ext uri="{FF2B5EF4-FFF2-40B4-BE49-F238E27FC236}">
                          <a16:creationId xmlns:a16="http://schemas.microsoft.com/office/drawing/2014/main" id="{786D7D25-6DEA-044B-9C83-39A9BE498A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93" name="Line 320">
                      <a:extLst>
                        <a:ext uri="{FF2B5EF4-FFF2-40B4-BE49-F238E27FC236}">
                          <a16:creationId xmlns:a16="http://schemas.microsoft.com/office/drawing/2014/main" id="{FCA40CF0-B495-D94D-AAF2-551A0071EB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94" name="Line 321">
                      <a:extLst>
                        <a:ext uri="{FF2B5EF4-FFF2-40B4-BE49-F238E27FC236}">
                          <a16:creationId xmlns:a16="http://schemas.microsoft.com/office/drawing/2014/main" id="{9B2829A4-E3B0-BE45-9DAB-918AA17114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95" name="Line 322">
                      <a:extLst>
                        <a:ext uri="{FF2B5EF4-FFF2-40B4-BE49-F238E27FC236}">
                          <a16:creationId xmlns:a16="http://schemas.microsoft.com/office/drawing/2014/main" id="{E9FF3A60-4FB5-C94A-9075-FA4C045393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96" name="Line 323">
                      <a:extLst>
                        <a:ext uri="{FF2B5EF4-FFF2-40B4-BE49-F238E27FC236}">
                          <a16:creationId xmlns:a16="http://schemas.microsoft.com/office/drawing/2014/main" id="{A04AF7F1-D23F-344A-A854-4D81DE9133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97" name="Line 324">
                      <a:extLst>
                        <a:ext uri="{FF2B5EF4-FFF2-40B4-BE49-F238E27FC236}">
                          <a16:creationId xmlns:a16="http://schemas.microsoft.com/office/drawing/2014/main" id="{91CF2E6D-4B5B-AC4A-80E8-AED593ADE0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19" name="Group 326">
                    <a:extLst>
                      <a:ext uri="{FF2B5EF4-FFF2-40B4-BE49-F238E27FC236}">
                        <a16:creationId xmlns:a16="http://schemas.microsoft.com/office/drawing/2014/main" id="{AE59D52F-D3A5-DF4A-B7AF-3DD501F508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86" name="Rectangle 327">
                      <a:extLst>
                        <a:ext uri="{FF2B5EF4-FFF2-40B4-BE49-F238E27FC236}">
                          <a16:creationId xmlns:a16="http://schemas.microsoft.com/office/drawing/2014/main" id="{EC0270FE-3796-C542-A4C4-74810D49D8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87" name="Line 328">
                      <a:extLst>
                        <a:ext uri="{FF2B5EF4-FFF2-40B4-BE49-F238E27FC236}">
                          <a16:creationId xmlns:a16="http://schemas.microsoft.com/office/drawing/2014/main" id="{7BDE8AED-0CEE-1047-9CAD-ACDFF6483C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88" name="Line 329">
                      <a:extLst>
                        <a:ext uri="{FF2B5EF4-FFF2-40B4-BE49-F238E27FC236}">
                          <a16:creationId xmlns:a16="http://schemas.microsoft.com/office/drawing/2014/main" id="{FC0FC02C-17F2-F946-94A3-A414C18C6D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89" name="Line 330">
                      <a:extLst>
                        <a:ext uri="{FF2B5EF4-FFF2-40B4-BE49-F238E27FC236}">
                          <a16:creationId xmlns:a16="http://schemas.microsoft.com/office/drawing/2014/main" id="{E06F43F2-E919-6B49-9EA4-8CDE75624D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90" name="Line 331">
                      <a:extLst>
                        <a:ext uri="{FF2B5EF4-FFF2-40B4-BE49-F238E27FC236}">
                          <a16:creationId xmlns:a16="http://schemas.microsoft.com/office/drawing/2014/main" id="{B2939D52-EB24-CE47-8588-18FE57C348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91" name="Line 332">
                      <a:extLst>
                        <a:ext uri="{FF2B5EF4-FFF2-40B4-BE49-F238E27FC236}">
                          <a16:creationId xmlns:a16="http://schemas.microsoft.com/office/drawing/2014/main" id="{B19625C8-4F48-5849-82AD-CD9F8978A3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20" name="Group 333">
                    <a:extLst>
                      <a:ext uri="{FF2B5EF4-FFF2-40B4-BE49-F238E27FC236}">
                        <a16:creationId xmlns:a16="http://schemas.microsoft.com/office/drawing/2014/main" id="{A6E7A02F-7DCD-3749-A617-8F9194E041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80" name="Rectangle 334">
                      <a:extLst>
                        <a:ext uri="{FF2B5EF4-FFF2-40B4-BE49-F238E27FC236}">
                          <a16:creationId xmlns:a16="http://schemas.microsoft.com/office/drawing/2014/main" id="{C22C1EA3-FBE1-A143-AA24-1D3422F87A8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81" name="Line 335">
                      <a:extLst>
                        <a:ext uri="{FF2B5EF4-FFF2-40B4-BE49-F238E27FC236}">
                          <a16:creationId xmlns:a16="http://schemas.microsoft.com/office/drawing/2014/main" id="{30497FA1-EFAF-A844-B8A9-3F9EB578E7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82" name="Line 336">
                      <a:extLst>
                        <a:ext uri="{FF2B5EF4-FFF2-40B4-BE49-F238E27FC236}">
                          <a16:creationId xmlns:a16="http://schemas.microsoft.com/office/drawing/2014/main" id="{8D80FA79-7CCB-0A4C-AD90-B2B723743B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83" name="Line 337">
                      <a:extLst>
                        <a:ext uri="{FF2B5EF4-FFF2-40B4-BE49-F238E27FC236}">
                          <a16:creationId xmlns:a16="http://schemas.microsoft.com/office/drawing/2014/main" id="{179428AF-3E47-D647-B219-3298990989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84" name="Line 338">
                      <a:extLst>
                        <a:ext uri="{FF2B5EF4-FFF2-40B4-BE49-F238E27FC236}">
                          <a16:creationId xmlns:a16="http://schemas.microsoft.com/office/drawing/2014/main" id="{282703D4-6D34-C145-8007-ED2EF785CF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85" name="Line 339">
                      <a:extLst>
                        <a:ext uri="{FF2B5EF4-FFF2-40B4-BE49-F238E27FC236}">
                          <a16:creationId xmlns:a16="http://schemas.microsoft.com/office/drawing/2014/main" id="{125A151E-049E-B541-86D5-C1F6DA397F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21" name="Group 340">
                    <a:extLst>
                      <a:ext uri="{FF2B5EF4-FFF2-40B4-BE49-F238E27FC236}">
                        <a16:creationId xmlns:a16="http://schemas.microsoft.com/office/drawing/2014/main" id="{88A5CD5C-ADD8-B54C-9061-63467B50CE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74" name="Rectangle 341">
                      <a:extLst>
                        <a:ext uri="{FF2B5EF4-FFF2-40B4-BE49-F238E27FC236}">
                          <a16:creationId xmlns:a16="http://schemas.microsoft.com/office/drawing/2014/main" id="{8D476213-27F3-D043-8785-0FBD1BD1D6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75" name="Line 342">
                      <a:extLst>
                        <a:ext uri="{FF2B5EF4-FFF2-40B4-BE49-F238E27FC236}">
                          <a16:creationId xmlns:a16="http://schemas.microsoft.com/office/drawing/2014/main" id="{5A176328-98F7-3348-9B26-3645DFE056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76" name="Line 343">
                      <a:extLst>
                        <a:ext uri="{FF2B5EF4-FFF2-40B4-BE49-F238E27FC236}">
                          <a16:creationId xmlns:a16="http://schemas.microsoft.com/office/drawing/2014/main" id="{83B6F521-A720-3544-B717-4551954EBB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77" name="Line 344">
                      <a:extLst>
                        <a:ext uri="{FF2B5EF4-FFF2-40B4-BE49-F238E27FC236}">
                          <a16:creationId xmlns:a16="http://schemas.microsoft.com/office/drawing/2014/main" id="{BF22A584-2F4E-AE4A-86A8-7194DB3C3E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78" name="Line 345">
                      <a:extLst>
                        <a:ext uri="{FF2B5EF4-FFF2-40B4-BE49-F238E27FC236}">
                          <a16:creationId xmlns:a16="http://schemas.microsoft.com/office/drawing/2014/main" id="{49FE0B67-90B3-7144-B809-D4537A4EEC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79" name="Line 346">
                      <a:extLst>
                        <a:ext uri="{FF2B5EF4-FFF2-40B4-BE49-F238E27FC236}">
                          <a16:creationId xmlns:a16="http://schemas.microsoft.com/office/drawing/2014/main" id="{FA002020-6A49-DA48-A1C4-6C60A9A2EE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22" name="Group 347">
                    <a:extLst>
                      <a:ext uri="{FF2B5EF4-FFF2-40B4-BE49-F238E27FC236}">
                        <a16:creationId xmlns:a16="http://schemas.microsoft.com/office/drawing/2014/main" id="{CE44F6DC-B026-E74C-8886-4B49B7A479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2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68" name="Rectangle 348">
                      <a:extLst>
                        <a:ext uri="{FF2B5EF4-FFF2-40B4-BE49-F238E27FC236}">
                          <a16:creationId xmlns:a16="http://schemas.microsoft.com/office/drawing/2014/main" id="{D69AC6D5-C4E6-384C-9BF3-1A8F4A6B62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69" name="Line 349">
                      <a:extLst>
                        <a:ext uri="{FF2B5EF4-FFF2-40B4-BE49-F238E27FC236}">
                          <a16:creationId xmlns:a16="http://schemas.microsoft.com/office/drawing/2014/main" id="{CDA1CF5C-462F-7240-ADFD-1D69D54CDF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70" name="Line 350">
                      <a:extLst>
                        <a:ext uri="{FF2B5EF4-FFF2-40B4-BE49-F238E27FC236}">
                          <a16:creationId xmlns:a16="http://schemas.microsoft.com/office/drawing/2014/main" id="{ABF072B6-1624-4747-95F5-6BF20E9405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71" name="Line 351">
                      <a:extLst>
                        <a:ext uri="{FF2B5EF4-FFF2-40B4-BE49-F238E27FC236}">
                          <a16:creationId xmlns:a16="http://schemas.microsoft.com/office/drawing/2014/main" id="{5DD58DF7-033A-B14C-AF7E-7929A98C01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72" name="Line 352">
                      <a:extLst>
                        <a:ext uri="{FF2B5EF4-FFF2-40B4-BE49-F238E27FC236}">
                          <a16:creationId xmlns:a16="http://schemas.microsoft.com/office/drawing/2014/main" id="{5B7FFF6D-2CAF-7C46-985F-06EF0D39FE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73" name="Line 353">
                      <a:extLst>
                        <a:ext uri="{FF2B5EF4-FFF2-40B4-BE49-F238E27FC236}">
                          <a16:creationId xmlns:a16="http://schemas.microsoft.com/office/drawing/2014/main" id="{96FD0F2B-847B-6D4F-B8BC-8EB609AE25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23" name="Group 354">
                    <a:extLst>
                      <a:ext uri="{FF2B5EF4-FFF2-40B4-BE49-F238E27FC236}">
                        <a16:creationId xmlns:a16="http://schemas.microsoft.com/office/drawing/2014/main" id="{784BE5CB-D17F-E449-8203-E1AEF2A6A1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62" name="Rectangle 355">
                      <a:extLst>
                        <a:ext uri="{FF2B5EF4-FFF2-40B4-BE49-F238E27FC236}">
                          <a16:creationId xmlns:a16="http://schemas.microsoft.com/office/drawing/2014/main" id="{8E037EBF-3462-334B-B01B-C5EB7E2F75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63" name="Line 356">
                      <a:extLst>
                        <a:ext uri="{FF2B5EF4-FFF2-40B4-BE49-F238E27FC236}">
                          <a16:creationId xmlns:a16="http://schemas.microsoft.com/office/drawing/2014/main" id="{C7A58603-DE2B-CC45-9EFC-D9145DBC08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64" name="Line 357">
                      <a:extLst>
                        <a:ext uri="{FF2B5EF4-FFF2-40B4-BE49-F238E27FC236}">
                          <a16:creationId xmlns:a16="http://schemas.microsoft.com/office/drawing/2014/main" id="{D0D16850-9817-184B-A8DF-382DA720D9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65" name="Line 358">
                      <a:extLst>
                        <a:ext uri="{FF2B5EF4-FFF2-40B4-BE49-F238E27FC236}">
                          <a16:creationId xmlns:a16="http://schemas.microsoft.com/office/drawing/2014/main" id="{EC8ADFF1-4B32-E44B-B687-BEE9660E77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66" name="Line 359">
                      <a:extLst>
                        <a:ext uri="{FF2B5EF4-FFF2-40B4-BE49-F238E27FC236}">
                          <a16:creationId xmlns:a16="http://schemas.microsoft.com/office/drawing/2014/main" id="{B819BD56-AA68-A94A-8686-7E02A53D35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67" name="Line 360">
                      <a:extLst>
                        <a:ext uri="{FF2B5EF4-FFF2-40B4-BE49-F238E27FC236}">
                          <a16:creationId xmlns:a16="http://schemas.microsoft.com/office/drawing/2014/main" id="{378728E9-37F1-E14C-A8E7-74392841D5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24" name="Group 361">
                    <a:extLst>
                      <a:ext uri="{FF2B5EF4-FFF2-40B4-BE49-F238E27FC236}">
                        <a16:creationId xmlns:a16="http://schemas.microsoft.com/office/drawing/2014/main" id="{EEF4D884-7FEF-D044-B0FC-F5609592A8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56" name="Rectangle 362">
                      <a:extLst>
                        <a:ext uri="{FF2B5EF4-FFF2-40B4-BE49-F238E27FC236}">
                          <a16:creationId xmlns:a16="http://schemas.microsoft.com/office/drawing/2014/main" id="{10B4DF11-BCC6-0B42-8FE3-540658723A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57" name="Line 363">
                      <a:extLst>
                        <a:ext uri="{FF2B5EF4-FFF2-40B4-BE49-F238E27FC236}">
                          <a16:creationId xmlns:a16="http://schemas.microsoft.com/office/drawing/2014/main" id="{0BB1CA0D-3549-AD4D-9474-C7D0D9E0BD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58" name="Line 364">
                      <a:extLst>
                        <a:ext uri="{FF2B5EF4-FFF2-40B4-BE49-F238E27FC236}">
                          <a16:creationId xmlns:a16="http://schemas.microsoft.com/office/drawing/2014/main" id="{E5F0A500-44E3-3D44-B2EA-540477CAD8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59" name="Line 365">
                      <a:extLst>
                        <a:ext uri="{FF2B5EF4-FFF2-40B4-BE49-F238E27FC236}">
                          <a16:creationId xmlns:a16="http://schemas.microsoft.com/office/drawing/2014/main" id="{463E6DE7-13A7-514F-8046-6D8750EF57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60" name="Line 366">
                      <a:extLst>
                        <a:ext uri="{FF2B5EF4-FFF2-40B4-BE49-F238E27FC236}">
                          <a16:creationId xmlns:a16="http://schemas.microsoft.com/office/drawing/2014/main" id="{500DB82D-43B8-2647-BBDA-21B944D5E0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61" name="Line 367">
                      <a:extLst>
                        <a:ext uri="{FF2B5EF4-FFF2-40B4-BE49-F238E27FC236}">
                          <a16:creationId xmlns:a16="http://schemas.microsoft.com/office/drawing/2014/main" id="{E54E2210-3929-4B47-9BD2-A4E9BE8EF4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25" name="Group 368">
                    <a:extLst>
                      <a:ext uri="{FF2B5EF4-FFF2-40B4-BE49-F238E27FC236}">
                        <a16:creationId xmlns:a16="http://schemas.microsoft.com/office/drawing/2014/main" id="{334FCDF8-54B3-2449-BD15-5495C52956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8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50" name="Rectangle 369">
                      <a:extLst>
                        <a:ext uri="{FF2B5EF4-FFF2-40B4-BE49-F238E27FC236}">
                          <a16:creationId xmlns:a16="http://schemas.microsoft.com/office/drawing/2014/main" id="{0EBB0103-47F4-184F-8E8D-42F5FD1733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51" name="Line 370">
                      <a:extLst>
                        <a:ext uri="{FF2B5EF4-FFF2-40B4-BE49-F238E27FC236}">
                          <a16:creationId xmlns:a16="http://schemas.microsoft.com/office/drawing/2014/main" id="{48CBC38E-E2A9-704F-B83D-20D627CC79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52" name="Line 371">
                      <a:extLst>
                        <a:ext uri="{FF2B5EF4-FFF2-40B4-BE49-F238E27FC236}">
                          <a16:creationId xmlns:a16="http://schemas.microsoft.com/office/drawing/2014/main" id="{E6AD028C-9592-EB45-9701-41D82A7A46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53" name="Line 372">
                      <a:extLst>
                        <a:ext uri="{FF2B5EF4-FFF2-40B4-BE49-F238E27FC236}">
                          <a16:creationId xmlns:a16="http://schemas.microsoft.com/office/drawing/2014/main" id="{51AB7DEE-53B5-CC4E-AA35-82B2A9083D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54" name="Line 373">
                      <a:extLst>
                        <a:ext uri="{FF2B5EF4-FFF2-40B4-BE49-F238E27FC236}">
                          <a16:creationId xmlns:a16="http://schemas.microsoft.com/office/drawing/2014/main" id="{388101FF-4B70-FE45-BC12-6BAC23906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55" name="Line 374">
                      <a:extLst>
                        <a:ext uri="{FF2B5EF4-FFF2-40B4-BE49-F238E27FC236}">
                          <a16:creationId xmlns:a16="http://schemas.microsoft.com/office/drawing/2014/main" id="{775E10D7-5850-DE42-BAC5-3B3AF5FBB9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26" name="Group 375">
                    <a:extLst>
                      <a:ext uri="{FF2B5EF4-FFF2-40B4-BE49-F238E27FC236}">
                        <a16:creationId xmlns:a16="http://schemas.microsoft.com/office/drawing/2014/main" id="{733BA4D6-C072-3B4C-AC56-7350BFB0A1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44" name="Rectangle 376">
                      <a:extLst>
                        <a:ext uri="{FF2B5EF4-FFF2-40B4-BE49-F238E27FC236}">
                          <a16:creationId xmlns:a16="http://schemas.microsoft.com/office/drawing/2014/main" id="{BBB2C977-0A14-6E48-9180-905A06DC51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45" name="Line 377">
                      <a:extLst>
                        <a:ext uri="{FF2B5EF4-FFF2-40B4-BE49-F238E27FC236}">
                          <a16:creationId xmlns:a16="http://schemas.microsoft.com/office/drawing/2014/main" id="{05538770-2575-C14F-BFF7-9E928C8E0A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46" name="Line 378">
                      <a:extLst>
                        <a:ext uri="{FF2B5EF4-FFF2-40B4-BE49-F238E27FC236}">
                          <a16:creationId xmlns:a16="http://schemas.microsoft.com/office/drawing/2014/main" id="{24BE9E08-6918-F84B-94FA-5314221CEE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47" name="Line 379">
                      <a:extLst>
                        <a:ext uri="{FF2B5EF4-FFF2-40B4-BE49-F238E27FC236}">
                          <a16:creationId xmlns:a16="http://schemas.microsoft.com/office/drawing/2014/main" id="{C7EE5DB0-BA55-A14A-9FF3-A089C0DC26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48" name="Line 380">
                      <a:extLst>
                        <a:ext uri="{FF2B5EF4-FFF2-40B4-BE49-F238E27FC236}">
                          <a16:creationId xmlns:a16="http://schemas.microsoft.com/office/drawing/2014/main" id="{C0C9FF07-ACB4-C944-AA5D-D841535428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49" name="Line 381">
                      <a:extLst>
                        <a:ext uri="{FF2B5EF4-FFF2-40B4-BE49-F238E27FC236}">
                          <a16:creationId xmlns:a16="http://schemas.microsoft.com/office/drawing/2014/main" id="{4A393316-76D8-C642-99CD-C878958DE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27" name="Group 382">
                    <a:extLst>
                      <a:ext uri="{FF2B5EF4-FFF2-40B4-BE49-F238E27FC236}">
                        <a16:creationId xmlns:a16="http://schemas.microsoft.com/office/drawing/2014/main" id="{C576F6A5-54E6-944F-A91E-D88CDA4DC4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6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38" name="Rectangle 383">
                      <a:extLst>
                        <a:ext uri="{FF2B5EF4-FFF2-40B4-BE49-F238E27FC236}">
                          <a16:creationId xmlns:a16="http://schemas.microsoft.com/office/drawing/2014/main" id="{9FABB70A-0DCE-0B4A-B51B-C782C65589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39" name="Line 384">
                      <a:extLst>
                        <a:ext uri="{FF2B5EF4-FFF2-40B4-BE49-F238E27FC236}">
                          <a16:creationId xmlns:a16="http://schemas.microsoft.com/office/drawing/2014/main" id="{40E66438-4C36-A644-BB97-4249582C4F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40" name="Line 385">
                      <a:extLst>
                        <a:ext uri="{FF2B5EF4-FFF2-40B4-BE49-F238E27FC236}">
                          <a16:creationId xmlns:a16="http://schemas.microsoft.com/office/drawing/2014/main" id="{733D33CA-C3E6-514D-8629-A3557657D2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41" name="Line 386">
                      <a:extLst>
                        <a:ext uri="{FF2B5EF4-FFF2-40B4-BE49-F238E27FC236}">
                          <a16:creationId xmlns:a16="http://schemas.microsoft.com/office/drawing/2014/main" id="{45832ED6-34AA-F749-AE2B-643B279CD5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42" name="Line 387">
                      <a:extLst>
                        <a:ext uri="{FF2B5EF4-FFF2-40B4-BE49-F238E27FC236}">
                          <a16:creationId xmlns:a16="http://schemas.microsoft.com/office/drawing/2014/main" id="{6A58D5FB-3A9B-0E47-B082-2B4DA7398B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43" name="Line 388">
                      <a:extLst>
                        <a:ext uri="{FF2B5EF4-FFF2-40B4-BE49-F238E27FC236}">
                          <a16:creationId xmlns:a16="http://schemas.microsoft.com/office/drawing/2014/main" id="{48D6B8E0-B680-6440-8D12-9CED49BAD3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928" name="Group 389">
                    <a:extLst>
                      <a:ext uri="{FF2B5EF4-FFF2-40B4-BE49-F238E27FC236}">
                        <a16:creationId xmlns:a16="http://schemas.microsoft.com/office/drawing/2014/main" id="{F50C3A24-6E9B-FD45-9686-004C184464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32" name="Rectangle 390">
                      <a:extLst>
                        <a:ext uri="{FF2B5EF4-FFF2-40B4-BE49-F238E27FC236}">
                          <a16:creationId xmlns:a16="http://schemas.microsoft.com/office/drawing/2014/main" id="{42FD58D8-039C-344C-AF0D-0A148BF9CE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33" name="Line 391">
                      <a:extLst>
                        <a:ext uri="{FF2B5EF4-FFF2-40B4-BE49-F238E27FC236}">
                          <a16:creationId xmlns:a16="http://schemas.microsoft.com/office/drawing/2014/main" id="{B1363436-4A08-6D48-A604-11C30929EE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34" name="Line 392">
                      <a:extLst>
                        <a:ext uri="{FF2B5EF4-FFF2-40B4-BE49-F238E27FC236}">
                          <a16:creationId xmlns:a16="http://schemas.microsoft.com/office/drawing/2014/main" id="{7B508870-23C3-A74A-8518-1BE7972058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35" name="Line 393">
                      <a:extLst>
                        <a:ext uri="{FF2B5EF4-FFF2-40B4-BE49-F238E27FC236}">
                          <a16:creationId xmlns:a16="http://schemas.microsoft.com/office/drawing/2014/main" id="{DB88E732-16D9-0A4E-87D9-3AEC8A5B65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36" name="Line 394">
                      <a:extLst>
                        <a:ext uri="{FF2B5EF4-FFF2-40B4-BE49-F238E27FC236}">
                          <a16:creationId xmlns:a16="http://schemas.microsoft.com/office/drawing/2014/main" id="{0CE32555-EEB3-9E42-95CA-E87F26B979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37" name="Line 395">
                      <a:extLst>
                        <a:ext uri="{FF2B5EF4-FFF2-40B4-BE49-F238E27FC236}">
                          <a16:creationId xmlns:a16="http://schemas.microsoft.com/office/drawing/2014/main" id="{696D878E-F552-BA44-BFD7-DC00F5B389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sp>
                <p:nvSpPr>
                  <p:cNvPr id="10929" name="Line 396">
                    <a:extLst>
                      <a:ext uri="{FF2B5EF4-FFF2-40B4-BE49-F238E27FC236}">
                        <a16:creationId xmlns:a16="http://schemas.microsoft.com/office/drawing/2014/main" id="{BFE739E5-837B-7848-8992-E334E33291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930" name="Line 397">
                    <a:extLst>
                      <a:ext uri="{FF2B5EF4-FFF2-40B4-BE49-F238E27FC236}">
                        <a16:creationId xmlns:a16="http://schemas.microsoft.com/office/drawing/2014/main" id="{9D5DBE18-9649-174D-B766-2775BB78FE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931" name="Line 398">
                    <a:extLst>
                      <a:ext uri="{FF2B5EF4-FFF2-40B4-BE49-F238E27FC236}">
                        <a16:creationId xmlns:a16="http://schemas.microsoft.com/office/drawing/2014/main" id="{0AE177DF-041A-A046-B755-9CCB9FCDF5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40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0" name="Group 400">
                  <a:extLst>
                    <a:ext uri="{FF2B5EF4-FFF2-40B4-BE49-F238E27FC236}">
                      <a16:creationId xmlns:a16="http://schemas.microsoft.com/office/drawing/2014/main" id="{3F9F5602-6077-CB42-883D-2E94BA748C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1355"/>
                  <a:ext cx="3168" cy="250"/>
                  <a:chOff x="672" y="1152"/>
                  <a:chExt cx="3168" cy="240"/>
                </a:xfrm>
              </p:grpSpPr>
              <p:grpSp>
                <p:nvGrpSpPr>
                  <p:cNvPr id="10838" name="Group 401">
                    <a:extLst>
                      <a:ext uri="{FF2B5EF4-FFF2-40B4-BE49-F238E27FC236}">
                        <a16:creationId xmlns:a16="http://schemas.microsoft.com/office/drawing/2014/main" id="{D72C6792-D983-1B4C-9B5E-1D257646E5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12" name="Rectangle 402">
                      <a:extLst>
                        <a:ext uri="{FF2B5EF4-FFF2-40B4-BE49-F238E27FC236}">
                          <a16:creationId xmlns:a16="http://schemas.microsoft.com/office/drawing/2014/main" id="{036F023D-2D13-B443-A4A5-C5755A3E7C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13" name="Line 403">
                      <a:extLst>
                        <a:ext uri="{FF2B5EF4-FFF2-40B4-BE49-F238E27FC236}">
                          <a16:creationId xmlns:a16="http://schemas.microsoft.com/office/drawing/2014/main" id="{A1BA9064-27F4-EF46-A2F0-71BAEC8BFF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14" name="Line 404">
                      <a:extLst>
                        <a:ext uri="{FF2B5EF4-FFF2-40B4-BE49-F238E27FC236}">
                          <a16:creationId xmlns:a16="http://schemas.microsoft.com/office/drawing/2014/main" id="{2CE739B4-B2A5-DF43-A295-C6BA1497A7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15" name="Line 405">
                      <a:extLst>
                        <a:ext uri="{FF2B5EF4-FFF2-40B4-BE49-F238E27FC236}">
                          <a16:creationId xmlns:a16="http://schemas.microsoft.com/office/drawing/2014/main" id="{051F653F-5427-444B-87D9-277BE3BAA7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16" name="Line 406">
                      <a:extLst>
                        <a:ext uri="{FF2B5EF4-FFF2-40B4-BE49-F238E27FC236}">
                          <a16:creationId xmlns:a16="http://schemas.microsoft.com/office/drawing/2014/main" id="{6A164C3B-17F5-5846-B089-903E0645FB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17" name="Line 407">
                      <a:extLst>
                        <a:ext uri="{FF2B5EF4-FFF2-40B4-BE49-F238E27FC236}">
                          <a16:creationId xmlns:a16="http://schemas.microsoft.com/office/drawing/2014/main" id="{B4AE2435-0FB6-7A4E-9DEE-6DB2A88E41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39" name="Group 408">
                    <a:extLst>
                      <a:ext uri="{FF2B5EF4-FFF2-40B4-BE49-F238E27FC236}">
                        <a16:creationId xmlns:a16="http://schemas.microsoft.com/office/drawing/2014/main" id="{9A0AB673-7AAF-D346-9C5E-D8D4FC84E5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06" name="Rectangle 409">
                      <a:extLst>
                        <a:ext uri="{FF2B5EF4-FFF2-40B4-BE49-F238E27FC236}">
                          <a16:creationId xmlns:a16="http://schemas.microsoft.com/office/drawing/2014/main" id="{54BFD811-A3C5-6141-A506-4B67FFEB9B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07" name="Line 410">
                      <a:extLst>
                        <a:ext uri="{FF2B5EF4-FFF2-40B4-BE49-F238E27FC236}">
                          <a16:creationId xmlns:a16="http://schemas.microsoft.com/office/drawing/2014/main" id="{1C900A4C-EC53-9948-94E7-31B8252672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08" name="Line 411">
                      <a:extLst>
                        <a:ext uri="{FF2B5EF4-FFF2-40B4-BE49-F238E27FC236}">
                          <a16:creationId xmlns:a16="http://schemas.microsoft.com/office/drawing/2014/main" id="{8D26AD81-7087-9446-905F-18157D8BF3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09" name="Line 412">
                      <a:extLst>
                        <a:ext uri="{FF2B5EF4-FFF2-40B4-BE49-F238E27FC236}">
                          <a16:creationId xmlns:a16="http://schemas.microsoft.com/office/drawing/2014/main" id="{8076CFA3-E11C-FA41-8ECB-75CC9A3A5A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10" name="Line 413">
                      <a:extLst>
                        <a:ext uri="{FF2B5EF4-FFF2-40B4-BE49-F238E27FC236}">
                          <a16:creationId xmlns:a16="http://schemas.microsoft.com/office/drawing/2014/main" id="{2372D6F2-9735-014F-8E8A-285CC39D42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11" name="Line 414">
                      <a:extLst>
                        <a:ext uri="{FF2B5EF4-FFF2-40B4-BE49-F238E27FC236}">
                          <a16:creationId xmlns:a16="http://schemas.microsoft.com/office/drawing/2014/main" id="{C81AC3B6-6489-DF4B-A497-D448B52CF4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40" name="Group 415">
                    <a:extLst>
                      <a:ext uri="{FF2B5EF4-FFF2-40B4-BE49-F238E27FC236}">
                        <a16:creationId xmlns:a16="http://schemas.microsoft.com/office/drawing/2014/main" id="{9CE23D53-6576-0E4E-B9D6-A5F182022DB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900" name="Rectangle 416">
                      <a:extLst>
                        <a:ext uri="{FF2B5EF4-FFF2-40B4-BE49-F238E27FC236}">
                          <a16:creationId xmlns:a16="http://schemas.microsoft.com/office/drawing/2014/main" id="{C0A955C4-7768-EF45-A2E9-CF271A1683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01" name="Line 417">
                      <a:extLst>
                        <a:ext uri="{FF2B5EF4-FFF2-40B4-BE49-F238E27FC236}">
                          <a16:creationId xmlns:a16="http://schemas.microsoft.com/office/drawing/2014/main" id="{1EA19C07-CA96-174A-8D78-92B7903F89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02" name="Line 418">
                      <a:extLst>
                        <a:ext uri="{FF2B5EF4-FFF2-40B4-BE49-F238E27FC236}">
                          <a16:creationId xmlns:a16="http://schemas.microsoft.com/office/drawing/2014/main" id="{AA0FA8D9-C346-8746-B42C-1650F5AB06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03" name="Line 419">
                      <a:extLst>
                        <a:ext uri="{FF2B5EF4-FFF2-40B4-BE49-F238E27FC236}">
                          <a16:creationId xmlns:a16="http://schemas.microsoft.com/office/drawing/2014/main" id="{7B3C4ADE-42B8-224D-8F55-F803164FEC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04" name="Line 420">
                      <a:extLst>
                        <a:ext uri="{FF2B5EF4-FFF2-40B4-BE49-F238E27FC236}">
                          <a16:creationId xmlns:a16="http://schemas.microsoft.com/office/drawing/2014/main" id="{103FF0F7-03E9-5B4C-9620-CBD777BE1B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905" name="Line 421">
                      <a:extLst>
                        <a:ext uri="{FF2B5EF4-FFF2-40B4-BE49-F238E27FC236}">
                          <a16:creationId xmlns:a16="http://schemas.microsoft.com/office/drawing/2014/main" id="{FF486BEF-67BD-FF4E-BB1A-4CCD7EA812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41" name="Group 422">
                    <a:extLst>
                      <a:ext uri="{FF2B5EF4-FFF2-40B4-BE49-F238E27FC236}">
                        <a16:creationId xmlns:a16="http://schemas.microsoft.com/office/drawing/2014/main" id="{D9DC61C4-D652-9C47-9212-7840A2F6C7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94" name="Rectangle 423">
                      <a:extLst>
                        <a:ext uri="{FF2B5EF4-FFF2-40B4-BE49-F238E27FC236}">
                          <a16:creationId xmlns:a16="http://schemas.microsoft.com/office/drawing/2014/main" id="{BE9E5C9B-2994-9546-B56D-B0975A9EA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95" name="Line 424">
                      <a:extLst>
                        <a:ext uri="{FF2B5EF4-FFF2-40B4-BE49-F238E27FC236}">
                          <a16:creationId xmlns:a16="http://schemas.microsoft.com/office/drawing/2014/main" id="{D73421ED-69EE-6042-BC51-A41B4E3D26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96" name="Line 425">
                      <a:extLst>
                        <a:ext uri="{FF2B5EF4-FFF2-40B4-BE49-F238E27FC236}">
                          <a16:creationId xmlns:a16="http://schemas.microsoft.com/office/drawing/2014/main" id="{F0ED85AF-1A83-B746-B638-5CBACF552F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97" name="Line 426">
                      <a:extLst>
                        <a:ext uri="{FF2B5EF4-FFF2-40B4-BE49-F238E27FC236}">
                          <a16:creationId xmlns:a16="http://schemas.microsoft.com/office/drawing/2014/main" id="{FFB501CB-6589-FA45-96B1-A23F18C283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98" name="Line 427">
                      <a:extLst>
                        <a:ext uri="{FF2B5EF4-FFF2-40B4-BE49-F238E27FC236}">
                          <a16:creationId xmlns:a16="http://schemas.microsoft.com/office/drawing/2014/main" id="{FEA6CD93-FE49-2844-B18D-89226B0FCE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99" name="Line 428">
                      <a:extLst>
                        <a:ext uri="{FF2B5EF4-FFF2-40B4-BE49-F238E27FC236}">
                          <a16:creationId xmlns:a16="http://schemas.microsoft.com/office/drawing/2014/main" id="{808EC10B-6C5D-EE49-B650-4AEF296531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42" name="Group 429">
                    <a:extLst>
                      <a:ext uri="{FF2B5EF4-FFF2-40B4-BE49-F238E27FC236}">
                        <a16:creationId xmlns:a16="http://schemas.microsoft.com/office/drawing/2014/main" id="{556BA7E7-3CE1-6F44-8403-157CEDD3FB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2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88" name="Rectangle 430">
                      <a:extLst>
                        <a:ext uri="{FF2B5EF4-FFF2-40B4-BE49-F238E27FC236}">
                          <a16:creationId xmlns:a16="http://schemas.microsoft.com/office/drawing/2014/main" id="{9008EFFF-D1C5-0E40-AFD5-BA3ABF9187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89" name="Line 431">
                      <a:extLst>
                        <a:ext uri="{FF2B5EF4-FFF2-40B4-BE49-F238E27FC236}">
                          <a16:creationId xmlns:a16="http://schemas.microsoft.com/office/drawing/2014/main" id="{2FACBD27-5843-4648-9E0D-719A6C7E99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90" name="Line 432">
                      <a:extLst>
                        <a:ext uri="{FF2B5EF4-FFF2-40B4-BE49-F238E27FC236}">
                          <a16:creationId xmlns:a16="http://schemas.microsoft.com/office/drawing/2014/main" id="{22C5598A-EB31-DF4C-854C-F71695CA0E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91" name="Line 433">
                      <a:extLst>
                        <a:ext uri="{FF2B5EF4-FFF2-40B4-BE49-F238E27FC236}">
                          <a16:creationId xmlns:a16="http://schemas.microsoft.com/office/drawing/2014/main" id="{BFFB7A25-3DA6-434B-826E-666AAC4863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92" name="Line 434">
                      <a:extLst>
                        <a:ext uri="{FF2B5EF4-FFF2-40B4-BE49-F238E27FC236}">
                          <a16:creationId xmlns:a16="http://schemas.microsoft.com/office/drawing/2014/main" id="{79446E86-F998-D240-AFC0-A02816E36D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93" name="Line 435">
                      <a:extLst>
                        <a:ext uri="{FF2B5EF4-FFF2-40B4-BE49-F238E27FC236}">
                          <a16:creationId xmlns:a16="http://schemas.microsoft.com/office/drawing/2014/main" id="{6F99BA11-8DDA-084C-B5A7-ABA81E2830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43" name="Group 436">
                    <a:extLst>
                      <a:ext uri="{FF2B5EF4-FFF2-40B4-BE49-F238E27FC236}">
                        <a16:creationId xmlns:a16="http://schemas.microsoft.com/office/drawing/2014/main" id="{B98C7A7F-F494-F14F-887E-DE8F4BAB93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82" name="Rectangle 437">
                      <a:extLst>
                        <a:ext uri="{FF2B5EF4-FFF2-40B4-BE49-F238E27FC236}">
                          <a16:creationId xmlns:a16="http://schemas.microsoft.com/office/drawing/2014/main" id="{8778DEAF-EF7C-424B-B6E4-3B48F69F74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83" name="Line 438">
                      <a:extLst>
                        <a:ext uri="{FF2B5EF4-FFF2-40B4-BE49-F238E27FC236}">
                          <a16:creationId xmlns:a16="http://schemas.microsoft.com/office/drawing/2014/main" id="{1BF33ABF-CED7-224B-805B-0733C1CF4F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84" name="Line 439">
                      <a:extLst>
                        <a:ext uri="{FF2B5EF4-FFF2-40B4-BE49-F238E27FC236}">
                          <a16:creationId xmlns:a16="http://schemas.microsoft.com/office/drawing/2014/main" id="{9BA191FB-6ED1-3D42-B620-F6B051E041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85" name="Line 440">
                      <a:extLst>
                        <a:ext uri="{FF2B5EF4-FFF2-40B4-BE49-F238E27FC236}">
                          <a16:creationId xmlns:a16="http://schemas.microsoft.com/office/drawing/2014/main" id="{58C0F9C4-544E-444E-B5A5-76D7237299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86" name="Line 441">
                      <a:extLst>
                        <a:ext uri="{FF2B5EF4-FFF2-40B4-BE49-F238E27FC236}">
                          <a16:creationId xmlns:a16="http://schemas.microsoft.com/office/drawing/2014/main" id="{C965B64C-B5D5-C24A-B3C5-D5E21762C6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87" name="Line 442">
                      <a:extLst>
                        <a:ext uri="{FF2B5EF4-FFF2-40B4-BE49-F238E27FC236}">
                          <a16:creationId xmlns:a16="http://schemas.microsoft.com/office/drawing/2014/main" id="{DDE1CF0D-2CC6-1E4F-A67E-12ED662C95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44" name="Group 443">
                    <a:extLst>
                      <a:ext uri="{FF2B5EF4-FFF2-40B4-BE49-F238E27FC236}">
                        <a16:creationId xmlns:a16="http://schemas.microsoft.com/office/drawing/2014/main" id="{C1C804DE-32B9-A342-9E36-15461D42BB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76" name="Rectangle 444">
                      <a:extLst>
                        <a:ext uri="{FF2B5EF4-FFF2-40B4-BE49-F238E27FC236}">
                          <a16:creationId xmlns:a16="http://schemas.microsoft.com/office/drawing/2014/main" id="{DCBF6DB5-F2DF-3442-8BCA-032D81EAC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77" name="Line 445">
                      <a:extLst>
                        <a:ext uri="{FF2B5EF4-FFF2-40B4-BE49-F238E27FC236}">
                          <a16:creationId xmlns:a16="http://schemas.microsoft.com/office/drawing/2014/main" id="{C5AD42D7-499B-AD42-A76A-4D3123E17D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78" name="Line 446">
                      <a:extLst>
                        <a:ext uri="{FF2B5EF4-FFF2-40B4-BE49-F238E27FC236}">
                          <a16:creationId xmlns:a16="http://schemas.microsoft.com/office/drawing/2014/main" id="{A181884C-69A8-C340-A8E3-5E1B248EE3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79" name="Line 447">
                      <a:extLst>
                        <a:ext uri="{FF2B5EF4-FFF2-40B4-BE49-F238E27FC236}">
                          <a16:creationId xmlns:a16="http://schemas.microsoft.com/office/drawing/2014/main" id="{13383BD3-8836-9E4D-A64C-E27EFF59E1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80" name="Line 448">
                      <a:extLst>
                        <a:ext uri="{FF2B5EF4-FFF2-40B4-BE49-F238E27FC236}">
                          <a16:creationId xmlns:a16="http://schemas.microsoft.com/office/drawing/2014/main" id="{897A6292-CCED-3243-95AD-D40EBED45C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81" name="Line 449">
                      <a:extLst>
                        <a:ext uri="{FF2B5EF4-FFF2-40B4-BE49-F238E27FC236}">
                          <a16:creationId xmlns:a16="http://schemas.microsoft.com/office/drawing/2014/main" id="{3FA463AC-59CE-9649-9832-50F86A9040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45" name="Group 450">
                    <a:extLst>
                      <a:ext uri="{FF2B5EF4-FFF2-40B4-BE49-F238E27FC236}">
                        <a16:creationId xmlns:a16="http://schemas.microsoft.com/office/drawing/2014/main" id="{77138D0E-3162-E14F-9264-8A6AFD2D25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8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70" name="Rectangle 451">
                      <a:extLst>
                        <a:ext uri="{FF2B5EF4-FFF2-40B4-BE49-F238E27FC236}">
                          <a16:creationId xmlns:a16="http://schemas.microsoft.com/office/drawing/2014/main" id="{D0058C4C-1443-BB44-B36D-6432B2811A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71" name="Line 452">
                      <a:extLst>
                        <a:ext uri="{FF2B5EF4-FFF2-40B4-BE49-F238E27FC236}">
                          <a16:creationId xmlns:a16="http://schemas.microsoft.com/office/drawing/2014/main" id="{CDD25834-92E5-8F43-96F8-78D8B962E7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72" name="Line 453">
                      <a:extLst>
                        <a:ext uri="{FF2B5EF4-FFF2-40B4-BE49-F238E27FC236}">
                          <a16:creationId xmlns:a16="http://schemas.microsoft.com/office/drawing/2014/main" id="{B12C25C5-3722-7D4B-94A3-AD4FB9AA49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73" name="Line 454">
                      <a:extLst>
                        <a:ext uri="{FF2B5EF4-FFF2-40B4-BE49-F238E27FC236}">
                          <a16:creationId xmlns:a16="http://schemas.microsoft.com/office/drawing/2014/main" id="{8FF962DB-E7D2-FD4B-84CD-8B3E612389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74" name="Line 455">
                      <a:extLst>
                        <a:ext uri="{FF2B5EF4-FFF2-40B4-BE49-F238E27FC236}">
                          <a16:creationId xmlns:a16="http://schemas.microsoft.com/office/drawing/2014/main" id="{A86B2613-9833-1541-97E9-DAD983F693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75" name="Line 456">
                      <a:extLst>
                        <a:ext uri="{FF2B5EF4-FFF2-40B4-BE49-F238E27FC236}">
                          <a16:creationId xmlns:a16="http://schemas.microsoft.com/office/drawing/2014/main" id="{713A7002-1417-394F-AAA1-53D5A72932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46" name="Group 457">
                    <a:extLst>
                      <a:ext uri="{FF2B5EF4-FFF2-40B4-BE49-F238E27FC236}">
                        <a16:creationId xmlns:a16="http://schemas.microsoft.com/office/drawing/2014/main" id="{8805C923-D445-7A47-ADDA-EA7AD1A24A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64" name="Rectangle 458">
                      <a:extLst>
                        <a:ext uri="{FF2B5EF4-FFF2-40B4-BE49-F238E27FC236}">
                          <a16:creationId xmlns:a16="http://schemas.microsoft.com/office/drawing/2014/main" id="{EE0C2273-16D7-8643-A099-57391792FB7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65" name="Line 459">
                      <a:extLst>
                        <a:ext uri="{FF2B5EF4-FFF2-40B4-BE49-F238E27FC236}">
                          <a16:creationId xmlns:a16="http://schemas.microsoft.com/office/drawing/2014/main" id="{6291300F-E369-6C44-A871-9F3DF91AE4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66" name="Line 460">
                      <a:extLst>
                        <a:ext uri="{FF2B5EF4-FFF2-40B4-BE49-F238E27FC236}">
                          <a16:creationId xmlns:a16="http://schemas.microsoft.com/office/drawing/2014/main" id="{5CA38DEF-1E9F-2F4C-9BA5-4EF40EC5C3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67" name="Line 461">
                      <a:extLst>
                        <a:ext uri="{FF2B5EF4-FFF2-40B4-BE49-F238E27FC236}">
                          <a16:creationId xmlns:a16="http://schemas.microsoft.com/office/drawing/2014/main" id="{D3315664-2B97-D044-8E24-4C42DB8C54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68" name="Line 462">
                      <a:extLst>
                        <a:ext uri="{FF2B5EF4-FFF2-40B4-BE49-F238E27FC236}">
                          <a16:creationId xmlns:a16="http://schemas.microsoft.com/office/drawing/2014/main" id="{E933D842-6D05-424D-8651-2E4BC1F5E8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69" name="Line 463">
                      <a:extLst>
                        <a:ext uri="{FF2B5EF4-FFF2-40B4-BE49-F238E27FC236}">
                          <a16:creationId xmlns:a16="http://schemas.microsoft.com/office/drawing/2014/main" id="{83F9A6D3-7A4F-994B-87CD-3E12AF8E3F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47" name="Group 464">
                    <a:extLst>
                      <a:ext uri="{FF2B5EF4-FFF2-40B4-BE49-F238E27FC236}">
                        <a16:creationId xmlns:a16="http://schemas.microsoft.com/office/drawing/2014/main" id="{2A873F2F-24BA-A34D-A278-25B3E09468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6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58" name="Rectangle 465">
                      <a:extLst>
                        <a:ext uri="{FF2B5EF4-FFF2-40B4-BE49-F238E27FC236}">
                          <a16:creationId xmlns:a16="http://schemas.microsoft.com/office/drawing/2014/main" id="{2FA441B3-469A-4F42-90CB-13F26C6B8B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59" name="Line 466">
                      <a:extLst>
                        <a:ext uri="{FF2B5EF4-FFF2-40B4-BE49-F238E27FC236}">
                          <a16:creationId xmlns:a16="http://schemas.microsoft.com/office/drawing/2014/main" id="{4A864570-39FD-874F-8B4D-56D9BED39B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60" name="Line 467">
                      <a:extLst>
                        <a:ext uri="{FF2B5EF4-FFF2-40B4-BE49-F238E27FC236}">
                          <a16:creationId xmlns:a16="http://schemas.microsoft.com/office/drawing/2014/main" id="{2A0D5D89-AA38-F947-9430-EC5A839180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61" name="Line 468">
                      <a:extLst>
                        <a:ext uri="{FF2B5EF4-FFF2-40B4-BE49-F238E27FC236}">
                          <a16:creationId xmlns:a16="http://schemas.microsoft.com/office/drawing/2014/main" id="{B984125E-5D7B-7A45-A91C-520B8540E6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62" name="Line 469">
                      <a:extLst>
                        <a:ext uri="{FF2B5EF4-FFF2-40B4-BE49-F238E27FC236}">
                          <a16:creationId xmlns:a16="http://schemas.microsoft.com/office/drawing/2014/main" id="{9B306512-6454-A240-96CA-D3ECFCD060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63" name="Line 470">
                      <a:extLst>
                        <a:ext uri="{FF2B5EF4-FFF2-40B4-BE49-F238E27FC236}">
                          <a16:creationId xmlns:a16="http://schemas.microsoft.com/office/drawing/2014/main" id="{E4CC8E53-BDBF-7A47-8881-0F418D3390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848" name="Group 471">
                    <a:extLst>
                      <a:ext uri="{FF2B5EF4-FFF2-40B4-BE49-F238E27FC236}">
                        <a16:creationId xmlns:a16="http://schemas.microsoft.com/office/drawing/2014/main" id="{24791AC0-3053-1349-99C7-466717E553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52" name="Rectangle 472">
                      <a:extLst>
                        <a:ext uri="{FF2B5EF4-FFF2-40B4-BE49-F238E27FC236}">
                          <a16:creationId xmlns:a16="http://schemas.microsoft.com/office/drawing/2014/main" id="{BDD3D172-073A-9E49-85E2-9FAADA6B7D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53" name="Line 473">
                      <a:extLst>
                        <a:ext uri="{FF2B5EF4-FFF2-40B4-BE49-F238E27FC236}">
                          <a16:creationId xmlns:a16="http://schemas.microsoft.com/office/drawing/2014/main" id="{619C7F68-A398-224A-8396-DAE59DCF17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54" name="Line 474">
                      <a:extLst>
                        <a:ext uri="{FF2B5EF4-FFF2-40B4-BE49-F238E27FC236}">
                          <a16:creationId xmlns:a16="http://schemas.microsoft.com/office/drawing/2014/main" id="{2FA4A771-5F8D-B94D-9AE8-8E7E0AB327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55" name="Line 475">
                      <a:extLst>
                        <a:ext uri="{FF2B5EF4-FFF2-40B4-BE49-F238E27FC236}">
                          <a16:creationId xmlns:a16="http://schemas.microsoft.com/office/drawing/2014/main" id="{2FA1C34B-1203-5C49-BF4E-704F903442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56" name="Line 476">
                      <a:extLst>
                        <a:ext uri="{FF2B5EF4-FFF2-40B4-BE49-F238E27FC236}">
                          <a16:creationId xmlns:a16="http://schemas.microsoft.com/office/drawing/2014/main" id="{B22F6FB2-CD77-AC4F-8493-2A7DA0095A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57" name="Line 477">
                      <a:extLst>
                        <a:ext uri="{FF2B5EF4-FFF2-40B4-BE49-F238E27FC236}">
                          <a16:creationId xmlns:a16="http://schemas.microsoft.com/office/drawing/2014/main" id="{BE261DAA-59E0-264C-A5D4-ECDD108DC5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sp>
                <p:nvSpPr>
                  <p:cNvPr id="10849" name="Line 478">
                    <a:extLst>
                      <a:ext uri="{FF2B5EF4-FFF2-40B4-BE49-F238E27FC236}">
                        <a16:creationId xmlns:a16="http://schemas.microsoft.com/office/drawing/2014/main" id="{826B4B7F-145F-524E-AFE8-31F500B5E7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850" name="Line 479">
                    <a:extLst>
                      <a:ext uri="{FF2B5EF4-FFF2-40B4-BE49-F238E27FC236}">
                        <a16:creationId xmlns:a16="http://schemas.microsoft.com/office/drawing/2014/main" id="{A4CE3388-5C96-6C48-A6DB-93C79E9513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851" name="Line 480">
                    <a:extLst>
                      <a:ext uri="{FF2B5EF4-FFF2-40B4-BE49-F238E27FC236}">
                        <a16:creationId xmlns:a16="http://schemas.microsoft.com/office/drawing/2014/main" id="{6430B654-E109-DB45-ADEC-3560825003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40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1" name="Group 481">
                  <a:extLst>
                    <a:ext uri="{FF2B5EF4-FFF2-40B4-BE49-F238E27FC236}">
                      <a16:creationId xmlns:a16="http://schemas.microsoft.com/office/drawing/2014/main" id="{BF2CDAFF-30F8-D843-AADA-254B81E4DB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1605"/>
                  <a:ext cx="3168" cy="251"/>
                  <a:chOff x="672" y="1152"/>
                  <a:chExt cx="3168" cy="240"/>
                </a:xfrm>
              </p:grpSpPr>
              <p:grpSp>
                <p:nvGrpSpPr>
                  <p:cNvPr id="10758" name="Group 482">
                    <a:extLst>
                      <a:ext uri="{FF2B5EF4-FFF2-40B4-BE49-F238E27FC236}">
                        <a16:creationId xmlns:a16="http://schemas.microsoft.com/office/drawing/2014/main" id="{00915C79-CABA-7D47-B7BB-611CB0111C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32" name="Rectangle 483">
                      <a:extLst>
                        <a:ext uri="{FF2B5EF4-FFF2-40B4-BE49-F238E27FC236}">
                          <a16:creationId xmlns:a16="http://schemas.microsoft.com/office/drawing/2014/main" id="{651599A8-FAC5-A241-B2DD-A32BBC06F4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33" name="Line 484">
                      <a:extLst>
                        <a:ext uri="{FF2B5EF4-FFF2-40B4-BE49-F238E27FC236}">
                          <a16:creationId xmlns:a16="http://schemas.microsoft.com/office/drawing/2014/main" id="{74FD5596-DD99-124E-97AC-BD001FE3D8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34" name="Line 485">
                      <a:extLst>
                        <a:ext uri="{FF2B5EF4-FFF2-40B4-BE49-F238E27FC236}">
                          <a16:creationId xmlns:a16="http://schemas.microsoft.com/office/drawing/2014/main" id="{9E2BC983-14D3-8046-BA79-C90CD96650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35" name="Line 486">
                      <a:extLst>
                        <a:ext uri="{FF2B5EF4-FFF2-40B4-BE49-F238E27FC236}">
                          <a16:creationId xmlns:a16="http://schemas.microsoft.com/office/drawing/2014/main" id="{FD7EAAFD-D5C7-EC4E-97F4-CC6389A5D4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36" name="Line 487">
                      <a:extLst>
                        <a:ext uri="{FF2B5EF4-FFF2-40B4-BE49-F238E27FC236}">
                          <a16:creationId xmlns:a16="http://schemas.microsoft.com/office/drawing/2014/main" id="{2DBB3526-C0AA-594F-BFD5-B2D91E538F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37" name="Line 488">
                      <a:extLst>
                        <a:ext uri="{FF2B5EF4-FFF2-40B4-BE49-F238E27FC236}">
                          <a16:creationId xmlns:a16="http://schemas.microsoft.com/office/drawing/2014/main" id="{410A3D8B-0DD9-3C47-8C23-D7F4C7586A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59" name="Group 489">
                    <a:extLst>
                      <a:ext uri="{FF2B5EF4-FFF2-40B4-BE49-F238E27FC236}">
                        <a16:creationId xmlns:a16="http://schemas.microsoft.com/office/drawing/2014/main" id="{87DFA43D-C688-FA45-A8FE-2CF7436578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26" name="Rectangle 490">
                      <a:extLst>
                        <a:ext uri="{FF2B5EF4-FFF2-40B4-BE49-F238E27FC236}">
                          <a16:creationId xmlns:a16="http://schemas.microsoft.com/office/drawing/2014/main" id="{D9CBBFF8-BA40-3947-BECA-2A579A922C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27" name="Line 491">
                      <a:extLst>
                        <a:ext uri="{FF2B5EF4-FFF2-40B4-BE49-F238E27FC236}">
                          <a16:creationId xmlns:a16="http://schemas.microsoft.com/office/drawing/2014/main" id="{2DEF37A0-ACD1-8A4F-A359-0D6396FE89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28" name="Line 492">
                      <a:extLst>
                        <a:ext uri="{FF2B5EF4-FFF2-40B4-BE49-F238E27FC236}">
                          <a16:creationId xmlns:a16="http://schemas.microsoft.com/office/drawing/2014/main" id="{371F01ED-61F6-9B47-87F5-7C1DE843AE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29" name="Line 493">
                      <a:extLst>
                        <a:ext uri="{FF2B5EF4-FFF2-40B4-BE49-F238E27FC236}">
                          <a16:creationId xmlns:a16="http://schemas.microsoft.com/office/drawing/2014/main" id="{96D43C15-8A2A-D44E-881C-32E038F308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30" name="Line 494">
                      <a:extLst>
                        <a:ext uri="{FF2B5EF4-FFF2-40B4-BE49-F238E27FC236}">
                          <a16:creationId xmlns:a16="http://schemas.microsoft.com/office/drawing/2014/main" id="{9388ACCF-FED2-AF40-868B-1FFFCE652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31" name="Line 495">
                      <a:extLst>
                        <a:ext uri="{FF2B5EF4-FFF2-40B4-BE49-F238E27FC236}">
                          <a16:creationId xmlns:a16="http://schemas.microsoft.com/office/drawing/2014/main" id="{88E92D98-1A2E-D54D-A9A0-B09358DB7F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60" name="Group 496">
                    <a:extLst>
                      <a:ext uri="{FF2B5EF4-FFF2-40B4-BE49-F238E27FC236}">
                        <a16:creationId xmlns:a16="http://schemas.microsoft.com/office/drawing/2014/main" id="{FD7FB757-22FB-A24B-9D7D-AE1CD857FF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20" name="Rectangle 497">
                      <a:extLst>
                        <a:ext uri="{FF2B5EF4-FFF2-40B4-BE49-F238E27FC236}">
                          <a16:creationId xmlns:a16="http://schemas.microsoft.com/office/drawing/2014/main" id="{4AAD5921-6830-0547-96AF-3F03009B24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21" name="Line 498">
                      <a:extLst>
                        <a:ext uri="{FF2B5EF4-FFF2-40B4-BE49-F238E27FC236}">
                          <a16:creationId xmlns:a16="http://schemas.microsoft.com/office/drawing/2014/main" id="{D42B62BF-9A91-224D-AF76-0FE0458BE4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22" name="Line 499">
                      <a:extLst>
                        <a:ext uri="{FF2B5EF4-FFF2-40B4-BE49-F238E27FC236}">
                          <a16:creationId xmlns:a16="http://schemas.microsoft.com/office/drawing/2014/main" id="{104B4AC7-9076-6844-AF30-49E9A981F6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23" name="Line 500">
                      <a:extLst>
                        <a:ext uri="{FF2B5EF4-FFF2-40B4-BE49-F238E27FC236}">
                          <a16:creationId xmlns:a16="http://schemas.microsoft.com/office/drawing/2014/main" id="{B735CA1A-1A6C-544A-89D2-1CA085BEFB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24" name="Line 501">
                      <a:extLst>
                        <a:ext uri="{FF2B5EF4-FFF2-40B4-BE49-F238E27FC236}">
                          <a16:creationId xmlns:a16="http://schemas.microsoft.com/office/drawing/2014/main" id="{B8A50A9F-43D5-384A-A2BB-F2E80A1BCE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25" name="Line 502">
                      <a:extLst>
                        <a:ext uri="{FF2B5EF4-FFF2-40B4-BE49-F238E27FC236}">
                          <a16:creationId xmlns:a16="http://schemas.microsoft.com/office/drawing/2014/main" id="{BD622069-4897-A549-AAF9-3F952B9EBC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61" name="Group 503">
                    <a:extLst>
                      <a:ext uri="{FF2B5EF4-FFF2-40B4-BE49-F238E27FC236}">
                        <a16:creationId xmlns:a16="http://schemas.microsoft.com/office/drawing/2014/main" id="{2D40B511-BAE7-6D44-B012-7BFB8A291A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14" name="Rectangle 504">
                      <a:extLst>
                        <a:ext uri="{FF2B5EF4-FFF2-40B4-BE49-F238E27FC236}">
                          <a16:creationId xmlns:a16="http://schemas.microsoft.com/office/drawing/2014/main" id="{27531AFD-9024-464E-9E0B-F42F434AA5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15" name="Line 505">
                      <a:extLst>
                        <a:ext uri="{FF2B5EF4-FFF2-40B4-BE49-F238E27FC236}">
                          <a16:creationId xmlns:a16="http://schemas.microsoft.com/office/drawing/2014/main" id="{D3E2F96E-7A4A-7F47-9794-1D58722A9E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16" name="Line 506">
                      <a:extLst>
                        <a:ext uri="{FF2B5EF4-FFF2-40B4-BE49-F238E27FC236}">
                          <a16:creationId xmlns:a16="http://schemas.microsoft.com/office/drawing/2014/main" id="{59FE666A-55C1-1A44-9192-15DE649169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17" name="Line 507">
                      <a:extLst>
                        <a:ext uri="{FF2B5EF4-FFF2-40B4-BE49-F238E27FC236}">
                          <a16:creationId xmlns:a16="http://schemas.microsoft.com/office/drawing/2014/main" id="{95CEDA72-3B3B-C84B-9485-179A79164D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18" name="Line 508">
                      <a:extLst>
                        <a:ext uri="{FF2B5EF4-FFF2-40B4-BE49-F238E27FC236}">
                          <a16:creationId xmlns:a16="http://schemas.microsoft.com/office/drawing/2014/main" id="{B602065F-B1BC-9744-9595-BE3F5D1540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19" name="Line 509">
                      <a:extLst>
                        <a:ext uri="{FF2B5EF4-FFF2-40B4-BE49-F238E27FC236}">
                          <a16:creationId xmlns:a16="http://schemas.microsoft.com/office/drawing/2014/main" id="{03A009AE-9A32-B043-9818-8CED543C7E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62" name="Group 510">
                    <a:extLst>
                      <a:ext uri="{FF2B5EF4-FFF2-40B4-BE49-F238E27FC236}">
                        <a16:creationId xmlns:a16="http://schemas.microsoft.com/office/drawing/2014/main" id="{D518BEB2-B2A9-3645-8255-993DCA6936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2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08" name="Rectangle 511">
                      <a:extLst>
                        <a:ext uri="{FF2B5EF4-FFF2-40B4-BE49-F238E27FC236}">
                          <a16:creationId xmlns:a16="http://schemas.microsoft.com/office/drawing/2014/main" id="{ED17753B-5EFB-D647-B74A-091F7A8ED9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09" name="Line 512">
                      <a:extLst>
                        <a:ext uri="{FF2B5EF4-FFF2-40B4-BE49-F238E27FC236}">
                          <a16:creationId xmlns:a16="http://schemas.microsoft.com/office/drawing/2014/main" id="{9C7B10E8-3004-4048-8557-B754842D76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10" name="Line 513">
                      <a:extLst>
                        <a:ext uri="{FF2B5EF4-FFF2-40B4-BE49-F238E27FC236}">
                          <a16:creationId xmlns:a16="http://schemas.microsoft.com/office/drawing/2014/main" id="{4CE7D4D7-24E6-D449-905C-A95CFD3DCB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11" name="Line 514">
                      <a:extLst>
                        <a:ext uri="{FF2B5EF4-FFF2-40B4-BE49-F238E27FC236}">
                          <a16:creationId xmlns:a16="http://schemas.microsoft.com/office/drawing/2014/main" id="{F72D64B4-FCBB-134E-BA19-3EB2DF70C4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12" name="Line 515">
                      <a:extLst>
                        <a:ext uri="{FF2B5EF4-FFF2-40B4-BE49-F238E27FC236}">
                          <a16:creationId xmlns:a16="http://schemas.microsoft.com/office/drawing/2014/main" id="{D2684CD9-5705-8B41-8E59-16E443D742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13" name="Line 516">
                      <a:extLst>
                        <a:ext uri="{FF2B5EF4-FFF2-40B4-BE49-F238E27FC236}">
                          <a16:creationId xmlns:a16="http://schemas.microsoft.com/office/drawing/2014/main" id="{B1D4C596-150E-4243-A017-82DEDBD09E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63" name="Group 517">
                    <a:extLst>
                      <a:ext uri="{FF2B5EF4-FFF2-40B4-BE49-F238E27FC236}">
                        <a16:creationId xmlns:a16="http://schemas.microsoft.com/office/drawing/2014/main" id="{D6459CBD-AD2C-9748-A6FA-B5187B1017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802" name="Rectangle 518">
                      <a:extLst>
                        <a:ext uri="{FF2B5EF4-FFF2-40B4-BE49-F238E27FC236}">
                          <a16:creationId xmlns:a16="http://schemas.microsoft.com/office/drawing/2014/main" id="{FBBEF87E-2F7D-3048-851C-4B7F6FF7E4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803" name="Line 519">
                      <a:extLst>
                        <a:ext uri="{FF2B5EF4-FFF2-40B4-BE49-F238E27FC236}">
                          <a16:creationId xmlns:a16="http://schemas.microsoft.com/office/drawing/2014/main" id="{BDCFB3D1-66E3-6144-AA1D-ED694C63C9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04" name="Line 520">
                      <a:extLst>
                        <a:ext uri="{FF2B5EF4-FFF2-40B4-BE49-F238E27FC236}">
                          <a16:creationId xmlns:a16="http://schemas.microsoft.com/office/drawing/2014/main" id="{6F63F00C-341A-4247-8F99-777EB19694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05" name="Line 521">
                      <a:extLst>
                        <a:ext uri="{FF2B5EF4-FFF2-40B4-BE49-F238E27FC236}">
                          <a16:creationId xmlns:a16="http://schemas.microsoft.com/office/drawing/2014/main" id="{42D580B0-D4E6-824C-8AC4-79BFEECEFE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06" name="Line 522">
                      <a:extLst>
                        <a:ext uri="{FF2B5EF4-FFF2-40B4-BE49-F238E27FC236}">
                          <a16:creationId xmlns:a16="http://schemas.microsoft.com/office/drawing/2014/main" id="{7FAE739D-BC68-224C-9241-FFB0F82EBE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07" name="Line 523">
                      <a:extLst>
                        <a:ext uri="{FF2B5EF4-FFF2-40B4-BE49-F238E27FC236}">
                          <a16:creationId xmlns:a16="http://schemas.microsoft.com/office/drawing/2014/main" id="{3E41E329-53A1-274B-9EB9-1F449592DF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64" name="Group 524">
                    <a:extLst>
                      <a:ext uri="{FF2B5EF4-FFF2-40B4-BE49-F238E27FC236}">
                        <a16:creationId xmlns:a16="http://schemas.microsoft.com/office/drawing/2014/main" id="{78BA1218-B960-9542-B004-CAEBFA6A64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96" name="Rectangle 525">
                      <a:extLst>
                        <a:ext uri="{FF2B5EF4-FFF2-40B4-BE49-F238E27FC236}">
                          <a16:creationId xmlns:a16="http://schemas.microsoft.com/office/drawing/2014/main" id="{E45DCB65-1B74-FC42-AABB-22ED8DC9BD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97" name="Line 526">
                      <a:extLst>
                        <a:ext uri="{FF2B5EF4-FFF2-40B4-BE49-F238E27FC236}">
                          <a16:creationId xmlns:a16="http://schemas.microsoft.com/office/drawing/2014/main" id="{D68A5B72-A368-3746-A80F-79A4876784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98" name="Line 527">
                      <a:extLst>
                        <a:ext uri="{FF2B5EF4-FFF2-40B4-BE49-F238E27FC236}">
                          <a16:creationId xmlns:a16="http://schemas.microsoft.com/office/drawing/2014/main" id="{6475125D-1DAD-E747-9990-E465AF0FA8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99" name="Line 528">
                      <a:extLst>
                        <a:ext uri="{FF2B5EF4-FFF2-40B4-BE49-F238E27FC236}">
                          <a16:creationId xmlns:a16="http://schemas.microsoft.com/office/drawing/2014/main" id="{4FDC6B1A-865B-7A48-8FF6-7F6F59F9CD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00" name="Line 529">
                      <a:extLst>
                        <a:ext uri="{FF2B5EF4-FFF2-40B4-BE49-F238E27FC236}">
                          <a16:creationId xmlns:a16="http://schemas.microsoft.com/office/drawing/2014/main" id="{14E3DE8B-54B9-B740-877E-F0F1431080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801" name="Line 530">
                      <a:extLst>
                        <a:ext uri="{FF2B5EF4-FFF2-40B4-BE49-F238E27FC236}">
                          <a16:creationId xmlns:a16="http://schemas.microsoft.com/office/drawing/2014/main" id="{79C66831-65D0-264D-BF07-DEE48D601D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65" name="Group 531">
                    <a:extLst>
                      <a:ext uri="{FF2B5EF4-FFF2-40B4-BE49-F238E27FC236}">
                        <a16:creationId xmlns:a16="http://schemas.microsoft.com/office/drawing/2014/main" id="{BB632685-0A8D-2E48-8906-B63CC4F702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8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90" name="Rectangle 532">
                      <a:extLst>
                        <a:ext uri="{FF2B5EF4-FFF2-40B4-BE49-F238E27FC236}">
                          <a16:creationId xmlns:a16="http://schemas.microsoft.com/office/drawing/2014/main" id="{1B9B1F02-E1E1-1F41-8F8A-0E8D8DB29D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91" name="Line 533">
                      <a:extLst>
                        <a:ext uri="{FF2B5EF4-FFF2-40B4-BE49-F238E27FC236}">
                          <a16:creationId xmlns:a16="http://schemas.microsoft.com/office/drawing/2014/main" id="{9B51534C-6F08-6149-9433-EC62717681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92" name="Line 534">
                      <a:extLst>
                        <a:ext uri="{FF2B5EF4-FFF2-40B4-BE49-F238E27FC236}">
                          <a16:creationId xmlns:a16="http://schemas.microsoft.com/office/drawing/2014/main" id="{4812A03E-72BA-7A45-B524-6AE0BF44E5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93" name="Line 535">
                      <a:extLst>
                        <a:ext uri="{FF2B5EF4-FFF2-40B4-BE49-F238E27FC236}">
                          <a16:creationId xmlns:a16="http://schemas.microsoft.com/office/drawing/2014/main" id="{D529C79F-63CD-1B41-889C-A7938AF878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94" name="Line 536">
                      <a:extLst>
                        <a:ext uri="{FF2B5EF4-FFF2-40B4-BE49-F238E27FC236}">
                          <a16:creationId xmlns:a16="http://schemas.microsoft.com/office/drawing/2014/main" id="{62C405DC-1E20-954D-A828-1B2266103E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95" name="Line 537">
                      <a:extLst>
                        <a:ext uri="{FF2B5EF4-FFF2-40B4-BE49-F238E27FC236}">
                          <a16:creationId xmlns:a16="http://schemas.microsoft.com/office/drawing/2014/main" id="{09FE8243-9AA5-A345-B00F-9A62AA04D0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66" name="Group 538">
                    <a:extLst>
                      <a:ext uri="{FF2B5EF4-FFF2-40B4-BE49-F238E27FC236}">
                        <a16:creationId xmlns:a16="http://schemas.microsoft.com/office/drawing/2014/main" id="{1C0A2406-67F3-DB4C-9A25-A8B30C9B31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84" name="Rectangle 539">
                      <a:extLst>
                        <a:ext uri="{FF2B5EF4-FFF2-40B4-BE49-F238E27FC236}">
                          <a16:creationId xmlns:a16="http://schemas.microsoft.com/office/drawing/2014/main" id="{F03A20C4-78E3-574B-A793-4A749E0548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85" name="Line 540">
                      <a:extLst>
                        <a:ext uri="{FF2B5EF4-FFF2-40B4-BE49-F238E27FC236}">
                          <a16:creationId xmlns:a16="http://schemas.microsoft.com/office/drawing/2014/main" id="{763942CB-AA47-C647-8166-A9C08149A9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86" name="Line 541">
                      <a:extLst>
                        <a:ext uri="{FF2B5EF4-FFF2-40B4-BE49-F238E27FC236}">
                          <a16:creationId xmlns:a16="http://schemas.microsoft.com/office/drawing/2014/main" id="{10DA8D94-4A7C-FE46-8CE7-2C99F07D3A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87" name="Line 542">
                      <a:extLst>
                        <a:ext uri="{FF2B5EF4-FFF2-40B4-BE49-F238E27FC236}">
                          <a16:creationId xmlns:a16="http://schemas.microsoft.com/office/drawing/2014/main" id="{86D7CBAE-479D-374B-9B72-EF2A0E6A5F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88" name="Line 543">
                      <a:extLst>
                        <a:ext uri="{FF2B5EF4-FFF2-40B4-BE49-F238E27FC236}">
                          <a16:creationId xmlns:a16="http://schemas.microsoft.com/office/drawing/2014/main" id="{09FA637D-8B44-0C4E-ADFF-36E9126563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89" name="Line 544">
                      <a:extLst>
                        <a:ext uri="{FF2B5EF4-FFF2-40B4-BE49-F238E27FC236}">
                          <a16:creationId xmlns:a16="http://schemas.microsoft.com/office/drawing/2014/main" id="{B8C3D24F-4E2D-ED46-99C0-3E37787605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67" name="Group 545">
                    <a:extLst>
                      <a:ext uri="{FF2B5EF4-FFF2-40B4-BE49-F238E27FC236}">
                        <a16:creationId xmlns:a16="http://schemas.microsoft.com/office/drawing/2014/main" id="{9E968359-BE79-9C4C-9982-0BCAD7119B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6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78" name="Rectangle 546">
                      <a:extLst>
                        <a:ext uri="{FF2B5EF4-FFF2-40B4-BE49-F238E27FC236}">
                          <a16:creationId xmlns:a16="http://schemas.microsoft.com/office/drawing/2014/main" id="{5E68882C-B2B4-224C-B639-F3B2C9F3C8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79" name="Line 547">
                      <a:extLst>
                        <a:ext uri="{FF2B5EF4-FFF2-40B4-BE49-F238E27FC236}">
                          <a16:creationId xmlns:a16="http://schemas.microsoft.com/office/drawing/2014/main" id="{F6C20DF0-66B9-764B-BA4A-A6224AC42C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80" name="Line 548">
                      <a:extLst>
                        <a:ext uri="{FF2B5EF4-FFF2-40B4-BE49-F238E27FC236}">
                          <a16:creationId xmlns:a16="http://schemas.microsoft.com/office/drawing/2014/main" id="{F437B488-6232-FD48-8FF9-B3F343C859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81" name="Line 549">
                      <a:extLst>
                        <a:ext uri="{FF2B5EF4-FFF2-40B4-BE49-F238E27FC236}">
                          <a16:creationId xmlns:a16="http://schemas.microsoft.com/office/drawing/2014/main" id="{2C08F3DA-1504-C64E-9A56-786DFD17DC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82" name="Line 550">
                      <a:extLst>
                        <a:ext uri="{FF2B5EF4-FFF2-40B4-BE49-F238E27FC236}">
                          <a16:creationId xmlns:a16="http://schemas.microsoft.com/office/drawing/2014/main" id="{F3CA7551-5CF0-174F-B6AD-691E445801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83" name="Line 551">
                      <a:extLst>
                        <a:ext uri="{FF2B5EF4-FFF2-40B4-BE49-F238E27FC236}">
                          <a16:creationId xmlns:a16="http://schemas.microsoft.com/office/drawing/2014/main" id="{BCD65302-902F-FB40-B5BB-4642157908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768" name="Group 552">
                    <a:extLst>
                      <a:ext uri="{FF2B5EF4-FFF2-40B4-BE49-F238E27FC236}">
                        <a16:creationId xmlns:a16="http://schemas.microsoft.com/office/drawing/2014/main" id="{F6D78060-BDFF-0247-8517-B1FDA5EF53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72" name="Rectangle 553">
                      <a:extLst>
                        <a:ext uri="{FF2B5EF4-FFF2-40B4-BE49-F238E27FC236}">
                          <a16:creationId xmlns:a16="http://schemas.microsoft.com/office/drawing/2014/main" id="{D466F681-4508-4A48-9CE1-C68CED538F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73" name="Line 554">
                      <a:extLst>
                        <a:ext uri="{FF2B5EF4-FFF2-40B4-BE49-F238E27FC236}">
                          <a16:creationId xmlns:a16="http://schemas.microsoft.com/office/drawing/2014/main" id="{C5093AA1-C511-7F48-B6AA-979E50D29B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74" name="Line 555">
                      <a:extLst>
                        <a:ext uri="{FF2B5EF4-FFF2-40B4-BE49-F238E27FC236}">
                          <a16:creationId xmlns:a16="http://schemas.microsoft.com/office/drawing/2014/main" id="{51E08CC5-EDFC-584B-A44B-2C2B1C127D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75" name="Line 556">
                      <a:extLst>
                        <a:ext uri="{FF2B5EF4-FFF2-40B4-BE49-F238E27FC236}">
                          <a16:creationId xmlns:a16="http://schemas.microsoft.com/office/drawing/2014/main" id="{26A73680-5C84-AB4E-9E69-DE769B729E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76" name="Line 557">
                      <a:extLst>
                        <a:ext uri="{FF2B5EF4-FFF2-40B4-BE49-F238E27FC236}">
                          <a16:creationId xmlns:a16="http://schemas.microsoft.com/office/drawing/2014/main" id="{C739496E-ADFE-2048-994A-DE6F81440D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77" name="Line 558">
                      <a:extLst>
                        <a:ext uri="{FF2B5EF4-FFF2-40B4-BE49-F238E27FC236}">
                          <a16:creationId xmlns:a16="http://schemas.microsoft.com/office/drawing/2014/main" id="{AF5F004D-400C-CA47-9114-226979560E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sp>
                <p:nvSpPr>
                  <p:cNvPr id="10769" name="Line 559">
                    <a:extLst>
                      <a:ext uri="{FF2B5EF4-FFF2-40B4-BE49-F238E27FC236}">
                        <a16:creationId xmlns:a16="http://schemas.microsoft.com/office/drawing/2014/main" id="{5B3FC6B3-6519-8D48-85A7-6D2BA4A070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770" name="Line 560">
                    <a:extLst>
                      <a:ext uri="{FF2B5EF4-FFF2-40B4-BE49-F238E27FC236}">
                        <a16:creationId xmlns:a16="http://schemas.microsoft.com/office/drawing/2014/main" id="{F1D75826-CD7F-0B44-BC98-0F808AFCB5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771" name="Line 561">
                    <a:extLst>
                      <a:ext uri="{FF2B5EF4-FFF2-40B4-BE49-F238E27FC236}">
                        <a16:creationId xmlns:a16="http://schemas.microsoft.com/office/drawing/2014/main" id="{43377255-2EEB-E74A-9B27-8592613F91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40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2" name="Group 562">
                  <a:extLst>
                    <a:ext uri="{FF2B5EF4-FFF2-40B4-BE49-F238E27FC236}">
                      <a16:creationId xmlns:a16="http://schemas.microsoft.com/office/drawing/2014/main" id="{D67AF680-C172-DD48-B8CD-8DBE6138CD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1856"/>
                  <a:ext cx="3168" cy="251"/>
                  <a:chOff x="672" y="1152"/>
                  <a:chExt cx="3168" cy="240"/>
                </a:xfrm>
              </p:grpSpPr>
              <p:grpSp>
                <p:nvGrpSpPr>
                  <p:cNvPr id="10678" name="Group 563">
                    <a:extLst>
                      <a:ext uri="{FF2B5EF4-FFF2-40B4-BE49-F238E27FC236}">
                        <a16:creationId xmlns:a16="http://schemas.microsoft.com/office/drawing/2014/main" id="{08972606-C51C-354E-A98E-4EC5D3EBFC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52" name="Rectangle 564">
                      <a:extLst>
                        <a:ext uri="{FF2B5EF4-FFF2-40B4-BE49-F238E27FC236}">
                          <a16:creationId xmlns:a16="http://schemas.microsoft.com/office/drawing/2014/main" id="{44F4358C-EC89-8E43-B697-72A408C06C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3" name="Line 565">
                      <a:extLst>
                        <a:ext uri="{FF2B5EF4-FFF2-40B4-BE49-F238E27FC236}">
                          <a16:creationId xmlns:a16="http://schemas.microsoft.com/office/drawing/2014/main" id="{8B8C041B-53E9-F247-A786-354F9A4B94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54" name="Line 566">
                      <a:extLst>
                        <a:ext uri="{FF2B5EF4-FFF2-40B4-BE49-F238E27FC236}">
                          <a16:creationId xmlns:a16="http://schemas.microsoft.com/office/drawing/2014/main" id="{F4ACC8A3-57A2-4F46-938D-B7FE6E7AEB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55" name="Line 567">
                      <a:extLst>
                        <a:ext uri="{FF2B5EF4-FFF2-40B4-BE49-F238E27FC236}">
                          <a16:creationId xmlns:a16="http://schemas.microsoft.com/office/drawing/2014/main" id="{8455E59D-F288-CB40-89A4-56AB2254F2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56" name="Line 568">
                      <a:extLst>
                        <a:ext uri="{FF2B5EF4-FFF2-40B4-BE49-F238E27FC236}">
                          <a16:creationId xmlns:a16="http://schemas.microsoft.com/office/drawing/2014/main" id="{6A0597B9-EDE2-9D42-BB23-98B48A57E6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57" name="Line 569">
                      <a:extLst>
                        <a:ext uri="{FF2B5EF4-FFF2-40B4-BE49-F238E27FC236}">
                          <a16:creationId xmlns:a16="http://schemas.microsoft.com/office/drawing/2014/main" id="{0E99FE55-8948-1948-87C7-253D6F29BE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79" name="Group 570">
                    <a:extLst>
                      <a:ext uri="{FF2B5EF4-FFF2-40B4-BE49-F238E27FC236}">
                        <a16:creationId xmlns:a16="http://schemas.microsoft.com/office/drawing/2014/main" id="{372D27FF-11C9-6442-98B7-85212DE2A3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46" name="Rectangle 571">
                      <a:extLst>
                        <a:ext uri="{FF2B5EF4-FFF2-40B4-BE49-F238E27FC236}">
                          <a16:creationId xmlns:a16="http://schemas.microsoft.com/office/drawing/2014/main" id="{DDAE2397-9AE4-8C48-BFAB-1FB5679F27B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47" name="Line 572">
                      <a:extLst>
                        <a:ext uri="{FF2B5EF4-FFF2-40B4-BE49-F238E27FC236}">
                          <a16:creationId xmlns:a16="http://schemas.microsoft.com/office/drawing/2014/main" id="{9301F8D2-741A-A849-A64A-1FAB6764B4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48" name="Line 573">
                      <a:extLst>
                        <a:ext uri="{FF2B5EF4-FFF2-40B4-BE49-F238E27FC236}">
                          <a16:creationId xmlns:a16="http://schemas.microsoft.com/office/drawing/2014/main" id="{D97603B4-7CA3-1C4C-A384-E9B1B7C122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49" name="Line 574">
                      <a:extLst>
                        <a:ext uri="{FF2B5EF4-FFF2-40B4-BE49-F238E27FC236}">
                          <a16:creationId xmlns:a16="http://schemas.microsoft.com/office/drawing/2014/main" id="{A3B2B367-2AA2-5C4A-90F9-0C205292C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50" name="Line 575">
                      <a:extLst>
                        <a:ext uri="{FF2B5EF4-FFF2-40B4-BE49-F238E27FC236}">
                          <a16:creationId xmlns:a16="http://schemas.microsoft.com/office/drawing/2014/main" id="{FD39C66B-6539-454F-8F9C-7395B40978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51" name="Line 576">
                      <a:extLst>
                        <a:ext uri="{FF2B5EF4-FFF2-40B4-BE49-F238E27FC236}">
                          <a16:creationId xmlns:a16="http://schemas.microsoft.com/office/drawing/2014/main" id="{318C5CC2-7D77-744F-BA45-B3D93C5EF4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80" name="Group 577">
                    <a:extLst>
                      <a:ext uri="{FF2B5EF4-FFF2-40B4-BE49-F238E27FC236}">
                        <a16:creationId xmlns:a16="http://schemas.microsoft.com/office/drawing/2014/main" id="{93B2B76D-22EC-9A48-BA15-82CED2EC5D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40" name="Rectangle 578">
                      <a:extLst>
                        <a:ext uri="{FF2B5EF4-FFF2-40B4-BE49-F238E27FC236}">
                          <a16:creationId xmlns:a16="http://schemas.microsoft.com/office/drawing/2014/main" id="{6525FF12-8FA4-6146-80FD-073F8EF5E4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41" name="Line 579">
                      <a:extLst>
                        <a:ext uri="{FF2B5EF4-FFF2-40B4-BE49-F238E27FC236}">
                          <a16:creationId xmlns:a16="http://schemas.microsoft.com/office/drawing/2014/main" id="{2A755C52-2A1F-3245-9E65-E6109143EF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42" name="Line 580">
                      <a:extLst>
                        <a:ext uri="{FF2B5EF4-FFF2-40B4-BE49-F238E27FC236}">
                          <a16:creationId xmlns:a16="http://schemas.microsoft.com/office/drawing/2014/main" id="{1ADF619F-40DF-224D-90FF-EED3F1ED49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43" name="Line 581">
                      <a:extLst>
                        <a:ext uri="{FF2B5EF4-FFF2-40B4-BE49-F238E27FC236}">
                          <a16:creationId xmlns:a16="http://schemas.microsoft.com/office/drawing/2014/main" id="{A41ED7C8-557B-DF49-87B4-5355FCA926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44" name="Line 582">
                      <a:extLst>
                        <a:ext uri="{FF2B5EF4-FFF2-40B4-BE49-F238E27FC236}">
                          <a16:creationId xmlns:a16="http://schemas.microsoft.com/office/drawing/2014/main" id="{337735F1-0733-0146-8357-0E385EBDE1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45" name="Line 583">
                      <a:extLst>
                        <a:ext uri="{FF2B5EF4-FFF2-40B4-BE49-F238E27FC236}">
                          <a16:creationId xmlns:a16="http://schemas.microsoft.com/office/drawing/2014/main" id="{5A120016-2760-5148-8901-38FDFC96C7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81" name="Group 584">
                    <a:extLst>
                      <a:ext uri="{FF2B5EF4-FFF2-40B4-BE49-F238E27FC236}">
                        <a16:creationId xmlns:a16="http://schemas.microsoft.com/office/drawing/2014/main" id="{726421A4-024F-8C43-B3C0-F8283F242E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34" name="Rectangle 585">
                      <a:extLst>
                        <a:ext uri="{FF2B5EF4-FFF2-40B4-BE49-F238E27FC236}">
                          <a16:creationId xmlns:a16="http://schemas.microsoft.com/office/drawing/2014/main" id="{64493BCF-6489-AF4D-93D3-A381B79F63E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35" name="Line 586">
                      <a:extLst>
                        <a:ext uri="{FF2B5EF4-FFF2-40B4-BE49-F238E27FC236}">
                          <a16:creationId xmlns:a16="http://schemas.microsoft.com/office/drawing/2014/main" id="{3775C6F1-EAC4-6C43-8376-CFB4FF0E9C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36" name="Line 587">
                      <a:extLst>
                        <a:ext uri="{FF2B5EF4-FFF2-40B4-BE49-F238E27FC236}">
                          <a16:creationId xmlns:a16="http://schemas.microsoft.com/office/drawing/2014/main" id="{A1DE919D-1698-8F49-8985-BB4B1336AE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37" name="Line 588">
                      <a:extLst>
                        <a:ext uri="{FF2B5EF4-FFF2-40B4-BE49-F238E27FC236}">
                          <a16:creationId xmlns:a16="http://schemas.microsoft.com/office/drawing/2014/main" id="{E2455B7A-5351-0649-83C7-6BD804EC66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38" name="Line 589">
                      <a:extLst>
                        <a:ext uri="{FF2B5EF4-FFF2-40B4-BE49-F238E27FC236}">
                          <a16:creationId xmlns:a16="http://schemas.microsoft.com/office/drawing/2014/main" id="{79C2E36D-739A-9F4A-ACCF-9161C93EB2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39" name="Line 590">
                      <a:extLst>
                        <a:ext uri="{FF2B5EF4-FFF2-40B4-BE49-F238E27FC236}">
                          <a16:creationId xmlns:a16="http://schemas.microsoft.com/office/drawing/2014/main" id="{4DCBCF6F-504C-6A45-B081-432242CD84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82" name="Group 591">
                    <a:extLst>
                      <a:ext uri="{FF2B5EF4-FFF2-40B4-BE49-F238E27FC236}">
                        <a16:creationId xmlns:a16="http://schemas.microsoft.com/office/drawing/2014/main" id="{1F818A72-0080-6641-AF5E-4951D29812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2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28" name="Rectangle 592">
                      <a:extLst>
                        <a:ext uri="{FF2B5EF4-FFF2-40B4-BE49-F238E27FC236}">
                          <a16:creationId xmlns:a16="http://schemas.microsoft.com/office/drawing/2014/main" id="{636A6CC8-74A8-A445-B8EF-FEE4EFB257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29" name="Line 593">
                      <a:extLst>
                        <a:ext uri="{FF2B5EF4-FFF2-40B4-BE49-F238E27FC236}">
                          <a16:creationId xmlns:a16="http://schemas.microsoft.com/office/drawing/2014/main" id="{5CA14ADB-801C-C14B-92F8-2C284A86B8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30" name="Line 594">
                      <a:extLst>
                        <a:ext uri="{FF2B5EF4-FFF2-40B4-BE49-F238E27FC236}">
                          <a16:creationId xmlns:a16="http://schemas.microsoft.com/office/drawing/2014/main" id="{ABC6A3C2-D495-EB41-9E6B-D9C7B4EC36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31" name="Line 595">
                      <a:extLst>
                        <a:ext uri="{FF2B5EF4-FFF2-40B4-BE49-F238E27FC236}">
                          <a16:creationId xmlns:a16="http://schemas.microsoft.com/office/drawing/2014/main" id="{9718858C-1596-C141-99BC-4723EB8898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32" name="Line 596">
                      <a:extLst>
                        <a:ext uri="{FF2B5EF4-FFF2-40B4-BE49-F238E27FC236}">
                          <a16:creationId xmlns:a16="http://schemas.microsoft.com/office/drawing/2014/main" id="{9B90CEE9-868A-274D-8844-C202597EBE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33" name="Line 597">
                      <a:extLst>
                        <a:ext uri="{FF2B5EF4-FFF2-40B4-BE49-F238E27FC236}">
                          <a16:creationId xmlns:a16="http://schemas.microsoft.com/office/drawing/2014/main" id="{310D37A5-78C5-4E44-A204-7F574A4E69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83" name="Group 598">
                    <a:extLst>
                      <a:ext uri="{FF2B5EF4-FFF2-40B4-BE49-F238E27FC236}">
                        <a16:creationId xmlns:a16="http://schemas.microsoft.com/office/drawing/2014/main" id="{DA31C4C9-7C8F-5840-AF0A-824644FED1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22" name="Rectangle 599">
                      <a:extLst>
                        <a:ext uri="{FF2B5EF4-FFF2-40B4-BE49-F238E27FC236}">
                          <a16:creationId xmlns:a16="http://schemas.microsoft.com/office/drawing/2014/main" id="{B9AB2A01-E8C7-B540-8E9F-AB4308C97B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23" name="Line 600">
                      <a:extLst>
                        <a:ext uri="{FF2B5EF4-FFF2-40B4-BE49-F238E27FC236}">
                          <a16:creationId xmlns:a16="http://schemas.microsoft.com/office/drawing/2014/main" id="{B5D33A0E-048C-B64E-9213-11FE28199D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24" name="Line 601">
                      <a:extLst>
                        <a:ext uri="{FF2B5EF4-FFF2-40B4-BE49-F238E27FC236}">
                          <a16:creationId xmlns:a16="http://schemas.microsoft.com/office/drawing/2014/main" id="{14E2B9B7-5018-E440-9A08-C2C200F61D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25" name="Line 602">
                      <a:extLst>
                        <a:ext uri="{FF2B5EF4-FFF2-40B4-BE49-F238E27FC236}">
                          <a16:creationId xmlns:a16="http://schemas.microsoft.com/office/drawing/2014/main" id="{B46DA593-2725-7547-A977-D621B5F49E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26" name="Line 603">
                      <a:extLst>
                        <a:ext uri="{FF2B5EF4-FFF2-40B4-BE49-F238E27FC236}">
                          <a16:creationId xmlns:a16="http://schemas.microsoft.com/office/drawing/2014/main" id="{6ADF1107-2640-6C4D-9224-1635481A66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27" name="Line 604">
                      <a:extLst>
                        <a:ext uri="{FF2B5EF4-FFF2-40B4-BE49-F238E27FC236}">
                          <a16:creationId xmlns:a16="http://schemas.microsoft.com/office/drawing/2014/main" id="{8A5A2949-EE28-CD4E-BBF5-7BB08F81A8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84" name="Group 605">
                    <a:extLst>
                      <a:ext uri="{FF2B5EF4-FFF2-40B4-BE49-F238E27FC236}">
                        <a16:creationId xmlns:a16="http://schemas.microsoft.com/office/drawing/2014/main" id="{5CB2C35F-73C9-834D-9AE1-354CC6050A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16" name="Rectangle 606">
                      <a:extLst>
                        <a:ext uri="{FF2B5EF4-FFF2-40B4-BE49-F238E27FC236}">
                          <a16:creationId xmlns:a16="http://schemas.microsoft.com/office/drawing/2014/main" id="{F1180FC1-567F-0B41-857C-B1EDC8750C7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17" name="Line 607">
                      <a:extLst>
                        <a:ext uri="{FF2B5EF4-FFF2-40B4-BE49-F238E27FC236}">
                          <a16:creationId xmlns:a16="http://schemas.microsoft.com/office/drawing/2014/main" id="{B5F99733-E0B7-C748-883E-616DA3C271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18" name="Line 608">
                      <a:extLst>
                        <a:ext uri="{FF2B5EF4-FFF2-40B4-BE49-F238E27FC236}">
                          <a16:creationId xmlns:a16="http://schemas.microsoft.com/office/drawing/2014/main" id="{16B91A33-F592-CC4B-9EE2-02E365F825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19" name="Line 609">
                      <a:extLst>
                        <a:ext uri="{FF2B5EF4-FFF2-40B4-BE49-F238E27FC236}">
                          <a16:creationId xmlns:a16="http://schemas.microsoft.com/office/drawing/2014/main" id="{E55876C1-5990-784F-A5A3-29D64C2778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20" name="Line 610">
                      <a:extLst>
                        <a:ext uri="{FF2B5EF4-FFF2-40B4-BE49-F238E27FC236}">
                          <a16:creationId xmlns:a16="http://schemas.microsoft.com/office/drawing/2014/main" id="{F56A0D76-555F-A04A-A87E-24520A1EDF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21" name="Line 611">
                      <a:extLst>
                        <a:ext uri="{FF2B5EF4-FFF2-40B4-BE49-F238E27FC236}">
                          <a16:creationId xmlns:a16="http://schemas.microsoft.com/office/drawing/2014/main" id="{3886C49B-DF3F-6649-9653-AA660F667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85" name="Group 612">
                    <a:extLst>
                      <a:ext uri="{FF2B5EF4-FFF2-40B4-BE49-F238E27FC236}">
                        <a16:creationId xmlns:a16="http://schemas.microsoft.com/office/drawing/2014/main" id="{0EC1093B-3CEB-9349-B463-09E2CBA471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8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10" name="Rectangle 613">
                      <a:extLst>
                        <a:ext uri="{FF2B5EF4-FFF2-40B4-BE49-F238E27FC236}">
                          <a16:creationId xmlns:a16="http://schemas.microsoft.com/office/drawing/2014/main" id="{3747CD28-D87A-2242-A2D6-F9499159F3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11" name="Line 614">
                      <a:extLst>
                        <a:ext uri="{FF2B5EF4-FFF2-40B4-BE49-F238E27FC236}">
                          <a16:creationId xmlns:a16="http://schemas.microsoft.com/office/drawing/2014/main" id="{1EE34DA3-B27D-2F46-9545-B48073534A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12" name="Line 615">
                      <a:extLst>
                        <a:ext uri="{FF2B5EF4-FFF2-40B4-BE49-F238E27FC236}">
                          <a16:creationId xmlns:a16="http://schemas.microsoft.com/office/drawing/2014/main" id="{36B46BAE-B6E7-D149-8CBF-39A4B1DFC1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13" name="Line 616">
                      <a:extLst>
                        <a:ext uri="{FF2B5EF4-FFF2-40B4-BE49-F238E27FC236}">
                          <a16:creationId xmlns:a16="http://schemas.microsoft.com/office/drawing/2014/main" id="{87E330EA-01D6-6848-B1FD-A56508D1A9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14" name="Line 617">
                      <a:extLst>
                        <a:ext uri="{FF2B5EF4-FFF2-40B4-BE49-F238E27FC236}">
                          <a16:creationId xmlns:a16="http://schemas.microsoft.com/office/drawing/2014/main" id="{FED0DBC1-0F14-664A-BFF0-6D6D4C585A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15" name="Line 618">
                      <a:extLst>
                        <a:ext uri="{FF2B5EF4-FFF2-40B4-BE49-F238E27FC236}">
                          <a16:creationId xmlns:a16="http://schemas.microsoft.com/office/drawing/2014/main" id="{A5019E74-CA21-354F-978F-68E8A912A4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86" name="Group 619">
                    <a:extLst>
                      <a:ext uri="{FF2B5EF4-FFF2-40B4-BE49-F238E27FC236}">
                        <a16:creationId xmlns:a16="http://schemas.microsoft.com/office/drawing/2014/main" id="{367FE50F-A986-8848-BF59-904C623329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704" name="Rectangle 620">
                      <a:extLst>
                        <a:ext uri="{FF2B5EF4-FFF2-40B4-BE49-F238E27FC236}">
                          <a16:creationId xmlns:a16="http://schemas.microsoft.com/office/drawing/2014/main" id="{0B0FBACF-1834-8140-A65A-B351FDBA7A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05" name="Line 621">
                      <a:extLst>
                        <a:ext uri="{FF2B5EF4-FFF2-40B4-BE49-F238E27FC236}">
                          <a16:creationId xmlns:a16="http://schemas.microsoft.com/office/drawing/2014/main" id="{D08EFEF2-F069-4A47-944F-B793CB42AE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06" name="Line 622">
                      <a:extLst>
                        <a:ext uri="{FF2B5EF4-FFF2-40B4-BE49-F238E27FC236}">
                          <a16:creationId xmlns:a16="http://schemas.microsoft.com/office/drawing/2014/main" id="{9A44777F-5B87-2F45-BD8A-4500A642B0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07" name="Line 623">
                      <a:extLst>
                        <a:ext uri="{FF2B5EF4-FFF2-40B4-BE49-F238E27FC236}">
                          <a16:creationId xmlns:a16="http://schemas.microsoft.com/office/drawing/2014/main" id="{30F5D471-1CB5-B046-9E78-791E1753B1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08" name="Line 624">
                      <a:extLst>
                        <a:ext uri="{FF2B5EF4-FFF2-40B4-BE49-F238E27FC236}">
                          <a16:creationId xmlns:a16="http://schemas.microsoft.com/office/drawing/2014/main" id="{CF233771-B52A-494C-908A-7CE258980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09" name="Line 625">
                      <a:extLst>
                        <a:ext uri="{FF2B5EF4-FFF2-40B4-BE49-F238E27FC236}">
                          <a16:creationId xmlns:a16="http://schemas.microsoft.com/office/drawing/2014/main" id="{5E240406-0C75-6F45-A7B9-FA5A0F2D1E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87" name="Group 626">
                    <a:extLst>
                      <a:ext uri="{FF2B5EF4-FFF2-40B4-BE49-F238E27FC236}">
                        <a16:creationId xmlns:a16="http://schemas.microsoft.com/office/drawing/2014/main" id="{E37D3A15-9A75-754C-A099-C1127F9233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6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98" name="Rectangle 627">
                      <a:extLst>
                        <a:ext uri="{FF2B5EF4-FFF2-40B4-BE49-F238E27FC236}">
                          <a16:creationId xmlns:a16="http://schemas.microsoft.com/office/drawing/2014/main" id="{7A90FB13-7620-944C-9504-974E389166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99" name="Line 628">
                      <a:extLst>
                        <a:ext uri="{FF2B5EF4-FFF2-40B4-BE49-F238E27FC236}">
                          <a16:creationId xmlns:a16="http://schemas.microsoft.com/office/drawing/2014/main" id="{3E9C15C5-CAC4-0249-9055-71D9CB6F00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00" name="Line 629">
                      <a:extLst>
                        <a:ext uri="{FF2B5EF4-FFF2-40B4-BE49-F238E27FC236}">
                          <a16:creationId xmlns:a16="http://schemas.microsoft.com/office/drawing/2014/main" id="{B1E569AD-C81D-A54A-B26E-7410894556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01" name="Line 630">
                      <a:extLst>
                        <a:ext uri="{FF2B5EF4-FFF2-40B4-BE49-F238E27FC236}">
                          <a16:creationId xmlns:a16="http://schemas.microsoft.com/office/drawing/2014/main" id="{915FCB32-6546-3244-9417-6C1652708C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02" name="Line 631">
                      <a:extLst>
                        <a:ext uri="{FF2B5EF4-FFF2-40B4-BE49-F238E27FC236}">
                          <a16:creationId xmlns:a16="http://schemas.microsoft.com/office/drawing/2014/main" id="{944A75DA-7204-FA49-AAA3-4399CD469A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703" name="Line 632">
                      <a:extLst>
                        <a:ext uri="{FF2B5EF4-FFF2-40B4-BE49-F238E27FC236}">
                          <a16:creationId xmlns:a16="http://schemas.microsoft.com/office/drawing/2014/main" id="{5B763CD8-7BDB-6D4B-B607-E2F1A71DC6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88" name="Group 633">
                    <a:extLst>
                      <a:ext uri="{FF2B5EF4-FFF2-40B4-BE49-F238E27FC236}">
                        <a16:creationId xmlns:a16="http://schemas.microsoft.com/office/drawing/2014/main" id="{775D7896-26BE-8A4E-96F1-8EC5446103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92" name="Rectangle 634">
                      <a:extLst>
                        <a:ext uri="{FF2B5EF4-FFF2-40B4-BE49-F238E27FC236}">
                          <a16:creationId xmlns:a16="http://schemas.microsoft.com/office/drawing/2014/main" id="{7CEE7932-BE8B-EF4E-B822-829703F73E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93" name="Line 635">
                      <a:extLst>
                        <a:ext uri="{FF2B5EF4-FFF2-40B4-BE49-F238E27FC236}">
                          <a16:creationId xmlns:a16="http://schemas.microsoft.com/office/drawing/2014/main" id="{BD7C3ACD-3102-924E-AAB8-EEE5CEA8C0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94" name="Line 636">
                      <a:extLst>
                        <a:ext uri="{FF2B5EF4-FFF2-40B4-BE49-F238E27FC236}">
                          <a16:creationId xmlns:a16="http://schemas.microsoft.com/office/drawing/2014/main" id="{AB902596-2CFE-BD4F-BD81-8F04B4A4E0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95" name="Line 637">
                      <a:extLst>
                        <a:ext uri="{FF2B5EF4-FFF2-40B4-BE49-F238E27FC236}">
                          <a16:creationId xmlns:a16="http://schemas.microsoft.com/office/drawing/2014/main" id="{4CEF714F-E8E8-CB48-9328-00E8BE6A93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96" name="Line 638">
                      <a:extLst>
                        <a:ext uri="{FF2B5EF4-FFF2-40B4-BE49-F238E27FC236}">
                          <a16:creationId xmlns:a16="http://schemas.microsoft.com/office/drawing/2014/main" id="{C5AF2B36-F353-A941-9CC8-7F88D272E2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97" name="Line 639">
                      <a:extLst>
                        <a:ext uri="{FF2B5EF4-FFF2-40B4-BE49-F238E27FC236}">
                          <a16:creationId xmlns:a16="http://schemas.microsoft.com/office/drawing/2014/main" id="{B3FA1003-2A05-C048-BF2E-440DD11F5B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sp>
                <p:nvSpPr>
                  <p:cNvPr id="10689" name="Line 640">
                    <a:extLst>
                      <a:ext uri="{FF2B5EF4-FFF2-40B4-BE49-F238E27FC236}">
                        <a16:creationId xmlns:a16="http://schemas.microsoft.com/office/drawing/2014/main" id="{0D946E09-5AE7-924E-AF0B-E861774902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690" name="Line 641">
                    <a:extLst>
                      <a:ext uri="{FF2B5EF4-FFF2-40B4-BE49-F238E27FC236}">
                        <a16:creationId xmlns:a16="http://schemas.microsoft.com/office/drawing/2014/main" id="{6A81F7B3-3497-CC40-B3DC-46CA6578CC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691" name="Line 642">
                    <a:extLst>
                      <a:ext uri="{FF2B5EF4-FFF2-40B4-BE49-F238E27FC236}">
                        <a16:creationId xmlns:a16="http://schemas.microsoft.com/office/drawing/2014/main" id="{B730C91E-ABCE-A941-BC3E-1005D3E23E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40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3" name="Group 643">
                  <a:extLst>
                    <a:ext uri="{FF2B5EF4-FFF2-40B4-BE49-F238E27FC236}">
                      <a16:creationId xmlns:a16="http://schemas.microsoft.com/office/drawing/2014/main" id="{06A164F9-722E-D84B-BAC7-8E1CEB180E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107"/>
                  <a:ext cx="3168" cy="250"/>
                  <a:chOff x="672" y="1152"/>
                  <a:chExt cx="3168" cy="240"/>
                </a:xfrm>
              </p:grpSpPr>
              <p:grpSp>
                <p:nvGrpSpPr>
                  <p:cNvPr id="10598" name="Group 644">
                    <a:extLst>
                      <a:ext uri="{FF2B5EF4-FFF2-40B4-BE49-F238E27FC236}">
                        <a16:creationId xmlns:a16="http://schemas.microsoft.com/office/drawing/2014/main" id="{643CACE4-EE04-0F47-9601-600F0124A3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72" name="Rectangle 645">
                      <a:extLst>
                        <a:ext uri="{FF2B5EF4-FFF2-40B4-BE49-F238E27FC236}">
                          <a16:creationId xmlns:a16="http://schemas.microsoft.com/office/drawing/2014/main" id="{0F37578B-94DC-8640-AAEE-2A2B555A11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73" name="Line 646">
                      <a:extLst>
                        <a:ext uri="{FF2B5EF4-FFF2-40B4-BE49-F238E27FC236}">
                          <a16:creationId xmlns:a16="http://schemas.microsoft.com/office/drawing/2014/main" id="{BCF65090-E2F6-2E4B-81C1-83A3F0EC6C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74" name="Line 647">
                      <a:extLst>
                        <a:ext uri="{FF2B5EF4-FFF2-40B4-BE49-F238E27FC236}">
                          <a16:creationId xmlns:a16="http://schemas.microsoft.com/office/drawing/2014/main" id="{25855829-5AAA-CE46-BDD9-9488B28351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75" name="Line 648">
                      <a:extLst>
                        <a:ext uri="{FF2B5EF4-FFF2-40B4-BE49-F238E27FC236}">
                          <a16:creationId xmlns:a16="http://schemas.microsoft.com/office/drawing/2014/main" id="{13BF908E-85B2-2040-90C4-011C815351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76" name="Line 649">
                      <a:extLst>
                        <a:ext uri="{FF2B5EF4-FFF2-40B4-BE49-F238E27FC236}">
                          <a16:creationId xmlns:a16="http://schemas.microsoft.com/office/drawing/2014/main" id="{5CDE8F64-4181-C64E-89CF-36EAE97A90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77" name="Line 650">
                      <a:extLst>
                        <a:ext uri="{FF2B5EF4-FFF2-40B4-BE49-F238E27FC236}">
                          <a16:creationId xmlns:a16="http://schemas.microsoft.com/office/drawing/2014/main" id="{6464DBB5-880B-0B4E-A3B5-B21713BB2B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99" name="Group 651">
                    <a:extLst>
                      <a:ext uri="{FF2B5EF4-FFF2-40B4-BE49-F238E27FC236}">
                        <a16:creationId xmlns:a16="http://schemas.microsoft.com/office/drawing/2014/main" id="{8BB43669-B6AC-6F43-B3DD-3C3662D734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66" name="Rectangle 652">
                      <a:extLst>
                        <a:ext uri="{FF2B5EF4-FFF2-40B4-BE49-F238E27FC236}">
                          <a16:creationId xmlns:a16="http://schemas.microsoft.com/office/drawing/2014/main" id="{0C7534BC-6784-E441-A28D-4DBE34E6CE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67" name="Line 653">
                      <a:extLst>
                        <a:ext uri="{FF2B5EF4-FFF2-40B4-BE49-F238E27FC236}">
                          <a16:creationId xmlns:a16="http://schemas.microsoft.com/office/drawing/2014/main" id="{4BE87725-D056-154B-9E2E-7434DEF115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68" name="Line 654">
                      <a:extLst>
                        <a:ext uri="{FF2B5EF4-FFF2-40B4-BE49-F238E27FC236}">
                          <a16:creationId xmlns:a16="http://schemas.microsoft.com/office/drawing/2014/main" id="{00F9EFC8-6E76-1B43-B8FF-7266C924BE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69" name="Line 655">
                      <a:extLst>
                        <a:ext uri="{FF2B5EF4-FFF2-40B4-BE49-F238E27FC236}">
                          <a16:creationId xmlns:a16="http://schemas.microsoft.com/office/drawing/2014/main" id="{2FA038E6-130C-0040-A928-9B219D684D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70" name="Line 656">
                      <a:extLst>
                        <a:ext uri="{FF2B5EF4-FFF2-40B4-BE49-F238E27FC236}">
                          <a16:creationId xmlns:a16="http://schemas.microsoft.com/office/drawing/2014/main" id="{A7ACD95B-5D12-C149-86A6-387B7221BC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71" name="Line 657">
                      <a:extLst>
                        <a:ext uri="{FF2B5EF4-FFF2-40B4-BE49-F238E27FC236}">
                          <a16:creationId xmlns:a16="http://schemas.microsoft.com/office/drawing/2014/main" id="{299C68C6-F009-4545-BD7D-362D4E89A6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00" name="Group 658">
                    <a:extLst>
                      <a:ext uri="{FF2B5EF4-FFF2-40B4-BE49-F238E27FC236}">
                        <a16:creationId xmlns:a16="http://schemas.microsoft.com/office/drawing/2014/main" id="{3E538D6B-E695-7242-BBC0-FE528CFBB6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60" name="Rectangle 659">
                      <a:extLst>
                        <a:ext uri="{FF2B5EF4-FFF2-40B4-BE49-F238E27FC236}">
                          <a16:creationId xmlns:a16="http://schemas.microsoft.com/office/drawing/2014/main" id="{51353434-3ECB-A949-8D01-85C3B0E4BD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61" name="Line 660">
                      <a:extLst>
                        <a:ext uri="{FF2B5EF4-FFF2-40B4-BE49-F238E27FC236}">
                          <a16:creationId xmlns:a16="http://schemas.microsoft.com/office/drawing/2014/main" id="{9DFB0160-0411-2745-889A-30CC2A7A56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62" name="Line 661">
                      <a:extLst>
                        <a:ext uri="{FF2B5EF4-FFF2-40B4-BE49-F238E27FC236}">
                          <a16:creationId xmlns:a16="http://schemas.microsoft.com/office/drawing/2014/main" id="{8F9105C7-9DCB-E34C-8B04-605A1ACDE2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63" name="Line 662">
                      <a:extLst>
                        <a:ext uri="{FF2B5EF4-FFF2-40B4-BE49-F238E27FC236}">
                          <a16:creationId xmlns:a16="http://schemas.microsoft.com/office/drawing/2014/main" id="{57D4C65E-4B41-A048-A29C-F1FCFB5878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64" name="Line 663">
                      <a:extLst>
                        <a:ext uri="{FF2B5EF4-FFF2-40B4-BE49-F238E27FC236}">
                          <a16:creationId xmlns:a16="http://schemas.microsoft.com/office/drawing/2014/main" id="{04F8376F-8BBB-9E4E-839E-4829B028FF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65" name="Line 664">
                      <a:extLst>
                        <a:ext uri="{FF2B5EF4-FFF2-40B4-BE49-F238E27FC236}">
                          <a16:creationId xmlns:a16="http://schemas.microsoft.com/office/drawing/2014/main" id="{E001339F-87D1-3340-BBF2-3C29A58C4D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01" name="Group 665">
                    <a:extLst>
                      <a:ext uri="{FF2B5EF4-FFF2-40B4-BE49-F238E27FC236}">
                        <a16:creationId xmlns:a16="http://schemas.microsoft.com/office/drawing/2014/main" id="{096BA47A-0C74-9240-9029-D70FB12F19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54" name="Rectangle 666">
                      <a:extLst>
                        <a:ext uri="{FF2B5EF4-FFF2-40B4-BE49-F238E27FC236}">
                          <a16:creationId xmlns:a16="http://schemas.microsoft.com/office/drawing/2014/main" id="{04EA586C-268D-8543-91AD-CAE6D63718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55" name="Line 667">
                      <a:extLst>
                        <a:ext uri="{FF2B5EF4-FFF2-40B4-BE49-F238E27FC236}">
                          <a16:creationId xmlns:a16="http://schemas.microsoft.com/office/drawing/2014/main" id="{0C16A864-F284-034F-8E56-CEF4A8DB14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56" name="Line 668">
                      <a:extLst>
                        <a:ext uri="{FF2B5EF4-FFF2-40B4-BE49-F238E27FC236}">
                          <a16:creationId xmlns:a16="http://schemas.microsoft.com/office/drawing/2014/main" id="{19753CA4-E419-114C-9379-6BEC55502B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57" name="Line 669">
                      <a:extLst>
                        <a:ext uri="{FF2B5EF4-FFF2-40B4-BE49-F238E27FC236}">
                          <a16:creationId xmlns:a16="http://schemas.microsoft.com/office/drawing/2014/main" id="{5317435E-733A-1F49-BCAC-54FC3E6A01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58" name="Line 670">
                      <a:extLst>
                        <a:ext uri="{FF2B5EF4-FFF2-40B4-BE49-F238E27FC236}">
                          <a16:creationId xmlns:a16="http://schemas.microsoft.com/office/drawing/2014/main" id="{CF88F5B9-FCFD-6B4A-A38E-CC6D2C7079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59" name="Line 671">
                      <a:extLst>
                        <a:ext uri="{FF2B5EF4-FFF2-40B4-BE49-F238E27FC236}">
                          <a16:creationId xmlns:a16="http://schemas.microsoft.com/office/drawing/2014/main" id="{7229D04B-047D-6E4E-B293-F5093F25DF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02" name="Group 672">
                    <a:extLst>
                      <a:ext uri="{FF2B5EF4-FFF2-40B4-BE49-F238E27FC236}">
                        <a16:creationId xmlns:a16="http://schemas.microsoft.com/office/drawing/2014/main" id="{4A334F69-C366-3145-9AE9-AE6C21226A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2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48" name="Rectangle 673">
                      <a:extLst>
                        <a:ext uri="{FF2B5EF4-FFF2-40B4-BE49-F238E27FC236}">
                          <a16:creationId xmlns:a16="http://schemas.microsoft.com/office/drawing/2014/main" id="{7D9A3B96-FB28-CB46-BEFC-189A3726CC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49" name="Line 674">
                      <a:extLst>
                        <a:ext uri="{FF2B5EF4-FFF2-40B4-BE49-F238E27FC236}">
                          <a16:creationId xmlns:a16="http://schemas.microsoft.com/office/drawing/2014/main" id="{FC42A6CA-8D2F-4D46-A301-9C1DC469C8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50" name="Line 675">
                      <a:extLst>
                        <a:ext uri="{FF2B5EF4-FFF2-40B4-BE49-F238E27FC236}">
                          <a16:creationId xmlns:a16="http://schemas.microsoft.com/office/drawing/2014/main" id="{A93FA970-59B5-0F4D-8DFF-182BDFBE34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51" name="Line 676">
                      <a:extLst>
                        <a:ext uri="{FF2B5EF4-FFF2-40B4-BE49-F238E27FC236}">
                          <a16:creationId xmlns:a16="http://schemas.microsoft.com/office/drawing/2014/main" id="{BAB72724-585B-0143-814B-926439F0DD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52" name="Line 677">
                      <a:extLst>
                        <a:ext uri="{FF2B5EF4-FFF2-40B4-BE49-F238E27FC236}">
                          <a16:creationId xmlns:a16="http://schemas.microsoft.com/office/drawing/2014/main" id="{D51F67A0-850C-974C-BFE8-C09716660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53" name="Line 678">
                      <a:extLst>
                        <a:ext uri="{FF2B5EF4-FFF2-40B4-BE49-F238E27FC236}">
                          <a16:creationId xmlns:a16="http://schemas.microsoft.com/office/drawing/2014/main" id="{02D6C366-6DC8-A744-B57D-0B393EE1FB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03" name="Group 679">
                    <a:extLst>
                      <a:ext uri="{FF2B5EF4-FFF2-40B4-BE49-F238E27FC236}">
                        <a16:creationId xmlns:a16="http://schemas.microsoft.com/office/drawing/2014/main" id="{4DC0674E-D09A-FC47-AAE0-59A0DE1F6B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42" name="Rectangle 680">
                      <a:extLst>
                        <a:ext uri="{FF2B5EF4-FFF2-40B4-BE49-F238E27FC236}">
                          <a16:creationId xmlns:a16="http://schemas.microsoft.com/office/drawing/2014/main" id="{71186043-C952-BA42-9425-3271308C3E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43" name="Line 681">
                      <a:extLst>
                        <a:ext uri="{FF2B5EF4-FFF2-40B4-BE49-F238E27FC236}">
                          <a16:creationId xmlns:a16="http://schemas.microsoft.com/office/drawing/2014/main" id="{F9591207-DA5C-8E4F-9C0F-463978C850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44" name="Line 682">
                      <a:extLst>
                        <a:ext uri="{FF2B5EF4-FFF2-40B4-BE49-F238E27FC236}">
                          <a16:creationId xmlns:a16="http://schemas.microsoft.com/office/drawing/2014/main" id="{FEC7B561-0F8C-2848-AFB6-041AF2630D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45" name="Line 683">
                      <a:extLst>
                        <a:ext uri="{FF2B5EF4-FFF2-40B4-BE49-F238E27FC236}">
                          <a16:creationId xmlns:a16="http://schemas.microsoft.com/office/drawing/2014/main" id="{3B52D647-4BCB-764C-B8E2-5B5413100F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46" name="Line 684">
                      <a:extLst>
                        <a:ext uri="{FF2B5EF4-FFF2-40B4-BE49-F238E27FC236}">
                          <a16:creationId xmlns:a16="http://schemas.microsoft.com/office/drawing/2014/main" id="{F012420F-BC7D-E44E-9DA9-9FCB2477ED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47" name="Line 685">
                      <a:extLst>
                        <a:ext uri="{FF2B5EF4-FFF2-40B4-BE49-F238E27FC236}">
                          <a16:creationId xmlns:a16="http://schemas.microsoft.com/office/drawing/2014/main" id="{D17D38ED-E64D-4547-967D-953B12F52A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04" name="Group 686">
                    <a:extLst>
                      <a:ext uri="{FF2B5EF4-FFF2-40B4-BE49-F238E27FC236}">
                        <a16:creationId xmlns:a16="http://schemas.microsoft.com/office/drawing/2014/main" id="{C259C030-CFA4-9245-81D2-D57EAB4CDC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36" name="Rectangle 687">
                      <a:extLst>
                        <a:ext uri="{FF2B5EF4-FFF2-40B4-BE49-F238E27FC236}">
                          <a16:creationId xmlns:a16="http://schemas.microsoft.com/office/drawing/2014/main" id="{DBDCE5B4-96D6-F046-B454-BC8FF2CAD3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37" name="Line 688">
                      <a:extLst>
                        <a:ext uri="{FF2B5EF4-FFF2-40B4-BE49-F238E27FC236}">
                          <a16:creationId xmlns:a16="http://schemas.microsoft.com/office/drawing/2014/main" id="{C9B2B615-2FE8-F540-9573-81C50E3D03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38" name="Line 689">
                      <a:extLst>
                        <a:ext uri="{FF2B5EF4-FFF2-40B4-BE49-F238E27FC236}">
                          <a16:creationId xmlns:a16="http://schemas.microsoft.com/office/drawing/2014/main" id="{DD17AAD5-78D9-A749-9057-6A3926732E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39" name="Line 690">
                      <a:extLst>
                        <a:ext uri="{FF2B5EF4-FFF2-40B4-BE49-F238E27FC236}">
                          <a16:creationId xmlns:a16="http://schemas.microsoft.com/office/drawing/2014/main" id="{AD3AAD1B-270F-B247-91BC-88634BC22F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40" name="Line 691">
                      <a:extLst>
                        <a:ext uri="{FF2B5EF4-FFF2-40B4-BE49-F238E27FC236}">
                          <a16:creationId xmlns:a16="http://schemas.microsoft.com/office/drawing/2014/main" id="{2045CCDA-F165-7E4F-B804-DCEF4CBF1E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41" name="Line 692">
                      <a:extLst>
                        <a:ext uri="{FF2B5EF4-FFF2-40B4-BE49-F238E27FC236}">
                          <a16:creationId xmlns:a16="http://schemas.microsoft.com/office/drawing/2014/main" id="{5A5CD6CE-0B37-B34F-B728-047E9314EE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05" name="Group 693">
                    <a:extLst>
                      <a:ext uri="{FF2B5EF4-FFF2-40B4-BE49-F238E27FC236}">
                        <a16:creationId xmlns:a16="http://schemas.microsoft.com/office/drawing/2014/main" id="{8E66D45A-EF68-CD4E-9687-4546016DC9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8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30" name="Rectangle 694">
                      <a:extLst>
                        <a:ext uri="{FF2B5EF4-FFF2-40B4-BE49-F238E27FC236}">
                          <a16:creationId xmlns:a16="http://schemas.microsoft.com/office/drawing/2014/main" id="{15171A55-4F8F-1D4A-B298-61300D9E00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31" name="Line 695">
                      <a:extLst>
                        <a:ext uri="{FF2B5EF4-FFF2-40B4-BE49-F238E27FC236}">
                          <a16:creationId xmlns:a16="http://schemas.microsoft.com/office/drawing/2014/main" id="{D52E9BCF-0DE7-874D-AE34-035EC46F5A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32" name="Line 696">
                      <a:extLst>
                        <a:ext uri="{FF2B5EF4-FFF2-40B4-BE49-F238E27FC236}">
                          <a16:creationId xmlns:a16="http://schemas.microsoft.com/office/drawing/2014/main" id="{472316BC-515F-C949-A0EB-CCE6AD026F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33" name="Line 697">
                      <a:extLst>
                        <a:ext uri="{FF2B5EF4-FFF2-40B4-BE49-F238E27FC236}">
                          <a16:creationId xmlns:a16="http://schemas.microsoft.com/office/drawing/2014/main" id="{E7CFBD35-46D7-7D45-887C-B030D5EBB5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34" name="Line 698">
                      <a:extLst>
                        <a:ext uri="{FF2B5EF4-FFF2-40B4-BE49-F238E27FC236}">
                          <a16:creationId xmlns:a16="http://schemas.microsoft.com/office/drawing/2014/main" id="{3744A86A-191A-5848-806B-FD243A91D6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35" name="Line 699">
                      <a:extLst>
                        <a:ext uri="{FF2B5EF4-FFF2-40B4-BE49-F238E27FC236}">
                          <a16:creationId xmlns:a16="http://schemas.microsoft.com/office/drawing/2014/main" id="{85BCBAC5-B484-DD4A-AC28-0113E068E1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06" name="Group 700">
                    <a:extLst>
                      <a:ext uri="{FF2B5EF4-FFF2-40B4-BE49-F238E27FC236}">
                        <a16:creationId xmlns:a16="http://schemas.microsoft.com/office/drawing/2014/main" id="{2B11D02F-A433-EC43-91BC-161DBEE8F6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24" name="Rectangle 701">
                      <a:extLst>
                        <a:ext uri="{FF2B5EF4-FFF2-40B4-BE49-F238E27FC236}">
                          <a16:creationId xmlns:a16="http://schemas.microsoft.com/office/drawing/2014/main" id="{6D983DDB-BDA7-E945-962C-F729574E8E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25" name="Line 702">
                      <a:extLst>
                        <a:ext uri="{FF2B5EF4-FFF2-40B4-BE49-F238E27FC236}">
                          <a16:creationId xmlns:a16="http://schemas.microsoft.com/office/drawing/2014/main" id="{8C9C4F1F-05F9-9C4A-B432-FC7AEFCD53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26" name="Line 703">
                      <a:extLst>
                        <a:ext uri="{FF2B5EF4-FFF2-40B4-BE49-F238E27FC236}">
                          <a16:creationId xmlns:a16="http://schemas.microsoft.com/office/drawing/2014/main" id="{E532C1C9-9605-FA4B-ACB3-EE005638CD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27" name="Line 704">
                      <a:extLst>
                        <a:ext uri="{FF2B5EF4-FFF2-40B4-BE49-F238E27FC236}">
                          <a16:creationId xmlns:a16="http://schemas.microsoft.com/office/drawing/2014/main" id="{4C548A9A-1036-ED49-8908-E611A454A5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28" name="Line 705">
                      <a:extLst>
                        <a:ext uri="{FF2B5EF4-FFF2-40B4-BE49-F238E27FC236}">
                          <a16:creationId xmlns:a16="http://schemas.microsoft.com/office/drawing/2014/main" id="{860EE6C2-8E64-A849-B1F7-EF9E90DEF1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29" name="Line 706">
                      <a:extLst>
                        <a:ext uri="{FF2B5EF4-FFF2-40B4-BE49-F238E27FC236}">
                          <a16:creationId xmlns:a16="http://schemas.microsoft.com/office/drawing/2014/main" id="{FD31099D-254C-1748-9007-ADEF568DE2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07" name="Group 707">
                    <a:extLst>
                      <a:ext uri="{FF2B5EF4-FFF2-40B4-BE49-F238E27FC236}">
                        <a16:creationId xmlns:a16="http://schemas.microsoft.com/office/drawing/2014/main" id="{126CAD6D-41F7-7145-9DED-D438F29E12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6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18" name="Rectangle 708">
                      <a:extLst>
                        <a:ext uri="{FF2B5EF4-FFF2-40B4-BE49-F238E27FC236}">
                          <a16:creationId xmlns:a16="http://schemas.microsoft.com/office/drawing/2014/main" id="{ACBB46E1-CA1B-8141-8349-FC289EA104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19" name="Line 709">
                      <a:extLst>
                        <a:ext uri="{FF2B5EF4-FFF2-40B4-BE49-F238E27FC236}">
                          <a16:creationId xmlns:a16="http://schemas.microsoft.com/office/drawing/2014/main" id="{D40E42CD-D2DA-E241-98BC-E1EFDA84A3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20" name="Line 710">
                      <a:extLst>
                        <a:ext uri="{FF2B5EF4-FFF2-40B4-BE49-F238E27FC236}">
                          <a16:creationId xmlns:a16="http://schemas.microsoft.com/office/drawing/2014/main" id="{C341334C-863E-CB4A-9E6F-5F730D3107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21" name="Line 711">
                      <a:extLst>
                        <a:ext uri="{FF2B5EF4-FFF2-40B4-BE49-F238E27FC236}">
                          <a16:creationId xmlns:a16="http://schemas.microsoft.com/office/drawing/2014/main" id="{0A7BC2B6-DF16-C346-B12C-EE96DDCDBF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22" name="Line 712">
                      <a:extLst>
                        <a:ext uri="{FF2B5EF4-FFF2-40B4-BE49-F238E27FC236}">
                          <a16:creationId xmlns:a16="http://schemas.microsoft.com/office/drawing/2014/main" id="{909608D1-7D65-054D-9582-BC05024704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23" name="Line 713">
                      <a:extLst>
                        <a:ext uri="{FF2B5EF4-FFF2-40B4-BE49-F238E27FC236}">
                          <a16:creationId xmlns:a16="http://schemas.microsoft.com/office/drawing/2014/main" id="{7620F6FB-9908-E34F-B909-9D65250AF9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608" name="Group 714">
                    <a:extLst>
                      <a:ext uri="{FF2B5EF4-FFF2-40B4-BE49-F238E27FC236}">
                        <a16:creationId xmlns:a16="http://schemas.microsoft.com/office/drawing/2014/main" id="{A212AD2C-CD4B-F843-8B85-6D6B47F9B1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612" name="Rectangle 715">
                      <a:extLst>
                        <a:ext uri="{FF2B5EF4-FFF2-40B4-BE49-F238E27FC236}">
                          <a16:creationId xmlns:a16="http://schemas.microsoft.com/office/drawing/2014/main" id="{287BD0F2-8A8B-D640-A16A-2A7F58DDCC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613" name="Line 716">
                      <a:extLst>
                        <a:ext uri="{FF2B5EF4-FFF2-40B4-BE49-F238E27FC236}">
                          <a16:creationId xmlns:a16="http://schemas.microsoft.com/office/drawing/2014/main" id="{F66C052A-E4DC-6B45-8E86-23020FDA63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14" name="Line 717">
                      <a:extLst>
                        <a:ext uri="{FF2B5EF4-FFF2-40B4-BE49-F238E27FC236}">
                          <a16:creationId xmlns:a16="http://schemas.microsoft.com/office/drawing/2014/main" id="{E702CEA3-AEB7-954F-B7F9-B12B29A5BE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15" name="Line 718">
                      <a:extLst>
                        <a:ext uri="{FF2B5EF4-FFF2-40B4-BE49-F238E27FC236}">
                          <a16:creationId xmlns:a16="http://schemas.microsoft.com/office/drawing/2014/main" id="{B2077190-A36E-F847-B297-0485871933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16" name="Line 719">
                      <a:extLst>
                        <a:ext uri="{FF2B5EF4-FFF2-40B4-BE49-F238E27FC236}">
                          <a16:creationId xmlns:a16="http://schemas.microsoft.com/office/drawing/2014/main" id="{B4094464-F09A-6B43-B11A-5DC2F6FCBA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617" name="Line 720">
                      <a:extLst>
                        <a:ext uri="{FF2B5EF4-FFF2-40B4-BE49-F238E27FC236}">
                          <a16:creationId xmlns:a16="http://schemas.microsoft.com/office/drawing/2014/main" id="{21116FC2-DD3A-EF46-8B60-3ABAF0BEC3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sp>
                <p:nvSpPr>
                  <p:cNvPr id="10609" name="Line 721">
                    <a:extLst>
                      <a:ext uri="{FF2B5EF4-FFF2-40B4-BE49-F238E27FC236}">
                        <a16:creationId xmlns:a16="http://schemas.microsoft.com/office/drawing/2014/main" id="{996570F5-E0EB-D44B-BC4C-820D2DDB64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610" name="Line 722">
                    <a:extLst>
                      <a:ext uri="{FF2B5EF4-FFF2-40B4-BE49-F238E27FC236}">
                        <a16:creationId xmlns:a16="http://schemas.microsoft.com/office/drawing/2014/main" id="{3F615674-A1BF-8A45-A333-A4189F35F2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611" name="Line 723">
                    <a:extLst>
                      <a:ext uri="{FF2B5EF4-FFF2-40B4-BE49-F238E27FC236}">
                        <a16:creationId xmlns:a16="http://schemas.microsoft.com/office/drawing/2014/main" id="{E9B39E1E-A374-8C43-BA24-B0D6729C4A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40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4" name="Group 724">
                  <a:extLst>
                    <a:ext uri="{FF2B5EF4-FFF2-40B4-BE49-F238E27FC236}">
                      <a16:creationId xmlns:a16="http://schemas.microsoft.com/office/drawing/2014/main" id="{E442D6FF-B473-A24F-A8AD-07E92B2D65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357"/>
                  <a:ext cx="3168" cy="251"/>
                  <a:chOff x="672" y="1152"/>
                  <a:chExt cx="3168" cy="240"/>
                </a:xfrm>
              </p:grpSpPr>
              <p:grpSp>
                <p:nvGrpSpPr>
                  <p:cNvPr id="10518" name="Group 725">
                    <a:extLst>
                      <a:ext uri="{FF2B5EF4-FFF2-40B4-BE49-F238E27FC236}">
                        <a16:creationId xmlns:a16="http://schemas.microsoft.com/office/drawing/2014/main" id="{51C001D9-0D46-A54E-997D-EC814E500E6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92" name="Rectangle 726">
                      <a:extLst>
                        <a:ext uri="{FF2B5EF4-FFF2-40B4-BE49-F238E27FC236}">
                          <a16:creationId xmlns:a16="http://schemas.microsoft.com/office/drawing/2014/main" id="{C43F4A93-1529-D349-AD47-BB5F9991E1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93" name="Line 727">
                      <a:extLst>
                        <a:ext uri="{FF2B5EF4-FFF2-40B4-BE49-F238E27FC236}">
                          <a16:creationId xmlns:a16="http://schemas.microsoft.com/office/drawing/2014/main" id="{9B1515B7-6520-1149-BB1C-5B87414EF2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94" name="Line 728">
                      <a:extLst>
                        <a:ext uri="{FF2B5EF4-FFF2-40B4-BE49-F238E27FC236}">
                          <a16:creationId xmlns:a16="http://schemas.microsoft.com/office/drawing/2014/main" id="{6D38E78F-DD01-B945-A8C2-E69B0A12E6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95" name="Line 729">
                      <a:extLst>
                        <a:ext uri="{FF2B5EF4-FFF2-40B4-BE49-F238E27FC236}">
                          <a16:creationId xmlns:a16="http://schemas.microsoft.com/office/drawing/2014/main" id="{FF8AB715-C2F8-3649-A592-F2BF256771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96" name="Line 730">
                      <a:extLst>
                        <a:ext uri="{FF2B5EF4-FFF2-40B4-BE49-F238E27FC236}">
                          <a16:creationId xmlns:a16="http://schemas.microsoft.com/office/drawing/2014/main" id="{20145C73-0852-0140-B1FD-B5EF67D393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97" name="Line 731">
                      <a:extLst>
                        <a:ext uri="{FF2B5EF4-FFF2-40B4-BE49-F238E27FC236}">
                          <a16:creationId xmlns:a16="http://schemas.microsoft.com/office/drawing/2014/main" id="{4660F2B3-0592-8F4B-B480-6D72B4BEF2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19" name="Group 732">
                    <a:extLst>
                      <a:ext uri="{FF2B5EF4-FFF2-40B4-BE49-F238E27FC236}">
                        <a16:creationId xmlns:a16="http://schemas.microsoft.com/office/drawing/2014/main" id="{743DAAC7-70DE-9946-8050-D13768880A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86" name="Rectangle 733">
                      <a:extLst>
                        <a:ext uri="{FF2B5EF4-FFF2-40B4-BE49-F238E27FC236}">
                          <a16:creationId xmlns:a16="http://schemas.microsoft.com/office/drawing/2014/main" id="{76E2635C-F0E1-8A4B-B177-F5A0FFF0CA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87" name="Line 734">
                      <a:extLst>
                        <a:ext uri="{FF2B5EF4-FFF2-40B4-BE49-F238E27FC236}">
                          <a16:creationId xmlns:a16="http://schemas.microsoft.com/office/drawing/2014/main" id="{6C89CBBF-F779-9540-BE57-49C5318291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88" name="Line 735">
                      <a:extLst>
                        <a:ext uri="{FF2B5EF4-FFF2-40B4-BE49-F238E27FC236}">
                          <a16:creationId xmlns:a16="http://schemas.microsoft.com/office/drawing/2014/main" id="{3BAAA9E6-5642-7A43-8069-F74E7953C2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89" name="Line 736">
                      <a:extLst>
                        <a:ext uri="{FF2B5EF4-FFF2-40B4-BE49-F238E27FC236}">
                          <a16:creationId xmlns:a16="http://schemas.microsoft.com/office/drawing/2014/main" id="{A3E4AA00-A55D-E04C-A6AC-44F10CD1F9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90" name="Line 737">
                      <a:extLst>
                        <a:ext uri="{FF2B5EF4-FFF2-40B4-BE49-F238E27FC236}">
                          <a16:creationId xmlns:a16="http://schemas.microsoft.com/office/drawing/2014/main" id="{FECD8ACD-192B-4740-8B88-17B57745CD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91" name="Line 738">
                      <a:extLst>
                        <a:ext uri="{FF2B5EF4-FFF2-40B4-BE49-F238E27FC236}">
                          <a16:creationId xmlns:a16="http://schemas.microsoft.com/office/drawing/2014/main" id="{E02F7C62-0E02-7647-A3D9-8290ACC11B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20" name="Group 739">
                    <a:extLst>
                      <a:ext uri="{FF2B5EF4-FFF2-40B4-BE49-F238E27FC236}">
                        <a16:creationId xmlns:a16="http://schemas.microsoft.com/office/drawing/2014/main" id="{55E1A0E7-1362-F041-8E7A-DCE2C23242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80" name="Rectangle 740">
                      <a:extLst>
                        <a:ext uri="{FF2B5EF4-FFF2-40B4-BE49-F238E27FC236}">
                          <a16:creationId xmlns:a16="http://schemas.microsoft.com/office/drawing/2014/main" id="{7C77FB40-320E-6F47-ACAB-BCB35BFD30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81" name="Line 741">
                      <a:extLst>
                        <a:ext uri="{FF2B5EF4-FFF2-40B4-BE49-F238E27FC236}">
                          <a16:creationId xmlns:a16="http://schemas.microsoft.com/office/drawing/2014/main" id="{0C308646-C19A-AE41-8EFE-0B33657F24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82" name="Line 742">
                      <a:extLst>
                        <a:ext uri="{FF2B5EF4-FFF2-40B4-BE49-F238E27FC236}">
                          <a16:creationId xmlns:a16="http://schemas.microsoft.com/office/drawing/2014/main" id="{542EEA4A-839F-044A-8A30-74EE802F55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83" name="Line 743">
                      <a:extLst>
                        <a:ext uri="{FF2B5EF4-FFF2-40B4-BE49-F238E27FC236}">
                          <a16:creationId xmlns:a16="http://schemas.microsoft.com/office/drawing/2014/main" id="{A1141B0C-F8C1-0D4D-9749-747F830141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84" name="Line 744">
                      <a:extLst>
                        <a:ext uri="{FF2B5EF4-FFF2-40B4-BE49-F238E27FC236}">
                          <a16:creationId xmlns:a16="http://schemas.microsoft.com/office/drawing/2014/main" id="{B5698002-CCA2-AF48-A776-F36408C2C1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85" name="Line 745">
                      <a:extLst>
                        <a:ext uri="{FF2B5EF4-FFF2-40B4-BE49-F238E27FC236}">
                          <a16:creationId xmlns:a16="http://schemas.microsoft.com/office/drawing/2014/main" id="{FC855F91-10B5-5E4C-AEBA-A954DB5C6A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21" name="Group 746">
                    <a:extLst>
                      <a:ext uri="{FF2B5EF4-FFF2-40B4-BE49-F238E27FC236}">
                        <a16:creationId xmlns:a16="http://schemas.microsoft.com/office/drawing/2014/main" id="{F1BE0FE2-880F-274E-AF6D-6FC234D839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74" name="Rectangle 747">
                      <a:extLst>
                        <a:ext uri="{FF2B5EF4-FFF2-40B4-BE49-F238E27FC236}">
                          <a16:creationId xmlns:a16="http://schemas.microsoft.com/office/drawing/2014/main" id="{129D2D89-0929-7946-BA15-69E567D653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75" name="Line 748">
                      <a:extLst>
                        <a:ext uri="{FF2B5EF4-FFF2-40B4-BE49-F238E27FC236}">
                          <a16:creationId xmlns:a16="http://schemas.microsoft.com/office/drawing/2014/main" id="{C7A24220-E0C1-AD41-91B0-9316D647F8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76" name="Line 749">
                      <a:extLst>
                        <a:ext uri="{FF2B5EF4-FFF2-40B4-BE49-F238E27FC236}">
                          <a16:creationId xmlns:a16="http://schemas.microsoft.com/office/drawing/2014/main" id="{6C45EC5C-1A28-AD47-9806-91CB90F05A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77" name="Line 750">
                      <a:extLst>
                        <a:ext uri="{FF2B5EF4-FFF2-40B4-BE49-F238E27FC236}">
                          <a16:creationId xmlns:a16="http://schemas.microsoft.com/office/drawing/2014/main" id="{41F5B953-D322-B740-94E8-29FEC79789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78" name="Line 751">
                      <a:extLst>
                        <a:ext uri="{FF2B5EF4-FFF2-40B4-BE49-F238E27FC236}">
                          <a16:creationId xmlns:a16="http://schemas.microsoft.com/office/drawing/2014/main" id="{EA23CADD-BD44-2241-86C2-6EAEC1C1B8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79" name="Line 752">
                      <a:extLst>
                        <a:ext uri="{FF2B5EF4-FFF2-40B4-BE49-F238E27FC236}">
                          <a16:creationId xmlns:a16="http://schemas.microsoft.com/office/drawing/2014/main" id="{DA1114FF-3A11-CD42-8CE4-0414399236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22" name="Group 753">
                    <a:extLst>
                      <a:ext uri="{FF2B5EF4-FFF2-40B4-BE49-F238E27FC236}">
                        <a16:creationId xmlns:a16="http://schemas.microsoft.com/office/drawing/2014/main" id="{771C48B8-6DAC-3C46-A747-F0BBCB7431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2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68" name="Rectangle 754">
                      <a:extLst>
                        <a:ext uri="{FF2B5EF4-FFF2-40B4-BE49-F238E27FC236}">
                          <a16:creationId xmlns:a16="http://schemas.microsoft.com/office/drawing/2014/main" id="{1FFADBB4-D0CB-D84A-A7D9-22BDDB24B6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69" name="Line 755">
                      <a:extLst>
                        <a:ext uri="{FF2B5EF4-FFF2-40B4-BE49-F238E27FC236}">
                          <a16:creationId xmlns:a16="http://schemas.microsoft.com/office/drawing/2014/main" id="{7D875F51-8B77-E649-B8E2-CEA32C915D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70" name="Line 756">
                      <a:extLst>
                        <a:ext uri="{FF2B5EF4-FFF2-40B4-BE49-F238E27FC236}">
                          <a16:creationId xmlns:a16="http://schemas.microsoft.com/office/drawing/2014/main" id="{A98097C9-907C-8C41-8E3E-A014A45322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71" name="Line 757">
                      <a:extLst>
                        <a:ext uri="{FF2B5EF4-FFF2-40B4-BE49-F238E27FC236}">
                          <a16:creationId xmlns:a16="http://schemas.microsoft.com/office/drawing/2014/main" id="{BBDBE621-80F3-4B44-9E28-C0AE42A86B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72" name="Line 758">
                      <a:extLst>
                        <a:ext uri="{FF2B5EF4-FFF2-40B4-BE49-F238E27FC236}">
                          <a16:creationId xmlns:a16="http://schemas.microsoft.com/office/drawing/2014/main" id="{7A84E4D0-FD93-4340-B455-730C965EF9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73" name="Line 759">
                      <a:extLst>
                        <a:ext uri="{FF2B5EF4-FFF2-40B4-BE49-F238E27FC236}">
                          <a16:creationId xmlns:a16="http://schemas.microsoft.com/office/drawing/2014/main" id="{6FFDB34B-66CB-304F-BC89-9CF904574D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23" name="Group 760">
                    <a:extLst>
                      <a:ext uri="{FF2B5EF4-FFF2-40B4-BE49-F238E27FC236}">
                        <a16:creationId xmlns:a16="http://schemas.microsoft.com/office/drawing/2014/main" id="{145BCB5A-2E4D-6241-A9E7-19A1846D98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62" name="Rectangle 761">
                      <a:extLst>
                        <a:ext uri="{FF2B5EF4-FFF2-40B4-BE49-F238E27FC236}">
                          <a16:creationId xmlns:a16="http://schemas.microsoft.com/office/drawing/2014/main" id="{55C4049C-159C-A844-92E6-F1452D34E4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63" name="Line 762">
                      <a:extLst>
                        <a:ext uri="{FF2B5EF4-FFF2-40B4-BE49-F238E27FC236}">
                          <a16:creationId xmlns:a16="http://schemas.microsoft.com/office/drawing/2014/main" id="{C8C1AA61-B521-8C42-9E73-BA770526B6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64" name="Line 763">
                      <a:extLst>
                        <a:ext uri="{FF2B5EF4-FFF2-40B4-BE49-F238E27FC236}">
                          <a16:creationId xmlns:a16="http://schemas.microsoft.com/office/drawing/2014/main" id="{F0FF4395-E31A-EF4F-BEE8-FD967F5CE8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65" name="Line 764">
                      <a:extLst>
                        <a:ext uri="{FF2B5EF4-FFF2-40B4-BE49-F238E27FC236}">
                          <a16:creationId xmlns:a16="http://schemas.microsoft.com/office/drawing/2014/main" id="{165DA146-916A-F646-85F3-BDDDED1C42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66" name="Line 765">
                      <a:extLst>
                        <a:ext uri="{FF2B5EF4-FFF2-40B4-BE49-F238E27FC236}">
                          <a16:creationId xmlns:a16="http://schemas.microsoft.com/office/drawing/2014/main" id="{7E0B25F9-2D84-A04A-80D3-194E859C5F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67" name="Line 766">
                      <a:extLst>
                        <a:ext uri="{FF2B5EF4-FFF2-40B4-BE49-F238E27FC236}">
                          <a16:creationId xmlns:a16="http://schemas.microsoft.com/office/drawing/2014/main" id="{37C3B271-9FB2-A74E-9D8B-30F15B3A79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24" name="Group 767">
                    <a:extLst>
                      <a:ext uri="{FF2B5EF4-FFF2-40B4-BE49-F238E27FC236}">
                        <a16:creationId xmlns:a16="http://schemas.microsoft.com/office/drawing/2014/main" id="{BBBC2DCF-EDAC-0D48-879B-B6BDE80F20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0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56" name="Rectangle 768">
                      <a:extLst>
                        <a:ext uri="{FF2B5EF4-FFF2-40B4-BE49-F238E27FC236}">
                          <a16:creationId xmlns:a16="http://schemas.microsoft.com/office/drawing/2014/main" id="{C3DCCF7E-ECC9-7B48-BE71-BDF284EC10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57" name="Line 769">
                      <a:extLst>
                        <a:ext uri="{FF2B5EF4-FFF2-40B4-BE49-F238E27FC236}">
                          <a16:creationId xmlns:a16="http://schemas.microsoft.com/office/drawing/2014/main" id="{96AB254C-9E5E-844E-82A5-C9E227A7D1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58" name="Line 770">
                      <a:extLst>
                        <a:ext uri="{FF2B5EF4-FFF2-40B4-BE49-F238E27FC236}">
                          <a16:creationId xmlns:a16="http://schemas.microsoft.com/office/drawing/2014/main" id="{6FD99A1F-AF5E-0748-8336-0FAC01923F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59" name="Line 771">
                      <a:extLst>
                        <a:ext uri="{FF2B5EF4-FFF2-40B4-BE49-F238E27FC236}">
                          <a16:creationId xmlns:a16="http://schemas.microsoft.com/office/drawing/2014/main" id="{5776B79C-97AF-F74C-B028-AFBB7D5172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60" name="Line 772">
                      <a:extLst>
                        <a:ext uri="{FF2B5EF4-FFF2-40B4-BE49-F238E27FC236}">
                          <a16:creationId xmlns:a16="http://schemas.microsoft.com/office/drawing/2014/main" id="{CA169926-38C0-0542-9939-F8A1DAD5EA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61" name="Line 773">
                      <a:extLst>
                        <a:ext uri="{FF2B5EF4-FFF2-40B4-BE49-F238E27FC236}">
                          <a16:creationId xmlns:a16="http://schemas.microsoft.com/office/drawing/2014/main" id="{3BC43D15-EDF4-2045-8EA7-57478D519E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25" name="Group 774">
                    <a:extLst>
                      <a:ext uri="{FF2B5EF4-FFF2-40B4-BE49-F238E27FC236}">
                        <a16:creationId xmlns:a16="http://schemas.microsoft.com/office/drawing/2014/main" id="{A434C8B8-0641-384A-87F8-DC55B8CBAB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88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50" name="Rectangle 775">
                      <a:extLst>
                        <a:ext uri="{FF2B5EF4-FFF2-40B4-BE49-F238E27FC236}">
                          <a16:creationId xmlns:a16="http://schemas.microsoft.com/office/drawing/2014/main" id="{15C9A48B-E9DA-0D4C-BB12-83445F0FD8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51" name="Line 776">
                      <a:extLst>
                        <a:ext uri="{FF2B5EF4-FFF2-40B4-BE49-F238E27FC236}">
                          <a16:creationId xmlns:a16="http://schemas.microsoft.com/office/drawing/2014/main" id="{50C4C90F-3974-054E-B17C-7F6B4FF117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52" name="Line 777">
                      <a:extLst>
                        <a:ext uri="{FF2B5EF4-FFF2-40B4-BE49-F238E27FC236}">
                          <a16:creationId xmlns:a16="http://schemas.microsoft.com/office/drawing/2014/main" id="{CB463E3B-9087-8E44-A33E-23F5B36CFA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53" name="Line 778">
                      <a:extLst>
                        <a:ext uri="{FF2B5EF4-FFF2-40B4-BE49-F238E27FC236}">
                          <a16:creationId xmlns:a16="http://schemas.microsoft.com/office/drawing/2014/main" id="{4FB6FC8A-8141-2C4A-95B6-74A0B4D6BC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54" name="Line 779">
                      <a:extLst>
                        <a:ext uri="{FF2B5EF4-FFF2-40B4-BE49-F238E27FC236}">
                          <a16:creationId xmlns:a16="http://schemas.microsoft.com/office/drawing/2014/main" id="{6E94E504-93D3-B649-ADC0-1B04353458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55" name="Line 780">
                      <a:extLst>
                        <a:ext uri="{FF2B5EF4-FFF2-40B4-BE49-F238E27FC236}">
                          <a16:creationId xmlns:a16="http://schemas.microsoft.com/office/drawing/2014/main" id="{A2BDAB53-BFD7-6C42-8E9C-8A129F12EB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26" name="Group 781">
                    <a:extLst>
                      <a:ext uri="{FF2B5EF4-FFF2-40B4-BE49-F238E27FC236}">
                        <a16:creationId xmlns:a16="http://schemas.microsoft.com/office/drawing/2014/main" id="{FAF5B714-B162-4E43-9A86-04BDC3E47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6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44" name="Rectangle 782">
                      <a:extLst>
                        <a:ext uri="{FF2B5EF4-FFF2-40B4-BE49-F238E27FC236}">
                          <a16:creationId xmlns:a16="http://schemas.microsoft.com/office/drawing/2014/main" id="{07CE9292-EBBA-9C4D-8F8B-35CF477884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45" name="Line 783">
                      <a:extLst>
                        <a:ext uri="{FF2B5EF4-FFF2-40B4-BE49-F238E27FC236}">
                          <a16:creationId xmlns:a16="http://schemas.microsoft.com/office/drawing/2014/main" id="{CB344BBE-3BF3-5444-855F-2C30C513E7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46" name="Line 784">
                      <a:extLst>
                        <a:ext uri="{FF2B5EF4-FFF2-40B4-BE49-F238E27FC236}">
                          <a16:creationId xmlns:a16="http://schemas.microsoft.com/office/drawing/2014/main" id="{C16067CA-D079-B643-8143-DAC7070B31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47" name="Line 785">
                      <a:extLst>
                        <a:ext uri="{FF2B5EF4-FFF2-40B4-BE49-F238E27FC236}">
                          <a16:creationId xmlns:a16="http://schemas.microsoft.com/office/drawing/2014/main" id="{745A0672-6437-EE40-92A9-10C1BFA70B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48" name="Line 786">
                      <a:extLst>
                        <a:ext uri="{FF2B5EF4-FFF2-40B4-BE49-F238E27FC236}">
                          <a16:creationId xmlns:a16="http://schemas.microsoft.com/office/drawing/2014/main" id="{C762264D-FFB8-F541-9651-0C8E86F36A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49" name="Line 787">
                      <a:extLst>
                        <a:ext uri="{FF2B5EF4-FFF2-40B4-BE49-F238E27FC236}">
                          <a16:creationId xmlns:a16="http://schemas.microsoft.com/office/drawing/2014/main" id="{88726FD0-C919-F84E-A72E-1E575D12D8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27" name="Group 788">
                    <a:extLst>
                      <a:ext uri="{FF2B5EF4-FFF2-40B4-BE49-F238E27FC236}">
                        <a16:creationId xmlns:a16="http://schemas.microsoft.com/office/drawing/2014/main" id="{287E70DF-8553-3C4A-96CF-DF677B0A44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64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38" name="Rectangle 789">
                      <a:extLst>
                        <a:ext uri="{FF2B5EF4-FFF2-40B4-BE49-F238E27FC236}">
                          <a16:creationId xmlns:a16="http://schemas.microsoft.com/office/drawing/2014/main" id="{1DE1EE79-74BB-664A-8294-D23EF02E73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39" name="Line 790">
                      <a:extLst>
                        <a:ext uri="{FF2B5EF4-FFF2-40B4-BE49-F238E27FC236}">
                          <a16:creationId xmlns:a16="http://schemas.microsoft.com/office/drawing/2014/main" id="{C69357F3-499B-314B-9DFB-8DA391F97B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40" name="Line 791">
                      <a:extLst>
                        <a:ext uri="{FF2B5EF4-FFF2-40B4-BE49-F238E27FC236}">
                          <a16:creationId xmlns:a16="http://schemas.microsoft.com/office/drawing/2014/main" id="{A8A46C4D-2E8A-0743-8789-2446A1ED20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41" name="Line 792">
                      <a:extLst>
                        <a:ext uri="{FF2B5EF4-FFF2-40B4-BE49-F238E27FC236}">
                          <a16:creationId xmlns:a16="http://schemas.microsoft.com/office/drawing/2014/main" id="{A7BD7128-F29E-7A4E-BBA6-A2048DDF18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42" name="Line 793">
                      <a:extLst>
                        <a:ext uri="{FF2B5EF4-FFF2-40B4-BE49-F238E27FC236}">
                          <a16:creationId xmlns:a16="http://schemas.microsoft.com/office/drawing/2014/main" id="{E6FAF97D-30F9-5E44-B5B3-B228A10035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43" name="Line 794">
                      <a:extLst>
                        <a:ext uri="{FF2B5EF4-FFF2-40B4-BE49-F238E27FC236}">
                          <a16:creationId xmlns:a16="http://schemas.microsoft.com/office/drawing/2014/main" id="{EC8F5C11-7E20-F04A-B06F-6C1685DA97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grpSp>
                <p:nvGrpSpPr>
                  <p:cNvPr id="10528" name="Group 795">
                    <a:extLst>
                      <a:ext uri="{FF2B5EF4-FFF2-40B4-BE49-F238E27FC236}">
                        <a16:creationId xmlns:a16="http://schemas.microsoft.com/office/drawing/2014/main" id="{29F438E3-A13D-984E-80BB-10E49DCF74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2" y="1152"/>
                    <a:ext cx="288" cy="240"/>
                    <a:chOff x="1296" y="1392"/>
                    <a:chExt cx="288" cy="240"/>
                  </a:xfrm>
                </p:grpSpPr>
                <p:sp>
                  <p:nvSpPr>
                    <p:cNvPr id="10532" name="Rectangle 796">
                      <a:extLst>
                        <a:ext uri="{FF2B5EF4-FFF2-40B4-BE49-F238E27FC236}">
                          <a16:creationId xmlns:a16="http://schemas.microsoft.com/office/drawing/2014/main" id="{FACA0C5F-CFAD-D94C-8994-D8F16FF546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533" name="Line 797">
                      <a:extLst>
                        <a:ext uri="{FF2B5EF4-FFF2-40B4-BE49-F238E27FC236}">
                          <a16:creationId xmlns:a16="http://schemas.microsoft.com/office/drawing/2014/main" id="{9F93A8C9-242D-E44C-B3CB-01EB684B4D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34" name="Line 798">
                      <a:extLst>
                        <a:ext uri="{FF2B5EF4-FFF2-40B4-BE49-F238E27FC236}">
                          <a16:creationId xmlns:a16="http://schemas.microsoft.com/office/drawing/2014/main" id="{A0DF1B94-3DCA-B64E-A8B5-28A75815A0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35" name="Line 799">
                      <a:extLst>
                        <a:ext uri="{FF2B5EF4-FFF2-40B4-BE49-F238E27FC236}">
                          <a16:creationId xmlns:a16="http://schemas.microsoft.com/office/drawing/2014/main" id="{8C0957A8-1A02-B742-BCE0-3EB079E62E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36" name="Line 800">
                      <a:extLst>
                        <a:ext uri="{FF2B5EF4-FFF2-40B4-BE49-F238E27FC236}">
                          <a16:creationId xmlns:a16="http://schemas.microsoft.com/office/drawing/2014/main" id="{C5F6FA70-861E-DA4E-A3AB-F7BFB88DEE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  <p:sp>
                  <p:nvSpPr>
                    <p:cNvPr id="10537" name="Line 801">
                      <a:extLst>
                        <a:ext uri="{FF2B5EF4-FFF2-40B4-BE49-F238E27FC236}">
                          <a16:creationId xmlns:a16="http://schemas.microsoft.com/office/drawing/2014/main" id="{8A0EB99C-EEC8-E847-A15C-AFD5E07ACC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VN"/>
                    </a:p>
                  </p:txBody>
                </p:sp>
              </p:grpSp>
              <p:sp>
                <p:nvSpPr>
                  <p:cNvPr id="10529" name="Line 802">
                    <a:extLst>
                      <a:ext uri="{FF2B5EF4-FFF2-40B4-BE49-F238E27FC236}">
                        <a16:creationId xmlns:a16="http://schemas.microsoft.com/office/drawing/2014/main" id="{E84B7C92-DF89-1146-9501-1D030170CB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30" name="Line 803">
                    <a:extLst>
                      <a:ext uri="{FF2B5EF4-FFF2-40B4-BE49-F238E27FC236}">
                        <a16:creationId xmlns:a16="http://schemas.microsoft.com/office/drawing/2014/main" id="{EFF0E5F3-94ED-7F4C-8A99-C17F0189F1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31" name="Line 804">
                    <a:extLst>
                      <a:ext uri="{FF2B5EF4-FFF2-40B4-BE49-F238E27FC236}">
                        <a16:creationId xmlns:a16="http://schemas.microsoft.com/office/drawing/2014/main" id="{00DF70C8-B545-5D49-ACE0-A433596D20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40" y="11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5" name="Group 806">
                  <a:extLst>
                    <a:ext uri="{FF2B5EF4-FFF2-40B4-BE49-F238E27FC236}">
                      <a16:creationId xmlns:a16="http://schemas.microsoft.com/office/drawing/2014/main" id="{9634E9EA-F041-1342-9855-49C75FD619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512" name="Rectangle 807">
                    <a:extLst>
                      <a:ext uri="{FF2B5EF4-FFF2-40B4-BE49-F238E27FC236}">
                        <a16:creationId xmlns:a16="http://schemas.microsoft.com/office/drawing/2014/main" id="{05C72FC7-07ED-1E42-9F53-DC14877D2D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513" name="Line 808">
                    <a:extLst>
                      <a:ext uri="{FF2B5EF4-FFF2-40B4-BE49-F238E27FC236}">
                        <a16:creationId xmlns:a16="http://schemas.microsoft.com/office/drawing/2014/main" id="{54A7ECAB-4BFC-3F4D-BA12-FFDC43CB8B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14" name="Line 809">
                    <a:extLst>
                      <a:ext uri="{FF2B5EF4-FFF2-40B4-BE49-F238E27FC236}">
                        <a16:creationId xmlns:a16="http://schemas.microsoft.com/office/drawing/2014/main" id="{1F5F63CA-2DEF-C444-A681-A0778A4953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15" name="Line 810">
                    <a:extLst>
                      <a:ext uri="{FF2B5EF4-FFF2-40B4-BE49-F238E27FC236}">
                        <a16:creationId xmlns:a16="http://schemas.microsoft.com/office/drawing/2014/main" id="{F784DA00-D07B-1D49-A6B7-19F6174CC8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16" name="Line 811">
                    <a:extLst>
                      <a:ext uri="{FF2B5EF4-FFF2-40B4-BE49-F238E27FC236}">
                        <a16:creationId xmlns:a16="http://schemas.microsoft.com/office/drawing/2014/main" id="{8EC1B684-AF96-3B40-839B-EBB16618AE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17" name="Line 812">
                    <a:extLst>
                      <a:ext uri="{FF2B5EF4-FFF2-40B4-BE49-F238E27FC236}">
                        <a16:creationId xmlns:a16="http://schemas.microsoft.com/office/drawing/2014/main" id="{4E35B7EB-B43A-8A4A-A1DF-474DECCD3C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6" name="Group 813">
                  <a:extLst>
                    <a:ext uri="{FF2B5EF4-FFF2-40B4-BE49-F238E27FC236}">
                      <a16:creationId xmlns:a16="http://schemas.microsoft.com/office/drawing/2014/main" id="{DBFCBCE7-5E81-0446-9EFD-E0BCB5BB61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2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506" name="Rectangle 814">
                    <a:extLst>
                      <a:ext uri="{FF2B5EF4-FFF2-40B4-BE49-F238E27FC236}">
                        <a16:creationId xmlns:a16="http://schemas.microsoft.com/office/drawing/2014/main" id="{682D2E33-94B0-4145-BCEB-68BB666A1A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507" name="Line 815">
                    <a:extLst>
                      <a:ext uri="{FF2B5EF4-FFF2-40B4-BE49-F238E27FC236}">
                        <a16:creationId xmlns:a16="http://schemas.microsoft.com/office/drawing/2014/main" id="{659EEB69-C2A3-F446-8F67-709F52D707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08" name="Line 816">
                    <a:extLst>
                      <a:ext uri="{FF2B5EF4-FFF2-40B4-BE49-F238E27FC236}">
                        <a16:creationId xmlns:a16="http://schemas.microsoft.com/office/drawing/2014/main" id="{5D24530F-8ED2-AC45-85E3-71E0C3DF57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09" name="Line 817">
                    <a:extLst>
                      <a:ext uri="{FF2B5EF4-FFF2-40B4-BE49-F238E27FC236}">
                        <a16:creationId xmlns:a16="http://schemas.microsoft.com/office/drawing/2014/main" id="{5D7F86D1-0E3A-414B-BC7A-5294E734C0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10" name="Line 818">
                    <a:extLst>
                      <a:ext uri="{FF2B5EF4-FFF2-40B4-BE49-F238E27FC236}">
                        <a16:creationId xmlns:a16="http://schemas.microsoft.com/office/drawing/2014/main" id="{2F28B1FA-E727-9A48-A8C5-C5A5931FC0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11" name="Line 819">
                    <a:extLst>
                      <a:ext uri="{FF2B5EF4-FFF2-40B4-BE49-F238E27FC236}">
                        <a16:creationId xmlns:a16="http://schemas.microsoft.com/office/drawing/2014/main" id="{55CE77E6-8FBA-4F47-B05A-819EE7E8CD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7" name="Group 820">
                  <a:extLst>
                    <a:ext uri="{FF2B5EF4-FFF2-40B4-BE49-F238E27FC236}">
                      <a16:creationId xmlns:a16="http://schemas.microsoft.com/office/drawing/2014/main" id="{05D5FC9C-6062-6B4D-90E6-7D17651C4B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0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500" name="Rectangle 821">
                    <a:extLst>
                      <a:ext uri="{FF2B5EF4-FFF2-40B4-BE49-F238E27FC236}">
                        <a16:creationId xmlns:a16="http://schemas.microsoft.com/office/drawing/2014/main" id="{FF07619D-A5B7-7744-8D7D-7B7F012737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501" name="Line 822">
                    <a:extLst>
                      <a:ext uri="{FF2B5EF4-FFF2-40B4-BE49-F238E27FC236}">
                        <a16:creationId xmlns:a16="http://schemas.microsoft.com/office/drawing/2014/main" id="{18D1E671-B000-1048-9C49-E1ED116FC3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02" name="Line 823">
                    <a:extLst>
                      <a:ext uri="{FF2B5EF4-FFF2-40B4-BE49-F238E27FC236}">
                        <a16:creationId xmlns:a16="http://schemas.microsoft.com/office/drawing/2014/main" id="{0D05C8CD-F61B-F64D-A1E7-3FAA68794A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03" name="Line 824">
                    <a:extLst>
                      <a:ext uri="{FF2B5EF4-FFF2-40B4-BE49-F238E27FC236}">
                        <a16:creationId xmlns:a16="http://schemas.microsoft.com/office/drawing/2014/main" id="{C59DF566-CA1D-D34D-9C14-7F6E04DE8D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04" name="Line 825">
                    <a:extLst>
                      <a:ext uri="{FF2B5EF4-FFF2-40B4-BE49-F238E27FC236}">
                        <a16:creationId xmlns:a16="http://schemas.microsoft.com/office/drawing/2014/main" id="{155677CC-2989-D341-BFC7-BFAEC68E3E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505" name="Line 826">
                    <a:extLst>
                      <a:ext uri="{FF2B5EF4-FFF2-40B4-BE49-F238E27FC236}">
                        <a16:creationId xmlns:a16="http://schemas.microsoft.com/office/drawing/2014/main" id="{6CF20CAC-31E0-DA46-A52D-36C7A7DB69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8" name="Group 827">
                  <a:extLst>
                    <a:ext uri="{FF2B5EF4-FFF2-40B4-BE49-F238E27FC236}">
                      <a16:creationId xmlns:a16="http://schemas.microsoft.com/office/drawing/2014/main" id="{29A07406-FC1F-E043-885B-E03086569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494" name="Rectangle 828">
                    <a:extLst>
                      <a:ext uri="{FF2B5EF4-FFF2-40B4-BE49-F238E27FC236}">
                        <a16:creationId xmlns:a16="http://schemas.microsoft.com/office/drawing/2014/main" id="{85D3F99D-A23D-DF45-B959-6A0AFBFE30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95" name="Line 829">
                    <a:extLst>
                      <a:ext uri="{FF2B5EF4-FFF2-40B4-BE49-F238E27FC236}">
                        <a16:creationId xmlns:a16="http://schemas.microsoft.com/office/drawing/2014/main" id="{17290130-A25E-3743-88CC-7D61973F89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96" name="Line 830">
                    <a:extLst>
                      <a:ext uri="{FF2B5EF4-FFF2-40B4-BE49-F238E27FC236}">
                        <a16:creationId xmlns:a16="http://schemas.microsoft.com/office/drawing/2014/main" id="{A3D61DF4-EE2C-FD4B-8B96-D108D4C9A7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97" name="Line 831">
                    <a:extLst>
                      <a:ext uri="{FF2B5EF4-FFF2-40B4-BE49-F238E27FC236}">
                        <a16:creationId xmlns:a16="http://schemas.microsoft.com/office/drawing/2014/main" id="{26876EC3-0CA5-CC49-9AC0-CAFCFD4B50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98" name="Line 832">
                    <a:extLst>
                      <a:ext uri="{FF2B5EF4-FFF2-40B4-BE49-F238E27FC236}">
                        <a16:creationId xmlns:a16="http://schemas.microsoft.com/office/drawing/2014/main" id="{A24219B6-D31F-B54C-99CB-2ECE8E14EE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99" name="Line 833">
                    <a:extLst>
                      <a:ext uri="{FF2B5EF4-FFF2-40B4-BE49-F238E27FC236}">
                        <a16:creationId xmlns:a16="http://schemas.microsoft.com/office/drawing/2014/main" id="{B4C12B96-4ED9-C742-AD3B-E004C49E69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79" name="Group 834">
                  <a:extLst>
                    <a:ext uri="{FF2B5EF4-FFF2-40B4-BE49-F238E27FC236}">
                      <a16:creationId xmlns:a16="http://schemas.microsoft.com/office/drawing/2014/main" id="{32BAC8D7-51C5-F64E-959C-DB7DA59C3F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488" name="Rectangle 835">
                    <a:extLst>
                      <a:ext uri="{FF2B5EF4-FFF2-40B4-BE49-F238E27FC236}">
                        <a16:creationId xmlns:a16="http://schemas.microsoft.com/office/drawing/2014/main" id="{DE95EAD2-6F89-214A-BC06-6E83B85EA9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89" name="Line 836">
                    <a:extLst>
                      <a:ext uri="{FF2B5EF4-FFF2-40B4-BE49-F238E27FC236}">
                        <a16:creationId xmlns:a16="http://schemas.microsoft.com/office/drawing/2014/main" id="{D6840BED-9C0E-1F4B-A861-4938BA5F3B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90" name="Line 837">
                    <a:extLst>
                      <a:ext uri="{FF2B5EF4-FFF2-40B4-BE49-F238E27FC236}">
                        <a16:creationId xmlns:a16="http://schemas.microsoft.com/office/drawing/2014/main" id="{B3D3697E-8F37-5F48-9FEC-92EF1FBF8A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91" name="Line 838">
                    <a:extLst>
                      <a:ext uri="{FF2B5EF4-FFF2-40B4-BE49-F238E27FC236}">
                        <a16:creationId xmlns:a16="http://schemas.microsoft.com/office/drawing/2014/main" id="{9D5EFF1B-C643-5543-AE30-880C407C5B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92" name="Line 839">
                    <a:extLst>
                      <a:ext uri="{FF2B5EF4-FFF2-40B4-BE49-F238E27FC236}">
                        <a16:creationId xmlns:a16="http://schemas.microsoft.com/office/drawing/2014/main" id="{CAA7C443-8D55-1748-98ED-D30845C647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93" name="Line 840">
                    <a:extLst>
                      <a:ext uri="{FF2B5EF4-FFF2-40B4-BE49-F238E27FC236}">
                        <a16:creationId xmlns:a16="http://schemas.microsoft.com/office/drawing/2014/main" id="{09BECC37-09ED-9A4E-9B26-7CC7F68149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80" name="Group 841">
                  <a:extLst>
                    <a:ext uri="{FF2B5EF4-FFF2-40B4-BE49-F238E27FC236}">
                      <a16:creationId xmlns:a16="http://schemas.microsoft.com/office/drawing/2014/main" id="{F4D56D9F-28C9-F641-A938-021DDC2EB6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84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482" name="Rectangle 842">
                    <a:extLst>
                      <a:ext uri="{FF2B5EF4-FFF2-40B4-BE49-F238E27FC236}">
                        <a16:creationId xmlns:a16="http://schemas.microsoft.com/office/drawing/2014/main" id="{38B5B5A7-20C8-0F4C-ABD0-A334B26867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83" name="Line 843">
                    <a:extLst>
                      <a:ext uri="{FF2B5EF4-FFF2-40B4-BE49-F238E27FC236}">
                        <a16:creationId xmlns:a16="http://schemas.microsoft.com/office/drawing/2014/main" id="{10DF7B9F-59D6-8E4A-98E9-B678328EE1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84" name="Line 844">
                    <a:extLst>
                      <a:ext uri="{FF2B5EF4-FFF2-40B4-BE49-F238E27FC236}">
                        <a16:creationId xmlns:a16="http://schemas.microsoft.com/office/drawing/2014/main" id="{34D45BCE-E397-3748-8F83-9F4A7173D9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85" name="Line 845">
                    <a:extLst>
                      <a:ext uri="{FF2B5EF4-FFF2-40B4-BE49-F238E27FC236}">
                        <a16:creationId xmlns:a16="http://schemas.microsoft.com/office/drawing/2014/main" id="{D3D605E6-BE2F-0F40-A8DE-BF30E97FB0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86" name="Line 846">
                    <a:extLst>
                      <a:ext uri="{FF2B5EF4-FFF2-40B4-BE49-F238E27FC236}">
                        <a16:creationId xmlns:a16="http://schemas.microsoft.com/office/drawing/2014/main" id="{2B60B20D-19E7-BA48-B419-75C9650CCF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87" name="Line 847">
                    <a:extLst>
                      <a:ext uri="{FF2B5EF4-FFF2-40B4-BE49-F238E27FC236}">
                        <a16:creationId xmlns:a16="http://schemas.microsoft.com/office/drawing/2014/main" id="{474326B9-6053-3E4C-A54B-4E3C9988A6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81" name="Group 848">
                  <a:extLst>
                    <a:ext uri="{FF2B5EF4-FFF2-40B4-BE49-F238E27FC236}">
                      <a16:creationId xmlns:a16="http://schemas.microsoft.com/office/drawing/2014/main" id="{73E2232C-13FF-EA45-BCA3-CE2F7FBC0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2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476" name="Rectangle 849">
                    <a:extLst>
                      <a:ext uri="{FF2B5EF4-FFF2-40B4-BE49-F238E27FC236}">
                        <a16:creationId xmlns:a16="http://schemas.microsoft.com/office/drawing/2014/main" id="{28902C35-F961-1F4F-83E3-12B3DB39A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77" name="Line 850">
                    <a:extLst>
                      <a:ext uri="{FF2B5EF4-FFF2-40B4-BE49-F238E27FC236}">
                        <a16:creationId xmlns:a16="http://schemas.microsoft.com/office/drawing/2014/main" id="{4C556D2F-A2B3-2544-8CB2-D421CE33B0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78" name="Line 851">
                    <a:extLst>
                      <a:ext uri="{FF2B5EF4-FFF2-40B4-BE49-F238E27FC236}">
                        <a16:creationId xmlns:a16="http://schemas.microsoft.com/office/drawing/2014/main" id="{CD57E8EE-58A3-F940-AD30-5844BE6DD5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79" name="Line 852">
                    <a:extLst>
                      <a:ext uri="{FF2B5EF4-FFF2-40B4-BE49-F238E27FC236}">
                        <a16:creationId xmlns:a16="http://schemas.microsoft.com/office/drawing/2014/main" id="{D18EE6AF-DD3E-214D-B117-BF2D023CE8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80" name="Line 853">
                    <a:extLst>
                      <a:ext uri="{FF2B5EF4-FFF2-40B4-BE49-F238E27FC236}">
                        <a16:creationId xmlns:a16="http://schemas.microsoft.com/office/drawing/2014/main" id="{EA713F01-02B1-3A45-A513-A5D7DBA0B4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81" name="Line 854">
                    <a:extLst>
                      <a:ext uri="{FF2B5EF4-FFF2-40B4-BE49-F238E27FC236}">
                        <a16:creationId xmlns:a16="http://schemas.microsoft.com/office/drawing/2014/main" id="{5B950321-27AA-7944-8341-24D70A93E2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82" name="Group 855">
                  <a:extLst>
                    <a:ext uri="{FF2B5EF4-FFF2-40B4-BE49-F238E27FC236}">
                      <a16:creationId xmlns:a16="http://schemas.microsoft.com/office/drawing/2014/main" id="{7B566B79-C021-714D-9DB6-C288779CF0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0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470" name="Rectangle 856">
                    <a:extLst>
                      <a:ext uri="{FF2B5EF4-FFF2-40B4-BE49-F238E27FC236}">
                        <a16:creationId xmlns:a16="http://schemas.microsoft.com/office/drawing/2014/main" id="{F9EDC80F-9F03-6749-8E0E-6FD753DC76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71" name="Line 857">
                    <a:extLst>
                      <a:ext uri="{FF2B5EF4-FFF2-40B4-BE49-F238E27FC236}">
                        <a16:creationId xmlns:a16="http://schemas.microsoft.com/office/drawing/2014/main" id="{BEFEC1C5-51D4-7D4B-ADCA-835D713987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72" name="Line 858">
                    <a:extLst>
                      <a:ext uri="{FF2B5EF4-FFF2-40B4-BE49-F238E27FC236}">
                        <a16:creationId xmlns:a16="http://schemas.microsoft.com/office/drawing/2014/main" id="{FB43FBC0-8361-EB4C-9CF9-32CF64D5C4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73" name="Line 859">
                    <a:extLst>
                      <a:ext uri="{FF2B5EF4-FFF2-40B4-BE49-F238E27FC236}">
                        <a16:creationId xmlns:a16="http://schemas.microsoft.com/office/drawing/2014/main" id="{4E33CDEF-1C56-454C-B286-C0E47CF91B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74" name="Line 860">
                    <a:extLst>
                      <a:ext uri="{FF2B5EF4-FFF2-40B4-BE49-F238E27FC236}">
                        <a16:creationId xmlns:a16="http://schemas.microsoft.com/office/drawing/2014/main" id="{B0C4EAEB-4843-CB46-8183-656FE9E652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75" name="Line 861">
                    <a:extLst>
                      <a:ext uri="{FF2B5EF4-FFF2-40B4-BE49-F238E27FC236}">
                        <a16:creationId xmlns:a16="http://schemas.microsoft.com/office/drawing/2014/main" id="{FB59B8E0-2681-874A-A8E0-B409B5CC4D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83" name="Group 862">
                  <a:extLst>
                    <a:ext uri="{FF2B5EF4-FFF2-40B4-BE49-F238E27FC236}">
                      <a16:creationId xmlns:a16="http://schemas.microsoft.com/office/drawing/2014/main" id="{62D5541B-3B1B-3749-A361-7D7A37F49D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8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464" name="Rectangle 863">
                    <a:extLst>
                      <a:ext uri="{FF2B5EF4-FFF2-40B4-BE49-F238E27FC236}">
                        <a16:creationId xmlns:a16="http://schemas.microsoft.com/office/drawing/2014/main" id="{DB08B826-E5C4-7C41-8850-FDB3FF3DC4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65" name="Line 864">
                    <a:extLst>
                      <a:ext uri="{FF2B5EF4-FFF2-40B4-BE49-F238E27FC236}">
                        <a16:creationId xmlns:a16="http://schemas.microsoft.com/office/drawing/2014/main" id="{69F47007-572A-064F-949E-70BE76DD49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66" name="Line 865">
                    <a:extLst>
                      <a:ext uri="{FF2B5EF4-FFF2-40B4-BE49-F238E27FC236}">
                        <a16:creationId xmlns:a16="http://schemas.microsoft.com/office/drawing/2014/main" id="{D70EA3AF-F580-5E43-8FF4-376D1E1FF9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67" name="Line 866">
                    <a:extLst>
                      <a:ext uri="{FF2B5EF4-FFF2-40B4-BE49-F238E27FC236}">
                        <a16:creationId xmlns:a16="http://schemas.microsoft.com/office/drawing/2014/main" id="{51F640EB-8BA8-F348-9AB4-CF474211ED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68" name="Line 867">
                    <a:extLst>
                      <a:ext uri="{FF2B5EF4-FFF2-40B4-BE49-F238E27FC236}">
                        <a16:creationId xmlns:a16="http://schemas.microsoft.com/office/drawing/2014/main" id="{09C6A47D-D4B8-EE4B-A14E-DED455ABAB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69" name="Line 868">
                    <a:extLst>
                      <a:ext uri="{FF2B5EF4-FFF2-40B4-BE49-F238E27FC236}">
                        <a16:creationId xmlns:a16="http://schemas.microsoft.com/office/drawing/2014/main" id="{7E405A40-6647-004C-9F6D-D4EF5DC3CC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84" name="Group 869">
                  <a:extLst>
                    <a:ext uri="{FF2B5EF4-FFF2-40B4-BE49-F238E27FC236}">
                      <a16:creationId xmlns:a16="http://schemas.microsoft.com/office/drawing/2014/main" id="{41254124-2F26-BD44-A0C9-E05B2B650E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6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458" name="Rectangle 870">
                    <a:extLst>
                      <a:ext uri="{FF2B5EF4-FFF2-40B4-BE49-F238E27FC236}">
                        <a16:creationId xmlns:a16="http://schemas.microsoft.com/office/drawing/2014/main" id="{F9A7B784-A5E1-554D-A45D-922488B563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59" name="Line 871">
                    <a:extLst>
                      <a:ext uri="{FF2B5EF4-FFF2-40B4-BE49-F238E27FC236}">
                        <a16:creationId xmlns:a16="http://schemas.microsoft.com/office/drawing/2014/main" id="{4311A80B-B9F9-FE47-97DE-DB358B68E6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60" name="Line 872">
                    <a:extLst>
                      <a:ext uri="{FF2B5EF4-FFF2-40B4-BE49-F238E27FC236}">
                        <a16:creationId xmlns:a16="http://schemas.microsoft.com/office/drawing/2014/main" id="{8B5CF76D-B055-9140-9B87-55B2E841FE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61" name="Line 873">
                    <a:extLst>
                      <a:ext uri="{FF2B5EF4-FFF2-40B4-BE49-F238E27FC236}">
                        <a16:creationId xmlns:a16="http://schemas.microsoft.com/office/drawing/2014/main" id="{A4285F1E-4E1B-E345-A442-07E96FE969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62" name="Line 874">
                    <a:extLst>
                      <a:ext uri="{FF2B5EF4-FFF2-40B4-BE49-F238E27FC236}">
                        <a16:creationId xmlns:a16="http://schemas.microsoft.com/office/drawing/2014/main" id="{234D67EF-A8E9-1A40-800D-F5A9C74753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63" name="Line 875">
                    <a:extLst>
                      <a:ext uri="{FF2B5EF4-FFF2-40B4-BE49-F238E27FC236}">
                        <a16:creationId xmlns:a16="http://schemas.microsoft.com/office/drawing/2014/main" id="{F326ADAF-2311-854A-9BF6-3A66CB79DB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85" name="Group 876">
                  <a:extLst>
                    <a:ext uri="{FF2B5EF4-FFF2-40B4-BE49-F238E27FC236}">
                      <a16:creationId xmlns:a16="http://schemas.microsoft.com/office/drawing/2014/main" id="{451ED579-CBF2-1C4A-9E0C-2AA9595327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24" y="2608"/>
                  <a:ext cx="288" cy="251"/>
                  <a:chOff x="1296" y="1392"/>
                  <a:chExt cx="288" cy="240"/>
                </a:xfrm>
              </p:grpSpPr>
              <p:sp>
                <p:nvSpPr>
                  <p:cNvPr id="10452" name="Rectangle 877">
                    <a:extLst>
                      <a:ext uri="{FF2B5EF4-FFF2-40B4-BE49-F238E27FC236}">
                        <a16:creationId xmlns:a16="http://schemas.microsoft.com/office/drawing/2014/main" id="{E1EC0407-90D2-A04D-AC70-B0ACCE2333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53" name="Line 878">
                    <a:extLst>
                      <a:ext uri="{FF2B5EF4-FFF2-40B4-BE49-F238E27FC236}">
                        <a16:creationId xmlns:a16="http://schemas.microsoft.com/office/drawing/2014/main" id="{0701371A-A5D6-7F4B-8AF4-A1E2274253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54" name="Line 879">
                    <a:extLst>
                      <a:ext uri="{FF2B5EF4-FFF2-40B4-BE49-F238E27FC236}">
                        <a16:creationId xmlns:a16="http://schemas.microsoft.com/office/drawing/2014/main" id="{B307854A-CD23-5340-B62A-0E818FC18C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55" name="Line 880">
                    <a:extLst>
                      <a:ext uri="{FF2B5EF4-FFF2-40B4-BE49-F238E27FC236}">
                        <a16:creationId xmlns:a16="http://schemas.microsoft.com/office/drawing/2014/main" id="{46E37F46-3E89-814A-81D4-4A796FD1A2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56" name="Line 881">
                    <a:extLst>
                      <a:ext uri="{FF2B5EF4-FFF2-40B4-BE49-F238E27FC236}">
                        <a16:creationId xmlns:a16="http://schemas.microsoft.com/office/drawing/2014/main" id="{18FAC018-4E0A-F441-9129-3AFE074C70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57" name="Line 882">
                    <a:extLst>
                      <a:ext uri="{FF2B5EF4-FFF2-40B4-BE49-F238E27FC236}">
                        <a16:creationId xmlns:a16="http://schemas.microsoft.com/office/drawing/2014/main" id="{38ED0827-2453-054D-9B72-86D2889A09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sp>
              <p:nvSpPr>
                <p:cNvPr id="10286" name="Line 883">
                  <a:extLst>
                    <a:ext uri="{FF2B5EF4-FFF2-40B4-BE49-F238E27FC236}">
                      <a16:creationId xmlns:a16="http://schemas.microsoft.com/office/drawing/2014/main" id="{2F5AC420-45E3-F44F-B319-446923C26B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2608"/>
                  <a:ext cx="3168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sp>
              <p:nvSpPr>
                <p:cNvPr id="10287" name="Line 884">
                  <a:extLst>
                    <a:ext uri="{FF2B5EF4-FFF2-40B4-BE49-F238E27FC236}">
                      <a16:creationId xmlns:a16="http://schemas.microsoft.com/office/drawing/2014/main" id="{C3C986A4-5949-1A4A-B0F7-53FB4C588D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2608"/>
                  <a:ext cx="0" cy="251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sp>
              <p:nvSpPr>
                <p:cNvPr id="10288" name="Line 885">
                  <a:extLst>
                    <a:ext uri="{FF2B5EF4-FFF2-40B4-BE49-F238E27FC236}">
                      <a16:creationId xmlns:a16="http://schemas.microsoft.com/office/drawing/2014/main" id="{709F0D41-AA2F-4843-AD57-9DC902E715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2" y="2608"/>
                  <a:ext cx="0" cy="251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grpSp>
              <p:nvGrpSpPr>
                <p:cNvPr id="10289" name="Group 887">
                  <a:extLst>
                    <a:ext uri="{FF2B5EF4-FFF2-40B4-BE49-F238E27FC236}">
                      <a16:creationId xmlns:a16="http://schemas.microsoft.com/office/drawing/2014/main" id="{1FA59FB7-96D4-044B-903E-BC1DAF8086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446" name="Rectangle 888">
                    <a:extLst>
                      <a:ext uri="{FF2B5EF4-FFF2-40B4-BE49-F238E27FC236}">
                        <a16:creationId xmlns:a16="http://schemas.microsoft.com/office/drawing/2014/main" id="{58D6151C-724F-094E-917A-6600F81045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47" name="Line 889">
                    <a:extLst>
                      <a:ext uri="{FF2B5EF4-FFF2-40B4-BE49-F238E27FC236}">
                        <a16:creationId xmlns:a16="http://schemas.microsoft.com/office/drawing/2014/main" id="{91376628-2604-FE42-95BB-D9EEAB0919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48" name="Line 890">
                    <a:extLst>
                      <a:ext uri="{FF2B5EF4-FFF2-40B4-BE49-F238E27FC236}">
                        <a16:creationId xmlns:a16="http://schemas.microsoft.com/office/drawing/2014/main" id="{E34BE00E-E7F0-E34D-A9ED-C543D29DEF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49" name="Line 891">
                    <a:extLst>
                      <a:ext uri="{FF2B5EF4-FFF2-40B4-BE49-F238E27FC236}">
                        <a16:creationId xmlns:a16="http://schemas.microsoft.com/office/drawing/2014/main" id="{0CF2FBD1-8DB0-A547-B92A-64E35A5D8F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50" name="Line 892">
                    <a:extLst>
                      <a:ext uri="{FF2B5EF4-FFF2-40B4-BE49-F238E27FC236}">
                        <a16:creationId xmlns:a16="http://schemas.microsoft.com/office/drawing/2014/main" id="{0D832661-9E71-7649-8986-A9B50D26C3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51" name="Line 893">
                    <a:extLst>
                      <a:ext uri="{FF2B5EF4-FFF2-40B4-BE49-F238E27FC236}">
                        <a16:creationId xmlns:a16="http://schemas.microsoft.com/office/drawing/2014/main" id="{267F7656-5960-EB40-BFE8-E1E9C3BCD5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0" name="Group 894">
                  <a:extLst>
                    <a:ext uri="{FF2B5EF4-FFF2-40B4-BE49-F238E27FC236}">
                      <a16:creationId xmlns:a16="http://schemas.microsoft.com/office/drawing/2014/main" id="{6ECF3606-C24B-EA4A-AB63-1396605264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2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440" name="Rectangle 895">
                    <a:extLst>
                      <a:ext uri="{FF2B5EF4-FFF2-40B4-BE49-F238E27FC236}">
                        <a16:creationId xmlns:a16="http://schemas.microsoft.com/office/drawing/2014/main" id="{6BB4E43D-97FD-F542-9A88-EB9EC4447D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41" name="Line 896">
                    <a:extLst>
                      <a:ext uri="{FF2B5EF4-FFF2-40B4-BE49-F238E27FC236}">
                        <a16:creationId xmlns:a16="http://schemas.microsoft.com/office/drawing/2014/main" id="{3D121FD4-785D-2842-9BA6-CBA12B27E7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42" name="Line 897">
                    <a:extLst>
                      <a:ext uri="{FF2B5EF4-FFF2-40B4-BE49-F238E27FC236}">
                        <a16:creationId xmlns:a16="http://schemas.microsoft.com/office/drawing/2014/main" id="{907E0EFF-0E97-524D-A277-368E760AB8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43" name="Line 898">
                    <a:extLst>
                      <a:ext uri="{FF2B5EF4-FFF2-40B4-BE49-F238E27FC236}">
                        <a16:creationId xmlns:a16="http://schemas.microsoft.com/office/drawing/2014/main" id="{ED97E362-F818-DC43-8F49-7A020E5B7F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44" name="Line 899">
                    <a:extLst>
                      <a:ext uri="{FF2B5EF4-FFF2-40B4-BE49-F238E27FC236}">
                        <a16:creationId xmlns:a16="http://schemas.microsoft.com/office/drawing/2014/main" id="{C86F04B0-3D85-9A45-9EC2-E1123BE460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45" name="Line 900">
                    <a:extLst>
                      <a:ext uri="{FF2B5EF4-FFF2-40B4-BE49-F238E27FC236}">
                        <a16:creationId xmlns:a16="http://schemas.microsoft.com/office/drawing/2014/main" id="{7BA9716E-1304-754C-9641-B07622CCDD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1" name="Group 901">
                  <a:extLst>
                    <a:ext uri="{FF2B5EF4-FFF2-40B4-BE49-F238E27FC236}">
                      <a16:creationId xmlns:a16="http://schemas.microsoft.com/office/drawing/2014/main" id="{C51AF2DD-F1AC-3446-B15D-7FECF4D0D6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0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434" name="Rectangle 902">
                    <a:extLst>
                      <a:ext uri="{FF2B5EF4-FFF2-40B4-BE49-F238E27FC236}">
                        <a16:creationId xmlns:a16="http://schemas.microsoft.com/office/drawing/2014/main" id="{338909D0-33CD-384B-AF72-2F680F63C2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35" name="Line 903">
                    <a:extLst>
                      <a:ext uri="{FF2B5EF4-FFF2-40B4-BE49-F238E27FC236}">
                        <a16:creationId xmlns:a16="http://schemas.microsoft.com/office/drawing/2014/main" id="{FFAEE8C8-A19E-6C46-9BD7-A031DA97A0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36" name="Line 904">
                    <a:extLst>
                      <a:ext uri="{FF2B5EF4-FFF2-40B4-BE49-F238E27FC236}">
                        <a16:creationId xmlns:a16="http://schemas.microsoft.com/office/drawing/2014/main" id="{88F6C98A-ADF4-804B-A97B-6676E52D1E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37" name="Line 905">
                    <a:extLst>
                      <a:ext uri="{FF2B5EF4-FFF2-40B4-BE49-F238E27FC236}">
                        <a16:creationId xmlns:a16="http://schemas.microsoft.com/office/drawing/2014/main" id="{312A5A09-AAD2-3D47-B5BB-14A95782BD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38" name="Line 906">
                    <a:extLst>
                      <a:ext uri="{FF2B5EF4-FFF2-40B4-BE49-F238E27FC236}">
                        <a16:creationId xmlns:a16="http://schemas.microsoft.com/office/drawing/2014/main" id="{6FA84A88-3B39-B848-A7BC-ECD1D04126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39" name="Line 907">
                    <a:extLst>
                      <a:ext uri="{FF2B5EF4-FFF2-40B4-BE49-F238E27FC236}">
                        <a16:creationId xmlns:a16="http://schemas.microsoft.com/office/drawing/2014/main" id="{772EF373-3516-744F-97C3-594260DAB9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2" name="Group 908">
                  <a:extLst>
                    <a:ext uri="{FF2B5EF4-FFF2-40B4-BE49-F238E27FC236}">
                      <a16:creationId xmlns:a16="http://schemas.microsoft.com/office/drawing/2014/main" id="{E70DEC0D-DF57-BA47-9F04-C2EB948E0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428" name="Rectangle 909">
                    <a:extLst>
                      <a:ext uri="{FF2B5EF4-FFF2-40B4-BE49-F238E27FC236}">
                        <a16:creationId xmlns:a16="http://schemas.microsoft.com/office/drawing/2014/main" id="{7A79FBEA-3462-F546-851F-8EC28A5F9E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29" name="Line 910">
                    <a:extLst>
                      <a:ext uri="{FF2B5EF4-FFF2-40B4-BE49-F238E27FC236}">
                        <a16:creationId xmlns:a16="http://schemas.microsoft.com/office/drawing/2014/main" id="{E40E24D7-D561-5248-83C0-B0091AFE5B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30" name="Line 911">
                    <a:extLst>
                      <a:ext uri="{FF2B5EF4-FFF2-40B4-BE49-F238E27FC236}">
                        <a16:creationId xmlns:a16="http://schemas.microsoft.com/office/drawing/2014/main" id="{0F1B1859-D757-9348-A0E1-B72CB705DB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31" name="Line 912">
                    <a:extLst>
                      <a:ext uri="{FF2B5EF4-FFF2-40B4-BE49-F238E27FC236}">
                        <a16:creationId xmlns:a16="http://schemas.microsoft.com/office/drawing/2014/main" id="{E6771166-9EC9-A847-AC3D-B4F70D85DA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32" name="Line 913">
                    <a:extLst>
                      <a:ext uri="{FF2B5EF4-FFF2-40B4-BE49-F238E27FC236}">
                        <a16:creationId xmlns:a16="http://schemas.microsoft.com/office/drawing/2014/main" id="{EA769EE8-266F-C640-9CA5-2907E302A9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33" name="Line 914">
                    <a:extLst>
                      <a:ext uri="{FF2B5EF4-FFF2-40B4-BE49-F238E27FC236}">
                        <a16:creationId xmlns:a16="http://schemas.microsoft.com/office/drawing/2014/main" id="{C83F1173-CAA9-9442-ABAD-F08059F6E3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3" name="Group 915">
                  <a:extLst>
                    <a:ext uri="{FF2B5EF4-FFF2-40B4-BE49-F238E27FC236}">
                      <a16:creationId xmlns:a16="http://schemas.microsoft.com/office/drawing/2014/main" id="{32CF181A-86FA-A446-AC4F-F7ABB63F97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422" name="Rectangle 916">
                    <a:extLst>
                      <a:ext uri="{FF2B5EF4-FFF2-40B4-BE49-F238E27FC236}">
                        <a16:creationId xmlns:a16="http://schemas.microsoft.com/office/drawing/2014/main" id="{90A87C88-5270-384F-BB8D-6288F732AD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23" name="Line 917">
                    <a:extLst>
                      <a:ext uri="{FF2B5EF4-FFF2-40B4-BE49-F238E27FC236}">
                        <a16:creationId xmlns:a16="http://schemas.microsoft.com/office/drawing/2014/main" id="{9511C0FB-9EF5-CB4A-A0D6-D26F21AFDB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24" name="Line 918">
                    <a:extLst>
                      <a:ext uri="{FF2B5EF4-FFF2-40B4-BE49-F238E27FC236}">
                        <a16:creationId xmlns:a16="http://schemas.microsoft.com/office/drawing/2014/main" id="{B867E3B9-E279-5E46-B176-FD7439E190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25" name="Line 919">
                    <a:extLst>
                      <a:ext uri="{FF2B5EF4-FFF2-40B4-BE49-F238E27FC236}">
                        <a16:creationId xmlns:a16="http://schemas.microsoft.com/office/drawing/2014/main" id="{467669BC-B4F1-1045-9892-6F6CA37C00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26" name="Line 920">
                    <a:extLst>
                      <a:ext uri="{FF2B5EF4-FFF2-40B4-BE49-F238E27FC236}">
                        <a16:creationId xmlns:a16="http://schemas.microsoft.com/office/drawing/2014/main" id="{86FB9189-A82E-B545-9997-37F6B7B314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27" name="Line 921">
                    <a:extLst>
                      <a:ext uri="{FF2B5EF4-FFF2-40B4-BE49-F238E27FC236}">
                        <a16:creationId xmlns:a16="http://schemas.microsoft.com/office/drawing/2014/main" id="{AB48BEE0-68BE-8447-9F44-6DE8F41913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4" name="Group 922">
                  <a:extLst>
                    <a:ext uri="{FF2B5EF4-FFF2-40B4-BE49-F238E27FC236}">
                      <a16:creationId xmlns:a16="http://schemas.microsoft.com/office/drawing/2014/main" id="{DA6F9995-C03A-0F48-8D33-CECC9090D8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84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416" name="Rectangle 923">
                    <a:extLst>
                      <a:ext uri="{FF2B5EF4-FFF2-40B4-BE49-F238E27FC236}">
                        <a16:creationId xmlns:a16="http://schemas.microsoft.com/office/drawing/2014/main" id="{463FD4EF-C05A-0C4B-9A78-78C1D64EFD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17" name="Line 924">
                    <a:extLst>
                      <a:ext uri="{FF2B5EF4-FFF2-40B4-BE49-F238E27FC236}">
                        <a16:creationId xmlns:a16="http://schemas.microsoft.com/office/drawing/2014/main" id="{E0CE2011-B0D5-F941-8935-E7A7184FCE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18" name="Line 925">
                    <a:extLst>
                      <a:ext uri="{FF2B5EF4-FFF2-40B4-BE49-F238E27FC236}">
                        <a16:creationId xmlns:a16="http://schemas.microsoft.com/office/drawing/2014/main" id="{A6755B94-D162-614A-9DDE-F172BD604E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19" name="Line 926">
                    <a:extLst>
                      <a:ext uri="{FF2B5EF4-FFF2-40B4-BE49-F238E27FC236}">
                        <a16:creationId xmlns:a16="http://schemas.microsoft.com/office/drawing/2014/main" id="{34504B55-CF0F-EA43-A0D7-A336E61C75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20" name="Line 927">
                    <a:extLst>
                      <a:ext uri="{FF2B5EF4-FFF2-40B4-BE49-F238E27FC236}">
                        <a16:creationId xmlns:a16="http://schemas.microsoft.com/office/drawing/2014/main" id="{FE2E71D9-EF27-DC42-BD2E-10E930BF3F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21" name="Line 928">
                    <a:extLst>
                      <a:ext uri="{FF2B5EF4-FFF2-40B4-BE49-F238E27FC236}">
                        <a16:creationId xmlns:a16="http://schemas.microsoft.com/office/drawing/2014/main" id="{647B240C-E1DF-2D42-B129-D2446382DC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5" name="Group 929">
                  <a:extLst>
                    <a:ext uri="{FF2B5EF4-FFF2-40B4-BE49-F238E27FC236}">
                      <a16:creationId xmlns:a16="http://schemas.microsoft.com/office/drawing/2014/main" id="{B42D043C-C73D-904C-B983-EC8AC718F0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2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410" name="Rectangle 930">
                    <a:extLst>
                      <a:ext uri="{FF2B5EF4-FFF2-40B4-BE49-F238E27FC236}">
                        <a16:creationId xmlns:a16="http://schemas.microsoft.com/office/drawing/2014/main" id="{78D6BFA6-DE4E-FE49-AC47-75ADFAEDD6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11" name="Line 931">
                    <a:extLst>
                      <a:ext uri="{FF2B5EF4-FFF2-40B4-BE49-F238E27FC236}">
                        <a16:creationId xmlns:a16="http://schemas.microsoft.com/office/drawing/2014/main" id="{B028222E-C533-9F45-AF7F-93E892A028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12" name="Line 932">
                    <a:extLst>
                      <a:ext uri="{FF2B5EF4-FFF2-40B4-BE49-F238E27FC236}">
                        <a16:creationId xmlns:a16="http://schemas.microsoft.com/office/drawing/2014/main" id="{38539EAA-1799-ED48-9B52-E77F638D3A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13" name="Line 933">
                    <a:extLst>
                      <a:ext uri="{FF2B5EF4-FFF2-40B4-BE49-F238E27FC236}">
                        <a16:creationId xmlns:a16="http://schemas.microsoft.com/office/drawing/2014/main" id="{7A0D5987-49C0-4F4E-A221-59A56F8710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14" name="Line 934">
                    <a:extLst>
                      <a:ext uri="{FF2B5EF4-FFF2-40B4-BE49-F238E27FC236}">
                        <a16:creationId xmlns:a16="http://schemas.microsoft.com/office/drawing/2014/main" id="{E03FF80C-27FB-1B47-B223-FE9572CAEA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15" name="Line 935">
                    <a:extLst>
                      <a:ext uri="{FF2B5EF4-FFF2-40B4-BE49-F238E27FC236}">
                        <a16:creationId xmlns:a16="http://schemas.microsoft.com/office/drawing/2014/main" id="{51B6E23D-F64B-9349-81B4-729A904DD1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6" name="Group 936">
                  <a:extLst>
                    <a:ext uri="{FF2B5EF4-FFF2-40B4-BE49-F238E27FC236}">
                      <a16:creationId xmlns:a16="http://schemas.microsoft.com/office/drawing/2014/main" id="{7CCAADD1-5E9E-0144-9AE0-A4ABEACC63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0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404" name="Rectangle 937">
                    <a:extLst>
                      <a:ext uri="{FF2B5EF4-FFF2-40B4-BE49-F238E27FC236}">
                        <a16:creationId xmlns:a16="http://schemas.microsoft.com/office/drawing/2014/main" id="{49DF70E1-BC07-F045-92BA-C35CC72994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05" name="Line 938">
                    <a:extLst>
                      <a:ext uri="{FF2B5EF4-FFF2-40B4-BE49-F238E27FC236}">
                        <a16:creationId xmlns:a16="http://schemas.microsoft.com/office/drawing/2014/main" id="{1DDBC9A9-F76F-6343-A31E-0FCC0A86B7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06" name="Line 939">
                    <a:extLst>
                      <a:ext uri="{FF2B5EF4-FFF2-40B4-BE49-F238E27FC236}">
                        <a16:creationId xmlns:a16="http://schemas.microsoft.com/office/drawing/2014/main" id="{FBBDF91F-6D4B-6E44-B6C4-D412077B69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07" name="Line 940">
                    <a:extLst>
                      <a:ext uri="{FF2B5EF4-FFF2-40B4-BE49-F238E27FC236}">
                        <a16:creationId xmlns:a16="http://schemas.microsoft.com/office/drawing/2014/main" id="{7731CFE6-C7D1-AE4F-A5E8-6761D73EC2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08" name="Line 941">
                    <a:extLst>
                      <a:ext uri="{FF2B5EF4-FFF2-40B4-BE49-F238E27FC236}">
                        <a16:creationId xmlns:a16="http://schemas.microsoft.com/office/drawing/2014/main" id="{BD99D610-A854-154F-A8B1-A54EF7A35E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09" name="Line 942">
                    <a:extLst>
                      <a:ext uri="{FF2B5EF4-FFF2-40B4-BE49-F238E27FC236}">
                        <a16:creationId xmlns:a16="http://schemas.microsoft.com/office/drawing/2014/main" id="{D77E6E7D-1A01-C24F-947D-81625344A3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7" name="Group 943">
                  <a:extLst>
                    <a:ext uri="{FF2B5EF4-FFF2-40B4-BE49-F238E27FC236}">
                      <a16:creationId xmlns:a16="http://schemas.microsoft.com/office/drawing/2014/main" id="{D109DF23-7B19-0F41-B6DA-CAEA550F09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8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398" name="Rectangle 944">
                    <a:extLst>
                      <a:ext uri="{FF2B5EF4-FFF2-40B4-BE49-F238E27FC236}">
                        <a16:creationId xmlns:a16="http://schemas.microsoft.com/office/drawing/2014/main" id="{7E28384A-C395-0849-881C-89CCEC049F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99" name="Line 945">
                    <a:extLst>
                      <a:ext uri="{FF2B5EF4-FFF2-40B4-BE49-F238E27FC236}">
                        <a16:creationId xmlns:a16="http://schemas.microsoft.com/office/drawing/2014/main" id="{6C5794F8-3F1A-1D4F-AADE-B7B640347F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00" name="Line 946">
                    <a:extLst>
                      <a:ext uri="{FF2B5EF4-FFF2-40B4-BE49-F238E27FC236}">
                        <a16:creationId xmlns:a16="http://schemas.microsoft.com/office/drawing/2014/main" id="{DD3A2B39-198A-644E-85D8-D1840BBF13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01" name="Line 947">
                    <a:extLst>
                      <a:ext uri="{FF2B5EF4-FFF2-40B4-BE49-F238E27FC236}">
                        <a16:creationId xmlns:a16="http://schemas.microsoft.com/office/drawing/2014/main" id="{5B009287-CD81-A844-B01C-214FEBD7DF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02" name="Line 948">
                    <a:extLst>
                      <a:ext uri="{FF2B5EF4-FFF2-40B4-BE49-F238E27FC236}">
                        <a16:creationId xmlns:a16="http://schemas.microsoft.com/office/drawing/2014/main" id="{8192E5C4-51E0-1D4C-9E8D-19DF2648E1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403" name="Line 949">
                    <a:extLst>
                      <a:ext uri="{FF2B5EF4-FFF2-40B4-BE49-F238E27FC236}">
                        <a16:creationId xmlns:a16="http://schemas.microsoft.com/office/drawing/2014/main" id="{D1E59A6B-A429-FE4B-8C1F-38945DE310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8" name="Group 950">
                  <a:extLst>
                    <a:ext uri="{FF2B5EF4-FFF2-40B4-BE49-F238E27FC236}">
                      <a16:creationId xmlns:a16="http://schemas.microsoft.com/office/drawing/2014/main" id="{59E34668-CB53-6A45-BCB9-FEC5604C65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6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392" name="Rectangle 951">
                    <a:extLst>
                      <a:ext uri="{FF2B5EF4-FFF2-40B4-BE49-F238E27FC236}">
                        <a16:creationId xmlns:a16="http://schemas.microsoft.com/office/drawing/2014/main" id="{2EC35692-1CBA-F44F-8FFE-0DA66B0BDD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93" name="Line 952">
                    <a:extLst>
                      <a:ext uri="{FF2B5EF4-FFF2-40B4-BE49-F238E27FC236}">
                        <a16:creationId xmlns:a16="http://schemas.microsoft.com/office/drawing/2014/main" id="{350A9AFF-B93C-BE46-8DDE-E970F19461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94" name="Line 953">
                    <a:extLst>
                      <a:ext uri="{FF2B5EF4-FFF2-40B4-BE49-F238E27FC236}">
                        <a16:creationId xmlns:a16="http://schemas.microsoft.com/office/drawing/2014/main" id="{BA95D760-1617-0D40-8B8C-D0B5BD26BF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95" name="Line 954">
                    <a:extLst>
                      <a:ext uri="{FF2B5EF4-FFF2-40B4-BE49-F238E27FC236}">
                        <a16:creationId xmlns:a16="http://schemas.microsoft.com/office/drawing/2014/main" id="{CB4779C3-F42A-684B-9909-698C5E548B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96" name="Line 955">
                    <a:extLst>
                      <a:ext uri="{FF2B5EF4-FFF2-40B4-BE49-F238E27FC236}">
                        <a16:creationId xmlns:a16="http://schemas.microsoft.com/office/drawing/2014/main" id="{F74262FD-A93A-5947-B3DC-4BBA2ED8E3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97" name="Line 956">
                    <a:extLst>
                      <a:ext uri="{FF2B5EF4-FFF2-40B4-BE49-F238E27FC236}">
                        <a16:creationId xmlns:a16="http://schemas.microsoft.com/office/drawing/2014/main" id="{B6F0B044-BCF7-D748-97E9-334643E40A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299" name="Group 957">
                  <a:extLst>
                    <a:ext uri="{FF2B5EF4-FFF2-40B4-BE49-F238E27FC236}">
                      <a16:creationId xmlns:a16="http://schemas.microsoft.com/office/drawing/2014/main" id="{BEC7774D-29C4-494F-B78F-F02121753F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24" y="2859"/>
                  <a:ext cx="288" cy="250"/>
                  <a:chOff x="1296" y="1392"/>
                  <a:chExt cx="288" cy="240"/>
                </a:xfrm>
              </p:grpSpPr>
              <p:sp>
                <p:nvSpPr>
                  <p:cNvPr id="10386" name="Rectangle 958">
                    <a:extLst>
                      <a:ext uri="{FF2B5EF4-FFF2-40B4-BE49-F238E27FC236}">
                        <a16:creationId xmlns:a16="http://schemas.microsoft.com/office/drawing/2014/main" id="{ABC2C93B-773E-2441-9A1D-9A35859E69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87" name="Line 959">
                    <a:extLst>
                      <a:ext uri="{FF2B5EF4-FFF2-40B4-BE49-F238E27FC236}">
                        <a16:creationId xmlns:a16="http://schemas.microsoft.com/office/drawing/2014/main" id="{53039774-1EF8-314B-B2E8-1EE5CFA25B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88" name="Line 960">
                    <a:extLst>
                      <a:ext uri="{FF2B5EF4-FFF2-40B4-BE49-F238E27FC236}">
                        <a16:creationId xmlns:a16="http://schemas.microsoft.com/office/drawing/2014/main" id="{CF068015-C2C9-EF41-9F23-14E5E941EC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89" name="Line 961">
                    <a:extLst>
                      <a:ext uri="{FF2B5EF4-FFF2-40B4-BE49-F238E27FC236}">
                        <a16:creationId xmlns:a16="http://schemas.microsoft.com/office/drawing/2014/main" id="{14F6A2A1-8051-CE43-8B50-00661652D8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90" name="Line 962">
                    <a:extLst>
                      <a:ext uri="{FF2B5EF4-FFF2-40B4-BE49-F238E27FC236}">
                        <a16:creationId xmlns:a16="http://schemas.microsoft.com/office/drawing/2014/main" id="{74F4DA6C-988D-2B49-AA42-52F8978FDA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91" name="Line 963">
                    <a:extLst>
                      <a:ext uri="{FF2B5EF4-FFF2-40B4-BE49-F238E27FC236}">
                        <a16:creationId xmlns:a16="http://schemas.microsoft.com/office/drawing/2014/main" id="{147A0E20-37CE-2B4A-BC73-58E35D7606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sp>
              <p:nvSpPr>
                <p:cNvPr id="10300" name="Line 964">
                  <a:extLst>
                    <a:ext uri="{FF2B5EF4-FFF2-40B4-BE49-F238E27FC236}">
                      <a16:creationId xmlns:a16="http://schemas.microsoft.com/office/drawing/2014/main" id="{A8A6F229-E6CD-0049-B4C5-E075A5D75D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2859"/>
                  <a:ext cx="3168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sp>
              <p:nvSpPr>
                <p:cNvPr id="10301" name="Line 965">
                  <a:extLst>
                    <a:ext uri="{FF2B5EF4-FFF2-40B4-BE49-F238E27FC236}">
                      <a16:creationId xmlns:a16="http://schemas.microsoft.com/office/drawing/2014/main" id="{F3A7D8F8-8AE8-954E-84EB-CC05E3030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2859"/>
                  <a:ext cx="0" cy="25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sp>
              <p:nvSpPr>
                <p:cNvPr id="10302" name="Line 966">
                  <a:extLst>
                    <a:ext uri="{FF2B5EF4-FFF2-40B4-BE49-F238E27FC236}">
                      <a16:creationId xmlns:a16="http://schemas.microsoft.com/office/drawing/2014/main" id="{3CF6C8F0-91B7-C740-B38F-79E04BCB1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2" y="2859"/>
                  <a:ext cx="0" cy="25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grpSp>
              <p:nvGrpSpPr>
                <p:cNvPr id="10303" name="Group 968">
                  <a:extLst>
                    <a:ext uri="{FF2B5EF4-FFF2-40B4-BE49-F238E27FC236}">
                      <a16:creationId xmlns:a16="http://schemas.microsoft.com/office/drawing/2014/main" id="{ED6C88A4-DA25-2242-81A2-667074AA5E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80" name="Rectangle 969">
                    <a:extLst>
                      <a:ext uri="{FF2B5EF4-FFF2-40B4-BE49-F238E27FC236}">
                        <a16:creationId xmlns:a16="http://schemas.microsoft.com/office/drawing/2014/main" id="{76B81AF2-A94C-4F45-9E24-C6499280BF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81" name="Line 970">
                    <a:extLst>
                      <a:ext uri="{FF2B5EF4-FFF2-40B4-BE49-F238E27FC236}">
                        <a16:creationId xmlns:a16="http://schemas.microsoft.com/office/drawing/2014/main" id="{32B4CB70-B0A3-9544-893A-A61FC51DF1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82" name="Line 971">
                    <a:extLst>
                      <a:ext uri="{FF2B5EF4-FFF2-40B4-BE49-F238E27FC236}">
                        <a16:creationId xmlns:a16="http://schemas.microsoft.com/office/drawing/2014/main" id="{4A0C9C6F-140B-1C45-A85C-67BEEEA6CA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83" name="Line 972">
                    <a:extLst>
                      <a:ext uri="{FF2B5EF4-FFF2-40B4-BE49-F238E27FC236}">
                        <a16:creationId xmlns:a16="http://schemas.microsoft.com/office/drawing/2014/main" id="{B13F0726-65F9-F64F-BD99-3B5E43FDA6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84" name="Line 973">
                    <a:extLst>
                      <a:ext uri="{FF2B5EF4-FFF2-40B4-BE49-F238E27FC236}">
                        <a16:creationId xmlns:a16="http://schemas.microsoft.com/office/drawing/2014/main" id="{1425DE24-2D62-CE49-A0F2-3A90D58B4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85" name="Line 974">
                    <a:extLst>
                      <a:ext uri="{FF2B5EF4-FFF2-40B4-BE49-F238E27FC236}">
                        <a16:creationId xmlns:a16="http://schemas.microsoft.com/office/drawing/2014/main" id="{63D978BB-E98E-F247-A918-A7B07AAEA2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04" name="Group 975">
                  <a:extLst>
                    <a:ext uri="{FF2B5EF4-FFF2-40B4-BE49-F238E27FC236}">
                      <a16:creationId xmlns:a16="http://schemas.microsoft.com/office/drawing/2014/main" id="{63AAFBB6-80EB-8748-B3C6-EE0F4E6C87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2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74" name="Rectangle 976">
                    <a:extLst>
                      <a:ext uri="{FF2B5EF4-FFF2-40B4-BE49-F238E27FC236}">
                        <a16:creationId xmlns:a16="http://schemas.microsoft.com/office/drawing/2014/main" id="{A7B4016C-688F-AF4F-85E7-3F8527DDEE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75" name="Line 977">
                    <a:extLst>
                      <a:ext uri="{FF2B5EF4-FFF2-40B4-BE49-F238E27FC236}">
                        <a16:creationId xmlns:a16="http://schemas.microsoft.com/office/drawing/2014/main" id="{BD9A8466-6BC1-6240-B6B5-7547FCCD43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76" name="Line 978">
                    <a:extLst>
                      <a:ext uri="{FF2B5EF4-FFF2-40B4-BE49-F238E27FC236}">
                        <a16:creationId xmlns:a16="http://schemas.microsoft.com/office/drawing/2014/main" id="{5012AC85-C6D5-4D41-8BC4-78B4B02D93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77" name="Line 979">
                    <a:extLst>
                      <a:ext uri="{FF2B5EF4-FFF2-40B4-BE49-F238E27FC236}">
                        <a16:creationId xmlns:a16="http://schemas.microsoft.com/office/drawing/2014/main" id="{EDDD0BAA-BB83-8046-8C8B-491FB750AC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78" name="Line 980">
                    <a:extLst>
                      <a:ext uri="{FF2B5EF4-FFF2-40B4-BE49-F238E27FC236}">
                        <a16:creationId xmlns:a16="http://schemas.microsoft.com/office/drawing/2014/main" id="{EB910D4E-F3DA-B242-AB8E-E3C0018831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79" name="Line 981">
                    <a:extLst>
                      <a:ext uri="{FF2B5EF4-FFF2-40B4-BE49-F238E27FC236}">
                        <a16:creationId xmlns:a16="http://schemas.microsoft.com/office/drawing/2014/main" id="{3E9A16FB-F80B-2843-A3E3-8A0CD0BACF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05" name="Group 982">
                  <a:extLst>
                    <a:ext uri="{FF2B5EF4-FFF2-40B4-BE49-F238E27FC236}">
                      <a16:creationId xmlns:a16="http://schemas.microsoft.com/office/drawing/2014/main" id="{56B2D6C4-285F-B448-B7E3-C6717FEDD0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0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68" name="Rectangle 983">
                    <a:extLst>
                      <a:ext uri="{FF2B5EF4-FFF2-40B4-BE49-F238E27FC236}">
                        <a16:creationId xmlns:a16="http://schemas.microsoft.com/office/drawing/2014/main" id="{BDC48CAA-3106-894E-A30D-D7F86765A2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69" name="Line 984">
                    <a:extLst>
                      <a:ext uri="{FF2B5EF4-FFF2-40B4-BE49-F238E27FC236}">
                        <a16:creationId xmlns:a16="http://schemas.microsoft.com/office/drawing/2014/main" id="{E6751FAC-6C62-054D-8196-8F23B7E406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70" name="Line 985">
                    <a:extLst>
                      <a:ext uri="{FF2B5EF4-FFF2-40B4-BE49-F238E27FC236}">
                        <a16:creationId xmlns:a16="http://schemas.microsoft.com/office/drawing/2014/main" id="{3777A0B9-230E-A944-8E1B-2BF67CA295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71" name="Line 986">
                    <a:extLst>
                      <a:ext uri="{FF2B5EF4-FFF2-40B4-BE49-F238E27FC236}">
                        <a16:creationId xmlns:a16="http://schemas.microsoft.com/office/drawing/2014/main" id="{E16A4A0D-72B7-FD4E-B46C-A479FE6B2A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72" name="Line 987">
                    <a:extLst>
                      <a:ext uri="{FF2B5EF4-FFF2-40B4-BE49-F238E27FC236}">
                        <a16:creationId xmlns:a16="http://schemas.microsoft.com/office/drawing/2014/main" id="{461ACD09-3881-7544-8DEF-D8AD7C86E8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73" name="Line 988">
                    <a:extLst>
                      <a:ext uri="{FF2B5EF4-FFF2-40B4-BE49-F238E27FC236}">
                        <a16:creationId xmlns:a16="http://schemas.microsoft.com/office/drawing/2014/main" id="{23B34AB1-10A7-2848-B994-CCF72F6D70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06" name="Group 989">
                  <a:extLst>
                    <a:ext uri="{FF2B5EF4-FFF2-40B4-BE49-F238E27FC236}">
                      <a16:creationId xmlns:a16="http://schemas.microsoft.com/office/drawing/2014/main" id="{F722762E-1004-CC4B-80C5-B6DA075761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62" name="Rectangle 990">
                    <a:extLst>
                      <a:ext uri="{FF2B5EF4-FFF2-40B4-BE49-F238E27FC236}">
                        <a16:creationId xmlns:a16="http://schemas.microsoft.com/office/drawing/2014/main" id="{02359B3B-C25E-504F-80EA-A8C1D6EC5E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63" name="Line 991">
                    <a:extLst>
                      <a:ext uri="{FF2B5EF4-FFF2-40B4-BE49-F238E27FC236}">
                        <a16:creationId xmlns:a16="http://schemas.microsoft.com/office/drawing/2014/main" id="{66A25CBE-46F0-0141-A136-70D0917F51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64" name="Line 992">
                    <a:extLst>
                      <a:ext uri="{FF2B5EF4-FFF2-40B4-BE49-F238E27FC236}">
                        <a16:creationId xmlns:a16="http://schemas.microsoft.com/office/drawing/2014/main" id="{2361332D-3D41-F047-905A-2EB352A566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65" name="Line 993">
                    <a:extLst>
                      <a:ext uri="{FF2B5EF4-FFF2-40B4-BE49-F238E27FC236}">
                        <a16:creationId xmlns:a16="http://schemas.microsoft.com/office/drawing/2014/main" id="{0797C456-E7D7-1545-8B52-6D328C32E4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66" name="Line 994">
                    <a:extLst>
                      <a:ext uri="{FF2B5EF4-FFF2-40B4-BE49-F238E27FC236}">
                        <a16:creationId xmlns:a16="http://schemas.microsoft.com/office/drawing/2014/main" id="{E739CB23-D720-D84D-AD45-F2D2D1CB8B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67" name="Line 995">
                    <a:extLst>
                      <a:ext uri="{FF2B5EF4-FFF2-40B4-BE49-F238E27FC236}">
                        <a16:creationId xmlns:a16="http://schemas.microsoft.com/office/drawing/2014/main" id="{25FED52A-CC77-2443-81B6-08D7640D9A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07" name="Group 996">
                  <a:extLst>
                    <a:ext uri="{FF2B5EF4-FFF2-40B4-BE49-F238E27FC236}">
                      <a16:creationId xmlns:a16="http://schemas.microsoft.com/office/drawing/2014/main" id="{0330EE57-D290-3F4B-B06C-B7F5D71417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56" name="Rectangle 997">
                    <a:extLst>
                      <a:ext uri="{FF2B5EF4-FFF2-40B4-BE49-F238E27FC236}">
                        <a16:creationId xmlns:a16="http://schemas.microsoft.com/office/drawing/2014/main" id="{B7F11E2B-2C6A-F142-8F8B-283DB95CF4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57" name="Line 998">
                    <a:extLst>
                      <a:ext uri="{FF2B5EF4-FFF2-40B4-BE49-F238E27FC236}">
                        <a16:creationId xmlns:a16="http://schemas.microsoft.com/office/drawing/2014/main" id="{B698CC22-1403-044B-B0C8-6762D7720A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58" name="Line 999">
                    <a:extLst>
                      <a:ext uri="{FF2B5EF4-FFF2-40B4-BE49-F238E27FC236}">
                        <a16:creationId xmlns:a16="http://schemas.microsoft.com/office/drawing/2014/main" id="{2F51779C-AFA2-9C4F-8B9D-A9F597DA3C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59" name="Line 1000">
                    <a:extLst>
                      <a:ext uri="{FF2B5EF4-FFF2-40B4-BE49-F238E27FC236}">
                        <a16:creationId xmlns:a16="http://schemas.microsoft.com/office/drawing/2014/main" id="{CFD2D473-8F37-7A4D-A7B8-BC882132C8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60" name="Line 1001">
                    <a:extLst>
                      <a:ext uri="{FF2B5EF4-FFF2-40B4-BE49-F238E27FC236}">
                        <a16:creationId xmlns:a16="http://schemas.microsoft.com/office/drawing/2014/main" id="{F447DD4C-2442-F94C-B1EF-6D7EC750A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61" name="Line 1002">
                    <a:extLst>
                      <a:ext uri="{FF2B5EF4-FFF2-40B4-BE49-F238E27FC236}">
                        <a16:creationId xmlns:a16="http://schemas.microsoft.com/office/drawing/2014/main" id="{F0B9DB6A-8FC6-6C40-94E9-5B005810C2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08" name="Group 1003">
                  <a:extLst>
                    <a:ext uri="{FF2B5EF4-FFF2-40B4-BE49-F238E27FC236}">
                      <a16:creationId xmlns:a16="http://schemas.microsoft.com/office/drawing/2014/main" id="{98597BA4-F61D-F245-8768-90AFEB30D3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84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50" name="Rectangle 1004">
                    <a:extLst>
                      <a:ext uri="{FF2B5EF4-FFF2-40B4-BE49-F238E27FC236}">
                        <a16:creationId xmlns:a16="http://schemas.microsoft.com/office/drawing/2014/main" id="{3C0CE8D8-BAC2-E84E-8943-7D9D9CCB92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51" name="Line 1005">
                    <a:extLst>
                      <a:ext uri="{FF2B5EF4-FFF2-40B4-BE49-F238E27FC236}">
                        <a16:creationId xmlns:a16="http://schemas.microsoft.com/office/drawing/2014/main" id="{350070BC-3F84-034C-A865-A6744AB997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52" name="Line 1006">
                    <a:extLst>
                      <a:ext uri="{FF2B5EF4-FFF2-40B4-BE49-F238E27FC236}">
                        <a16:creationId xmlns:a16="http://schemas.microsoft.com/office/drawing/2014/main" id="{B70B7CBE-1AA5-FA42-84BE-2FB6E991C7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53" name="Line 1007">
                    <a:extLst>
                      <a:ext uri="{FF2B5EF4-FFF2-40B4-BE49-F238E27FC236}">
                        <a16:creationId xmlns:a16="http://schemas.microsoft.com/office/drawing/2014/main" id="{0AA34CBD-22DE-9C44-8CC7-2EF2F93E07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54" name="Line 1008">
                    <a:extLst>
                      <a:ext uri="{FF2B5EF4-FFF2-40B4-BE49-F238E27FC236}">
                        <a16:creationId xmlns:a16="http://schemas.microsoft.com/office/drawing/2014/main" id="{E8E086A7-7868-9541-A69A-FC4BBAC11A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55" name="Line 1009">
                    <a:extLst>
                      <a:ext uri="{FF2B5EF4-FFF2-40B4-BE49-F238E27FC236}">
                        <a16:creationId xmlns:a16="http://schemas.microsoft.com/office/drawing/2014/main" id="{39B62B2A-FD7D-8A49-ACED-6D7E2ED149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09" name="Group 1010">
                  <a:extLst>
                    <a:ext uri="{FF2B5EF4-FFF2-40B4-BE49-F238E27FC236}">
                      <a16:creationId xmlns:a16="http://schemas.microsoft.com/office/drawing/2014/main" id="{EDE791F2-7215-4349-9C0B-762A4AF99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2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44" name="Rectangle 1011">
                    <a:extLst>
                      <a:ext uri="{FF2B5EF4-FFF2-40B4-BE49-F238E27FC236}">
                        <a16:creationId xmlns:a16="http://schemas.microsoft.com/office/drawing/2014/main" id="{F6D222E4-ECD0-264D-95E8-F4142AB52E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45" name="Line 1012">
                    <a:extLst>
                      <a:ext uri="{FF2B5EF4-FFF2-40B4-BE49-F238E27FC236}">
                        <a16:creationId xmlns:a16="http://schemas.microsoft.com/office/drawing/2014/main" id="{98DDCFBA-7513-2542-B291-20B3FB0FE1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46" name="Line 1013">
                    <a:extLst>
                      <a:ext uri="{FF2B5EF4-FFF2-40B4-BE49-F238E27FC236}">
                        <a16:creationId xmlns:a16="http://schemas.microsoft.com/office/drawing/2014/main" id="{057793F4-CC4A-6D46-8E0E-546DEA61C9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47" name="Line 1014">
                    <a:extLst>
                      <a:ext uri="{FF2B5EF4-FFF2-40B4-BE49-F238E27FC236}">
                        <a16:creationId xmlns:a16="http://schemas.microsoft.com/office/drawing/2014/main" id="{E340F6BC-0AA6-8944-BEFF-169BB6F086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48" name="Line 1015">
                    <a:extLst>
                      <a:ext uri="{FF2B5EF4-FFF2-40B4-BE49-F238E27FC236}">
                        <a16:creationId xmlns:a16="http://schemas.microsoft.com/office/drawing/2014/main" id="{4751841E-8F17-C048-80C5-F7112CFEB4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49" name="Line 1016">
                    <a:extLst>
                      <a:ext uri="{FF2B5EF4-FFF2-40B4-BE49-F238E27FC236}">
                        <a16:creationId xmlns:a16="http://schemas.microsoft.com/office/drawing/2014/main" id="{AC3325A0-7714-3743-B1C1-69B6E161E4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10" name="Group 1017">
                  <a:extLst>
                    <a:ext uri="{FF2B5EF4-FFF2-40B4-BE49-F238E27FC236}">
                      <a16:creationId xmlns:a16="http://schemas.microsoft.com/office/drawing/2014/main" id="{2EC75D00-F3CC-5146-BD4B-8C64ADC5D5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0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38" name="Rectangle 1018">
                    <a:extLst>
                      <a:ext uri="{FF2B5EF4-FFF2-40B4-BE49-F238E27FC236}">
                        <a16:creationId xmlns:a16="http://schemas.microsoft.com/office/drawing/2014/main" id="{16AD5265-C533-6145-AE31-1A30EAFF5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39" name="Line 1019">
                    <a:extLst>
                      <a:ext uri="{FF2B5EF4-FFF2-40B4-BE49-F238E27FC236}">
                        <a16:creationId xmlns:a16="http://schemas.microsoft.com/office/drawing/2014/main" id="{90A456CB-8AD6-4B43-BA62-9E52D302DC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40" name="Line 1020">
                    <a:extLst>
                      <a:ext uri="{FF2B5EF4-FFF2-40B4-BE49-F238E27FC236}">
                        <a16:creationId xmlns:a16="http://schemas.microsoft.com/office/drawing/2014/main" id="{38F4E2DD-5391-3748-8AB1-CB01A1C62C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41" name="Line 1021">
                    <a:extLst>
                      <a:ext uri="{FF2B5EF4-FFF2-40B4-BE49-F238E27FC236}">
                        <a16:creationId xmlns:a16="http://schemas.microsoft.com/office/drawing/2014/main" id="{A480C0E9-DC72-5E41-87B7-9552F2613A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42" name="Line 1022">
                    <a:extLst>
                      <a:ext uri="{FF2B5EF4-FFF2-40B4-BE49-F238E27FC236}">
                        <a16:creationId xmlns:a16="http://schemas.microsoft.com/office/drawing/2014/main" id="{81981F7A-C9E1-EE46-A7E9-963213F72A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43" name="Line 1023">
                    <a:extLst>
                      <a:ext uri="{FF2B5EF4-FFF2-40B4-BE49-F238E27FC236}">
                        <a16:creationId xmlns:a16="http://schemas.microsoft.com/office/drawing/2014/main" id="{69E42530-1281-5C43-8413-AD0FCAB50B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11" name="Group 1024">
                  <a:extLst>
                    <a:ext uri="{FF2B5EF4-FFF2-40B4-BE49-F238E27FC236}">
                      <a16:creationId xmlns:a16="http://schemas.microsoft.com/office/drawing/2014/main" id="{3F1116B5-858D-344E-A710-FF00BB0B2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8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32" name="Rectangle 1025">
                    <a:extLst>
                      <a:ext uri="{FF2B5EF4-FFF2-40B4-BE49-F238E27FC236}">
                        <a16:creationId xmlns:a16="http://schemas.microsoft.com/office/drawing/2014/main" id="{23A376F3-69CA-3E46-A458-E528F1C61D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33" name="Line 1026">
                    <a:extLst>
                      <a:ext uri="{FF2B5EF4-FFF2-40B4-BE49-F238E27FC236}">
                        <a16:creationId xmlns:a16="http://schemas.microsoft.com/office/drawing/2014/main" id="{EAF82873-38FF-AB41-BCC9-7366CBF91B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34" name="Line 1027">
                    <a:extLst>
                      <a:ext uri="{FF2B5EF4-FFF2-40B4-BE49-F238E27FC236}">
                        <a16:creationId xmlns:a16="http://schemas.microsoft.com/office/drawing/2014/main" id="{32027EB5-311A-5C46-882D-6A404B804B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35" name="Line 1028">
                    <a:extLst>
                      <a:ext uri="{FF2B5EF4-FFF2-40B4-BE49-F238E27FC236}">
                        <a16:creationId xmlns:a16="http://schemas.microsoft.com/office/drawing/2014/main" id="{7B8DDAF7-860F-8842-9909-AE1ACE72CE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36" name="Line 1029">
                    <a:extLst>
                      <a:ext uri="{FF2B5EF4-FFF2-40B4-BE49-F238E27FC236}">
                        <a16:creationId xmlns:a16="http://schemas.microsoft.com/office/drawing/2014/main" id="{4EDD8A74-E856-3F44-BE58-4CF1F2D321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37" name="Line 1030">
                    <a:extLst>
                      <a:ext uri="{FF2B5EF4-FFF2-40B4-BE49-F238E27FC236}">
                        <a16:creationId xmlns:a16="http://schemas.microsoft.com/office/drawing/2014/main" id="{51A479AF-9901-E44C-89A0-8FCC969539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12" name="Group 1031">
                  <a:extLst>
                    <a:ext uri="{FF2B5EF4-FFF2-40B4-BE49-F238E27FC236}">
                      <a16:creationId xmlns:a16="http://schemas.microsoft.com/office/drawing/2014/main" id="{3A22ED07-4C7C-0C4E-A2CA-ED2BA71CD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6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26" name="Rectangle 1032">
                    <a:extLst>
                      <a:ext uri="{FF2B5EF4-FFF2-40B4-BE49-F238E27FC236}">
                        <a16:creationId xmlns:a16="http://schemas.microsoft.com/office/drawing/2014/main" id="{28622697-39B8-1F4F-AF4C-73D527FA5C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27" name="Line 1033">
                    <a:extLst>
                      <a:ext uri="{FF2B5EF4-FFF2-40B4-BE49-F238E27FC236}">
                        <a16:creationId xmlns:a16="http://schemas.microsoft.com/office/drawing/2014/main" id="{0A569ABF-C296-2D42-A307-F5981FCF83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28" name="Line 1034">
                    <a:extLst>
                      <a:ext uri="{FF2B5EF4-FFF2-40B4-BE49-F238E27FC236}">
                        <a16:creationId xmlns:a16="http://schemas.microsoft.com/office/drawing/2014/main" id="{B58B0493-CA0E-404A-9773-F419001A26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29" name="Line 1035">
                    <a:extLst>
                      <a:ext uri="{FF2B5EF4-FFF2-40B4-BE49-F238E27FC236}">
                        <a16:creationId xmlns:a16="http://schemas.microsoft.com/office/drawing/2014/main" id="{864D146C-D6A7-6545-9AAB-F40F486E6F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30" name="Line 1036">
                    <a:extLst>
                      <a:ext uri="{FF2B5EF4-FFF2-40B4-BE49-F238E27FC236}">
                        <a16:creationId xmlns:a16="http://schemas.microsoft.com/office/drawing/2014/main" id="{BF48A5D1-58A5-9942-A13F-1C48CB19B9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31" name="Line 1037">
                    <a:extLst>
                      <a:ext uri="{FF2B5EF4-FFF2-40B4-BE49-F238E27FC236}">
                        <a16:creationId xmlns:a16="http://schemas.microsoft.com/office/drawing/2014/main" id="{BCFC6EDB-6AB8-5B43-A1DD-48483052D4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grpSp>
              <p:nvGrpSpPr>
                <p:cNvPr id="10313" name="Group 1038">
                  <a:extLst>
                    <a:ext uri="{FF2B5EF4-FFF2-40B4-BE49-F238E27FC236}">
                      <a16:creationId xmlns:a16="http://schemas.microsoft.com/office/drawing/2014/main" id="{61C01218-137E-8341-9D74-2C76A8C5D4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24" y="3109"/>
                  <a:ext cx="288" cy="251"/>
                  <a:chOff x="1296" y="1392"/>
                  <a:chExt cx="288" cy="240"/>
                </a:xfrm>
              </p:grpSpPr>
              <p:sp>
                <p:nvSpPr>
                  <p:cNvPr id="10320" name="Rectangle 1039">
                    <a:extLst>
                      <a:ext uri="{FF2B5EF4-FFF2-40B4-BE49-F238E27FC236}">
                        <a16:creationId xmlns:a16="http://schemas.microsoft.com/office/drawing/2014/main" id="{2B295E3F-EDAF-6147-9E0A-95A1C1E845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392"/>
                    <a:ext cx="288" cy="240"/>
                  </a:xfrm>
                  <a:prstGeom prst="rect">
                    <a:avLst/>
                  </a:prstGeom>
                  <a:noFill/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21" name="Line 1040">
                    <a:extLst>
                      <a:ext uri="{FF2B5EF4-FFF2-40B4-BE49-F238E27FC236}">
                        <a16:creationId xmlns:a16="http://schemas.microsoft.com/office/drawing/2014/main" id="{6E02A306-F48C-E24F-ACCE-F11618B0C1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22" name="Line 1041">
                    <a:extLst>
                      <a:ext uri="{FF2B5EF4-FFF2-40B4-BE49-F238E27FC236}">
                        <a16:creationId xmlns:a16="http://schemas.microsoft.com/office/drawing/2014/main" id="{AF3D811D-CB2F-304C-8497-8B2435A4EF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4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23" name="Line 1042">
                    <a:extLst>
                      <a:ext uri="{FF2B5EF4-FFF2-40B4-BE49-F238E27FC236}">
                        <a16:creationId xmlns:a16="http://schemas.microsoft.com/office/drawing/2014/main" id="{0FC277D0-5E87-0446-ACF7-F8F1BCAF24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24" name="Line 1043">
                    <a:extLst>
                      <a:ext uri="{FF2B5EF4-FFF2-40B4-BE49-F238E27FC236}">
                        <a16:creationId xmlns:a16="http://schemas.microsoft.com/office/drawing/2014/main" id="{B8D6916C-8B2D-9E47-8FC5-4E0D95FFBE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  <p:sp>
                <p:nvSpPr>
                  <p:cNvPr id="10325" name="Line 1044">
                    <a:extLst>
                      <a:ext uri="{FF2B5EF4-FFF2-40B4-BE49-F238E27FC236}">
                        <a16:creationId xmlns:a16="http://schemas.microsoft.com/office/drawing/2014/main" id="{3A2C8B88-13D0-F341-A7FE-F3B8728EEB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6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VN"/>
                  </a:p>
                </p:txBody>
              </p:sp>
            </p:grpSp>
            <p:sp>
              <p:nvSpPr>
                <p:cNvPr id="10314" name="Line 1045">
                  <a:extLst>
                    <a:ext uri="{FF2B5EF4-FFF2-40B4-BE49-F238E27FC236}">
                      <a16:creationId xmlns:a16="http://schemas.microsoft.com/office/drawing/2014/main" id="{11215AB7-DE12-B24A-B320-9E38D02B4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3109"/>
                  <a:ext cx="3168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sp>
              <p:nvSpPr>
                <p:cNvPr id="10315" name="Line 1046">
                  <a:extLst>
                    <a:ext uri="{FF2B5EF4-FFF2-40B4-BE49-F238E27FC236}">
                      <a16:creationId xmlns:a16="http://schemas.microsoft.com/office/drawing/2014/main" id="{0710BB80-F75D-7445-86FF-F17C45CAE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3109"/>
                  <a:ext cx="0" cy="251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sp>
              <p:nvSpPr>
                <p:cNvPr id="10316" name="Line 1047">
                  <a:extLst>
                    <a:ext uri="{FF2B5EF4-FFF2-40B4-BE49-F238E27FC236}">
                      <a16:creationId xmlns:a16="http://schemas.microsoft.com/office/drawing/2014/main" id="{8D4E15E6-0F3C-4742-9B40-9502953AF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2" y="3109"/>
                  <a:ext cx="0" cy="251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sp>
              <p:nvSpPr>
                <p:cNvPr id="10317" name="Line 1049">
                  <a:extLst>
                    <a:ext uri="{FF2B5EF4-FFF2-40B4-BE49-F238E27FC236}">
                      <a16:creationId xmlns:a16="http://schemas.microsoft.com/office/drawing/2014/main" id="{22995BE8-228C-5549-8C52-9CD2E7ADE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3360"/>
                  <a:ext cx="3168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VN"/>
                </a:p>
              </p:txBody>
            </p:sp>
            <p:sp>
              <p:nvSpPr>
                <p:cNvPr id="10318" name="Rectangle 1051">
                  <a:extLst>
                    <a:ext uri="{FF2B5EF4-FFF2-40B4-BE49-F238E27FC236}">
                      <a16:creationId xmlns:a16="http://schemas.microsoft.com/office/drawing/2014/main" id="{52C673F1-6DD7-4347-82B4-97D950CF9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736"/>
                  <a:ext cx="288" cy="624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000"/>
                </a:p>
              </p:txBody>
            </p:sp>
            <p:sp>
              <p:nvSpPr>
                <p:cNvPr id="10319" name="Rectangle 1053">
                  <a:extLst>
                    <a:ext uri="{FF2B5EF4-FFF2-40B4-BE49-F238E27FC236}">
                      <a16:creationId xmlns:a16="http://schemas.microsoft.com/office/drawing/2014/main" id="{5E0F8DE5-9AAC-A840-8124-307BD4120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2976"/>
                  <a:ext cx="288" cy="384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1800"/>
                </a:p>
              </p:txBody>
            </p:sp>
          </p:grpSp>
          <p:sp>
            <p:nvSpPr>
              <p:cNvPr id="23589" name="Text Box 1061">
                <a:extLst>
                  <a:ext uri="{FF2B5EF4-FFF2-40B4-BE49-F238E27FC236}">
                    <a16:creationId xmlns:a16="http://schemas.microsoft.com/office/drawing/2014/main" id="{DBBBFA83-D596-A441-84B5-21403965D7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5" y="4032"/>
                <a:ext cx="52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en-US" sz="20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Cam</a:t>
                </a:r>
              </a:p>
            </p:txBody>
          </p:sp>
          <p:sp>
            <p:nvSpPr>
              <p:cNvPr id="23590" name="Text Box 1062">
                <a:extLst>
                  <a:ext uri="{FF2B5EF4-FFF2-40B4-BE49-F238E27FC236}">
                    <a16:creationId xmlns:a16="http://schemas.microsoft.com/office/drawing/2014/main" id="{0DDD1AA2-DD76-E045-9047-B42B11647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4032"/>
                <a:ext cx="5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en-US" sz="20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Táo</a:t>
                </a:r>
              </a:p>
            </p:txBody>
          </p:sp>
          <p:sp>
            <p:nvSpPr>
              <p:cNvPr id="23591" name="Text Box 1063">
                <a:extLst>
                  <a:ext uri="{FF2B5EF4-FFF2-40B4-BE49-F238E27FC236}">
                    <a16:creationId xmlns:a16="http://schemas.microsoft.com/office/drawing/2014/main" id="{8E7265C5-F35D-0C41-818E-634BADD361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5" y="4032"/>
                <a:ext cx="5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en-US" sz="20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Nhãn</a:t>
                </a:r>
              </a:p>
            </p:txBody>
          </p:sp>
          <p:sp>
            <p:nvSpPr>
              <p:cNvPr id="23592" name="Text Box 1064">
                <a:extLst>
                  <a:ext uri="{FF2B5EF4-FFF2-40B4-BE49-F238E27FC236}">
                    <a16:creationId xmlns:a16="http://schemas.microsoft.com/office/drawing/2014/main" id="{F192C965-05D6-5147-BF5A-CF116DF74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3" y="4032"/>
                <a:ext cx="5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en-US" sz="20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Chuối</a:t>
                </a:r>
              </a:p>
            </p:txBody>
          </p:sp>
          <p:sp>
            <p:nvSpPr>
              <p:cNvPr id="23593" name="Text Box 1065">
                <a:extLst>
                  <a:ext uri="{FF2B5EF4-FFF2-40B4-BE49-F238E27FC236}">
                    <a16:creationId xmlns:a16="http://schemas.microsoft.com/office/drawing/2014/main" id="{B6E59E8B-584F-6142-97FD-5E11BA2520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4032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en-US" sz="20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Xoài</a:t>
                </a:r>
              </a:p>
            </p:txBody>
          </p:sp>
        </p:grpSp>
      </p:grpSp>
      <p:grpSp>
        <p:nvGrpSpPr>
          <p:cNvPr id="10248" name="Group 1075">
            <a:extLst>
              <a:ext uri="{FF2B5EF4-FFF2-40B4-BE49-F238E27FC236}">
                <a16:creationId xmlns:a16="http://schemas.microsoft.com/office/drawing/2014/main" id="{0903F1DC-055A-3B47-89B0-7A26158DC6C7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3046413"/>
            <a:ext cx="466725" cy="3552825"/>
            <a:chOff x="1104" y="1881"/>
            <a:chExt cx="288" cy="2238"/>
          </a:xfrm>
        </p:grpSpPr>
        <p:sp>
          <p:nvSpPr>
            <p:cNvPr id="23594" name="Text Box 1066">
              <a:extLst>
                <a:ext uri="{FF2B5EF4-FFF2-40B4-BE49-F238E27FC236}">
                  <a16:creationId xmlns:a16="http://schemas.microsoft.com/office/drawing/2014/main" id="{3D6D8016-870C-1243-9297-B107612C3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88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16</a:t>
              </a:r>
            </a:p>
          </p:txBody>
        </p:sp>
        <p:sp>
          <p:nvSpPr>
            <p:cNvPr id="23595" name="Text Box 1067">
              <a:extLst>
                <a:ext uri="{FF2B5EF4-FFF2-40B4-BE49-F238E27FC236}">
                  <a16:creationId xmlns:a16="http://schemas.microsoft.com/office/drawing/2014/main" id="{FF4CAFC5-B26D-0F4E-997F-F4E13A58E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12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14</a:t>
              </a:r>
            </a:p>
          </p:txBody>
        </p:sp>
        <p:sp>
          <p:nvSpPr>
            <p:cNvPr id="23596" name="Text Box 1068">
              <a:extLst>
                <a:ext uri="{FF2B5EF4-FFF2-40B4-BE49-F238E27FC236}">
                  <a16:creationId xmlns:a16="http://schemas.microsoft.com/office/drawing/2014/main" id="{7A4C8AF7-4CA6-5140-BE35-A5B76967F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40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</a:t>
              </a:r>
            </a:p>
          </p:txBody>
        </p:sp>
        <p:sp>
          <p:nvSpPr>
            <p:cNvPr id="23597" name="Text Box 1069">
              <a:extLst>
                <a:ext uri="{FF2B5EF4-FFF2-40B4-BE49-F238E27FC236}">
                  <a16:creationId xmlns:a16="http://schemas.microsoft.com/office/drawing/2014/main" id="{2B4006F9-C38A-B84F-88E8-170850FE4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64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</a:p>
          </p:txBody>
        </p:sp>
        <p:sp>
          <p:nvSpPr>
            <p:cNvPr id="23598" name="Text Box 1070">
              <a:extLst>
                <a:ext uri="{FF2B5EF4-FFF2-40B4-BE49-F238E27FC236}">
                  <a16:creationId xmlns:a16="http://schemas.microsoft.com/office/drawing/2014/main" id="{286CAEA9-D6FA-D849-AA61-9E5FADD92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88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alt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</a:t>
              </a:r>
            </a:p>
          </p:txBody>
        </p:sp>
        <p:sp>
          <p:nvSpPr>
            <p:cNvPr id="23599" name="Text Box 1071">
              <a:extLst>
                <a:ext uri="{FF2B5EF4-FFF2-40B4-BE49-F238E27FC236}">
                  <a16:creationId xmlns:a16="http://schemas.microsoft.com/office/drawing/2014/main" id="{FB2DCDB0-0392-E34B-937F-0EBA055C5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1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alt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</a:p>
          </p:txBody>
        </p:sp>
        <p:sp>
          <p:nvSpPr>
            <p:cNvPr id="23600" name="Text Box 1072">
              <a:extLst>
                <a:ext uri="{FF2B5EF4-FFF2-40B4-BE49-F238E27FC236}">
                  <a16:creationId xmlns:a16="http://schemas.microsoft.com/office/drawing/2014/main" id="{CA0BFC6A-FA6C-1C45-A9A3-09A672F18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40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alt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  <p:sp>
          <p:nvSpPr>
            <p:cNvPr id="23601" name="Text Box 1073">
              <a:extLst>
                <a:ext uri="{FF2B5EF4-FFF2-40B4-BE49-F238E27FC236}">
                  <a16:creationId xmlns:a16="http://schemas.microsoft.com/office/drawing/2014/main" id="{84566599-F7D8-CA47-B110-6D80AE6D8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alt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23602" name="Text Box 1074">
              <a:extLst>
                <a:ext uri="{FF2B5EF4-FFF2-40B4-BE49-F238E27FC236}">
                  <a16:creationId xmlns:a16="http://schemas.microsoft.com/office/drawing/2014/main" id="{0F0CEBB5-671D-CC4F-BC2B-CFB7E0707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alt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sp>
        <p:nvSpPr>
          <p:cNvPr id="23614" name="Rectangle 1086">
            <a:extLst>
              <a:ext uri="{FF2B5EF4-FFF2-40B4-BE49-F238E27FC236}">
                <a16:creationId xmlns:a16="http://schemas.microsoft.com/office/drawing/2014/main" id="{8BB5F032-94F8-C44F-A3EC-1F1675FF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4800600"/>
            <a:ext cx="457200" cy="1600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15" name="Rectangle 1087">
            <a:extLst>
              <a:ext uri="{FF2B5EF4-FFF2-40B4-BE49-F238E27FC236}">
                <a16:creationId xmlns:a16="http://schemas.microsoft.com/office/drawing/2014/main" id="{79A28233-325E-DB49-BB40-E03B1CBB7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8" y="3200400"/>
            <a:ext cx="457200" cy="3200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/>
      <p:bldP spid="23586" grpId="0"/>
      <p:bldP spid="23614" grpId="0" animBg="1"/>
      <p:bldP spid="236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Text Box 18">
            <a:extLst>
              <a:ext uri="{FF2B5EF4-FFF2-40B4-BE49-F238E27FC236}">
                <a16:creationId xmlns:a16="http://schemas.microsoft.com/office/drawing/2014/main" id="{85C7A241-A0AC-0C4F-9677-FA3D597B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963613"/>
            <a:ext cx="7924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Biểu đồ dưới đây cho biết kết quả điều tra về ý thích chơi các môn thể thao của 40 học sinh: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1E50D3DE-DF00-EE49-AB71-9DBC23AC2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269875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b="1">
                <a:latin typeface="Times New Roman" panose="02020603050405020304" pitchFamily="18" charset="0"/>
              </a:rPr>
              <a:t>Khoanh vào chữ cái trước câu trả lời đúng:</a:t>
            </a:r>
          </a:p>
        </p:txBody>
      </p:sp>
      <p:sp>
        <p:nvSpPr>
          <p:cNvPr id="15385" name="Text Box 25">
            <a:extLst>
              <a:ext uri="{FF2B5EF4-FFF2-40B4-BE49-F238E27FC236}">
                <a16:creationId xmlns:a16="http://schemas.microsoft.com/office/drawing/2014/main" id="{059750A5-F272-5441-8218-678FCCB89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954213"/>
            <a:ext cx="5867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800" b="1">
                <a:latin typeface="Times New Roman" panose="02020603050405020304" pitchFamily="18" charset="0"/>
              </a:rPr>
              <a:t>Học sinh thích đá bóng có khoảng:</a:t>
            </a:r>
          </a:p>
        </p:txBody>
      </p:sp>
      <p:sp>
        <p:nvSpPr>
          <p:cNvPr id="15386" name="Text Box 26">
            <a:extLst>
              <a:ext uri="{FF2B5EF4-FFF2-40B4-BE49-F238E27FC236}">
                <a16:creationId xmlns:a16="http://schemas.microsoft.com/office/drawing/2014/main" id="{C36C0525-D756-1A41-8848-22B7014F0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633663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b="1" dirty="0">
                <a:solidFill>
                  <a:srgbClr val="990099"/>
                </a:solidFill>
                <a:latin typeface="Times New Roman" pitchFamily="18" charset="0"/>
              </a:rPr>
              <a:t>.  5 </a:t>
            </a:r>
            <a:r>
              <a:rPr lang="en-US" b="1" dirty="0" err="1">
                <a:solidFill>
                  <a:srgbClr val="990099"/>
                </a:solidFill>
                <a:latin typeface="Times New Roman" pitchFamily="18" charset="0"/>
              </a:rPr>
              <a:t>học</a:t>
            </a:r>
            <a:r>
              <a:rPr lang="en-US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Times New Roman" pitchFamily="18" charset="0"/>
              </a:rPr>
              <a:t>sinh</a:t>
            </a:r>
            <a:endParaRPr lang="en-US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id="{FFFABCD8-F659-B246-9528-7DF2117A9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320198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en-US" b="1" dirty="0">
                <a:solidFill>
                  <a:srgbClr val="990099"/>
                </a:solidFill>
                <a:latin typeface="Times New Roman" pitchFamily="18" charset="0"/>
              </a:rPr>
              <a:t>.  9 </a:t>
            </a:r>
            <a:r>
              <a:rPr lang="en-US" b="1" dirty="0" err="1">
                <a:solidFill>
                  <a:srgbClr val="990099"/>
                </a:solidFill>
                <a:latin typeface="Times New Roman" pitchFamily="18" charset="0"/>
              </a:rPr>
              <a:t>học</a:t>
            </a:r>
            <a:r>
              <a:rPr lang="en-US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Times New Roman" pitchFamily="18" charset="0"/>
              </a:rPr>
              <a:t>sinh</a:t>
            </a:r>
            <a:endParaRPr lang="en-US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15388" name="Text Box 28">
            <a:extLst>
              <a:ext uri="{FF2B5EF4-FFF2-40B4-BE49-F238E27FC236}">
                <a16:creationId xmlns:a16="http://schemas.microsoft.com/office/drawing/2014/main" id="{4543B35C-4BE9-D743-8250-EB500E9A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372745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b="1" dirty="0">
                <a:solidFill>
                  <a:srgbClr val="990099"/>
                </a:solidFill>
                <a:latin typeface="Times New Roman" pitchFamily="18" charset="0"/>
              </a:rPr>
              <a:t>.  25 </a:t>
            </a:r>
            <a:r>
              <a:rPr lang="en-US" b="1" dirty="0" err="1">
                <a:solidFill>
                  <a:srgbClr val="990099"/>
                </a:solidFill>
                <a:latin typeface="Times New Roman" pitchFamily="18" charset="0"/>
              </a:rPr>
              <a:t>học</a:t>
            </a:r>
            <a:r>
              <a:rPr lang="en-US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Times New Roman" pitchFamily="18" charset="0"/>
              </a:rPr>
              <a:t>sinh</a:t>
            </a:r>
            <a:endParaRPr lang="en-US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15389" name="Text Box 29">
            <a:extLst>
              <a:ext uri="{FF2B5EF4-FFF2-40B4-BE49-F238E27FC236}">
                <a16:creationId xmlns:a16="http://schemas.microsoft.com/office/drawing/2014/main" id="{878D23AA-C4AD-E040-BC64-75CE84ED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42799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  </a:t>
            </a:r>
            <a:r>
              <a:rPr lang="en-US" b="1" dirty="0">
                <a:solidFill>
                  <a:srgbClr val="990099"/>
                </a:solidFill>
                <a:latin typeface="Times New Roman" pitchFamily="18" charset="0"/>
              </a:rPr>
              <a:t>20 </a:t>
            </a:r>
            <a:r>
              <a:rPr lang="en-US" b="1" dirty="0" err="1">
                <a:solidFill>
                  <a:srgbClr val="990099"/>
                </a:solidFill>
                <a:latin typeface="Times New Roman" pitchFamily="18" charset="0"/>
              </a:rPr>
              <a:t>học</a:t>
            </a:r>
            <a:r>
              <a:rPr lang="en-US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Times New Roman" pitchFamily="18" charset="0"/>
              </a:rPr>
              <a:t>sinh</a:t>
            </a:r>
            <a:endParaRPr lang="en-US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pic>
        <p:nvPicPr>
          <p:cNvPr id="15399" name="Picture 39" descr="Bieu do 7">
            <a:extLst>
              <a:ext uri="{FF2B5EF4-FFF2-40B4-BE49-F238E27FC236}">
                <a16:creationId xmlns:a16="http://schemas.microsoft.com/office/drawing/2014/main" id="{55FC861C-B5AF-4943-AD41-20585003F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827338"/>
            <a:ext cx="3048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Text Box 40">
            <a:extLst>
              <a:ext uri="{FF2B5EF4-FFF2-40B4-BE49-F238E27FC236}">
                <a16:creationId xmlns:a16="http://schemas.microsoft.com/office/drawing/2014/main" id="{E604449E-7482-F14E-9DFB-09675C36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3856038"/>
            <a:ext cx="106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VN" b="1">
                <a:solidFill>
                  <a:srgbClr val="FF0000"/>
                </a:solidFill>
                <a:latin typeface="Times New Roman" panose="02020603050405020304" pitchFamily="18" charset="0"/>
              </a:rPr>
              <a:t>Đá bóng</a:t>
            </a:r>
          </a:p>
        </p:txBody>
      </p:sp>
      <p:sp>
        <p:nvSpPr>
          <p:cNvPr id="15401" name="Text Box 41">
            <a:extLst>
              <a:ext uri="{FF2B5EF4-FFF2-40B4-BE49-F238E27FC236}">
                <a16:creationId xmlns:a16="http://schemas.microsoft.com/office/drawing/2014/main" id="{695E6691-6F3E-EF4E-BC99-67CE9CF8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321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Chạy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402" name="Text Box 42">
            <a:extLst>
              <a:ext uri="{FF2B5EF4-FFF2-40B4-BE49-F238E27FC236}">
                <a16:creationId xmlns:a16="http://schemas.microsoft.com/office/drawing/2014/main" id="{3E0A21FB-1C6D-E54A-9A47-BDE4F9B08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84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b="1">
                <a:solidFill>
                  <a:srgbClr val="FFFF00"/>
                </a:solidFill>
                <a:latin typeface="Times New Roman" panose="02020603050405020304" pitchFamily="18" charset="0"/>
              </a:rPr>
              <a:t>Đá cầu</a:t>
            </a:r>
          </a:p>
        </p:txBody>
      </p:sp>
      <p:sp>
        <p:nvSpPr>
          <p:cNvPr id="15403" name="Text Box 43">
            <a:extLst>
              <a:ext uri="{FF2B5EF4-FFF2-40B4-BE49-F238E27FC236}">
                <a16:creationId xmlns:a16="http://schemas.microsoft.com/office/drawing/2014/main" id="{F3D38E1B-8171-5040-9706-CBD1ED415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418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b="1">
                <a:solidFill>
                  <a:schemeClr val="bg1"/>
                </a:solidFill>
                <a:latin typeface="Times New Roman" panose="02020603050405020304" pitchFamily="18" charset="0"/>
              </a:rPr>
              <a:t>Bơi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id="{69ECBECA-AA81-EA4D-B952-5F4BD56D0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365125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VN" altLang="en-VN"/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id="{24CA8775-8C94-DD41-8CFA-5C40B72D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152400"/>
            <a:ext cx="45085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.VnArabia" pitchFamily="34" charset="0"/>
                <a:cs typeface="Arial" charset="0"/>
              </a:rPr>
              <a:t>3</a:t>
            </a:r>
          </a:p>
        </p:txBody>
      </p:sp>
      <p:grpSp>
        <p:nvGrpSpPr>
          <p:cNvPr id="11280" name="Group 22">
            <a:extLst>
              <a:ext uri="{FF2B5EF4-FFF2-40B4-BE49-F238E27FC236}">
                <a16:creationId xmlns:a16="http://schemas.microsoft.com/office/drawing/2014/main" id="{CFEA12FD-88FE-EE40-A118-4810B48F680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650163" y="-228600"/>
            <a:ext cx="1835150" cy="2292350"/>
            <a:chOff x="17" y="2256"/>
            <a:chExt cx="1829" cy="2064"/>
          </a:xfrm>
        </p:grpSpPr>
        <p:grpSp>
          <p:nvGrpSpPr>
            <p:cNvPr id="11282" name="Group 23">
              <a:extLst>
                <a:ext uri="{FF2B5EF4-FFF2-40B4-BE49-F238E27FC236}">
                  <a16:creationId xmlns:a16="http://schemas.microsoft.com/office/drawing/2014/main" id="{3BD86327-7FE0-7A45-B2B2-E6E1272EC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1290" name="Freeform 24">
                <a:extLst>
                  <a:ext uri="{FF2B5EF4-FFF2-40B4-BE49-F238E27FC236}">
                    <a16:creationId xmlns:a16="http://schemas.microsoft.com/office/drawing/2014/main" id="{318A21A4-C305-3547-BE85-8FAC313D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2 w 1336"/>
                  <a:gd name="T11" fmla="*/ 0 h 1572"/>
                  <a:gd name="T12" fmla="*/ 2 w 1336"/>
                  <a:gd name="T13" fmla="*/ 0 h 1572"/>
                  <a:gd name="T14" fmla="*/ 3 w 1336"/>
                  <a:gd name="T15" fmla="*/ 0 h 1572"/>
                  <a:gd name="T16" fmla="*/ 4 w 1336"/>
                  <a:gd name="T17" fmla="*/ 0 h 1572"/>
                  <a:gd name="T18" fmla="*/ 4 w 1336"/>
                  <a:gd name="T19" fmla="*/ 0 h 1572"/>
                  <a:gd name="T20" fmla="*/ 5 w 1336"/>
                  <a:gd name="T21" fmla="*/ 0 h 1572"/>
                  <a:gd name="T22" fmla="*/ 6 w 1336"/>
                  <a:gd name="T23" fmla="*/ 0 h 1572"/>
                  <a:gd name="T24" fmla="*/ 7 w 1336"/>
                  <a:gd name="T25" fmla="*/ 0 h 1572"/>
                  <a:gd name="T26" fmla="*/ 8 w 1336"/>
                  <a:gd name="T27" fmla="*/ 0 h 1572"/>
                  <a:gd name="T28" fmla="*/ 9 w 1336"/>
                  <a:gd name="T29" fmla="*/ 0 h 1572"/>
                  <a:gd name="T30" fmla="*/ 10 w 1336"/>
                  <a:gd name="T31" fmla="*/ 0 h 1572"/>
                  <a:gd name="T32" fmla="*/ 11 w 1336"/>
                  <a:gd name="T33" fmla="*/ 0 h 1572"/>
                  <a:gd name="T34" fmla="*/ 11 w 1336"/>
                  <a:gd name="T35" fmla="*/ 0 h 1572"/>
                  <a:gd name="T36" fmla="*/ 10 w 1336"/>
                  <a:gd name="T37" fmla="*/ 0 h 1572"/>
                  <a:gd name="T38" fmla="*/ 9 w 1336"/>
                  <a:gd name="T39" fmla="*/ 0 h 1572"/>
                  <a:gd name="T40" fmla="*/ 8 w 1336"/>
                  <a:gd name="T41" fmla="*/ 0 h 1572"/>
                  <a:gd name="T42" fmla="*/ 7 w 1336"/>
                  <a:gd name="T43" fmla="*/ 0 h 1572"/>
                  <a:gd name="T44" fmla="*/ 6 w 1336"/>
                  <a:gd name="T45" fmla="*/ 0 h 1572"/>
                  <a:gd name="T46" fmla="*/ 6 w 1336"/>
                  <a:gd name="T47" fmla="*/ 0 h 1572"/>
                  <a:gd name="T48" fmla="*/ 5 w 1336"/>
                  <a:gd name="T49" fmla="*/ 0 h 1572"/>
                  <a:gd name="T50" fmla="*/ 4 w 1336"/>
                  <a:gd name="T51" fmla="*/ 0 h 1572"/>
                  <a:gd name="T52" fmla="*/ 3 w 1336"/>
                  <a:gd name="T53" fmla="*/ 0 h 1572"/>
                  <a:gd name="T54" fmla="*/ 3 w 1336"/>
                  <a:gd name="T55" fmla="*/ 0 h 1572"/>
                  <a:gd name="T56" fmla="*/ 2 w 1336"/>
                  <a:gd name="T57" fmla="*/ 0 h 1572"/>
                  <a:gd name="T58" fmla="*/ 2 w 1336"/>
                  <a:gd name="T59" fmla="*/ 0 h 1572"/>
                  <a:gd name="T60" fmla="*/ 2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291" name="Freeform 25">
                <a:extLst>
                  <a:ext uri="{FF2B5EF4-FFF2-40B4-BE49-F238E27FC236}">
                    <a16:creationId xmlns:a16="http://schemas.microsoft.com/office/drawing/2014/main" id="{D217E179-71D5-C94B-B85B-22811D875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0 w 1174"/>
                  <a:gd name="T1" fmla="*/ 0 h 1383"/>
                  <a:gd name="T2" fmla="*/ 9 w 1174"/>
                  <a:gd name="T3" fmla="*/ 0 h 1383"/>
                  <a:gd name="T4" fmla="*/ 8 w 1174"/>
                  <a:gd name="T5" fmla="*/ 0 h 1383"/>
                  <a:gd name="T6" fmla="*/ 7 w 1174"/>
                  <a:gd name="T7" fmla="*/ 0 h 1383"/>
                  <a:gd name="T8" fmla="*/ 6 w 1174"/>
                  <a:gd name="T9" fmla="*/ 0 h 1383"/>
                  <a:gd name="T10" fmla="*/ 6 w 1174"/>
                  <a:gd name="T11" fmla="*/ 0 h 1383"/>
                  <a:gd name="T12" fmla="*/ 5 w 1174"/>
                  <a:gd name="T13" fmla="*/ 0 h 1383"/>
                  <a:gd name="T14" fmla="*/ 4 w 1174"/>
                  <a:gd name="T15" fmla="*/ 0 h 1383"/>
                  <a:gd name="T16" fmla="*/ 4 w 1174"/>
                  <a:gd name="T17" fmla="*/ 0 h 1383"/>
                  <a:gd name="T18" fmla="*/ 3 w 1174"/>
                  <a:gd name="T19" fmla="*/ 0 h 1383"/>
                  <a:gd name="T20" fmla="*/ 3 w 1174"/>
                  <a:gd name="T21" fmla="*/ 0 h 1383"/>
                  <a:gd name="T22" fmla="*/ 2 w 1174"/>
                  <a:gd name="T23" fmla="*/ 0 h 1383"/>
                  <a:gd name="T24" fmla="*/ 2 w 1174"/>
                  <a:gd name="T25" fmla="*/ 0 h 1383"/>
                  <a:gd name="T26" fmla="*/ 2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2 w 1174"/>
                  <a:gd name="T45" fmla="*/ 0 h 1383"/>
                  <a:gd name="T46" fmla="*/ 2 w 1174"/>
                  <a:gd name="T47" fmla="*/ 0 h 1383"/>
                  <a:gd name="T48" fmla="*/ 3 w 1174"/>
                  <a:gd name="T49" fmla="*/ 0 h 1383"/>
                  <a:gd name="T50" fmla="*/ 3 w 1174"/>
                  <a:gd name="T51" fmla="*/ 0 h 1383"/>
                  <a:gd name="T52" fmla="*/ 4 w 1174"/>
                  <a:gd name="T53" fmla="*/ 0 h 1383"/>
                  <a:gd name="T54" fmla="*/ 5 w 1174"/>
                  <a:gd name="T55" fmla="*/ 0 h 1383"/>
                  <a:gd name="T56" fmla="*/ 5 w 1174"/>
                  <a:gd name="T57" fmla="*/ 0 h 1383"/>
                  <a:gd name="T58" fmla="*/ 6 w 1174"/>
                  <a:gd name="T59" fmla="*/ 0 h 1383"/>
                  <a:gd name="T60" fmla="*/ 7 w 1174"/>
                  <a:gd name="T61" fmla="*/ 0 h 1383"/>
                  <a:gd name="T62" fmla="*/ 8 w 1174"/>
                  <a:gd name="T63" fmla="*/ 0 h 1383"/>
                  <a:gd name="T64" fmla="*/ 9 w 1174"/>
                  <a:gd name="T65" fmla="*/ 0 h 1383"/>
                  <a:gd name="T66" fmla="*/ 10 w 1174"/>
                  <a:gd name="T67" fmla="*/ 0 h 1383"/>
                  <a:gd name="T68" fmla="*/ 10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292" name="Freeform 26">
                <a:extLst>
                  <a:ext uri="{FF2B5EF4-FFF2-40B4-BE49-F238E27FC236}">
                    <a16:creationId xmlns:a16="http://schemas.microsoft.com/office/drawing/2014/main" id="{6FF04DD7-FF84-D140-90C5-9251EE803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8 w 1012"/>
                  <a:gd name="T1" fmla="*/ 0 h 1193"/>
                  <a:gd name="T2" fmla="*/ 8 w 1012"/>
                  <a:gd name="T3" fmla="*/ 0 h 1193"/>
                  <a:gd name="T4" fmla="*/ 7 w 1012"/>
                  <a:gd name="T5" fmla="*/ 0 h 1193"/>
                  <a:gd name="T6" fmla="*/ 6 w 1012"/>
                  <a:gd name="T7" fmla="*/ 0 h 1193"/>
                  <a:gd name="T8" fmla="*/ 6 w 1012"/>
                  <a:gd name="T9" fmla="*/ 0 h 1193"/>
                  <a:gd name="T10" fmla="*/ 5 w 1012"/>
                  <a:gd name="T11" fmla="*/ 0 h 1193"/>
                  <a:gd name="T12" fmla="*/ 4 w 1012"/>
                  <a:gd name="T13" fmla="*/ 0 h 1193"/>
                  <a:gd name="T14" fmla="*/ 4 w 1012"/>
                  <a:gd name="T15" fmla="*/ 0 h 1193"/>
                  <a:gd name="T16" fmla="*/ 3 w 1012"/>
                  <a:gd name="T17" fmla="*/ 0 h 1193"/>
                  <a:gd name="T18" fmla="*/ 3 w 1012"/>
                  <a:gd name="T19" fmla="*/ 0 h 1193"/>
                  <a:gd name="T20" fmla="*/ 2 w 1012"/>
                  <a:gd name="T21" fmla="*/ 0 h 1193"/>
                  <a:gd name="T22" fmla="*/ 2 w 1012"/>
                  <a:gd name="T23" fmla="*/ 0 h 1193"/>
                  <a:gd name="T24" fmla="*/ 2 w 1012"/>
                  <a:gd name="T25" fmla="*/ 0 h 1193"/>
                  <a:gd name="T26" fmla="*/ 2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2 w 1012"/>
                  <a:gd name="T47" fmla="*/ 0 h 1193"/>
                  <a:gd name="T48" fmla="*/ 2 w 1012"/>
                  <a:gd name="T49" fmla="*/ 0 h 1193"/>
                  <a:gd name="T50" fmla="*/ 3 w 1012"/>
                  <a:gd name="T51" fmla="*/ 0 h 1193"/>
                  <a:gd name="T52" fmla="*/ 3 w 1012"/>
                  <a:gd name="T53" fmla="*/ 0 h 1193"/>
                  <a:gd name="T54" fmla="*/ 4 w 1012"/>
                  <a:gd name="T55" fmla="*/ 0 h 1193"/>
                  <a:gd name="T56" fmla="*/ 5 w 1012"/>
                  <a:gd name="T57" fmla="*/ 0 h 1193"/>
                  <a:gd name="T58" fmla="*/ 5 w 1012"/>
                  <a:gd name="T59" fmla="*/ 0 h 1193"/>
                  <a:gd name="T60" fmla="*/ 6 w 1012"/>
                  <a:gd name="T61" fmla="*/ 0 h 1193"/>
                  <a:gd name="T62" fmla="*/ 7 w 1012"/>
                  <a:gd name="T63" fmla="*/ 0 h 1193"/>
                  <a:gd name="T64" fmla="*/ 8 w 1012"/>
                  <a:gd name="T65" fmla="*/ 0 h 1193"/>
                  <a:gd name="T66" fmla="*/ 8 w 1012"/>
                  <a:gd name="T67" fmla="*/ 0 h 1193"/>
                  <a:gd name="T68" fmla="*/ 8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293" name="Freeform 27">
                <a:extLst>
                  <a:ext uri="{FF2B5EF4-FFF2-40B4-BE49-F238E27FC236}">
                    <a16:creationId xmlns:a16="http://schemas.microsoft.com/office/drawing/2014/main" id="{3C9C4EFB-8B43-5842-85C7-EC7A293F1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0 w 1271"/>
                  <a:gd name="T1" fmla="*/ 0 h 1495"/>
                  <a:gd name="T2" fmla="*/ 10 w 1271"/>
                  <a:gd name="T3" fmla="*/ 0 h 1495"/>
                  <a:gd name="T4" fmla="*/ 9 w 1271"/>
                  <a:gd name="T5" fmla="*/ 0 h 1495"/>
                  <a:gd name="T6" fmla="*/ 8 w 1271"/>
                  <a:gd name="T7" fmla="*/ 0 h 1495"/>
                  <a:gd name="T8" fmla="*/ 7 w 1271"/>
                  <a:gd name="T9" fmla="*/ 0 h 1495"/>
                  <a:gd name="T10" fmla="*/ 7 w 1271"/>
                  <a:gd name="T11" fmla="*/ 0 h 1495"/>
                  <a:gd name="T12" fmla="*/ 6 w 1271"/>
                  <a:gd name="T13" fmla="*/ 0 h 1495"/>
                  <a:gd name="T14" fmla="*/ 6 w 1271"/>
                  <a:gd name="T15" fmla="*/ 0 h 1495"/>
                  <a:gd name="T16" fmla="*/ 5 w 1271"/>
                  <a:gd name="T17" fmla="*/ 0 h 1495"/>
                  <a:gd name="T18" fmla="*/ 4 w 1271"/>
                  <a:gd name="T19" fmla="*/ 0 h 1495"/>
                  <a:gd name="T20" fmla="*/ 4 w 1271"/>
                  <a:gd name="T21" fmla="*/ 0 h 1495"/>
                  <a:gd name="T22" fmla="*/ 4 w 1271"/>
                  <a:gd name="T23" fmla="*/ 0 h 1495"/>
                  <a:gd name="T24" fmla="*/ 3 w 1271"/>
                  <a:gd name="T25" fmla="*/ 0 h 1495"/>
                  <a:gd name="T26" fmla="*/ 3 w 1271"/>
                  <a:gd name="T27" fmla="*/ 0 h 1495"/>
                  <a:gd name="T28" fmla="*/ 3 w 1271"/>
                  <a:gd name="T29" fmla="*/ 0 h 1495"/>
                  <a:gd name="T30" fmla="*/ 3 w 1271"/>
                  <a:gd name="T31" fmla="*/ 0 h 1495"/>
                  <a:gd name="T32" fmla="*/ 3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2 w 1271"/>
                  <a:gd name="T45" fmla="*/ 0 h 1495"/>
                  <a:gd name="T46" fmla="*/ 2 w 1271"/>
                  <a:gd name="T47" fmla="*/ 0 h 1495"/>
                  <a:gd name="T48" fmla="*/ 3 w 1271"/>
                  <a:gd name="T49" fmla="*/ 0 h 1495"/>
                  <a:gd name="T50" fmla="*/ 3 w 1271"/>
                  <a:gd name="T51" fmla="*/ 0 h 1495"/>
                  <a:gd name="T52" fmla="*/ 4 w 1271"/>
                  <a:gd name="T53" fmla="*/ 0 h 1495"/>
                  <a:gd name="T54" fmla="*/ 5 w 1271"/>
                  <a:gd name="T55" fmla="*/ 0 h 1495"/>
                  <a:gd name="T56" fmla="*/ 6 w 1271"/>
                  <a:gd name="T57" fmla="*/ 0 h 1495"/>
                  <a:gd name="T58" fmla="*/ 7 w 1271"/>
                  <a:gd name="T59" fmla="*/ 0 h 1495"/>
                  <a:gd name="T60" fmla="*/ 7 w 1271"/>
                  <a:gd name="T61" fmla="*/ 0 h 1495"/>
                  <a:gd name="T62" fmla="*/ 8 w 1271"/>
                  <a:gd name="T63" fmla="*/ 0 h 1495"/>
                  <a:gd name="T64" fmla="*/ 9 w 1271"/>
                  <a:gd name="T65" fmla="*/ 0 h 1495"/>
                  <a:gd name="T66" fmla="*/ 10 w 1271"/>
                  <a:gd name="T67" fmla="*/ 0 h 1495"/>
                  <a:gd name="T68" fmla="*/ 1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294" name="Freeform 28">
                <a:extLst>
                  <a:ext uri="{FF2B5EF4-FFF2-40B4-BE49-F238E27FC236}">
                    <a16:creationId xmlns:a16="http://schemas.microsoft.com/office/drawing/2014/main" id="{04B9762D-1EEC-7745-9A3C-D7840E130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2 w 1337"/>
                  <a:gd name="T11" fmla="*/ 0 h 1572"/>
                  <a:gd name="T12" fmla="*/ 2 w 1337"/>
                  <a:gd name="T13" fmla="*/ 0 h 1572"/>
                  <a:gd name="T14" fmla="*/ 3 w 1337"/>
                  <a:gd name="T15" fmla="*/ 0 h 1572"/>
                  <a:gd name="T16" fmla="*/ 4 w 1337"/>
                  <a:gd name="T17" fmla="*/ 0 h 1572"/>
                  <a:gd name="T18" fmla="*/ 4 w 1337"/>
                  <a:gd name="T19" fmla="*/ 0 h 1572"/>
                  <a:gd name="T20" fmla="*/ 5 w 1337"/>
                  <a:gd name="T21" fmla="*/ 0 h 1572"/>
                  <a:gd name="T22" fmla="*/ 6 w 1337"/>
                  <a:gd name="T23" fmla="*/ 0 h 1572"/>
                  <a:gd name="T24" fmla="*/ 7 w 1337"/>
                  <a:gd name="T25" fmla="*/ 0 h 1572"/>
                  <a:gd name="T26" fmla="*/ 8 w 1337"/>
                  <a:gd name="T27" fmla="*/ 0 h 1572"/>
                  <a:gd name="T28" fmla="*/ 9 w 1337"/>
                  <a:gd name="T29" fmla="*/ 0 h 1572"/>
                  <a:gd name="T30" fmla="*/ 10 w 1337"/>
                  <a:gd name="T31" fmla="*/ 0 h 1572"/>
                  <a:gd name="T32" fmla="*/ 11 w 1337"/>
                  <a:gd name="T33" fmla="*/ 0 h 1572"/>
                  <a:gd name="T34" fmla="*/ 11 w 1337"/>
                  <a:gd name="T35" fmla="*/ 0 h 1572"/>
                  <a:gd name="T36" fmla="*/ 10 w 1337"/>
                  <a:gd name="T37" fmla="*/ 0 h 1572"/>
                  <a:gd name="T38" fmla="*/ 9 w 1337"/>
                  <a:gd name="T39" fmla="*/ 0 h 1572"/>
                  <a:gd name="T40" fmla="*/ 8 w 1337"/>
                  <a:gd name="T41" fmla="*/ 0 h 1572"/>
                  <a:gd name="T42" fmla="*/ 7 w 1337"/>
                  <a:gd name="T43" fmla="*/ 0 h 1572"/>
                  <a:gd name="T44" fmla="*/ 6 w 1337"/>
                  <a:gd name="T45" fmla="*/ 0 h 1572"/>
                  <a:gd name="T46" fmla="*/ 6 w 1337"/>
                  <a:gd name="T47" fmla="*/ 0 h 1572"/>
                  <a:gd name="T48" fmla="*/ 5 w 1337"/>
                  <a:gd name="T49" fmla="*/ 0 h 1572"/>
                  <a:gd name="T50" fmla="*/ 4 w 1337"/>
                  <a:gd name="T51" fmla="*/ 0 h 1572"/>
                  <a:gd name="T52" fmla="*/ 3 w 1337"/>
                  <a:gd name="T53" fmla="*/ 0 h 1572"/>
                  <a:gd name="T54" fmla="*/ 3 w 1337"/>
                  <a:gd name="T55" fmla="*/ 0 h 1572"/>
                  <a:gd name="T56" fmla="*/ 2 w 1337"/>
                  <a:gd name="T57" fmla="*/ 0 h 1572"/>
                  <a:gd name="T58" fmla="*/ 2 w 1337"/>
                  <a:gd name="T59" fmla="*/ 0 h 1572"/>
                  <a:gd name="T60" fmla="*/ 2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295" name="Freeform 29">
                <a:extLst>
                  <a:ext uri="{FF2B5EF4-FFF2-40B4-BE49-F238E27FC236}">
                    <a16:creationId xmlns:a16="http://schemas.microsoft.com/office/drawing/2014/main" id="{62B5EAB0-0B17-AF4D-A0AF-425F3A8B8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80 w 1272"/>
                  <a:gd name="T1" fmla="*/ 0 h 1495"/>
                  <a:gd name="T2" fmla="*/ 80 w 1272"/>
                  <a:gd name="T3" fmla="*/ 0 h 1495"/>
                  <a:gd name="T4" fmla="*/ 79 w 1272"/>
                  <a:gd name="T5" fmla="*/ 0 h 1495"/>
                  <a:gd name="T6" fmla="*/ 77 w 1272"/>
                  <a:gd name="T7" fmla="*/ 0 h 1495"/>
                  <a:gd name="T8" fmla="*/ 74 w 1272"/>
                  <a:gd name="T9" fmla="*/ 0 h 1495"/>
                  <a:gd name="T10" fmla="*/ 71 w 1272"/>
                  <a:gd name="T11" fmla="*/ 0 h 1495"/>
                  <a:gd name="T12" fmla="*/ 67 w 1272"/>
                  <a:gd name="T13" fmla="*/ 0 h 1495"/>
                  <a:gd name="T14" fmla="*/ 62 w 1272"/>
                  <a:gd name="T15" fmla="*/ 0 h 1495"/>
                  <a:gd name="T16" fmla="*/ 57 w 1272"/>
                  <a:gd name="T17" fmla="*/ 1 h 1495"/>
                  <a:gd name="T18" fmla="*/ 52 w 1272"/>
                  <a:gd name="T19" fmla="*/ 1 h 1495"/>
                  <a:gd name="T20" fmla="*/ 45 w 1272"/>
                  <a:gd name="T21" fmla="*/ 1 h 1495"/>
                  <a:gd name="T22" fmla="*/ 38 w 1272"/>
                  <a:gd name="T23" fmla="*/ 1 h 1495"/>
                  <a:gd name="T24" fmla="*/ 31 w 1272"/>
                  <a:gd name="T25" fmla="*/ 1 h 1495"/>
                  <a:gd name="T26" fmla="*/ 24 w 1272"/>
                  <a:gd name="T27" fmla="*/ 1 h 1495"/>
                  <a:gd name="T28" fmla="*/ 17 w 1272"/>
                  <a:gd name="T29" fmla="*/ 1 h 1495"/>
                  <a:gd name="T30" fmla="*/ 8 w 1272"/>
                  <a:gd name="T31" fmla="*/ 1 h 1495"/>
                  <a:gd name="T32" fmla="*/ 0 w 1272"/>
                  <a:gd name="T33" fmla="*/ 1 h 1495"/>
                  <a:gd name="T34" fmla="*/ 0 w 1272"/>
                  <a:gd name="T35" fmla="*/ 1 h 1495"/>
                  <a:gd name="T36" fmla="*/ 10 w 1272"/>
                  <a:gd name="T37" fmla="*/ 1 h 1495"/>
                  <a:gd name="T38" fmla="*/ 21 w 1272"/>
                  <a:gd name="T39" fmla="*/ 1 h 1495"/>
                  <a:gd name="T40" fmla="*/ 31 w 1272"/>
                  <a:gd name="T41" fmla="*/ 1 h 1495"/>
                  <a:gd name="T42" fmla="*/ 40 w 1272"/>
                  <a:gd name="T43" fmla="*/ 1 h 1495"/>
                  <a:gd name="T44" fmla="*/ 50 w 1272"/>
                  <a:gd name="T45" fmla="*/ 1 h 1495"/>
                  <a:gd name="T46" fmla="*/ 58 w 1272"/>
                  <a:gd name="T47" fmla="*/ 1 h 1495"/>
                  <a:gd name="T48" fmla="*/ 66 w 1272"/>
                  <a:gd name="T49" fmla="*/ 1 h 1495"/>
                  <a:gd name="T50" fmla="*/ 73 w 1272"/>
                  <a:gd name="T51" fmla="*/ 1 h 1495"/>
                  <a:gd name="T52" fmla="*/ 80 w 1272"/>
                  <a:gd name="T53" fmla="*/ 1 h 1495"/>
                  <a:gd name="T54" fmla="*/ 86 w 1272"/>
                  <a:gd name="T55" fmla="*/ 1 h 1495"/>
                  <a:gd name="T56" fmla="*/ 92 w 1272"/>
                  <a:gd name="T57" fmla="*/ 0 h 1495"/>
                  <a:gd name="T58" fmla="*/ 96 w 1272"/>
                  <a:gd name="T59" fmla="*/ 0 h 1495"/>
                  <a:gd name="T60" fmla="*/ 99 w 1272"/>
                  <a:gd name="T61" fmla="*/ 0 h 1495"/>
                  <a:gd name="T62" fmla="*/ 101 w 1272"/>
                  <a:gd name="T63" fmla="*/ 0 h 1495"/>
                  <a:gd name="T64" fmla="*/ 103 w 1272"/>
                  <a:gd name="T65" fmla="*/ 0 h 1495"/>
                  <a:gd name="T66" fmla="*/ 103 w 1272"/>
                  <a:gd name="T67" fmla="*/ 0 h 1495"/>
                  <a:gd name="T68" fmla="*/ 80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296" name="Freeform 30">
                <a:extLst>
                  <a:ext uri="{FF2B5EF4-FFF2-40B4-BE49-F238E27FC236}">
                    <a16:creationId xmlns:a16="http://schemas.microsoft.com/office/drawing/2014/main" id="{0A4DFFF9-7500-524C-91AE-672DE8011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 h 1572"/>
                  <a:gd name="T2" fmla="*/ 11 w 1338"/>
                  <a:gd name="T3" fmla="*/ 1 h 1572"/>
                  <a:gd name="T4" fmla="*/ 22 w 1338"/>
                  <a:gd name="T5" fmla="*/ 1 h 1572"/>
                  <a:gd name="T6" fmla="*/ 33 w 1338"/>
                  <a:gd name="T7" fmla="*/ 1 h 1572"/>
                  <a:gd name="T8" fmla="*/ 43 w 1338"/>
                  <a:gd name="T9" fmla="*/ 1 h 1572"/>
                  <a:gd name="T10" fmla="*/ 53 w 1338"/>
                  <a:gd name="T11" fmla="*/ 1 h 1572"/>
                  <a:gd name="T12" fmla="*/ 62 w 1338"/>
                  <a:gd name="T13" fmla="*/ 1 h 1572"/>
                  <a:gd name="T14" fmla="*/ 70 w 1338"/>
                  <a:gd name="T15" fmla="*/ 1 h 1572"/>
                  <a:gd name="T16" fmla="*/ 78 w 1338"/>
                  <a:gd name="T17" fmla="*/ 1 h 1572"/>
                  <a:gd name="T18" fmla="*/ 85 w 1338"/>
                  <a:gd name="T19" fmla="*/ 1 h 1572"/>
                  <a:gd name="T20" fmla="*/ 92 w 1338"/>
                  <a:gd name="T21" fmla="*/ 1 h 1572"/>
                  <a:gd name="T22" fmla="*/ 97 w 1338"/>
                  <a:gd name="T23" fmla="*/ 0 h 1572"/>
                  <a:gd name="T24" fmla="*/ 102 w 1338"/>
                  <a:gd name="T25" fmla="*/ 0 h 1572"/>
                  <a:gd name="T26" fmla="*/ 106 w 1338"/>
                  <a:gd name="T27" fmla="*/ 0 h 1572"/>
                  <a:gd name="T28" fmla="*/ 109 w 1338"/>
                  <a:gd name="T29" fmla="*/ 0 h 1572"/>
                  <a:gd name="T30" fmla="*/ 110 w 1338"/>
                  <a:gd name="T31" fmla="*/ 0 h 1572"/>
                  <a:gd name="T32" fmla="*/ 111 w 1338"/>
                  <a:gd name="T33" fmla="*/ 0 h 1572"/>
                  <a:gd name="T34" fmla="*/ 103 w 1338"/>
                  <a:gd name="T35" fmla="*/ 0 h 1572"/>
                  <a:gd name="T36" fmla="*/ 102 w 1338"/>
                  <a:gd name="T37" fmla="*/ 0 h 1572"/>
                  <a:gd name="T38" fmla="*/ 101 w 1338"/>
                  <a:gd name="T39" fmla="*/ 0 h 1572"/>
                  <a:gd name="T40" fmla="*/ 98 w 1338"/>
                  <a:gd name="T41" fmla="*/ 0 h 1572"/>
                  <a:gd name="T42" fmla="*/ 95 w 1338"/>
                  <a:gd name="T43" fmla="*/ 0 h 1572"/>
                  <a:gd name="T44" fmla="*/ 90 w 1338"/>
                  <a:gd name="T45" fmla="*/ 0 h 1572"/>
                  <a:gd name="T46" fmla="*/ 85 w 1338"/>
                  <a:gd name="T47" fmla="*/ 1 h 1572"/>
                  <a:gd name="T48" fmla="*/ 79 w 1338"/>
                  <a:gd name="T49" fmla="*/ 1 h 1572"/>
                  <a:gd name="T50" fmla="*/ 73 w 1338"/>
                  <a:gd name="T51" fmla="*/ 1 h 1572"/>
                  <a:gd name="T52" fmla="*/ 65 w 1338"/>
                  <a:gd name="T53" fmla="*/ 1 h 1572"/>
                  <a:gd name="T54" fmla="*/ 58 w 1338"/>
                  <a:gd name="T55" fmla="*/ 1 h 1572"/>
                  <a:gd name="T56" fmla="*/ 49 w 1338"/>
                  <a:gd name="T57" fmla="*/ 1 h 1572"/>
                  <a:gd name="T58" fmla="*/ 40 w 1338"/>
                  <a:gd name="T59" fmla="*/ 1 h 1572"/>
                  <a:gd name="T60" fmla="*/ 31 w 1338"/>
                  <a:gd name="T61" fmla="*/ 1 h 1572"/>
                  <a:gd name="T62" fmla="*/ 21 w 1338"/>
                  <a:gd name="T63" fmla="*/ 1 h 1572"/>
                  <a:gd name="T64" fmla="*/ 11 w 1338"/>
                  <a:gd name="T65" fmla="*/ 1 h 1572"/>
                  <a:gd name="T66" fmla="*/ 0 w 1338"/>
                  <a:gd name="T67" fmla="*/ 1 h 1572"/>
                  <a:gd name="T68" fmla="*/ 0 w 1338"/>
                  <a:gd name="T69" fmla="*/ 1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297" name="Freeform 31">
                <a:extLst>
                  <a:ext uri="{FF2B5EF4-FFF2-40B4-BE49-F238E27FC236}">
                    <a16:creationId xmlns:a16="http://schemas.microsoft.com/office/drawing/2014/main" id="{BDC940A4-4A02-0E42-9383-C204F2C51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89 w 1176"/>
                  <a:gd name="T1" fmla="*/ 0 h 1383"/>
                  <a:gd name="T2" fmla="*/ 89 w 1176"/>
                  <a:gd name="T3" fmla="*/ 0 h 1383"/>
                  <a:gd name="T4" fmla="*/ 87 w 1176"/>
                  <a:gd name="T5" fmla="*/ 0 h 1383"/>
                  <a:gd name="T6" fmla="*/ 85 w 1176"/>
                  <a:gd name="T7" fmla="*/ 0 h 1383"/>
                  <a:gd name="T8" fmla="*/ 82 w 1176"/>
                  <a:gd name="T9" fmla="*/ 0 h 1383"/>
                  <a:gd name="T10" fmla="*/ 78 w 1176"/>
                  <a:gd name="T11" fmla="*/ 0 h 1383"/>
                  <a:gd name="T12" fmla="*/ 74 w 1176"/>
                  <a:gd name="T13" fmla="*/ 0 h 1383"/>
                  <a:gd name="T14" fmla="*/ 69 w 1176"/>
                  <a:gd name="T15" fmla="*/ 1 h 1383"/>
                  <a:gd name="T16" fmla="*/ 63 w 1176"/>
                  <a:gd name="T17" fmla="*/ 1 h 1383"/>
                  <a:gd name="T18" fmla="*/ 57 w 1176"/>
                  <a:gd name="T19" fmla="*/ 1 h 1383"/>
                  <a:gd name="T20" fmla="*/ 50 w 1176"/>
                  <a:gd name="T21" fmla="*/ 1 h 1383"/>
                  <a:gd name="T22" fmla="*/ 43 w 1176"/>
                  <a:gd name="T23" fmla="*/ 1 h 1383"/>
                  <a:gd name="T24" fmla="*/ 35 w 1176"/>
                  <a:gd name="T25" fmla="*/ 1 h 1383"/>
                  <a:gd name="T26" fmla="*/ 27 w 1176"/>
                  <a:gd name="T27" fmla="*/ 1 h 1383"/>
                  <a:gd name="T28" fmla="*/ 18 w 1176"/>
                  <a:gd name="T29" fmla="*/ 1 h 1383"/>
                  <a:gd name="T30" fmla="*/ 9 w 1176"/>
                  <a:gd name="T31" fmla="*/ 1 h 1383"/>
                  <a:gd name="T32" fmla="*/ 0 w 1176"/>
                  <a:gd name="T33" fmla="*/ 1 h 1383"/>
                  <a:gd name="T34" fmla="*/ 0 w 1176"/>
                  <a:gd name="T35" fmla="*/ 1 h 1383"/>
                  <a:gd name="T36" fmla="*/ 10 w 1176"/>
                  <a:gd name="T37" fmla="*/ 1 h 1383"/>
                  <a:gd name="T38" fmla="*/ 19 w 1176"/>
                  <a:gd name="T39" fmla="*/ 1 h 1383"/>
                  <a:gd name="T40" fmla="*/ 29 w 1176"/>
                  <a:gd name="T41" fmla="*/ 1 h 1383"/>
                  <a:gd name="T42" fmla="*/ 38 w 1176"/>
                  <a:gd name="T43" fmla="*/ 1 h 1383"/>
                  <a:gd name="T44" fmla="*/ 46 w 1176"/>
                  <a:gd name="T45" fmla="*/ 1 h 1383"/>
                  <a:gd name="T46" fmla="*/ 55 w 1176"/>
                  <a:gd name="T47" fmla="*/ 1 h 1383"/>
                  <a:gd name="T48" fmla="*/ 62 w 1176"/>
                  <a:gd name="T49" fmla="*/ 1 h 1383"/>
                  <a:gd name="T50" fmla="*/ 68 w 1176"/>
                  <a:gd name="T51" fmla="*/ 1 h 1383"/>
                  <a:gd name="T52" fmla="*/ 75 w 1176"/>
                  <a:gd name="T53" fmla="*/ 1 h 1383"/>
                  <a:gd name="T54" fmla="*/ 80 w 1176"/>
                  <a:gd name="T55" fmla="*/ 0 h 1383"/>
                  <a:gd name="T56" fmla="*/ 85 w 1176"/>
                  <a:gd name="T57" fmla="*/ 0 h 1383"/>
                  <a:gd name="T58" fmla="*/ 89 w 1176"/>
                  <a:gd name="T59" fmla="*/ 0 h 1383"/>
                  <a:gd name="T60" fmla="*/ 92 w 1176"/>
                  <a:gd name="T61" fmla="*/ 0 h 1383"/>
                  <a:gd name="T62" fmla="*/ 94 w 1176"/>
                  <a:gd name="T63" fmla="*/ 0 h 1383"/>
                  <a:gd name="T64" fmla="*/ 97 w 1176"/>
                  <a:gd name="T65" fmla="*/ 0 h 1383"/>
                  <a:gd name="T66" fmla="*/ 97 w 1176"/>
                  <a:gd name="T67" fmla="*/ 0 h 1383"/>
                  <a:gd name="T68" fmla="*/ 89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298" name="Freeform 32">
                <a:extLst>
                  <a:ext uri="{FF2B5EF4-FFF2-40B4-BE49-F238E27FC236}">
                    <a16:creationId xmlns:a16="http://schemas.microsoft.com/office/drawing/2014/main" id="{99682885-7693-DB4A-ADE7-88EBB7C2B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76 w 1011"/>
                  <a:gd name="T1" fmla="*/ 0 h 1223"/>
                  <a:gd name="T2" fmla="*/ 76 w 1011"/>
                  <a:gd name="T3" fmla="*/ 0 h 1223"/>
                  <a:gd name="T4" fmla="*/ 74 w 1011"/>
                  <a:gd name="T5" fmla="*/ 0 h 1223"/>
                  <a:gd name="T6" fmla="*/ 73 w 1011"/>
                  <a:gd name="T7" fmla="*/ 0 h 1223"/>
                  <a:gd name="T8" fmla="*/ 70 w 1011"/>
                  <a:gd name="T9" fmla="*/ 0 h 1223"/>
                  <a:gd name="T10" fmla="*/ 67 w 1011"/>
                  <a:gd name="T11" fmla="*/ 0 h 1223"/>
                  <a:gd name="T12" fmla="*/ 63 w 1011"/>
                  <a:gd name="T13" fmla="*/ 0 h 1223"/>
                  <a:gd name="T14" fmla="*/ 59 w 1011"/>
                  <a:gd name="T15" fmla="*/ 0 h 1223"/>
                  <a:gd name="T16" fmla="*/ 53 w 1011"/>
                  <a:gd name="T17" fmla="*/ 0 h 1223"/>
                  <a:gd name="T18" fmla="*/ 48 w 1011"/>
                  <a:gd name="T19" fmla="*/ 1 h 1223"/>
                  <a:gd name="T20" fmla="*/ 42 w 1011"/>
                  <a:gd name="T21" fmla="*/ 1 h 1223"/>
                  <a:gd name="T22" fmla="*/ 36 w 1011"/>
                  <a:gd name="T23" fmla="*/ 1 h 1223"/>
                  <a:gd name="T24" fmla="*/ 29 w 1011"/>
                  <a:gd name="T25" fmla="*/ 1 h 1223"/>
                  <a:gd name="T26" fmla="*/ 22 w 1011"/>
                  <a:gd name="T27" fmla="*/ 1 h 1223"/>
                  <a:gd name="T28" fmla="*/ 15 w 1011"/>
                  <a:gd name="T29" fmla="*/ 1 h 1223"/>
                  <a:gd name="T30" fmla="*/ 8 w 1011"/>
                  <a:gd name="T31" fmla="*/ 1 h 1223"/>
                  <a:gd name="T32" fmla="*/ 0 w 1011"/>
                  <a:gd name="T33" fmla="*/ 1 h 1223"/>
                  <a:gd name="T34" fmla="*/ 0 w 1011"/>
                  <a:gd name="T35" fmla="*/ 1 h 1223"/>
                  <a:gd name="T36" fmla="*/ 9 w 1011"/>
                  <a:gd name="T37" fmla="*/ 1 h 1223"/>
                  <a:gd name="T38" fmla="*/ 17 w 1011"/>
                  <a:gd name="T39" fmla="*/ 1 h 1223"/>
                  <a:gd name="T40" fmla="*/ 25 w 1011"/>
                  <a:gd name="T41" fmla="*/ 1 h 1223"/>
                  <a:gd name="T42" fmla="*/ 33 w 1011"/>
                  <a:gd name="T43" fmla="*/ 1 h 1223"/>
                  <a:gd name="T44" fmla="*/ 40 w 1011"/>
                  <a:gd name="T45" fmla="*/ 1 h 1223"/>
                  <a:gd name="T46" fmla="*/ 47 w 1011"/>
                  <a:gd name="T47" fmla="*/ 1 h 1223"/>
                  <a:gd name="T48" fmla="*/ 53 w 1011"/>
                  <a:gd name="T49" fmla="*/ 1 h 1223"/>
                  <a:gd name="T50" fmla="*/ 59 w 1011"/>
                  <a:gd name="T51" fmla="*/ 1 h 1223"/>
                  <a:gd name="T52" fmla="*/ 64 w 1011"/>
                  <a:gd name="T53" fmla="*/ 0 h 1223"/>
                  <a:gd name="T54" fmla="*/ 69 w 1011"/>
                  <a:gd name="T55" fmla="*/ 0 h 1223"/>
                  <a:gd name="T56" fmla="*/ 74 w 1011"/>
                  <a:gd name="T57" fmla="*/ 0 h 1223"/>
                  <a:gd name="T58" fmla="*/ 77 w 1011"/>
                  <a:gd name="T59" fmla="*/ 0 h 1223"/>
                  <a:gd name="T60" fmla="*/ 79 w 1011"/>
                  <a:gd name="T61" fmla="*/ 0 h 1223"/>
                  <a:gd name="T62" fmla="*/ 82 w 1011"/>
                  <a:gd name="T63" fmla="*/ 0 h 1223"/>
                  <a:gd name="T64" fmla="*/ 83 w 1011"/>
                  <a:gd name="T65" fmla="*/ 0 h 1223"/>
                  <a:gd name="T66" fmla="*/ 83 w 1011"/>
                  <a:gd name="T67" fmla="*/ 0 h 1223"/>
                  <a:gd name="T68" fmla="*/ 76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pic>
            <p:nvPicPr>
              <p:cNvPr id="11299" name="Picture 33" descr="POINTSTA">
                <a:extLst>
                  <a:ext uri="{FF2B5EF4-FFF2-40B4-BE49-F238E27FC236}">
                    <a16:creationId xmlns:a16="http://schemas.microsoft.com/office/drawing/2014/main" id="{BA082F75-DC83-7548-AB7A-040243699D2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0" name="Picture 34" descr="POINTSTA">
                <a:extLst>
                  <a:ext uri="{FF2B5EF4-FFF2-40B4-BE49-F238E27FC236}">
                    <a16:creationId xmlns:a16="http://schemas.microsoft.com/office/drawing/2014/main" id="{C198DDFF-ACAA-0243-AB82-78232FC26E3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1" name="Picture 35" descr="POINTSTA">
                <a:extLst>
                  <a:ext uri="{FF2B5EF4-FFF2-40B4-BE49-F238E27FC236}">
                    <a16:creationId xmlns:a16="http://schemas.microsoft.com/office/drawing/2014/main" id="{3A786EBC-D298-3443-AD68-9F2EF9D6A97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2" name="Picture 36" descr="POINTSTA">
                <a:extLst>
                  <a:ext uri="{FF2B5EF4-FFF2-40B4-BE49-F238E27FC236}">
                    <a16:creationId xmlns:a16="http://schemas.microsoft.com/office/drawing/2014/main" id="{BE2D05A0-11EB-2649-9869-B01C9CDE494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03" name="Freeform 37">
                <a:extLst>
                  <a:ext uri="{FF2B5EF4-FFF2-40B4-BE49-F238E27FC236}">
                    <a16:creationId xmlns:a16="http://schemas.microsoft.com/office/drawing/2014/main" id="{4950859C-980A-9D48-907A-C666098AF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 h 1572"/>
                  <a:gd name="T2" fmla="*/ 11 w 1337"/>
                  <a:gd name="T3" fmla="*/ 1 h 1572"/>
                  <a:gd name="T4" fmla="*/ 22 w 1337"/>
                  <a:gd name="T5" fmla="*/ 1 h 1572"/>
                  <a:gd name="T6" fmla="*/ 33 w 1337"/>
                  <a:gd name="T7" fmla="*/ 1 h 1572"/>
                  <a:gd name="T8" fmla="*/ 43 w 1337"/>
                  <a:gd name="T9" fmla="*/ 1 h 1572"/>
                  <a:gd name="T10" fmla="*/ 53 w 1337"/>
                  <a:gd name="T11" fmla="*/ 1 h 1572"/>
                  <a:gd name="T12" fmla="*/ 62 w 1337"/>
                  <a:gd name="T13" fmla="*/ 1 h 1572"/>
                  <a:gd name="T14" fmla="*/ 71 w 1337"/>
                  <a:gd name="T15" fmla="*/ 1 h 1572"/>
                  <a:gd name="T16" fmla="*/ 78 w 1337"/>
                  <a:gd name="T17" fmla="*/ 1 h 1572"/>
                  <a:gd name="T18" fmla="*/ 86 w 1337"/>
                  <a:gd name="T19" fmla="*/ 1 h 1572"/>
                  <a:gd name="T20" fmla="*/ 93 w 1337"/>
                  <a:gd name="T21" fmla="*/ 1 h 1572"/>
                  <a:gd name="T22" fmla="*/ 97 w 1337"/>
                  <a:gd name="T23" fmla="*/ 0 h 1572"/>
                  <a:gd name="T24" fmla="*/ 102 w 1337"/>
                  <a:gd name="T25" fmla="*/ 0 h 1572"/>
                  <a:gd name="T26" fmla="*/ 106 w 1337"/>
                  <a:gd name="T27" fmla="*/ 0 h 1572"/>
                  <a:gd name="T28" fmla="*/ 109 w 1337"/>
                  <a:gd name="T29" fmla="*/ 0 h 1572"/>
                  <a:gd name="T30" fmla="*/ 111 w 1337"/>
                  <a:gd name="T31" fmla="*/ 0 h 1572"/>
                  <a:gd name="T32" fmla="*/ 111 w 1337"/>
                  <a:gd name="T33" fmla="*/ 0 h 1572"/>
                  <a:gd name="T34" fmla="*/ 104 w 1337"/>
                  <a:gd name="T35" fmla="*/ 0 h 1572"/>
                  <a:gd name="T36" fmla="*/ 103 w 1337"/>
                  <a:gd name="T37" fmla="*/ 0 h 1572"/>
                  <a:gd name="T38" fmla="*/ 101 w 1337"/>
                  <a:gd name="T39" fmla="*/ 0 h 1572"/>
                  <a:gd name="T40" fmla="*/ 99 w 1337"/>
                  <a:gd name="T41" fmla="*/ 0 h 1572"/>
                  <a:gd name="T42" fmla="*/ 95 w 1337"/>
                  <a:gd name="T43" fmla="*/ 0 h 1572"/>
                  <a:gd name="T44" fmla="*/ 91 w 1337"/>
                  <a:gd name="T45" fmla="*/ 0 h 1572"/>
                  <a:gd name="T46" fmla="*/ 86 w 1337"/>
                  <a:gd name="T47" fmla="*/ 1 h 1572"/>
                  <a:gd name="T48" fmla="*/ 80 w 1337"/>
                  <a:gd name="T49" fmla="*/ 1 h 1572"/>
                  <a:gd name="T50" fmla="*/ 73 w 1337"/>
                  <a:gd name="T51" fmla="*/ 1 h 1572"/>
                  <a:gd name="T52" fmla="*/ 66 w 1337"/>
                  <a:gd name="T53" fmla="*/ 1 h 1572"/>
                  <a:gd name="T54" fmla="*/ 58 w 1337"/>
                  <a:gd name="T55" fmla="*/ 1 h 1572"/>
                  <a:gd name="T56" fmla="*/ 50 w 1337"/>
                  <a:gd name="T57" fmla="*/ 1 h 1572"/>
                  <a:gd name="T58" fmla="*/ 40 w 1337"/>
                  <a:gd name="T59" fmla="*/ 1 h 1572"/>
                  <a:gd name="T60" fmla="*/ 31 w 1337"/>
                  <a:gd name="T61" fmla="*/ 1 h 1572"/>
                  <a:gd name="T62" fmla="*/ 21 w 1337"/>
                  <a:gd name="T63" fmla="*/ 1 h 1572"/>
                  <a:gd name="T64" fmla="*/ 11 w 1337"/>
                  <a:gd name="T65" fmla="*/ 1 h 1572"/>
                  <a:gd name="T66" fmla="*/ 0 w 1337"/>
                  <a:gd name="T67" fmla="*/ 1 h 1572"/>
                  <a:gd name="T68" fmla="*/ 0 w 1337"/>
                  <a:gd name="T69" fmla="*/ 1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304" name="Freeform 38">
                <a:extLst>
                  <a:ext uri="{FF2B5EF4-FFF2-40B4-BE49-F238E27FC236}">
                    <a16:creationId xmlns:a16="http://schemas.microsoft.com/office/drawing/2014/main" id="{3FF659C1-B8FC-D24A-8730-D147F2AA5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90 w 1176"/>
                  <a:gd name="T1" fmla="*/ 0 h 1382"/>
                  <a:gd name="T2" fmla="*/ 90 w 1176"/>
                  <a:gd name="T3" fmla="*/ 0 h 1382"/>
                  <a:gd name="T4" fmla="*/ 88 w 1176"/>
                  <a:gd name="T5" fmla="*/ 0 h 1382"/>
                  <a:gd name="T6" fmla="*/ 86 w 1176"/>
                  <a:gd name="T7" fmla="*/ 0 h 1382"/>
                  <a:gd name="T8" fmla="*/ 83 w 1176"/>
                  <a:gd name="T9" fmla="*/ 0 h 1382"/>
                  <a:gd name="T10" fmla="*/ 79 w 1176"/>
                  <a:gd name="T11" fmla="*/ 0 h 1382"/>
                  <a:gd name="T12" fmla="*/ 75 w 1176"/>
                  <a:gd name="T13" fmla="*/ 0 h 1382"/>
                  <a:gd name="T14" fmla="*/ 69 w 1176"/>
                  <a:gd name="T15" fmla="*/ 1 h 1382"/>
                  <a:gd name="T16" fmla="*/ 63 w 1176"/>
                  <a:gd name="T17" fmla="*/ 1 h 1382"/>
                  <a:gd name="T18" fmla="*/ 57 w 1176"/>
                  <a:gd name="T19" fmla="*/ 1 h 1382"/>
                  <a:gd name="T20" fmla="*/ 50 w 1176"/>
                  <a:gd name="T21" fmla="*/ 1 h 1382"/>
                  <a:gd name="T22" fmla="*/ 43 w 1176"/>
                  <a:gd name="T23" fmla="*/ 1 h 1382"/>
                  <a:gd name="T24" fmla="*/ 35 w 1176"/>
                  <a:gd name="T25" fmla="*/ 1 h 1382"/>
                  <a:gd name="T26" fmla="*/ 27 w 1176"/>
                  <a:gd name="T27" fmla="*/ 1 h 1382"/>
                  <a:gd name="T28" fmla="*/ 18 w 1176"/>
                  <a:gd name="T29" fmla="*/ 1 h 1382"/>
                  <a:gd name="T30" fmla="*/ 9 w 1176"/>
                  <a:gd name="T31" fmla="*/ 1 h 1382"/>
                  <a:gd name="T32" fmla="*/ 0 w 1176"/>
                  <a:gd name="T33" fmla="*/ 1 h 1382"/>
                  <a:gd name="T34" fmla="*/ 0 w 1176"/>
                  <a:gd name="T35" fmla="*/ 1 h 1382"/>
                  <a:gd name="T36" fmla="*/ 10 w 1176"/>
                  <a:gd name="T37" fmla="*/ 1 h 1382"/>
                  <a:gd name="T38" fmla="*/ 20 w 1176"/>
                  <a:gd name="T39" fmla="*/ 1 h 1382"/>
                  <a:gd name="T40" fmla="*/ 29 w 1176"/>
                  <a:gd name="T41" fmla="*/ 1 h 1382"/>
                  <a:gd name="T42" fmla="*/ 38 w 1176"/>
                  <a:gd name="T43" fmla="*/ 1 h 1382"/>
                  <a:gd name="T44" fmla="*/ 47 w 1176"/>
                  <a:gd name="T45" fmla="*/ 1 h 1382"/>
                  <a:gd name="T46" fmla="*/ 55 w 1176"/>
                  <a:gd name="T47" fmla="*/ 1 h 1382"/>
                  <a:gd name="T48" fmla="*/ 62 w 1176"/>
                  <a:gd name="T49" fmla="*/ 1 h 1382"/>
                  <a:gd name="T50" fmla="*/ 69 w 1176"/>
                  <a:gd name="T51" fmla="*/ 1 h 1382"/>
                  <a:gd name="T52" fmla="*/ 75 w 1176"/>
                  <a:gd name="T53" fmla="*/ 1 h 1382"/>
                  <a:gd name="T54" fmla="*/ 81 w 1176"/>
                  <a:gd name="T55" fmla="*/ 0 h 1382"/>
                  <a:gd name="T56" fmla="*/ 85 w 1176"/>
                  <a:gd name="T57" fmla="*/ 0 h 1382"/>
                  <a:gd name="T58" fmla="*/ 90 w 1176"/>
                  <a:gd name="T59" fmla="*/ 0 h 1382"/>
                  <a:gd name="T60" fmla="*/ 92 w 1176"/>
                  <a:gd name="T61" fmla="*/ 0 h 1382"/>
                  <a:gd name="T62" fmla="*/ 95 w 1176"/>
                  <a:gd name="T63" fmla="*/ 0 h 1382"/>
                  <a:gd name="T64" fmla="*/ 97 w 1176"/>
                  <a:gd name="T65" fmla="*/ 0 h 1382"/>
                  <a:gd name="T66" fmla="*/ 97 w 1176"/>
                  <a:gd name="T67" fmla="*/ 0 h 1382"/>
                  <a:gd name="T68" fmla="*/ 90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305" name="Freeform 39">
                <a:extLst>
                  <a:ext uri="{FF2B5EF4-FFF2-40B4-BE49-F238E27FC236}">
                    <a16:creationId xmlns:a16="http://schemas.microsoft.com/office/drawing/2014/main" id="{49CFC4F7-0521-DB4A-BE97-66FC72C3D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76 w 1014"/>
                  <a:gd name="T1" fmla="*/ 0 h 1193"/>
                  <a:gd name="T2" fmla="*/ 76 w 1014"/>
                  <a:gd name="T3" fmla="*/ 0 h 1193"/>
                  <a:gd name="T4" fmla="*/ 74 w 1014"/>
                  <a:gd name="T5" fmla="*/ 0 h 1193"/>
                  <a:gd name="T6" fmla="*/ 73 w 1014"/>
                  <a:gd name="T7" fmla="*/ 0 h 1193"/>
                  <a:gd name="T8" fmla="*/ 70 w 1014"/>
                  <a:gd name="T9" fmla="*/ 0 h 1193"/>
                  <a:gd name="T10" fmla="*/ 67 w 1014"/>
                  <a:gd name="T11" fmla="*/ 0 h 1193"/>
                  <a:gd name="T12" fmla="*/ 63 w 1014"/>
                  <a:gd name="T13" fmla="*/ 0 h 1193"/>
                  <a:gd name="T14" fmla="*/ 59 w 1014"/>
                  <a:gd name="T15" fmla="*/ 0 h 1193"/>
                  <a:gd name="T16" fmla="*/ 53 w 1014"/>
                  <a:gd name="T17" fmla="*/ 0 h 1193"/>
                  <a:gd name="T18" fmla="*/ 48 w 1014"/>
                  <a:gd name="T19" fmla="*/ 1 h 1193"/>
                  <a:gd name="T20" fmla="*/ 43 w 1014"/>
                  <a:gd name="T21" fmla="*/ 1 h 1193"/>
                  <a:gd name="T22" fmla="*/ 36 w 1014"/>
                  <a:gd name="T23" fmla="*/ 1 h 1193"/>
                  <a:gd name="T24" fmla="*/ 29 w 1014"/>
                  <a:gd name="T25" fmla="*/ 1 h 1193"/>
                  <a:gd name="T26" fmla="*/ 23 w 1014"/>
                  <a:gd name="T27" fmla="*/ 1 h 1193"/>
                  <a:gd name="T28" fmla="*/ 15 w 1014"/>
                  <a:gd name="T29" fmla="*/ 1 h 1193"/>
                  <a:gd name="T30" fmla="*/ 8 w 1014"/>
                  <a:gd name="T31" fmla="*/ 1 h 1193"/>
                  <a:gd name="T32" fmla="*/ 0 w 1014"/>
                  <a:gd name="T33" fmla="*/ 1 h 1193"/>
                  <a:gd name="T34" fmla="*/ 0 w 1014"/>
                  <a:gd name="T35" fmla="*/ 1 h 1193"/>
                  <a:gd name="T36" fmla="*/ 9 w 1014"/>
                  <a:gd name="T37" fmla="*/ 1 h 1193"/>
                  <a:gd name="T38" fmla="*/ 17 w 1014"/>
                  <a:gd name="T39" fmla="*/ 1 h 1193"/>
                  <a:gd name="T40" fmla="*/ 25 w 1014"/>
                  <a:gd name="T41" fmla="*/ 1 h 1193"/>
                  <a:gd name="T42" fmla="*/ 33 w 1014"/>
                  <a:gd name="T43" fmla="*/ 1 h 1193"/>
                  <a:gd name="T44" fmla="*/ 40 w 1014"/>
                  <a:gd name="T45" fmla="*/ 1 h 1193"/>
                  <a:gd name="T46" fmla="*/ 47 w 1014"/>
                  <a:gd name="T47" fmla="*/ 1 h 1193"/>
                  <a:gd name="T48" fmla="*/ 53 w 1014"/>
                  <a:gd name="T49" fmla="*/ 1 h 1193"/>
                  <a:gd name="T50" fmla="*/ 59 w 1014"/>
                  <a:gd name="T51" fmla="*/ 1 h 1193"/>
                  <a:gd name="T52" fmla="*/ 64 w 1014"/>
                  <a:gd name="T53" fmla="*/ 0 h 1193"/>
                  <a:gd name="T54" fmla="*/ 69 w 1014"/>
                  <a:gd name="T55" fmla="*/ 0 h 1193"/>
                  <a:gd name="T56" fmla="*/ 74 w 1014"/>
                  <a:gd name="T57" fmla="*/ 0 h 1193"/>
                  <a:gd name="T58" fmla="*/ 77 w 1014"/>
                  <a:gd name="T59" fmla="*/ 0 h 1193"/>
                  <a:gd name="T60" fmla="*/ 80 w 1014"/>
                  <a:gd name="T61" fmla="*/ 0 h 1193"/>
                  <a:gd name="T62" fmla="*/ 82 w 1014"/>
                  <a:gd name="T63" fmla="*/ 0 h 1193"/>
                  <a:gd name="T64" fmla="*/ 83 w 1014"/>
                  <a:gd name="T65" fmla="*/ 0 h 1193"/>
                  <a:gd name="T66" fmla="*/ 84 w 1014"/>
                  <a:gd name="T67" fmla="*/ 0 h 1193"/>
                  <a:gd name="T68" fmla="*/ 76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pic>
            <p:nvPicPr>
              <p:cNvPr id="11306" name="Picture 40" descr="POINTSTA">
                <a:extLst>
                  <a:ext uri="{FF2B5EF4-FFF2-40B4-BE49-F238E27FC236}">
                    <a16:creationId xmlns:a16="http://schemas.microsoft.com/office/drawing/2014/main" id="{C0BF0E9E-423B-9642-B1B7-C5D189FD19E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7" name="Picture 41" descr="POINTSTA">
                <a:extLst>
                  <a:ext uri="{FF2B5EF4-FFF2-40B4-BE49-F238E27FC236}">
                    <a16:creationId xmlns:a16="http://schemas.microsoft.com/office/drawing/2014/main" id="{1CF501FA-91EE-9342-811A-5E85B9A47FC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283" name="Group 42">
              <a:extLst>
                <a:ext uri="{FF2B5EF4-FFF2-40B4-BE49-F238E27FC236}">
                  <a16:creationId xmlns:a16="http://schemas.microsoft.com/office/drawing/2014/main" id="{5B3CDC91-3962-D84D-8270-9B8C5E95A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1284" name="Picture 43" descr="POINTSTA">
                <a:extLst>
                  <a:ext uri="{FF2B5EF4-FFF2-40B4-BE49-F238E27FC236}">
                    <a16:creationId xmlns:a16="http://schemas.microsoft.com/office/drawing/2014/main" id="{C8A29E9F-8CA7-A14A-A26D-15060DC1A0E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5" name="Picture 44" descr="POINTSTA">
                <a:extLst>
                  <a:ext uri="{FF2B5EF4-FFF2-40B4-BE49-F238E27FC236}">
                    <a16:creationId xmlns:a16="http://schemas.microsoft.com/office/drawing/2014/main" id="{E427F0E7-385B-144A-8CD9-F28F79CB2F0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45" descr="POINTSTA">
                <a:extLst>
                  <a:ext uri="{FF2B5EF4-FFF2-40B4-BE49-F238E27FC236}">
                    <a16:creationId xmlns:a16="http://schemas.microsoft.com/office/drawing/2014/main" id="{122E5637-F153-EA4C-BBEB-B31E0584AA6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7" name="Picture 46" descr="POINTSTA">
                <a:extLst>
                  <a:ext uri="{FF2B5EF4-FFF2-40B4-BE49-F238E27FC236}">
                    <a16:creationId xmlns:a16="http://schemas.microsoft.com/office/drawing/2014/main" id="{2C17FBAC-BBF9-1540-B7DF-BF6686C7C04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8" name="Picture 47" descr="POINTSTA">
                <a:extLst>
                  <a:ext uri="{FF2B5EF4-FFF2-40B4-BE49-F238E27FC236}">
                    <a16:creationId xmlns:a16="http://schemas.microsoft.com/office/drawing/2014/main" id="{A6B50D31-E5B8-5E42-A7A8-87816C05C42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9" name="Picture 48" descr="POINTSTA">
                <a:extLst>
                  <a:ext uri="{FF2B5EF4-FFF2-40B4-BE49-F238E27FC236}">
                    <a16:creationId xmlns:a16="http://schemas.microsoft.com/office/drawing/2014/main" id="{287AF23C-A733-0B4E-8741-D3283A13C0E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281" name="Picture 49" descr="Buombay">
            <a:extLst>
              <a:ext uri="{FF2B5EF4-FFF2-40B4-BE49-F238E27FC236}">
                <a16:creationId xmlns:a16="http://schemas.microsoft.com/office/drawing/2014/main" id="{3F923405-7FD1-014E-B108-6F983D60BD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utoUpdateAnimBg="0"/>
      <p:bldP spid="15382" grpId="0" autoUpdateAnimBg="0"/>
      <p:bldP spid="15385" grpId="0" autoUpdateAnimBg="0"/>
      <p:bldP spid="15386" grpId="0" autoUpdateAnimBg="0"/>
      <p:bldP spid="15387" grpId="0" autoUpdateAnimBg="0"/>
      <p:bldP spid="15388" grpId="0" autoUpdateAnimBg="0"/>
      <p:bldP spid="15389" grpId="0" autoUpdateAnimBg="0"/>
      <p:bldP spid="15400" grpId="0" autoUpdateAnimBg="0"/>
      <p:bldP spid="15401" grpId="0" autoUpdateAnimBg="0"/>
      <p:bldP spid="15402" grpId="0" autoUpdateAnimBg="0"/>
      <p:bldP spid="15403" grpId="0" autoUpdateAnimBg="0"/>
      <p:bldP spid="15405" grpId="0" animBg="1"/>
      <p:bldP spid="1540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inh nen dep thiet ke slide powerpoint | Powerpoint background free, Slide  background, Powerpoint background design">
            <a:extLst>
              <a:ext uri="{FF2B5EF4-FFF2-40B4-BE49-F238E27FC236}">
                <a16:creationId xmlns:a16="http://schemas.microsoft.com/office/drawing/2014/main" id="{348F6B78-11FA-904C-8134-BF81FCA4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71438"/>
            <a:ext cx="9144001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">
            <a:extLst>
              <a:ext uri="{FF2B5EF4-FFF2-40B4-BE49-F238E27FC236}">
                <a16:creationId xmlns:a16="http://schemas.microsoft.com/office/drawing/2014/main" id="{C52C4452-D928-7E49-859F-200EF5EC2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04850"/>
            <a:ext cx="19970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80">
            <a:extLst>
              <a:ext uri="{FF2B5EF4-FFF2-40B4-BE49-F238E27FC236}">
                <a16:creationId xmlns:a16="http://schemas.microsoft.com/office/drawing/2014/main" id="{7E1E1D65-2458-6A49-800A-0E4FB342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6971" r="-2"/>
          <a:stretch>
            <a:fillRect/>
          </a:stretch>
        </p:blipFill>
        <p:spPr bwMode="auto">
          <a:xfrm>
            <a:off x="0" y="24384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81">
            <a:extLst>
              <a:ext uri="{FF2B5EF4-FFF2-40B4-BE49-F238E27FC236}">
                <a16:creationId xmlns:a16="http://schemas.microsoft.com/office/drawing/2014/main" id="{30E7C3EE-6CA3-954C-90EA-F7C2FD88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8350"/>
            <a:ext cx="96139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9">
            <a:extLst>
              <a:ext uri="{FF2B5EF4-FFF2-40B4-BE49-F238E27FC236}">
                <a16:creationId xmlns:a16="http://schemas.microsoft.com/office/drawing/2014/main" id="{2DE73E6C-A369-1B43-B4B1-EDE59BB9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7432"/>
          <a:stretch>
            <a:fillRect/>
          </a:stretch>
        </p:blipFill>
        <p:spPr bwMode="auto">
          <a:xfrm>
            <a:off x="4763" y="4716463"/>
            <a:ext cx="20637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18">
            <a:extLst>
              <a:ext uri="{FF2B5EF4-FFF2-40B4-BE49-F238E27FC236}">
                <a16:creationId xmlns:a16="http://schemas.microsoft.com/office/drawing/2014/main" id="{EDA329C2-E90E-3C49-8791-40A0A717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241800"/>
            <a:ext cx="355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85">
            <a:extLst>
              <a:ext uri="{FF2B5EF4-FFF2-40B4-BE49-F238E27FC236}">
                <a16:creationId xmlns:a16="http://schemas.microsoft.com/office/drawing/2014/main" id="{51E94DBE-5BEB-EF48-8C1D-E708D33A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 bwMode="auto">
          <a:xfrm>
            <a:off x="7056438" y="4800600"/>
            <a:ext cx="20875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26">
            <a:extLst>
              <a:ext uri="{FF2B5EF4-FFF2-40B4-BE49-F238E27FC236}">
                <a16:creationId xmlns:a16="http://schemas.microsoft.com/office/drawing/2014/main" id="{0A49060E-401F-B24E-A0F2-498585A25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7253288" y="3328988"/>
            <a:ext cx="16319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任意多边形 91">
            <a:extLst>
              <a:ext uri="{FF2B5EF4-FFF2-40B4-BE49-F238E27FC236}">
                <a16:creationId xmlns:a16="http://schemas.microsoft.com/office/drawing/2014/main" id="{8DF46BE1-1413-D049-BE5C-CB907A9DD696}"/>
              </a:ext>
            </a:extLst>
          </p:cNvPr>
          <p:cNvSpPr/>
          <p:nvPr/>
        </p:nvSpPr>
        <p:spPr>
          <a:xfrm>
            <a:off x="-4763" y="6167438"/>
            <a:ext cx="9144001" cy="68897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733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1" name="任意多边形 110">
            <a:extLst>
              <a:ext uri="{FF2B5EF4-FFF2-40B4-BE49-F238E27FC236}">
                <a16:creationId xmlns:a16="http://schemas.microsoft.com/office/drawing/2014/main" id="{FF84DCF5-78A1-2E48-A091-309BFCD87539}"/>
              </a:ext>
            </a:extLst>
          </p:cNvPr>
          <p:cNvSpPr/>
          <p:nvPr/>
        </p:nvSpPr>
        <p:spPr>
          <a:xfrm>
            <a:off x="-4763" y="6291263"/>
            <a:ext cx="9144001" cy="5683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733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2" name="任意多边形 111">
            <a:extLst>
              <a:ext uri="{FF2B5EF4-FFF2-40B4-BE49-F238E27FC236}">
                <a16:creationId xmlns:a16="http://schemas.microsoft.com/office/drawing/2014/main" id="{4C2A751B-8A83-D544-AEEE-B77EEB513FD8}"/>
              </a:ext>
            </a:extLst>
          </p:cNvPr>
          <p:cNvSpPr/>
          <p:nvPr/>
        </p:nvSpPr>
        <p:spPr>
          <a:xfrm>
            <a:off x="-4763" y="6488113"/>
            <a:ext cx="9144001" cy="3651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733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301" name="7 Princess-甜蜜的爱">
            <a:hlinkClick r:id="" action="ppaction://media"/>
            <a:extLst>
              <a:ext uri="{FF2B5EF4-FFF2-40B4-BE49-F238E27FC236}">
                <a16:creationId xmlns:a16="http://schemas.microsoft.com/office/drawing/2014/main" id="{246F2829-37C5-B749-B5F3-54F47F8E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-1022350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图片 12293" descr="26">
            <a:extLst>
              <a:ext uri="{FF2B5EF4-FFF2-40B4-BE49-F238E27FC236}">
                <a16:creationId xmlns:a16="http://schemas.microsoft.com/office/drawing/2014/main" id="{9AF36ECB-DD0C-924C-9113-6202CBC0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8191">
            <a:off x="703263" y="-106363"/>
            <a:ext cx="6675437" cy="617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图片 79">
            <a:extLst>
              <a:ext uri="{FF2B5EF4-FFF2-40B4-BE49-F238E27FC236}">
                <a16:creationId xmlns:a16="http://schemas.microsoft.com/office/drawing/2014/main" id="{F4A5B3F6-F5D4-8744-938F-65339252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7432"/>
          <a:stretch>
            <a:fillRect/>
          </a:stretch>
        </p:blipFill>
        <p:spPr bwMode="auto">
          <a:xfrm>
            <a:off x="7054850" y="4797425"/>
            <a:ext cx="20637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8">
            <a:extLst>
              <a:ext uri="{FF2B5EF4-FFF2-40B4-BE49-F238E27FC236}">
                <a16:creationId xmlns:a16="http://schemas.microsoft.com/office/drawing/2014/main" id="{F4B8394E-592E-994F-814E-9CA9D1034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2724150"/>
            <a:ext cx="6746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6858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6858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6858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6858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815</Words>
  <Application>Microsoft Macintosh PowerPoint</Application>
  <PresentationFormat>On-screen Show (4:3)</PresentationFormat>
  <Paragraphs>236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.VnTime</vt:lpstr>
      <vt:lpstr>Arial</vt:lpstr>
      <vt:lpstr>Times New Roman</vt:lpstr>
      <vt:lpstr>等线</vt:lpstr>
      <vt:lpstr>Wingdings</vt:lpstr>
      <vt:lpstr>.VnArabia</vt:lpstr>
      <vt:lpstr>Arial Unicode MS</vt:lpstr>
      <vt:lpstr>Calibri</vt:lpstr>
      <vt:lpstr>SimSun</vt:lpstr>
      <vt:lpstr>Default Design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SMC.,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 Tai</dc:creator>
  <cp:lastModifiedBy>Pham Tuan An 20150014</cp:lastModifiedBy>
  <cp:revision>45</cp:revision>
  <dcterms:created xsi:type="dcterms:W3CDTF">2009-04-16T01:11:09Z</dcterms:created>
  <dcterms:modified xsi:type="dcterms:W3CDTF">2022-05-08T06:56:17Z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98AB03B6CEAF4EE293D7AE4D34921433</vt:lpwstr>
  </property>
  <property fmtid="{D5CDD505-2E9C-101B-9397-08002B2CF9AE}" pid="3" name="KSOProductBuildVer">
    <vt:lpwstr>1033-11.2.0.11029</vt:lpwstr>
  </property>
</Properties>
</file>