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03" r:id="rId2"/>
    <p:sldId id="402" r:id="rId3"/>
    <p:sldId id="405" r:id="rId4"/>
    <p:sldId id="404" r:id="rId5"/>
    <p:sldId id="256" r:id="rId6"/>
    <p:sldId id="394" r:id="rId7"/>
    <p:sldId id="395" r:id="rId8"/>
    <p:sldId id="397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FF66"/>
    <a:srgbClr val="FFCC66"/>
    <a:srgbClr val="FFFFCC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89"/>
    <p:restoredTop sz="94681"/>
  </p:normalViewPr>
  <p:slideViewPr>
    <p:cSldViewPr>
      <p:cViewPr varScale="1">
        <p:scale>
          <a:sx n="66" d="100"/>
          <a:sy n="66" d="100"/>
        </p:scale>
        <p:origin x="184" y="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BF096-06FA-494D-8A30-7276B741232F}" type="datetimeFigureOut">
              <a:rPr lang="en-US" smtClean="0"/>
              <a:pPr/>
              <a:t>5/8/22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614EB-5AF7-444B-A436-63138AD2F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29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614EB-5AF7-444B-A436-63138AD2F2B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98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614EB-5AF7-444B-A436-63138AD2F2B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2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FF94-4F4A-4ACC-A11B-EFEBAFED0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2C8047-2C0E-4671-8037-899D5BBCC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2925F-45BD-4B6F-813B-F91AF0EFB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1B108-3F41-48BB-BC9B-B028B3CAB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2FEC2-B572-4A92-9495-50BA760A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FD44C-86B4-446E-ABE5-CE699FA1A7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07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94FED-597C-49E7-B62F-55DD9B503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A8D07-CF7D-47C6-9595-04B206AAB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AE318-2DF7-4CCB-9DB4-647860151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D01F0-C42E-4CA9-AE8A-6CBC584D3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97C29-19EA-4757-B124-68D886C7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649F1-B1DC-4085-A60B-D91E25C584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70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80C861-0A31-4FD9-B51D-F591E7095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CFFE1-C248-477B-A480-37C234B06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B128E-C680-4A92-AE6A-46B2F624A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D21D6-1311-43A5-8541-2D65D53D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5B7AE-C12B-4F7B-9F46-330358A8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889CE-09FD-4CEB-B0C9-51A4FAD93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8B5E6-0EEC-4B75-A527-53C67945B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A160A-FEA7-4A10-BFD2-CBFAC6643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5912F-6C7A-4A0A-803F-197E7FDB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2BD46-D897-4FD3-996B-634E52EC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F93DC-D624-4331-A2FA-D5BB3BC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566E3-521B-47F8-991D-DC9653DB3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4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9891-0F2F-4C0B-B3DB-711FDEDC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1B2BA-DB8D-49FA-8E28-F42386745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2C480-66A9-49C9-A269-85EA32F5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BE05A-054D-48D8-8A15-E1DC1C617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F352D-6D8B-4BE7-AEF9-2B05188AC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B2CFA-471B-45A2-9B3B-45AC126648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339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DB230-8646-46E7-8807-B6EF00859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3CD0B-A3FC-435E-ABAE-607C2F8EB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385C3-0549-4C6F-882F-94E2061D3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BFF63-E732-4D7E-9F99-A670C3CF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41908-02B9-41E5-BBD4-D67C0FF4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DE925-97CE-44D8-BC70-9D22A8E8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60DC6-DA4B-41BE-B955-3A65066140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47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F408-736E-47CD-AE4E-6AE40039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B5BB7-FEBA-4728-BBF0-F12E5C476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F8C15-5F21-488D-82EB-459C0480A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9E2436-1686-41F1-8C14-52FC6C3A07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A9AE48-6288-48A6-8FB3-268C23FCC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EA03AF-A841-48DF-8F40-E5BA1A41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5634E8-9D61-4650-8AB4-40A94C333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1AC4A7-C718-4AB3-8BCC-CE861A87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5C21C-82E3-4623-8AB4-E3F2D34C9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10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C931-DB1A-4087-9C8B-8D0A47CD2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18FD2-4B7D-44A9-80A8-419B12984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2085C-E188-446A-9E80-8F865DCA1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B3582-3263-4020-A8C1-AA1B871E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21727-9A9C-4529-B728-8624612FB2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78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D15928-7275-4D50-A933-E7ACD1F4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358DC-61F6-4901-B555-5A1456FD0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C509D-69DD-48FB-B548-81B40835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17E12-28AF-4D6C-8B85-94E294F29B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0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7E640-133F-44CF-BE8E-A5A87BE09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7AE2-2C64-4C12-9CEA-BC5840865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6D260-2267-4ACA-8BDC-E2225FC9D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1B900-C323-402D-9AFA-2F660408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A3F4E-84AF-4F28-8EC1-BE9041440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7ADB0-85D4-4436-8948-263FA053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8C4BA-32AD-4CEC-BC59-B1C917DD3F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77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186EF-F313-4BE7-931C-31AE3B4B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C8C44-A273-464C-A301-8BF925ACE7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2CDE4-8A75-4FEC-998C-1B4F2E340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E31F6-AFF8-4014-9A0C-7BE55CC9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3E998-CAF3-4AB6-9DEC-33329F6C9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0F41B-ECF9-488C-AAD1-67278888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32D54-511A-4406-8F58-C05BA9C564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63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59F5FC4-B30D-41C4-9B55-7B095380E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053C6FD-A01C-4F29-94B5-68CCBA007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86DEC3E-BD7E-4F58-A673-F8B3644CF9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36004C9-BE18-43A7-8D2E-45CF33E0AD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E58A425-240D-4702-A903-D468625D8F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276E389-F005-44C7-9401-0A0113D3E79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5" descr="C:\Users\Administrator\Desktop\anh,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0"/>
            <a:ext cx="9221788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2"/>
          <p:cNvSpPr txBox="1">
            <a:spLocks noChangeArrowheads="1"/>
          </p:cNvSpPr>
          <p:nvPr/>
        </p:nvSpPr>
        <p:spPr bwMode="auto">
          <a:xfrm>
            <a:off x="-76200" y="1752600"/>
            <a:ext cx="922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171)</a:t>
            </a: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3581400" y="990600"/>
            <a:ext cx="4419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3432175"/>
            <a:ext cx="891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4231507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588"/>
            <a:ext cx="9221788" cy="695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7"/>
          <p:cNvSpPr>
            <a:spLocks noChangeArrowheads="1" noChangeShapeType="1" noTextEdit="1"/>
          </p:cNvSpPr>
          <p:nvPr/>
        </p:nvSpPr>
        <p:spPr bwMode="auto">
          <a:xfrm>
            <a:off x="3255963" y="3276600"/>
            <a:ext cx="4340225" cy="1089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907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74938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ca04cb79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295400" y="914400"/>
            <a:ext cx="73025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nêu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quy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tắc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endParaRPr lang="en-US" alt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vận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tốc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			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quãng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đường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				   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thời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gian</a:t>
            </a:r>
            <a:endParaRPr lang="en-US" alt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18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0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Text Box 24">
            <a:extLst>
              <a:ext uri="{FF2B5EF4-FFF2-40B4-BE49-F238E27FC236}">
                <a16:creationId xmlns:a16="http://schemas.microsoft.com/office/drawing/2014/main" id="{3471E8D8-9E71-43B7-A844-2A319B654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4" y="24740"/>
            <a:ext cx="9128166" cy="2308324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a)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120km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15km/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ki-lô-mét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5km/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6km.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2352519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2,5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 đó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 : 2,5    =  48 (km)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 Đổi n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ửa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0,5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15   x  0,5  = 7,5 (km)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c))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6: 5 = 1,2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Đáp số: ...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Text Box 24">
            <a:extLst>
              <a:ext uri="{FF2B5EF4-FFF2-40B4-BE49-F238E27FC236}">
                <a16:creationId xmlns:a16="http://schemas.microsoft.com/office/drawing/2014/main" id="{3471E8D8-9E71-43B7-A844-2A319B654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9" y="-13855"/>
            <a:ext cx="9117281" cy="249299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90km.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3528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23900" y="2479135"/>
            <a:ext cx="7848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lain" startAt="90"/>
            </a:pP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1,5   = 60 (km/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ctr"/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lain" startAt="60"/>
            </a:pP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  = 30 (km/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giờ)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là:</a:t>
            </a:r>
          </a:p>
          <a:p>
            <a:pPr marL="514350" indent="-514350" algn="ctr">
              <a:buAutoNum type="arabicPlain" startAt="90"/>
            </a:pP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  =  3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giờ)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giờ - 1,5 giờ  = 1,5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= 1 giờ 30 phút</a:t>
            </a:r>
          </a:p>
          <a:p>
            <a:pPr marL="514350" indent="-514350" algn="ctr"/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Đáp số: 1 giờ 30 phút</a:t>
            </a:r>
          </a:p>
          <a:p>
            <a:pPr marL="342900" indent="-342900" algn="ctr"/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7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072" name="Text Box 24">
                <a:extLst>
                  <a:ext uri="{FF2B5EF4-FFF2-40B4-BE49-F238E27FC236}">
                    <a16:creationId xmlns:a16="http://schemas.microsoft.com/office/drawing/2014/main" id="{3471E8D8-9E71-43B7-A844-2A319B654E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08390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8001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2573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7145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1717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6289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0861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5433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0005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indent="0" algn="just"/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alt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(GT) 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ô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</a:t>
                </a:r>
                <a:r>
                  <a:rPr lang="vi-V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ợc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gặp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180km.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B.</a:t>
                </a:r>
              </a:p>
            </p:txBody>
          </p:sp>
        </mc:Choice>
        <mc:Fallback>
          <p:sp>
            <p:nvSpPr>
              <p:cNvPr id="2072" name="Text Box 24">
                <a:extLst>
                  <a:ext uri="{FF2B5EF4-FFF2-40B4-BE49-F238E27FC236}">
                    <a16:creationId xmlns:a16="http://schemas.microsoft.com/office/drawing/2014/main" id="{3471E8D8-9E71-43B7-A844-2A319B654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083904"/>
              </a:xfrm>
              <a:prstGeom prst="rect">
                <a:avLst/>
              </a:prstGeom>
              <a:blipFill>
                <a:blip r:embed="rId3"/>
                <a:stretch>
                  <a:fillRect l="-1528" t="-3636" r="-1528" b="-1818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5818" y="2272544"/>
            <a:ext cx="8763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 là: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lain" startAt="180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 = 90 (km/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là:</a:t>
            </a:r>
          </a:p>
          <a:p>
            <a:pPr marL="514350" indent="-514350"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: ( 2+3)  x 2  = 36 (km/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là: </a:t>
            </a:r>
          </a:p>
          <a:p>
            <a:pPr marL="514350" indent="-514350" algn="ctr">
              <a:buAutoNum type="arabicPlain" startAt="90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36  =   54 (km/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			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36 km/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54 km/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143000" y="609600"/>
            <a:ext cx="716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.VnTime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67000" y="2895600"/>
            <a:ext cx="5257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301875" indent="-2301875">
              <a:spcBef>
                <a:spcPct val="20000"/>
              </a:spcBef>
              <a:buFontTx/>
              <a:buChar char="•"/>
              <a:tabLst>
                <a:tab pos="4445000" algn="ctr"/>
              </a:tabLst>
            </a:pPr>
            <a:endParaRPr lang="en-US" sz="2800"/>
          </a:p>
        </p:txBody>
      </p:sp>
      <p:pic>
        <p:nvPicPr>
          <p:cNvPr id="20487" name="Picture 8" descr="kitt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4619625"/>
            <a:ext cx="12001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9" descr="kitt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800600"/>
            <a:ext cx="1219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0" descr="kitt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4686300"/>
            <a:ext cx="14097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1" descr="kitt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04800" y="4800600"/>
            <a:ext cx="14097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WordArt 12"/>
          <p:cNvSpPr>
            <a:spLocks noChangeArrowheads="1" noChangeShapeType="1" noTextEdit="1"/>
          </p:cNvSpPr>
          <p:nvPr/>
        </p:nvSpPr>
        <p:spPr bwMode="auto">
          <a:xfrm>
            <a:off x="428625" y="1335564"/>
            <a:ext cx="7543800" cy="189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tốt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/>
      <p:bldP spid="215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3&quot;/&gt;&lt;property id=&quot;20307&quot; value=&quot;256&quot;/&gt;&lt;/object&gt;&lt;object type=&quot;3&quot; unique_id=&quot;10005&quot;&gt;&lt;property id=&quot;20148&quot; value=&quot;5&quot;/&gt;&lt;property id=&quot;20300&quot; value=&quot;Slide 4&quot;/&gt;&lt;property id=&quot;20307&quot; value=&quot;257&quot;/&gt;&lt;/object&gt;&lt;object type=&quot;3&quot; unique_id=&quot;10034&quot;&gt;&lt;property id=&quot;20148&quot; value=&quot;5&quot;/&gt;&lt;property id=&quot;20300&quot; value=&quot;Slide 5&quot;/&gt;&lt;property id=&quot;20307&quot; value=&quot;258&quot;/&gt;&lt;/object&gt;&lt;object type=&quot;3&quot; unique_id=&quot;10065&quot;&gt;&lt;property id=&quot;20148&quot; value=&quot;5&quot;/&gt;&lt;property id=&quot;20300&quot; value=&quot;Slide 6&quot;/&gt;&lt;property id=&quot;20307&quot; value=&quot;259&quot;/&gt;&lt;/object&gt;&lt;object type=&quot;3&quot; unique_id=&quot;10120&quot;&gt;&lt;property id=&quot;20148&quot; value=&quot;5&quot;/&gt;&lt;property id=&quot;20300&quot; value=&quot;Slide 1&quot;/&gt;&lt;property id=&quot;20307&quot; value=&quot;261&quot;/&gt;&lt;/object&gt;&lt;object type=&quot;3&quot; unique_id=&quot;10121&quot;&gt;&lt;property id=&quot;20148&quot; value=&quot;5&quot;/&gt;&lt;property id=&quot;20300&quot; value=&quot;Slide 7&quot;/&gt;&lt;property id=&quot;20307&quot; value=&quot;260&quot;/&gt;&lt;/object&gt;&lt;object type=&quot;3&quot; unique_id=&quot;10154&quot;&gt;&lt;property id=&quot;20148&quot; value=&quot;5&quot;/&gt;&lt;property id=&quot;20300&quot; value=&quot;Slide 2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516</Words>
  <Application>Microsoft Macintosh PowerPoint</Application>
  <PresentationFormat>On-screen Show (4:3)</PresentationFormat>
  <Paragraphs>45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.VnTime</vt:lpstr>
      <vt:lpstr>Arial</vt:lpstr>
      <vt:lpstr>Calibri</vt:lpstr>
      <vt:lpstr>Cambria Math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Pham Tuan An 20150014</cp:lastModifiedBy>
  <cp:revision>37</cp:revision>
  <dcterms:created xsi:type="dcterms:W3CDTF">2016-04-27T14:58:54Z</dcterms:created>
  <dcterms:modified xsi:type="dcterms:W3CDTF">2022-05-07T17:47:38Z</dcterms:modified>
</cp:coreProperties>
</file>