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86" r:id="rId3"/>
    <p:sldId id="259" r:id="rId4"/>
    <p:sldId id="281" r:id="rId5"/>
    <p:sldId id="280" r:id="rId6"/>
    <p:sldId id="279" r:id="rId7"/>
    <p:sldId id="264" r:id="rId8"/>
    <p:sldId id="269" r:id="rId9"/>
    <p:sldId id="270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0" r:id="rId18"/>
    <p:sldId id="267" r:id="rId19"/>
    <p:sldId id="372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BAC1-2722-4E8C-8E83-8BAEB906B897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2B57-26D5-4D0C-BA4D-9EBE324F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2B57-26D5-4D0C-BA4D-9EBE324F1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319;gb9151035d0_0_503:notes">
            <a:extLst>
              <a:ext uri="{FF2B5EF4-FFF2-40B4-BE49-F238E27FC236}">
                <a16:creationId xmlns:a16="http://schemas.microsoft.com/office/drawing/2014/main" id="{519070B4-3A7B-4FA9-A216-BB5D640D11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Google Shape;1320;gb9151035d0_0_503:notes">
            <a:extLst>
              <a:ext uri="{FF2B5EF4-FFF2-40B4-BE49-F238E27FC236}">
                <a16:creationId xmlns:a16="http://schemas.microsoft.com/office/drawing/2014/main" id="{87865F36-B42F-42D7-8672-5107406E0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E9505-D6E2-4330-83C0-D3B0AE014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48809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8BCC5AB7-720A-42B4-BEDF-8059E3DDEDB6}"/>
              </a:ext>
            </a:extLst>
          </p:cNvPr>
          <p:cNvSpPr/>
          <p:nvPr/>
        </p:nvSpPr>
        <p:spPr>
          <a:xfrm rot="25">
            <a:off x="2392364" y="2571752"/>
            <a:ext cx="4276725" cy="213836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5" name="Google Shape;10;p2">
            <a:extLst>
              <a:ext uri="{FF2B5EF4-FFF2-40B4-BE49-F238E27FC236}">
                <a16:creationId xmlns:a16="http://schemas.microsoft.com/office/drawing/2014/main" id="{0EF8FD6F-98C3-4985-B14B-32A8B0F60981}"/>
              </a:ext>
            </a:extLst>
          </p:cNvPr>
          <p:cNvGrpSpPr>
            <a:grpSpLocks/>
          </p:cNvGrpSpPr>
          <p:nvPr/>
        </p:nvGrpSpPr>
        <p:grpSpPr bwMode="auto">
          <a:xfrm rot="1847120">
            <a:off x="7535864" y="1077913"/>
            <a:ext cx="515937" cy="666750"/>
            <a:chOff x="8667201" y="2266387"/>
            <a:chExt cx="389754" cy="378681"/>
          </a:xfrm>
        </p:grpSpPr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AE465953-A365-4F3F-A5FD-901BEA653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E4214DEE-818D-4C88-91BF-75F745929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EE81F72E-08FF-499B-B8AF-5DCE4201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11062018-FC2A-40A0-B603-7E649EF0E1D3}"/>
              </a:ext>
            </a:extLst>
          </p:cNvPr>
          <p:cNvSpPr/>
          <p:nvPr/>
        </p:nvSpPr>
        <p:spPr>
          <a:xfrm>
            <a:off x="8448676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10" name="Google Shape;15;p2">
            <a:extLst>
              <a:ext uri="{FF2B5EF4-FFF2-40B4-BE49-F238E27FC236}">
                <a16:creationId xmlns:a16="http://schemas.microsoft.com/office/drawing/2014/main" id="{FAD0E9A1-599D-4A6F-8D26-F94326EA8CD7}"/>
              </a:ext>
            </a:extLst>
          </p:cNvPr>
          <p:cNvGrpSpPr>
            <a:grpSpLocks/>
          </p:cNvGrpSpPr>
          <p:nvPr/>
        </p:nvGrpSpPr>
        <p:grpSpPr bwMode="auto">
          <a:xfrm>
            <a:off x="7267576" y="4773615"/>
            <a:ext cx="1614488" cy="1938337"/>
            <a:chOff x="7150051" y="3491912"/>
            <a:chExt cx="1632742" cy="1471012"/>
          </a:xfrm>
        </p:grpSpPr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9784F45E-4D1C-45A9-8559-3ADC6187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508" y="4223763"/>
              <a:ext cx="178291" cy="114522"/>
            </a:xfrm>
            <a:custGeom>
              <a:avLst/>
              <a:gdLst>
                <a:gd name="T0" fmla="*/ 2147483646 w 3671"/>
                <a:gd name="T1" fmla="*/ 0 h 2358"/>
                <a:gd name="T2" fmla="*/ 2147483646 w 3671"/>
                <a:gd name="T3" fmla="*/ 2147483646 h 2358"/>
                <a:gd name="T4" fmla="*/ 2147483646 w 3671"/>
                <a:gd name="T5" fmla="*/ 2147483646 h 2358"/>
                <a:gd name="T6" fmla="*/ 2147483646 w 3671"/>
                <a:gd name="T7" fmla="*/ 2147483646 h 2358"/>
                <a:gd name="T8" fmla="*/ 2147483646 w 3671"/>
                <a:gd name="T9" fmla="*/ 2147483646 h 2358"/>
                <a:gd name="T10" fmla="*/ 2147483646 w 3671"/>
                <a:gd name="T11" fmla="*/ 2147483646 h 2358"/>
                <a:gd name="T12" fmla="*/ 2147483646 w 3671"/>
                <a:gd name="T13" fmla="*/ 2147483646 h 2358"/>
                <a:gd name="T14" fmla="*/ 2147483646 w 3671"/>
                <a:gd name="T15" fmla="*/ 2147483646 h 2358"/>
                <a:gd name="T16" fmla="*/ 2147483646 w 3671"/>
                <a:gd name="T17" fmla="*/ 0 h 2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94F29B14-7155-440C-95D7-8FC0E225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430" y="3510853"/>
              <a:ext cx="1594957" cy="1433033"/>
            </a:xfrm>
            <a:custGeom>
              <a:avLst/>
              <a:gdLst>
                <a:gd name="T0" fmla="*/ 2147483646 w 32840"/>
                <a:gd name="T1" fmla="*/ 2147483646 h 29506"/>
                <a:gd name="T2" fmla="*/ 2147483646 w 32840"/>
                <a:gd name="T3" fmla="*/ 2147483646 h 29506"/>
                <a:gd name="T4" fmla="*/ 2147483646 w 32840"/>
                <a:gd name="T5" fmla="*/ 2147483646 h 29506"/>
                <a:gd name="T6" fmla="*/ 2147483646 w 32840"/>
                <a:gd name="T7" fmla="*/ 2147483646 h 29506"/>
                <a:gd name="T8" fmla="*/ 2147483646 w 32840"/>
                <a:gd name="T9" fmla="*/ 2147483646 h 29506"/>
                <a:gd name="T10" fmla="*/ 2147483646 w 32840"/>
                <a:gd name="T11" fmla="*/ 2147483646 h 29506"/>
                <a:gd name="T12" fmla="*/ 2147483646 w 32840"/>
                <a:gd name="T13" fmla="*/ 2147483646 h 29506"/>
                <a:gd name="T14" fmla="*/ 2147483646 w 32840"/>
                <a:gd name="T15" fmla="*/ 2147483646 h 29506"/>
                <a:gd name="T16" fmla="*/ 2147483646 w 32840"/>
                <a:gd name="T17" fmla="*/ 2147483646 h 29506"/>
                <a:gd name="T18" fmla="*/ 2147483646 w 32840"/>
                <a:gd name="T19" fmla="*/ 2147483646 h 29506"/>
                <a:gd name="T20" fmla="*/ 2147483646 w 32840"/>
                <a:gd name="T21" fmla="*/ 2147483646 h 29506"/>
                <a:gd name="T22" fmla="*/ 2147483646 w 32840"/>
                <a:gd name="T23" fmla="*/ 2147483646 h 29506"/>
                <a:gd name="T24" fmla="*/ 2147483646 w 32840"/>
                <a:gd name="T25" fmla="*/ 2147483646 h 29506"/>
                <a:gd name="T26" fmla="*/ 2147483646 w 32840"/>
                <a:gd name="T27" fmla="*/ 2147483646 h 29506"/>
                <a:gd name="T28" fmla="*/ 2147483646 w 32840"/>
                <a:gd name="T29" fmla="*/ 2147483646 h 29506"/>
                <a:gd name="T30" fmla="*/ 2147483646 w 32840"/>
                <a:gd name="T31" fmla="*/ 2147483646 h 29506"/>
                <a:gd name="T32" fmla="*/ 2147483646 w 32840"/>
                <a:gd name="T33" fmla="*/ 2147483646 h 29506"/>
                <a:gd name="T34" fmla="*/ 2147483646 w 32840"/>
                <a:gd name="T35" fmla="*/ 2147483646 h 29506"/>
                <a:gd name="T36" fmla="*/ 2147483646 w 32840"/>
                <a:gd name="T37" fmla="*/ 2147483646 h 29506"/>
                <a:gd name="T38" fmla="*/ 2147483646 w 32840"/>
                <a:gd name="T39" fmla="*/ 2147483646 h 29506"/>
                <a:gd name="T40" fmla="*/ 2147483646 w 32840"/>
                <a:gd name="T41" fmla="*/ 2147483646 h 29506"/>
                <a:gd name="T42" fmla="*/ 2147483646 w 32840"/>
                <a:gd name="T43" fmla="*/ 2147483646 h 29506"/>
                <a:gd name="T44" fmla="*/ 2147483646 w 32840"/>
                <a:gd name="T45" fmla="*/ 2147483646 h 29506"/>
                <a:gd name="T46" fmla="*/ 2147483646 w 32840"/>
                <a:gd name="T47" fmla="*/ 2147483646 h 29506"/>
                <a:gd name="T48" fmla="*/ 2147483646 w 32840"/>
                <a:gd name="T49" fmla="*/ 2147483646 h 29506"/>
                <a:gd name="T50" fmla="*/ 2147483646 w 32840"/>
                <a:gd name="T51" fmla="*/ 2147483646 h 29506"/>
                <a:gd name="T52" fmla="*/ 2147483646 w 32840"/>
                <a:gd name="T53" fmla="*/ 2147483646 h 29506"/>
                <a:gd name="T54" fmla="*/ 2147483646 w 32840"/>
                <a:gd name="T55" fmla="*/ 2147483646 h 29506"/>
                <a:gd name="T56" fmla="*/ 2147483646 w 32840"/>
                <a:gd name="T57" fmla="*/ 2147483646 h 29506"/>
                <a:gd name="T58" fmla="*/ 2147483646 w 32840"/>
                <a:gd name="T59" fmla="*/ 2147483646 h 29506"/>
                <a:gd name="T60" fmla="*/ 2147483646 w 32840"/>
                <a:gd name="T61" fmla="*/ 2147483646 h 29506"/>
                <a:gd name="T62" fmla="*/ 2147483646 w 32840"/>
                <a:gd name="T63" fmla="*/ 2147483646 h 29506"/>
                <a:gd name="T64" fmla="*/ 2147483646 w 32840"/>
                <a:gd name="T65" fmla="*/ 2147483646 h 29506"/>
                <a:gd name="T66" fmla="*/ 2147483646 w 32840"/>
                <a:gd name="T67" fmla="*/ 2147483646 h 29506"/>
                <a:gd name="T68" fmla="*/ 2147483646 w 32840"/>
                <a:gd name="T69" fmla="*/ 2147483646 h 29506"/>
                <a:gd name="T70" fmla="*/ 2147483646 w 32840"/>
                <a:gd name="T71" fmla="*/ 2147483646 h 29506"/>
                <a:gd name="T72" fmla="*/ 2147483646 w 32840"/>
                <a:gd name="T73" fmla="*/ 2147483646 h 29506"/>
                <a:gd name="T74" fmla="*/ 2147483646 w 32840"/>
                <a:gd name="T75" fmla="*/ 2147483646 h 29506"/>
                <a:gd name="T76" fmla="*/ 2147483646 w 32840"/>
                <a:gd name="T77" fmla="*/ 2147483646 h 29506"/>
                <a:gd name="T78" fmla="*/ 2147483646 w 32840"/>
                <a:gd name="T79" fmla="*/ 2147483646 h 29506"/>
                <a:gd name="T80" fmla="*/ 2147483646 w 32840"/>
                <a:gd name="T81" fmla="*/ 2147483646 h 29506"/>
                <a:gd name="T82" fmla="*/ 2147483646 w 32840"/>
                <a:gd name="T83" fmla="*/ 2147483646 h 29506"/>
                <a:gd name="T84" fmla="*/ 2147483646 w 32840"/>
                <a:gd name="T85" fmla="*/ 2147483646 h 29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E38C2C06-7009-4895-B7FA-7F8FD4B57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143" y="3830665"/>
              <a:ext cx="5488" cy="4031"/>
            </a:xfrm>
            <a:custGeom>
              <a:avLst/>
              <a:gdLst>
                <a:gd name="T0" fmla="*/ 2147483646 w 113"/>
                <a:gd name="T1" fmla="*/ 0 h 83"/>
                <a:gd name="T2" fmla="*/ 2147483646 w 113"/>
                <a:gd name="T3" fmla="*/ 2147483646 h 83"/>
                <a:gd name="T4" fmla="*/ 2147483646 w 113"/>
                <a:gd name="T5" fmla="*/ 2147483646 h 83"/>
                <a:gd name="T6" fmla="*/ 2147483646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2513B354-7208-468A-AA83-E0A7F630710A}"/>
                </a:ext>
              </a:extLst>
            </p:cNvPr>
            <p:cNvSpPr/>
            <p:nvPr/>
          </p:nvSpPr>
          <p:spPr>
            <a:xfrm>
              <a:off x="7964014" y="3703950"/>
              <a:ext cx="94721" cy="130114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722AE4C5-B090-40B8-B23A-65ABB6103F50}"/>
                </a:ext>
              </a:extLst>
            </p:cNvPr>
            <p:cNvSpPr/>
            <p:nvPr/>
          </p:nvSpPr>
          <p:spPr>
            <a:xfrm>
              <a:off x="8063552" y="3977430"/>
              <a:ext cx="77062" cy="130114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F36BA40C-C25B-4CAB-BDC2-D778744C10BB}"/>
                </a:ext>
              </a:extLst>
            </p:cNvPr>
            <p:cNvSpPr/>
            <p:nvPr/>
          </p:nvSpPr>
          <p:spPr>
            <a:xfrm>
              <a:off x="8156668" y="4254525"/>
              <a:ext cx="96327" cy="116862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8EE696F5-FA40-4025-8C7F-3442CF6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147" y="4455864"/>
              <a:ext cx="133658" cy="80234"/>
            </a:xfrm>
            <a:custGeom>
              <a:avLst/>
              <a:gdLst>
                <a:gd name="T0" fmla="*/ 2147483646 w 2752"/>
                <a:gd name="T1" fmla="*/ 2147483646 h 1652"/>
                <a:gd name="T2" fmla="*/ 2147483646 w 2752"/>
                <a:gd name="T3" fmla="*/ 2147483646 h 1652"/>
                <a:gd name="T4" fmla="*/ 2147483646 w 2752"/>
                <a:gd name="T5" fmla="*/ 2147483646 h 1652"/>
                <a:gd name="T6" fmla="*/ 2147483646 w 2752"/>
                <a:gd name="T7" fmla="*/ 2147483646 h 1652"/>
                <a:gd name="T8" fmla="*/ 2147483646 w 2752"/>
                <a:gd name="T9" fmla="*/ 2147483646 h 1652"/>
                <a:gd name="T10" fmla="*/ 2147483646 w 2752"/>
                <a:gd name="T11" fmla="*/ 2147483646 h 1652"/>
                <a:gd name="T12" fmla="*/ 2147483646 w 2752"/>
                <a:gd name="T13" fmla="*/ 2147483646 h 1652"/>
                <a:gd name="T14" fmla="*/ 2147483646 w 2752"/>
                <a:gd name="T15" fmla="*/ 2147483646 h 1652"/>
                <a:gd name="T16" fmla="*/ 2147483646 w 2752"/>
                <a:gd name="T17" fmla="*/ 2147483646 h 1652"/>
                <a:gd name="T18" fmla="*/ 2147483646 w 2752"/>
                <a:gd name="T19" fmla="*/ 2147483646 h 1652"/>
                <a:gd name="T20" fmla="*/ 2147483646 w 2752"/>
                <a:gd name="T21" fmla="*/ 2147483646 h 1652"/>
                <a:gd name="T22" fmla="*/ 2147483646 w 2752"/>
                <a:gd name="T23" fmla="*/ 2147483646 h 1652"/>
                <a:gd name="T24" fmla="*/ 2147483646 w 2752"/>
                <a:gd name="T25" fmla="*/ 2147483646 h 1652"/>
                <a:gd name="T26" fmla="*/ 2147483646 w 2752"/>
                <a:gd name="T27" fmla="*/ 2147483646 h 1652"/>
                <a:gd name="T28" fmla="*/ 2147483646 w 2752"/>
                <a:gd name="T29" fmla="*/ 2147483646 h 16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FC8F85ED-028A-4243-A3E9-8684E3DC77CD}"/>
                </a:ext>
              </a:extLst>
            </p:cNvPr>
            <p:cNvSpPr/>
            <p:nvPr/>
          </p:nvSpPr>
          <p:spPr>
            <a:xfrm>
              <a:off x="8556424" y="4529210"/>
              <a:ext cx="117198" cy="51805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D328F603-DBF3-4E84-8D48-BF484EAE2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037" y="4599621"/>
              <a:ext cx="94464" cy="48422"/>
            </a:xfrm>
            <a:custGeom>
              <a:avLst/>
              <a:gdLst>
                <a:gd name="T0" fmla="*/ 2147483646 w 1945"/>
                <a:gd name="T1" fmla="*/ 2147483646 h 997"/>
                <a:gd name="T2" fmla="*/ 2147483646 w 1945"/>
                <a:gd name="T3" fmla="*/ 2147483646 h 997"/>
                <a:gd name="T4" fmla="*/ 2147483646 w 1945"/>
                <a:gd name="T5" fmla="*/ 2147483646 h 997"/>
                <a:gd name="T6" fmla="*/ 2147483646 w 1945"/>
                <a:gd name="T7" fmla="*/ 2147483646 h 997"/>
                <a:gd name="T8" fmla="*/ 2147483646 w 1945"/>
                <a:gd name="T9" fmla="*/ 2147483646 h 997"/>
                <a:gd name="T10" fmla="*/ 2147483646 w 1945"/>
                <a:gd name="T11" fmla="*/ 2147483646 h 997"/>
                <a:gd name="T12" fmla="*/ 2147483646 w 1945"/>
                <a:gd name="T13" fmla="*/ 2147483646 h 997"/>
                <a:gd name="T14" fmla="*/ 2147483646 w 1945"/>
                <a:gd name="T15" fmla="*/ 2147483646 h 997"/>
                <a:gd name="T16" fmla="*/ 2147483646 w 1945"/>
                <a:gd name="T17" fmla="*/ 2147483646 h 997"/>
                <a:gd name="T18" fmla="*/ 2147483646 w 1945"/>
                <a:gd name="T19" fmla="*/ 2147483646 h 997"/>
                <a:gd name="T20" fmla="*/ 2147483646 w 1945"/>
                <a:gd name="T21" fmla="*/ 2147483646 h 997"/>
                <a:gd name="T22" fmla="*/ 2147483646 w 1945"/>
                <a:gd name="T23" fmla="*/ 2147483646 h 9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D2019650-8BD1-4004-A15E-64F00913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348" y="4552511"/>
              <a:ext cx="60321" cy="27975"/>
            </a:xfrm>
            <a:custGeom>
              <a:avLst/>
              <a:gdLst>
                <a:gd name="T0" fmla="*/ 2147483646 w 1242"/>
                <a:gd name="T1" fmla="*/ 2147483646 h 576"/>
                <a:gd name="T2" fmla="*/ 2147483646 w 1242"/>
                <a:gd name="T3" fmla="*/ 2147483646 h 576"/>
                <a:gd name="T4" fmla="*/ 2147483646 w 1242"/>
                <a:gd name="T5" fmla="*/ 2147483646 h 576"/>
                <a:gd name="T6" fmla="*/ 2147483646 w 1242"/>
                <a:gd name="T7" fmla="*/ 2147483646 h 576"/>
                <a:gd name="T8" fmla="*/ 2147483646 w 1242"/>
                <a:gd name="T9" fmla="*/ 2147483646 h 576"/>
                <a:gd name="T10" fmla="*/ 2147483646 w 1242"/>
                <a:gd name="T11" fmla="*/ 2147483646 h 576"/>
                <a:gd name="T12" fmla="*/ 2147483646 w 1242"/>
                <a:gd name="T13" fmla="*/ 2147483646 h 576"/>
                <a:gd name="T14" fmla="*/ 2147483646 w 1242"/>
                <a:gd name="T15" fmla="*/ 2147483646 h 576"/>
                <a:gd name="T16" fmla="*/ 2147483646 w 1242"/>
                <a:gd name="T17" fmla="*/ 2147483646 h 576"/>
                <a:gd name="T18" fmla="*/ 2147483646 w 1242"/>
                <a:gd name="T19" fmla="*/ 2147483646 h 576"/>
                <a:gd name="T20" fmla="*/ 2147483646 w 1242"/>
                <a:gd name="T21" fmla="*/ 2147483646 h 576"/>
                <a:gd name="T22" fmla="*/ 2147483646 w 1242"/>
                <a:gd name="T23" fmla="*/ 2147483646 h 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512B4AC6-E6B8-45DF-AF32-6C6570D0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127" y="4516766"/>
              <a:ext cx="67412" cy="40360"/>
            </a:xfrm>
            <a:custGeom>
              <a:avLst/>
              <a:gdLst>
                <a:gd name="T0" fmla="*/ 2147483646 w 1388"/>
                <a:gd name="T1" fmla="*/ 2147483646 h 831"/>
                <a:gd name="T2" fmla="*/ 2147483646 w 1388"/>
                <a:gd name="T3" fmla="*/ 2147483646 h 831"/>
                <a:gd name="T4" fmla="*/ 2147483646 w 1388"/>
                <a:gd name="T5" fmla="*/ 2147483646 h 831"/>
                <a:gd name="T6" fmla="*/ 2147483646 w 1388"/>
                <a:gd name="T7" fmla="*/ 2147483646 h 831"/>
                <a:gd name="T8" fmla="*/ 2147483646 w 1388"/>
                <a:gd name="T9" fmla="*/ 2147483646 h 831"/>
                <a:gd name="T10" fmla="*/ 2147483646 w 1388"/>
                <a:gd name="T11" fmla="*/ 2147483646 h 831"/>
                <a:gd name="T12" fmla="*/ 2147483646 w 1388"/>
                <a:gd name="T13" fmla="*/ 2147483646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70C5EE9E-2BCD-4F70-853E-22752B41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746" y="4515115"/>
              <a:ext cx="37008" cy="14522"/>
            </a:xfrm>
            <a:custGeom>
              <a:avLst/>
              <a:gdLst>
                <a:gd name="T0" fmla="*/ 2147483646 w 762"/>
                <a:gd name="T1" fmla="*/ 0 h 299"/>
                <a:gd name="T2" fmla="*/ 2147483646 w 762"/>
                <a:gd name="T3" fmla="*/ 2147483646 h 299"/>
                <a:gd name="T4" fmla="*/ 2147483646 w 762"/>
                <a:gd name="T5" fmla="*/ 2147483646 h 299"/>
                <a:gd name="T6" fmla="*/ 2147483646 w 762"/>
                <a:gd name="T7" fmla="*/ 2147483646 h 299"/>
                <a:gd name="T8" fmla="*/ 2147483646 w 762"/>
                <a:gd name="T9" fmla="*/ 2147483646 h 299"/>
                <a:gd name="T10" fmla="*/ 2147483646 w 762"/>
                <a:gd name="T11" fmla="*/ 2147483646 h 299"/>
                <a:gd name="T12" fmla="*/ 2147483646 w 762"/>
                <a:gd name="T13" fmla="*/ 2147483646 h 299"/>
                <a:gd name="T14" fmla="*/ 2147483646 w 762"/>
                <a:gd name="T15" fmla="*/ 2147483646 h 299"/>
                <a:gd name="T16" fmla="*/ 2147483646 w 762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752F65B0-6336-461E-A7B5-69CC7983E075}"/>
                </a:ext>
              </a:extLst>
            </p:cNvPr>
            <p:cNvSpPr/>
            <p:nvPr/>
          </p:nvSpPr>
          <p:spPr>
            <a:xfrm>
              <a:off x="7732829" y="4097906"/>
              <a:ext cx="415811" cy="66382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69D0E918-1C2E-4FD4-821F-2ED6E9FC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554" y="4253001"/>
              <a:ext cx="147499" cy="138806"/>
            </a:xfrm>
            <a:custGeom>
              <a:avLst/>
              <a:gdLst>
                <a:gd name="T0" fmla="*/ 2147483646 w 3037"/>
                <a:gd name="T1" fmla="*/ 2147483646 h 2858"/>
                <a:gd name="T2" fmla="*/ 2147483646 w 3037"/>
                <a:gd name="T3" fmla="*/ 2147483646 h 2858"/>
                <a:gd name="T4" fmla="*/ 2147483646 w 3037"/>
                <a:gd name="T5" fmla="*/ 2147483646 h 2858"/>
                <a:gd name="T6" fmla="*/ 2147483646 w 3037"/>
                <a:gd name="T7" fmla="*/ 2147483646 h 2858"/>
                <a:gd name="T8" fmla="*/ 2147483646 w 3037"/>
                <a:gd name="T9" fmla="*/ 2147483646 h 2858"/>
                <a:gd name="T10" fmla="*/ 2147483646 w 3037"/>
                <a:gd name="T11" fmla="*/ 2147483646 h 2858"/>
                <a:gd name="T12" fmla="*/ 2147483646 w 3037"/>
                <a:gd name="T13" fmla="*/ 2147483646 h 2858"/>
                <a:gd name="T14" fmla="*/ 2147483646 w 3037"/>
                <a:gd name="T15" fmla="*/ 2147483646 h 2858"/>
                <a:gd name="T16" fmla="*/ 2147483646 w 3037"/>
                <a:gd name="T17" fmla="*/ 2147483646 h 2858"/>
                <a:gd name="T18" fmla="*/ 2147483646 w 3037"/>
                <a:gd name="T19" fmla="*/ 2147483646 h 2858"/>
                <a:gd name="T20" fmla="*/ 2147483646 w 3037"/>
                <a:gd name="T21" fmla="*/ 2147483646 h 28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8E974375-FF58-453D-BC9F-CBE76DAC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051" y="3702546"/>
              <a:ext cx="118845" cy="106703"/>
            </a:xfrm>
            <a:custGeom>
              <a:avLst/>
              <a:gdLst>
                <a:gd name="T0" fmla="*/ 2147483646 w 2447"/>
                <a:gd name="T1" fmla="*/ 0 h 2197"/>
                <a:gd name="T2" fmla="*/ 2147483646 w 2447"/>
                <a:gd name="T3" fmla="*/ 2147483646 h 2197"/>
                <a:gd name="T4" fmla="*/ 2147483646 w 2447"/>
                <a:gd name="T5" fmla="*/ 2147483646 h 2197"/>
                <a:gd name="T6" fmla="*/ 2147483646 w 2447"/>
                <a:gd name="T7" fmla="*/ 2147483646 h 2197"/>
                <a:gd name="T8" fmla="*/ 2147483646 w 2447"/>
                <a:gd name="T9" fmla="*/ 0 h 2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FAF5A940-753F-4DA9-9879-6DD5F2A1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611" y="3976025"/>
              <a:ext cx="124916" cy="118990"/>
            </a:xfrm>
            <a:custGeom>
              <a:avLst/>
              <a:gdLst>
                <a:gd name="T0" fmla="*/ 2147483646 w 2572"/>
                <a:gd name="T1" fmla="*/ 0 h 2450"/>
                <a:gd name="T2" fmla="*/ 0 w 2572"/>
                <a:gd name="T3" fmla="*/ 2147483646 h 2450"/>
                <a:gd name="T4" fmla="*/ 2147483646 w 2572"/>
                <a:gd name="T5" fmla="*/ 2147483646 h 2450"/>
                <a:gd name="T6" fmla="*/ 2147483646 w 2572"/>
                <a:gd name="T7" fmla="*/ 2147483646 h 2450"/>
                <a:gd name="T8" fmla="*/ 2147483646 w 2572"/>
                <a:gd name="T9" fmla="*/ 2147483646 h 2450"/>
                <a:gd name="T10" fmla="*/ 2147483646 w 2572"/>
                <a:gd name="T11" fmla="*/ 0 h 2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CD427712-BDAA-40C2-B682-BC4ADA60B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154" y="4227406"/>
              <a:ext cx="132978" cy="131181"/>
            </a:xfrm>
            <a:custGeom>
              <a:avLst/>
              <a:gdLst>
                <a:gd name="T0" fmla="*/ 2147483646 w 2738"/>
                <a:gd name="T1" fmla="*/ 0 h 2701"/>
                <a:gd name="T2" fmla="*/ 0 w 2738"/>
                <a:gd name="T3" fmla="*/ 2147483646 h 2701"/>
                <a:gd name="T4" fmla="*/ 2147483646 w 2738"/>
                <a:gd name="T5" fmla="*/ 2147483646 h 2701"/>
                <a:gd name="T6" fmla="*/ 2147483646 w 2738"/>
                <a:gd name="T7" fmla="*/ 2147483646 h 2701"/>
                <a:gd name="T8" fmla="*/ 2147483646 w 2738"/>
                <a:gd name="T9" fmla="*/ 0 h 2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F7189CBB-3D91-48F2-9CA1-F6AA02839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658" y="4373932"/>
              <a:ext cx="108645" cy="123021"/>
            </a:xfrm>
            <a:custGeom>
              <a:avLst/>
              <a:gdLst>
                <a:gd name="T0" fmla="*/ 2147483646 w 2237"/>
                <a:gd name="T1" fmla="*/ 0 h 2533"/>
                <a:gd name="T2" fmla="*/ 0 w 2237"/>
                <a:gd name="T3" fmla="*/ 2147483646 h 2533"/>
                <a:gd name="T4" fmla="*/ 2147483646 w 2237"/>
                <a:gd name="T5" fmla="*/ 2147483646 h 2533"/>
                <a:gd name="T6" fmla="*/ 2147483646 w 2237"/>
                <a:gd name="T7" fmla="*/ 2147483646 h 2533"/>
                <a:gd name="T8" fmla="*/ 2147483646 w 2237"/>
                <a:gd name="T9" fmla="*/ 0 h 2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7656C9B4-15EF-486D-9EBC-9F38AAF8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808" y="4433863"/>
              <a:ext cx="98009" cy="89510"/>
            </a:xfrm>
            <a:custGeom>
              <a:avLst/>
              <a:gdLst>
                <a:gd name="T0" fmla="*/ 2147483646 w 2018"/>
                <a:gd name="T1" fmla="*/ 0 h 1843"/>
                <a:gd name="T2" fmla="*/ 2147483646 w 2018"/>
                <a:gd name="T3" fmla="*/ 2147483646 h 1843"/>
                <a:gd name="T4" fmla="*/ 2147483646 w 2018"/>
                <a:gd name="T5" fmla="*/ 2147483646 h 1843"/>
                <a:gd name="T6" fmla="*/ 2147483646 w 2018"/>
                <a:gd name="T7" fmla="*/ 2147483646 h 1843"/>
                <a:gd name="T8" fmla="*/ 2147483646 w 2018"/>
                <a:gd name="T9" fmla="*/ 2147483646 h 1843"/>
                <a:gd name="T10" fmla="*/ 2147483646 w 2018"/>
                <a:gd name="T11" fmla="*/ 0 h 18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2D88B4EA-F574-4EE0-89B4-88854819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051" y="3491912"/>
              <a:ext cx="1632742" cy="1471012"/>
            </a:xfrm>
            <a:custGeom>
              <a:avLst/>
              <a:gdLst>
                <a:gd name="T0" fmla="*/ 2147483646 w 33618"/>
                <a:gd name="T1" fmla="*/ 2147483646 h 30288"/>
                <a:gd name="T2" fmla="*/ 2147483646 w 33618"/>
                <a:gd name="T3" fmla="*/ 2147483646 h 30288"/>
                <a:gd name="T4" fmla="*/ 2147483646 w 33618"/>
                <a:gd name="T5" fmla="*/ 2147483646 h 30288"/>
                <a:gd name="T6" fmla="*/ 2147483646 w 33618"/>
                <a:gd name="T7" fmla="*/ 2147483646 h 30288"/>
                <a:gd name="T8" fmla="*/ 2147483646 w 33618"/>
                <a:gd name="T9" fmla="*/ 2147483646 h 30288"/>
                <a:gd name="T10" fmla="*/ 2147483646 w 33618"/>
                <a:gd name="T11" fmla="*/ 2147483646 h 30288"/>
                <a:gd name="T12" fmla="*/ 2147483646 w 33618"/>
                <a:gd name="T13" fmla="*/ 2147483646 h 30288"/>
                <a:gd name="T14" fmla="*/ 2147483646 w 33618"/>
                <a:gd name="T15" fmla="*/ 2147483646 h 30288"/>
                <a:gd name="T16" fmla="*/ 2147483646 w 33618"/>
                <a:gd name="T17" fmla="*/ 2147483646 h 30288"/>
                <a:gd name="T18" fmla="*/ 2147483646 w 33618"/>
                <a:gd name="T19" fmla="*/ 2147483646 h 30288"/>
                <a:gd name="T20" fmla="*/ 2147483646 w 33618"/>
                <a:gd name="T21" fmla="*/ 2147483646 h 30288"/>
                <a:gd name="T22" fmla="*/ 2147483646 w 33618"/>
                <a:gd name="T23" fmla="*/ 2147483646 h 30288"/>
                <a:gd name="T24" fmla="*/ 2147483646 w 33618"/>
                <a:gd name="T25" fmla="*/ 2147483646 h 30288"/>
                <a:gd name="T26" fmla="*/ 2147483646 w 33618"/>
                <a:gd name="T27" fmla="*/ 2147483646 h 30288"/>
                <a:gd name="T28" fmla="*/ 2147483646 w 33618"/>
                <a:gd name="T29" fmla="*/ 2147483646 h 30288"/>
                <a:gd name="T30" fmla="*/ 2147483646 w 33618"/>
                <a:gd name="T31" fmla="*/ 2147483646 h 30288"/>
                <a:gd name="T32" fmla="*/ 2147483646 w 33618"/>
                <a:gd name="T33" fmla="*/ 2147483646 h 30288"/>
                <a:gd name="T34" fmla="*/ 2147483646 w 33618"/>
                <a:gd name="T35" fmla="*/ 2147483646 h 30288"/>
                <a:gd name="T36" fmla="*/ 2147483646 w 33618"/>
                <a:gd name="T37" fmla="*/ 2147483646 h 30288"/>
                <a:gd name="T38" fmla="*/ 2147483646 w 33618"/>
                <a:gd name="T39" fmla="*/ 2147483646 h 30288"/>
                <a:gd name="T40" fmla="*/ 2147483646 w 33618"/>
                <a:gd name="T41" fmla="*/ 2147483646 h 30288"/>
                <a:gd name="T42" fmla="*/ 2147483646 w 33618"/>
                <a:gd name="T43" fmla="*/ 2147483646 h 30288"/>
                <a:gd name="T44" fmla="*/ 2147483646 w 33618"/>
                <a:gd name="T45" fmla="*/ 2147483646 h 30288"/>
                <a:gd name="T46" fmla="*/ 2147483646 w 33618"/>
                <a:gd name="T47" fmla="*/ 2147483646 h 30288"/>
                <a:gd name="T48" fmla="*/ 2147483646 w 33618"/>
                <a:gd name="T49" fmla="*/ 2147483646 h 30288"/>
                <a:gd name="T50" fmla="*/ 2147483646 w 33618"/>
                <a:gd name="T51" fmla="*/ 2147483646 h 30288"/>
                <a:gd name="T52" fmla="*/ 2147483646 w 33618"/>
                <a:gd name="T53" fmla="*/ 2147483646 h 30288"/>
                <a:gd name="T54" fmla="*/ 2147483646 w 33618"/>
                <a:gd name="T55" fmla="*/ 2147483646 h 30288"/>
                <a:gd name="T56" fmla="*/ 2147483646 w 33618"/>
                <a:gd name="T57" fmla="*/ 2147483646 h 30288"/>
                <a:gd name="T58" fmla="*/ 2147483646 w 33618"/>
                <a:gd name="T59" fmla="*/ 2147483646 h 30288"/>
                <a:gd name="T60" fmla="*/ 2147483646 w 33618"/>
                <a:gd name="T61" fmla="*/ 2147483646 h 30288"/>
                <a:gd name="T62" fmla="*/ 2147483646 w 33618"/>
                <a:gd name="T63" fmla="*/ 2147483646 h 30288"/>
                <a:gd name="T64" fmla="*/ 2147483646 w 33618"/>
                <a:gd name="T65" fmla="*/ 2147483646 h 30288"/>
                <a:gd name="T66" fmla="*/ 2147483646 w 33618"/>
                <a:gd name="T67" fmla="*/ 2147483646 h 30288"/>
                <a:gd name="T68" fmla="*/ 2147483646 w 33618"/>
                <a:gd name="T69" fmla="*/ 2147483646 h 30288"/>
                <a:gd name="T70" fmla="*/ 2147483646 w 33618"/>
                <a:gd name="T71" fmla="*/ 2147483646 h 30288"/>
                <a:gd name="T72" fmla="*/ 2147483646 w 33618"/>
                <a:gd name="T73" fmla="*/ 2147483646 h 30288"/>
                <a:gd name="T74" fmla="*/ 2147483646 w 33618"/>
                <a:gd name="T75" fmla="*/ 2147483646 h 30288"/>
                <a:gd name="T76" fmla="*/ 2147483646 w 33618"/>
                <a:gd name="T77" fmla="*/ 2147483646 h 30288"/>
                <a:gd name="T78" fmla="*/ 2147483646 w 33618"/>
                <a:gd name="T79" fmla="*/ 2147483646 h 30288"/>
                <a:gd name="T80" fmla="*/ 2147483646 w 33618"/>
                <a:gd name="T81" fmla="*/ 2147483646 h 30288"/>
                <a:gd name="T82" fmla="*/ 2147483646 w 33618"/>
                <a:gd name="T83" fmla="*/ 2147483646 h 30288"/>
                <a:gd name="T84" fmla="*/ 2147483646 w 33618"/>
                <a:gd name="T85" fmla="*/ 2147483646 h 30288"/>
                <a:gd name="T86" fmla="*/ 2147483646 w 33618"/>
                <a:gd name="T87" fmla="*/ 2147483646 h 30288"/>
                <a:gd name="T88" fmla="*/ 2147483646 w 33618"/>
                <a:gd name="T89" fmla="*/ 2147483646 h 30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43E0736E-30DE-4B1B-8C81-5CE8A1C5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306" y="3673017"/>
              <a:ext cx="75037" cy="75182"/>
            </a:xfrm>
            <a:custGeom>
              <a:avLst/>
              <a:gdLst>
                <a:gd name="T0" fmla="*/ 2147483646 w 1545"/>
                <a:gd name="T1" fmla="*/ 0 h 1548"/>
                <a:gd name="T2" fmla="*/ 0 w 1545"/>
                <a:gd name="T3" fmla="*/ 2147483646 h 1548"/>
                <a:gd name="T4" fmla="*/ 2147483646 w 1545"/>
                <a:gd name="T5" fmla="*/ 2147483646 h 1548"/>
                <a:gd name="T6" fmla="*/ 2147483646 w 1545"/>
                <a:gd name="T7" fmla="*/ 2147483646 h 1548"/>
                <a:gd name="T8" fmla="*/ 2147483646 w 1545"/>
                <a:gd name="T9" fmla="*/ 0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0B41939B-BB7D-414B-A87C-3A853498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9" y="4248581"/>
              <a:ext cx="186693" cy="158184"/>
            </a:xfrm>
            <a:custGeom>
              <a:avLst/>
              <a:gdLst>
                <a:gd name="T0" fmla="*/ 2147483646 w 3844"/>
                <a:gd name="T1" fmla="*/ 0 h 3257"/>
                <a:gd name="T2" fmla="*/ 2147483646 w 3844"/>
                <a:gd name="T3" fmla="*/ 2147483646 h 3257"/>
                <a:gd name="T4" fmla="*/ 2147483646 w 3844"/>
                <a:gd name="T5" fmla="*/ 2147483646 h 3257"/>
                <a:gd name="T6" fmla="*/ 2147483646 w 3844"/>
                <a:gd name="T7" fmla="*/ 2147483646 h 3257"/>
                <a:gd name="T8" fmla="*/ 2147483646 w 3844"/>
                <a:gd name="T9" fmla="*/ 2147483646 h 3257"/>
                <a:gd name="T10" fmla="*/ 2147483646 w 3844"/>
                <a:gd name="T11" fmla="*/ 2147483646 h 3257"/>
                <a:gd name="T12" fmla="*/ 2147483646 w 3844"/>
                <a:gd name="T13" fmla="*/ 2147483646 h 3257"/>
                <a:gd name="T14" fmla="*/ 2147483646 w 3844"/>
                <a:gd name="T15" fmla="*/ 2147483646 h 3257"/>
                <a:gd name="T16" fmla="*/ 2147483646 w 3844"/>
                <a:gd name="T17" fmla="*/ 2147483646 h 3257"/>
                <a:gd name="T18" fmla="*/ 2147483646 w 3844"/>
                <a:gd name="T19" fmla="*/ 2147483646 h 3257"/>
                <a:gd name="T20" fmla="*/ 2147483646 w 3844"/>
                <a:gd name="T21" fmla="*/ 2147483646 h 3257"/>
                <a:gd name="T22" fmla="*/ 2147483646 w 3844"/>
                <a:gd name="T23" fmla="*/ 2147483646 h 3257"/>
                <a:gd name="T24" fmla="*/ 2147483646 w 3844"/>
                <a:gd name="T25" fmla="*/ 2147483646 h 3257"/>
                <a:gd name="T26" fmla="*/ 2147483646 w 3844"/>
                <a:gd name="T27" fmla="*/ 2147483646 h 3257"/>
                <a:gd name="T28" fmla="*/ 2147483646 w 3844"/>
                <a:gd name="T29" fmla="*/ 2147483646 h 3257"/>
                <a:gd name="T30" fmla="*/ 2147483646 w 3844"/>
                <a:gd name="T31" fmla="*/ 2147483646 h 3257"/>
                <a:gd name="T32" fmla="*/ 2147483646 w 3844"/>
                <a:gd name="T33" fmla="*/ 2147483646 h 3257"/>
                <a:gd name="T34" fmla="*/ 2147483646 w 3844"/>
                <a:gd name="T35" fmla="*/ 0 h 3257"/>
                <a:gd name="T36" fmla="*/ 2147483646 w 3844"/>
                <a:gd name="T37" fmla="*/ 0 h 3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66C6E6A6-DF6B-47DD-9AAD-3623E56FB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89" y="4504916"/>
              <a:ext cx="88539" cy="64061"/>
            </a:xfrm>
            <a:custGeom>
              <a:avLst/>
              <a:gdLst>
                <a:gd name="T0" fmla="*/ 2147483646 w 1823"/>
                <a:gd name="T1" fmla="*/ 2147483646 h 1319"/>
                <a:gd name="T2" fmla="*/ 2147483646 w 1823"/>
                <a:gd name="T3" fmla="*/ 2147483646 h 1319"/>
                <a:gd name="T4" fmla="*/ 2147483646 w 1823"/>
                <a:gd name="T5" fmla="*/ 2147483646 h 1319"/>
                <a:gd name="T6" fmla="*/ 2147483646 w 1823"/>
                <a:gd name="T7" fmla="*/ 2147483646 h 1319"/>
                <a:gd name="T8" fmla="*/ 2147483646 w 1823"/>
                <a:gd name="T9" fmla="*/ 2147483646 h 1319"/>
                <a:gd name="T10" fmla="*/ 2147483646 w 1823"/>
                <a:gd name="T11" fmla="*/ 2147483646 h 1319"/>
                <a:gd name="T12" fmla="*/ 2147483646 w 1823"/>
                <a:gd name="T13" fmla="*/ 2147483646 h 1319"/>
                <a:gd name="T14" fmla="*/ 2147483646 w 1823"/>
                <a:gd name="T15" fmla="*/ 2147483646 h 1319"/>
                <a:gd name="T16" fmla="*/ 2147483646 w 1823"/>
                <a:gd name="T17" fmla="*/ 2147483646 h 1319"/>
                <a:gd name="T18" fmla="*/ 2147483646 w 1823"/>
                <a:gd name="T19" fmla="*/ 2147483646 h 1319"/>
                <a:gd name="T20" fmla="*/ 2147483646 w 1823"/>
                <a:gd name="T21" fmla="*/ 2147483646 h 1319"/>
                <a:gd name="T22" fmla="*/ 2147483646 w 1823"/>
                <a:gd name="T23" fmla="*/ 2147483646 h 1319"/>
                <a:gd name="T24" fmla="*/ 2147483646 w 1823"/>
                <a:gd name="T25" fmla="*/ 2147483646 h 1319"/>
                <a:gd name="T26" fmla="*/ 2147483646 w 1823"/>
                <a:gd name="T27" fmla="*/ 2147483646 h 1319"/>
                <a:gd name="T28" fmla="*/ 2147483646 w 1823"/>
                <a:gd name="T29" fmla="*/ 2147483646 h 1319"/>
                <a:gd name="T30" fmla="*/ 2147483646 w 1823"/>
                <a:gd name="T31" fmla="*/ 2147483646 h 1319"/>
                <a:gd name="T32" fmla="*/ 2147483646 w 1823"/>
                <a:gd name="T33" fmla="*/ 2147483646 h 1319"/>
                <a:gd name="T34" fmla="*/ 2147483646 w 1823"/>
                <a:gd name="T35" fmla="*/ 2147483646 h 1319"/>
                <a:gd name="T36" fmla="*/ 2147483646 w 1823"/>
                <a:gd name="T37" fmla="*/ 2147483646 h 1319"/>
                <a:gd name="T38" fmla="*/ 2147483646 w 1823"/>
                <a:gd name="T39" fmla="*/ 2147483646 h 1319"/>
                <a:gd name="T40" fmla="*/ 2147483646 w 1823"/>
                <a:gd name="T41" fmla="*/ 2147483646 h 1319"/>
                <a:gd name="T42" fmla="*/ 2147483646 w 1823"/>
                <a:gd name="T43" fmla="*/ 2147483646 h 1319"/>
                <a:gd name="T44" fmla="*/ 2147483646 w 1823"/>
                <a:gd name="T45" fmla="*/ 2147483646 h 1319"/>
                <a:gd name="T46" fmla="*/ 2147483646 w 1823"/>
                <a:gd name="T47" fmla="*/ 2147483646 h 1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1C9B3536-7731-489E-976A-35A856FB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877" y="4543867"/>
              <a:ext cx="79942" cy="48713"/>
            </a:xfrm>
            <a:custGeom>
              <a:avLst/>
              <a:gdLst>
                <a:gd name="T0" fmla="*/ 2147483646 w 1646"/>
                <a:gd name="T1" fmla="*/ 2147483646 h 1003"/>
                <a:gd name="T2" fmla="*/ 2147483646 w 1646"/>
                <a:gd name="T3" fmla="*/ 2147483646 h 1003"/>
                <a:gd name="T4" fmla="*/ 2147483646 w 1646"/>
                <a:gd name="T5" fmla="*/ 2147483646 h 1003"/>
                <a:gd name="T6" fmla="*/ 2147483646 w 1646"/>
                <a:gd name="T7" fmla="*/ 2147483646 h 1003"/>
                <a:gd name="T8" fmla="*/ 2147483646 w 1646"/>
                <a:gd name="T9" fmla="*/ 2147483646 h 1003"/>
                <a:gd name="T10" fmla="*/ 2147483646 w 1646"/>
                <a:gd name="T11" fmla="*/ 2147483646 h 1003"/>
                <a:gd name="T12" fmla="*/ 2147483646 w 1646"/>
                <a:gd name="T13" fmla="*/ 2147483646 h 1003"/>
                <a:gd name="T14" fmla="*/ 2147483646 w 1646"/>
                <a:gd name="T15" fmla="*/ 2147483646 h 1003"/>
                <a:gd name="T16" fmla="*/ 2147483646 w 1646"/>
                <a:gd name="T17" fmla="*/ 2147483646 h 1003"/>
                <a:gd name="T18" fmla="*/ 2147483646 w 1646"/>
                <a:gd name="T19" fmla="*/ 2147483646 h 1003"/>
                <a:gd name="T20" fmla="*/ 2147483646 w 1646"/>
                <a:gd name="T21" fmla="*/ 2147483646 h 1003"/>
                <a:gd name="T22" fmla="*/ 2147483646 w 1646"/>
                <a:gd name="T23" fmla="*/ 2147483646 h 1003"/>
                <a:gd name="T24" fmla="*/ 2147483646 w 1646"/>
                <a:gd name="T25" fmla="*/ 2147483646 h 1003"/>
                <a:gd name="T26" fmla="*/ 2147483646 w 1646"/>
                <a:gd name="T27" fmla="*/ 2147483646 h 1003"/>
                <a:gd name="T28" fmla="*/ 2147483646 w 1646"/>
                <a:gd name="T29" fmla="*/ 2147483646 h 1003"/>
                <a:gd name="T30" fmla="*/ 2147483646 w 1646"/>
                <a:gd name="T31" fmla="*/ 2147483646 h 1003"/>
                <a:gd name="T32" fmla="*/ 2147483646 w 1646"/>
                <a:gd name="T33" fmla="*/ 2147483646 h 1003"/>
                <a:gd name="T34" fmla="*/ 2147483646 w 1646"/>
                <a:gd name="T35" fmla="*/ 2147483646 h 1003"/>
                <a:gd name="T36" fmla="*/ 2147483646 w 1646"/>
                <a:gd name="T37" fmla="*/ 2147483646 h 1003"/>
                <a:gd name="T38" fmla="*/ 2147483646 w 1646"/>
                <a:gd name="T39" fmla="*/ 2147483646 h 10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0945E173-6B0C-483B-A1CF-A0923E56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33" y="4593550"/>
              <a:ext cx="121467" cy="66440"/>
            </a:xfrm>
            <a:custGeom>
              <a:avLst/>
              <a:gdLst>
                <a:gd name="T0" fmla="*/ 2147483646 w 2501"/>
                <a:gd name="T1" fmla="*/ 0 h 1368"/>
                <a:gd name="T2" fmla="*/ 2147483646 w 2501"/>
                <a:gd name="T3" fmla="*/ 2147483646 h 1368"/>
                <a:gd name="T4" fmla="*/ 2147483646 w 2501"/>
                <a:gd name="T5" fmla="*/ 2147483646 h 1368"/>
                <a:gd name="T6" fmla="*/ 2147483646 w 2501"/>
                <a:gd name="T7" fmla="*/ 2147483646 h 1368"/>
                <a:gd name="T8" fmla="*/ 2147483646 w 2501"/>
                <a:gd name="T9" fmla="*/ 2147483646 h 1368"/>
                <a:gd name="T10" fmla="*/ 2147483646 w 2501"/>
                <a:gd name="T11" fmla="*/ 2147483646 h 1368"/>
                <a:gd name="T12" fmla="*/ 2147483646 w 2501"/>
                <a:gd name="T13" fmla="*/ 2147483646 h 1368"/>
                <a:gd name="T14" fmla="*/ 2147483646 w 2501"/>
                <a:gd name="T15" fmla="*/ 2147483646 h 1368"/>
                <a:gd name="T16" fmla="*/ 2147483646 w 2501"/>
                <a:gd name="T17" fmla="*/ 2147483646 h 1368"/>
                <a:gd name="T18" fmla="*/ 2147483646 w 2501"/>
                <a:gd name="T19" fmla="*/ 2147483646 h 1368"/>
                <a:gd name="T20" fmla="*/ 2147483646 w 2501"/>
                <a:gd name="T21" fmla="*/ 2147483646 h 1368"/>
                <a:gd name="T22" fmla="*/ 2147483646 w 2501"/>
                <a:gd name="T23" fmla="*/ 2147483646 h 1368"/>
                <a:gd name="T24" fmla="*/ 2147483646 w 2501"/>
                <a:gd name="T25" fmla="*/ 2147483646 h 1368"/>
                <a:gd name="T26" fmla="*/ 2147483646 w 2501"/>
                <a:gd name="T27" fmla="*/ 2147483646 h 1368"/>
                <a:gd name="T28" fmla="*/ 2147483646 w 2501"/>
                <a:gd name="T29" fmla="*/ 2147483646 h 1368"/>
                <a:gd name="T30" fmla="*/ 2147483646 w 2501"/>
                <a:gd name="T31" fmla="*/ 2147483646 h 1368"/>
                <a:gd name="T32" fmla="*/ 2147483646 w 2501"/>
                <a:gd name="T33" fmla="*/ 2147483646 h 1368"/>
                <a:gd name="T34" fmla="*/ 2147483646 w 2501"/>
                <a:gd name="T35" fmla="*/ 2147483646 h 1368"/>
                <a:gd name="T36" fmla="*/ 2147483646 w 2501"/>
                <a:gd name="T37" fmla="*/ 2147483646 h 1368"/>
                <a:gd name="T38" fmla="*/ 2147483646 w 2501"/>
                <a:gd name="T39" fmla="*/ 0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6" name="Google Shape;41;p2">
            <a:extLst>
              <a:ext uri="{FF2B5EF4-FFF2-40B4-BE49-F238E27FC236}">
                <a16:creationId xmlns:a16="http://schemas.microsoft.com/office/drawing/2014/main" id="{59019FFD-F155-43D8-9A19-31D404B70D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264" y="182563"/>
            <a:ext cx="1468437" cy="1638300"/>
            <a:chOff x="-304950" y="1799125"/>
            <a:chExt cx="1469422" cy="1228432"/>
          </a:xfrm>
        </p:grpSpPr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64C5E8CF-81FF-4D05-AE09-4625C7813457}"/>
                </a:ext>
              </a:extLst>
            </p:cNvPr>
            <p:cNvSpPr/>
            <p:nvPr/>
          </p:nvSpPr>
          <p:spPr>
            <a:xfrm>
              <a:off x="-304950" y="2355014"/>
              <a:ext cx="1181892" cy="67254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A1420D38-D146-484D-A113-A8CD40505A3D}"/>
                </a:ext>
              </a:extLst>
            </p:cNvPr>
            <p:cNvSpPr/>
            <p:nvPr/>
          </p:nvSpPr>
          <p:spPr>
            <a:xfrm>
              <a:off x="-20597" y="2114565"/>
              <a:ext cx="50834" cy="33330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22F4F77A-44E9-4726-AFFD-3B06562980DB}"/>
                </a:ext>
              </a:extLst>
            </p:cNvPr>
            <p:cNvSpPr/>
            <p:nvPr/>
          </p:nvSpPr>
          <p:spPr>
            <a:xfrm>
              <a:off x="421024" y="2290735"/>
              <a:ext cx="52423" cy="23807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36B36250-C3AE-4B4F-82A7-A032BCB5D894}"/>
                </a:ext>
              </a:extLst>
            </p:cNvPr>
            <p:cNvSpPr/>
            <p:nvPr/>
          </p:nvSpPr>
          <p:spPr>
            <a:xfrm>
              <a:off x="838817" y="2338349"/>
              <a:ext cx="65131" cy="40472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BAA14CC8-29D7-44F6-8E65-BA102CEE6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3B4BF030-3DD1-45B7-B9EE-2003D074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703E4F5B-BD63-4DF1-BBD8-A66F2F2D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34FD491A-543A-4549-926D-1A080599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BFC4F4E2-3AA8-4C3D-9FA5-25F1ED6F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3F3FF7F0-23F5-4943-B320-6B67CC9E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C77A1CA1-5E99-4F3B-803B-31EDF000D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5AC607AE-6B14-4F8B-B9C3-EA08BE11E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F69F101D-9489-4224-836C-2B7EEC6E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9ECD812C-28AD-42EC-BAB3-7C4C3024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51" name="Google Shape;56;p2">
            <a:extLst>
              <a:ext uri="{FF2B5EF4-FFF2-40B4-BE49-F238E27FC236}">
                <a16:creationId xmlns:a16="http://schemas.microsoft.com/office/drawing/2014/main" id="{532252C9-7024-4852-89E5-CFDA7A0CE65C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4373565"/>
            <a:ext cx="1214438" cy="979487"/>
            <a:chOff x="478326" y="2825649"/>
            <a:chExt cx="1012293" cy="613511"/>
          </a:xfrm>
        </p:grpSpPr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62B9451C-4A57-437E-BC36-CE9DCD62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4C44476B-9749-4AD2-8774-2AB2FE40E87D}"/>
                </a:ext>
              </a:extLst>
            </p:cNvPr>
            <p:cNvSpPr/>
            <p:nvPr/>
          </p:nvSpPr>
          <p:spPr>
            <a:xfrm>
              <a:off x="478326" y="2825649"/>
              <a:ext cx="1012293" cy="589647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7A96B788-1E20-4F39-A279-22C0D0191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0DB23912-5C29-44A0-802B-3026CACB5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F6CEB10D-4B7B-4720-A9AD-6414992C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B98646B0-FBFC-4AE3-8B04-03DC7C554F4A}"/>
              </a:ext>
            </a:extLst>
          </p:cNvPr>
          <p:cNvSpPr/>
          <p:nvPr/>
        </p:nvSpPr>
        <p:spPr>
          <a:xfrm>
            <a:off x="2530476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AE563329-2A54-42AD-B31A-765A5E56CF7E}"/>
              </a:ext>
            </a:extLst>
          </p:cNvPr>
          <p:cNvSpPr/>
          <p:nvPr/>
        </p:nvSpPr>
        <p:spPr>
          <a:xfrm>
            <a:off x="225426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E929458C-D939-4BA7-B7CE-15ECF783A852}"/>
              </a:ext>
            </a:extLst>
          </p:cNvPr>
          <p:cNvSpPr/>
          <p:nvPr/>
        </p:nvSpPr>
        <p:spPr>
          <a:xfrm>
            <a:off x="0" y="260509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2733B183-C0F2-455F-94B6-09F777925A1C}"/>
              </a:ext>
            </a:extLst>
          </p:cNvPr>
          <p:cNvSpPr/>
          <p:nvPr/>
        </p:nvSpPr>
        <p:spPr>
          <a:xfrm rot="10800000">
            <a:off x="3795714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61" name="Google Shape;66;p2">
            <a:extLst>
              <a:ext uri="{FF2B5EF4-FFF2-40B4-BE49-F238E27FC236}">
                <a16:creationId xmlns:a16="http://schemas.microsoft.com/office/drawing/2014/main" id="{343534AB-52CA-4609-8DF1-8B8FEA6C8E4E}"/>
              </a:ext>
            </a:extLst>
          </p:cNvPr>
          <p:cNvGrpSpPr>
            <a:grpSpLocks/>
          </p:cNvGrpSpPr>
          <p:nvPr/>
        </p:nvGrpSpPr>
        <p:grpSpPr bwMode="auto">
          <a:xfrm>
            <a:off x="184151" y="5424488"/>
            <a:ext cx="582613" cy="1244600"/>
            <a:chOff x="304350" y="3911000"/>
            <a:chExt cx="581394" cy="933655"/>
          </a:xfrm>
        </p:grpSpPr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EA2DD7E8-7E5B-4349-9122-D77ABF0893A8}"/>
                </a:ext>
              </a:extLst>
            </p:cNvPr>
            <p:cNvSpPr/>
            <p:nvPr/>
          </p:nvSpPr>
          <p:spPr>
            <a:xfrm>
              <a:off x="317023" y="4002698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65A33106-8E6C-4441-89C6-8D4ECE69C262}"/>
                </a:ext>
              </a:extLst>
            </p:cNvPr>
            <p:cNvSpPr/>
            <p:nvPr/>
          </p:nvSpPr>
          <p:spPr>
            <a:xfrm>
              <a:off x="440589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CFC740BF-922E-402D-99A6-EF0B680D3001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C27219BD-C2DF-43A8-9550-CE26984C292E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8D9C6C5D-A98E-46C3-AA6A-28704EF45582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AA62BFCF-1D83-4DDA-82E5-64EF1DACEA91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9DB6C27A-5F9D-4FAE-AEE4-C9608CD9CE65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86D86443-1F55-4C7E-B8F3-8EB7E383F77C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9E037F65-8F56-42FC-B475-2FDBB7186974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F9E9B2B6-2111-4C32-93D1-0CB318469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72" name="Google Shape;77;p2">
            <a:extLst>
              <a:ext uri="{FF2B5EF4-FFF2-40B4-BE49-F238E27FC236}">
                <a16:creationId xmlns:a16="http://schemas.microsoft.com/office/drawing/2014/main" id="{1A892170-B1A4-4040-9EE2-9A00A574D3B1}"/>
              </a:ext>
            </a:extLst>
          </p:cNvPr>
          <p:cNvGrpSpPr>
            <a:grpSpLocks/>
          </p:cNvGrpSpPr>
          <p:nvPr/>
        </p:nvGrpSpPr>
        <p:grpSpPr bwMode="auto">
          <a:xfrm>
            <a:off x="492126" y="2063750"/>
            <a:ext cx="442913" cy="604838"/>
            <a:chOff x="918850" y="1629150"/>
            <a:chExt cx="442250" cy="453124"/>
          </a:xfrm>
        </p:grpSpPr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54C013D3-FC5E-41DF-B4A0-F3CDB5EFDE75}"/>
                </a:ext>
              </a:extLst>
            </p:cNvPr>
            <p:cNvSpPr/>
            <p:nvPr/>
          </p:nvSpPr>
          <p:spPr>
            <a:xfrm>
              <a:off x="1015543" y="1742134"/>
              <a:ext cx="267885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DD718B8E-E66A-4B89-B65F-EFE1E746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A05F51A6-1E40-4292-AF9E-A21D950A6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C6F6370F-DF2E-40E2-AE8B-E8777A45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AA9DBDDC-4FAC-4BE9-A10A-C1D56AFA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91B38E4F-5244-4874-9069-4BC488DB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2323EFCD-1005-4E67-A23F-FA06E2018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37FF2319-F294-4549-BDF0-680D5F07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CE0DB0D2-218A-4762-B02A-86864C95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79264F47-A9F0-445E-90A7-7B9778A7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72BFD3BA-41A7-45E5-80C3-1DF03D25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8726D882-D758-42D1-B9E2-FFF84B7C5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85" name="Google Shape;90;p2">
            <a:extLst>
              <a:ext uri="{FF2B5EF4-FFF2-40B4-BE49-F238E27FC236}">
                <a16:creationId xmlns:a16="http://schemas.microsoft.com/office/drawing/2014/main" id="{B8F5E076-DF96-4889-952C-518D6E41E70F}"/>
              </a:ext>
            </a:extLst>
          </p:cNvPr>
          <p:cNvSpPr>
            <a:spLocks/>
          </p:cNvSpPr>
          <p:nvPr/>
        </p:nvSpPr>
        <p:spPr bwMode="auto">
          <a:xfrm rot="4884482">
            <a:off x="217489" y="1357315"/>
            <a:ext cx="409575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7F5CFD76-FA85-44C6-9C27-1E8FB01164D4}"/>
              </a:ext>
            </a:extLst>
          </p:cNvPr>
          <p:cNvSpPr/>
          <p:nvPr/>
        </p:nvSpPr>
        <p:spPr>
          <a:xfrm>
            <a:off x="830263" y="5649913"/>
            <a:ext cx="266700" cy="323850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7" name="Google Shape;92;p2">
            <a:extLst>
              <a:ext uri="{FF2B5EF4-FFF2-40B4-BE49-F238E27FC236}">
                <a16:creationId xmlns:a16="http://schemas.microsoft.com/office/drawing/2014/main" id="{E1AA00CC-F420-46F8-8AE2-85853E7AE61D}"/>
              </a:ext>
            </a:extLst>
          </p:cNvPr>
          <p:cNvSpPr/>
          <p:nvPr/>
        </p:nvSpPr>
        <p:spPr>
          <a:xfrm>
            <a:off x="296864" y="3833813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8" name="Google Shape;93;p2">
            <a:extLst>
              <a:ext uri="{FF2B5EF4-FFF2-40B4-BE49-F238E27FC236}">
                <a16:creationId xmlns:a16="http://schemas.microsoft.com/office/drawing/2014/main" id="{20F48BDF-4E73-4D0F-AD7D-04E8170AA783}"/>
              </a:ext>
            </a:extLst>
          </p:cNvPr>
          <p:cNvSpPr/>
          <p:nvPr/>
        </p:nvSpPr>
        <p:spPr>
          <a:xfrm rot="10800000">
            <a:off x="8666164" y="452596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89" name="Google Shape;94;p2">
            <a:extLst>
              <a:ext uri="{FF2B5EF4-FFF2-40B4-BE49-F238E27FC236}">
                <a16:creationId xmlns:a16="http://schemas.microsoft.com/office/drawing/2014/main" id="{3775C720-FA92-4F14-9F13-1E9BECD4DAD8}"/>
              </a:ext>
            </a:extLst>
          </p:cNvPr>
          <p:cNvGrpSpPr>
            <a:grpSpLocks/>
          </p:cNvGrpSpPr>
          <p:nvPr/>
        </p:nvGrpSpPr>
        <p:grpSpPr bwMode="auto">
          <a:xfrm>
            <a:off x="1517651" y="5510213"/>
            <a:ext cx="698500" cy="1244600"/>
            <a:chOff x="1517975" y="4132611"/>
            <a:chExt cx="698732" cy="933635"/>
          </a:xfrm>
        </p:grpSpPr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E788663E-4419-4B58-81B5-058FC30916B1}"/>
                </a:ext>
              </a:extLst>
            </p:cNvPr>
            <p:cNvSpPr/>
            <p:nvPr/>
          </p:nvSpPr>
          <p:spPr>
            <a:xfrm>
              <a:off x="1597376" y="4489869"/>
              <a:ext cx="138159" cy="1381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274F4ACC-6BE8-4F70-99F7-5DC4292D6B0A}"/>
                </a:ext>
              </a:extLst>
            </p:cNvPr>
            <p:cNvSpPr/>
            <p:nvPr/>
          </p:nvSpPr>
          <p:spPr>
            <a:xfrm>
              <a:off x="1932451" y="4188581"/>
              <a:ext cx="106397" cy="107177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A282B819-77FB-4ECE-9CB4-BC568094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42B679A8-B6F6-4C6A-B4B8-66303C2FE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DF6004D1-546D-49FE-9329-E17372D8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67912111-A3A7-4F69-A1B3-B91F3D00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3099D097-19E9-419B-BB1B-5D2E751D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97" name="Google Shape;102;p2">
            <a:extLst>
              <a:ext uri="{FF2B5EF4-FFF2-40B4-BE49-F238E27FC236}">
                <a16:creationId xmlns:a16="http://schemas.microsoft.com/office/drawing/2014/main" id="{47134093-5327-45A6-B15C-35DD6723FA1A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3128965"/>
            <a:ext cx="468312" cy="593725"/>
            <a:chOff x="984375" y="2346230"/>
            <a:chExt cx="468336" cy="446495"/>
          </a:xfrm>
        </p:grpSpPr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C93C319C-2502-4FFA-AC08-80A7A9E4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7920DE2E-E05C-4136-8398-3DCC769F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8D771A4C-82DA-4D00-A43E-4F6FC2EB4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48063647-9113-4EE8-B07B-8A7EA20A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38FF0E02-BDE1-4A4F-A77A-D33491E1172E}"/>
              </a:ext>
            </a:extLst>
          </p:cNvPr>
          <p:cNvSpPr>
            <a:spLocks/>
          </p:cNvSpPr>
          <p:nvPr/>
        </p:nvSpPr>
        <p:spPr bwMode="auto">
          <a:xfrm>
            <a:off x="2501901" y="596741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3" name="Google Shape;108;p2">
            <a:extLst>
              <a:ext uri="{FF2B5EF4-FFF2-40B4-BE49-F238E27FC236}">
                <a16:creationId xmlns:a16="http://schemas.microsoft.com/office/drawing/2014/main" id="{D8159531-55DB-4119-B58A-3FA14EA62A17}"/>
              </a:ext>
            </a:extLst>
          </p:cNvPr>
          <p:cNvSpPr>
            <a:spLocks/>
          </p:cNvSpPr>
          <p:nvPr/>
        </p:nvSpPr>
        <p:spPr bwMode="auto">
          <a:xfrm>
            <a:off x="8362951" y="4140202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4" name="Google Shape;109;p2">
            <a:extLst>
              <a:ext uri="{FF2B5EF4-FFF2-40B4-BE49-F238E27FC236}">
                <a16:creationId xmlns:a16="http://schemas.microsoft.com/office/drawing/2014/main" id="{B8EBF1BD-E2DB-44DF-967C-A98A173AA6F8}"/>
              </a:ext>
            </a:extLst>
          </p:cNvPr>
          <p:cNvSpPr>
            <a:spLocks/>
          </p:cNvSpPr>
          <p:nvPr/>
        </p:nvSpPr>
        <p:spPr bwMode="auto">
          <a:xfrm>
            <a:off x="8578851" y="4470402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5" name="Google Shape;110;p2">
            <a:extLst>
              <a:ext uri="{FF2B5EF4-FFF2-40B4-BE49-F238E27FC236}">
                <a16:creationId xmlns:a16="http://schemas.microsoft.com/office/drawing/2014/main" id="{543D4A66-7750-458E-A184-E569D016BB1F}"/>
              </a:ext>
            </a:extLst>
          </p:cNvPr>
          <p:cNvSpPr>
            <a:spLocks/>
          </p:cNvSpPr>
          <p:nvPr/>
        </p:nvSpPr>
        <p:spPr bwMode="auto">
          <a:xfrm>
            <a:off x="7197726" y="5967415"/>
            <a:ext cx="307975" cy="579437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6" name="Google Shape;111;p2">
            <a:extLst>
              <a:ext uri="{FF2B5EF4-FFF2-40B4-BE49-F238E27FC236}">
                <a16:creationId xmlns:a16="http://schemas.microsoft.com/office/drawing/2014/main" id="{8D38E23E-3C97-4395-852B-0466F1AC278D}"/>
              </a:ext>
            </a:extLst>
          </p:cNvPr>
          <p:cNvSpPr/>
          <p:nvPr/>
        </p:nvSpPr>
        <p:spPr>
          <a:xfrm>
            <a:off x="3817939" y="6224590"/>
            <a:ext cx="1508125" cy="650875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07" name="Google Shape;112;p2">
            <a:extLst>
              <a:ext uri="{FF2B5EF4-FFF2-40B4-BE49-F238E27FC236}">
                <a16:creationId xmlns:a16="http://schemas.microsoft.com/office/drawing/2014/main" id="{56549B32-DB66-4870-B464-637B2433744F}"/>
              </a:ext>
            </a:extLst>
          </p:cNvPr>
          <p:cNvSpPr>
            <a:spLocks/>
          </p:cNvSpPr>
          <p:nvPr/>
        </p:nvSpPr>
        <p:spPr bwMode="auto">
          <a:xfrm>
            <a:off x="8623301" y="3389315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08" name="Google Shape;113;p2">
            <a:extLst>
              <a:ext uri="{FF2B5EF4-FFF2-40B4-BE49-F238E27FC236}">
                <a16:creationId xmlns:a16="http://schemas.microsoft.com/office/drawing/2014/main" id="{017EF542-0C64-405D-86C2-BCE9D6971E10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1ECC0389-89EC-48EC-9C22-96C263FB1D28}"/>
                </a:ext>
              </a:extLst>
            </p:cNvPr>
            <p:cNvSpPr/>
            <p:nvPr/>
          </p:nvSpPr>
          <p:spPr>
            <a:xfrm>
              <a:off x="318330" y="4010435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7D8E5A59-4613-45DA-9D19-69C63EFA0A90}"/>
                </a:ext>
              </a:extLst>
            </p:cNvPr>
            <p:cNvSpPr/>
            <p:nvPr/>
          </p:nvSpPr>
          <p:spPr>
            <a:xfrm>
              <a:off x="453167" y="4057927"/>
              <a:ext cx="96898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7C3FA391-0ED6-4F27-984E-4AFBA9565AB9}"/>
                </a:ext>
              </a:extLst>
            </p:cNvPr>
            <p:cNvSpPr/>
            <p:nvPr/>
          </p:nvSpPr>
          <p:spPr>
            <a:xfrm>
              <a:off x="317490" y="4202565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DBA7CF57-8932-4818-958C-51A499DBB7AA}"/>
                </a:ext>
              </a:extLst>
            </p:cNvPr>
            <p:cNvSpPr/>
            <p:nvPr/>
          </p:nvSpPr>
          <p:spPr>
            <a:xfrm>
              <a:off x="507754" y="4212366"/>
              <a:ext cx="111196" cy="189351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772D2B03-5D37-4577-A69C-BB82C4AD2289}"/>
                </a:ext>
              </a:extLst>
            </p:cNvPr>
            <p:cNvSpPr/>
            <p:nvPr/>
          </p:nvSpPr>
          <p:spPr>
            <a:xfrm>
              <a:off x="327321" y="4408326"/>
              <a:ext cx="233511" cy="119089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5361DC35-28AD-4215-9987-49B4F1B970C5}"/>
                </a:ext>
              </a:extLst>
            </p:cNvPr>
            <p:cNvSpPr/>
            <p:nvPr/>
          </p:nvSpPr>
          <p:spPr>
            <a:xfrm>
              <a:off x="609167" y="433763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3AB62FB0-1633-4388-8252-435AB82BF2AA}"/>
                </a:ext>
              </a:extLst>
            </p:cNvPr>
            <p:cNvSpPr/>
            <p:nvPr/>
          </p:nvSpPr>
          <p:spPr>
            <a:xfrm>
              <a:off x="366883" y="4546731"/>
              <a:ext cx="297052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CFE08B91-DD9A-44B5-B547-CC96F994C4C4}"/>
                </a:ext>
              </a:extLst>
            </p:cNvPr>
            <p:cNvSpPr/>
            <p:nvPr/>
          </p:nvSpPr>
          <p:spPr>
            <a:xfrm>
              <a:off x="731993" y="4527753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7" name="Google Shape;122;p2">
              <a:extLst>
                <a:ext uri="{FF2B5EF4-FFF2-40B4-BE49-F238E27FC236}">
                  <a16:creationId xmlns:a16="http://schemas.microsoft.com/office/drawing/2014/main" id="{EFABBF7B-2EE9-40D6-981C-0EDA8C3DA953}"/>
                </a:ext>
              </a:extLst>
            </p:cNvPr>
            <p:cNvSpPr/>
            <p:nvPr/>
          </p:nvSpPr>
          <p:spPr>
            <a:xfrm>
              <a:off x="434576" y="4697380"/>
              <a:ext cx="330410" cy="86935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42FAA928-279A-4213-9BC6-28E270E3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19" name="Google Shape;124;p2">
            <a:extLst>
              <a:ext uri="{FF2B5EF4-FFF2-40B4-BE49-F238E27FC236}">
                <a16:creationId xmlns:a16="http://schemas.microsoft.com/office/drawing/2014/main" id="{035F84E6-146D-4715-9F7A-7B0706BDE5D1}"/>
              </a:ext>
            </a:extLst>
          </p:cNvPr>
          <p:cNvGrpSpPr>
            <a:grpSpLocks/>
          </p:cNvGrpSpPr>
          <p:nvPr/>
        </p:nvGrpSpPr>
        <p:grpSpPr bwMode="auto">
          <a:xfrm>
            <a:off x="6413501" y="274638"/>
            <a:ext cx="698500" cy="889000"/>
            <a:chOff x="984375" y="2346230"/>
            <a:chExt cx="468336" cy="446495"/>
          </a:xfrm>
        </p:grpSpPr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E73838F1-FDBB-4D8A-9D5B-4DBA363D4FB5}"/>
                </a:ext>
              </a:extLst>
            </p:cNvPr>
            <p:cNvSpPr/>
            <p:nvPr/>
          </p:nvSpPr>
          <p:spPr>
            <a:xfrm>
              <a:off x="1139777" y="2346230"/>
              <a:ext cx="312934" cy="367561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F0FBD179-1AD1-448F-93A2-396CFA38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14B48F01-F0A7-40FB-A618-DF241598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B779026C-3DA1-4211-8A86-742CB61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24" name="Google Shape;129;p2">
            <a:extLst>
              <a:ext uri="{FF2B5EF4-FFF2-40B4-BE49-F238E27FC236}">
                <a16:creationId xmlns:a16="http://schemas.microsoft.com/office/drawing/2014/main" id="{5243A298-F137-4DCD-8CAB-5CDC10342F4D}"/>
              </a:ext>
            </a:extLst>
          </p:cNvPr>
          <p:cNvGrpSpPr>
            <a:grpSpLocks/>
          </p:cNvGrpSpPr>
          <p:nvPr/>
        </p:nvGrpSpPr>
        <p:grpSpPr bwMode="auto">
          <a:xfrm>
            <a:off x="7408863" y="2614613"/>
            <a:ext cx="1166812" cy="977900"/>
            <a:chOff x="6925510" y="205316"/>
            <a:chExt cx="905688" cy="530354"/>
          </a:xfrm>
        </p:grpSpPr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290FA678-2E7B-4A35-B643-4BC6740ECEB8}"/>
                </a:ext>
              </a:extLst>
            </p:cNvPr>
            <p:cNvSpPr/>
            <p:nvPr/>
          </p:nvSpPr>
          <p:spPr>
            <a:xfrm>
              <a:off x="7093093" y="213064"/>
              <a:ext cx="569290" cy="51571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FC93523B-4FF2-43DB-89E3-EE10468E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2E3D3874-F548-4470-806E-10988085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133;p2">
              <a:extLst>
                <a:ext uri="{FF2B5EF4-FFF2-40B4-BE49-F238E27FC236}">
                  <a16:creationId xmlns:a16="http://schemas.microsoft.com/office/drawing/2014/main" id="{F51AA27E-9DD7-4EB0-99F7-322583C4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134;p2">
              <a:extLst>
                <a:ext uri="{FF2B5EF4-FFF2-40B4-BE49-F238E27FC236}">
                  <a16:creationId xmlns:a16="http://schemas.microsoft.com/office/drawing/2014/main" id="{3FB7F8CC-8EBB-4DC0-96AF-973961B2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135;p2">
              <a:extLst>
                <a:ext uri="{FF2B5EF4-FFF2-40B4-BE49-F238E27FC236}">
                  <a16:creationId xmlns:a16="http://schemas.microsoft.com/office/drawing/2014/main" id="{AE0DE7C7-FBFD-44F3-AE1C-123B4F0A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31" name="Google Shape;136;p2">
            <a:extLst>
              <a:ext uri="{FF2B5EF4-FFF2-40B4-BE49-F238E27FC236}">
                <a16:creationId xmlns:a16="http://schemas.microsoft.com/office/drawing/2014/main" id="{8336E17D-53AA-46B7-99F2-76158969645D}"/>
              </a:ext>
            </a:extLst>
          </p:cNvPr>
          <p:cNvSpPr/>
          <p:nvPr/>
        </p:nvSpPr>
        <p:spPr>
          <a:xfrm>
            <a:off x="7519989" y="4062413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32" name="Google Shape;137;p2">
            <a:extLst>
              <a:ext uri="{FF2B5EF4-FFF2-40B4-BE49-F238E27FC236}">
                <a16:creationId xmlns:a16="http://schemas.microsoft.com/office/drawing/2014/main" id="{A897DA39-D6EB-4F58-9022-562CE34D4AD3}"/>
              </a:ext>
            </a:extLst>
          </p:cNvPr>
          <p:cNvSpPr>
            <a:spLocks/>
          </p:cNvSpPr>
          <p:nvPr/>
        </p:nvSpPr>
        <p:spPr bwMode="auto">
          <a:xfrm>
            <a:off x="6637339" y="564673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33" name="Google Shape;138;p2">
            <a:extLst>
              <a:ext uri="{FF2B5EF4-FFF2-40B4-BE49-F238E27FC236}">
                <a16:creationId xmlns:a16="http://schemas.microsoft.com/office/drawing/2014/main" id="{ABD4CF1D-593F-4465-8E63-4A017DDBB891}"/>
              </a:ext>
            </a:extLst>
          </p:cNvPr>
          <p:cNvSpPr>
            <a:spLocks/>
          </p:cNvSpPr>
          <p:nvPr/>
        </p:nvSpPr>
        <p:spPr bwMode="auto">
          <a:xfrm>
            <a:off x="6259514" y="6211888"/>
            <a:ext cx="268287" cy="322262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34" name="Google Shape;139;p2">
            <a:extLst>
              <a:ext uri="{FF2B5EF4-FFF2-40B4-BE49-F238E27FC236}">
                <a16:creationId xmlns:a16="http://schemas.microsoft.com/office/drawing/2014/main" id="{D6FAEB4A-ABC0-4FE1-80A3-E24D9DBC80E6}"/>
              </a:ext>
            </a:extLst>
          </p:cNvPr>
          <p:cNvSpPr>
            <a:spLocks/>
          </p:cNvSpPr>
          <p:nvPr/>
        </p:nvSpPr>
        <p:spPr bwMode="auto">
          <a:xfrm>
            <a:off x="5648326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845467"/>
            <a:ext cx="4753800" cy="280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4678233"/>
            <a:ext cx="3807900" cy="6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99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id="{3C2E2EA7-F130-43D5-BB80-DA02EF8235F5}"/>
              </a:ext>
            </a:extLst>
          </p:cNvPr>
          <p:cNvSpPr/>
          <p:nvPr/>
        </p:nvSpPr>
        <p:spPr>
          <a:xfrm>
            <a:off x="7650164" y="2662238"/>
            <a:ext cx="249237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id="{FEA3F85D-2D61-4E77-BC63-3EA2C48E7FE5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5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id="{849D79F3-1CBC-49A8-8BC6-48954A69BA8D}"/>
              </a:ext>
            </a:extLst>
          </p:cNvPr>
          <p:cNvGrpSpPr>
            <a:grpSpLocks/>
          </p:cNvGrpSpPr>
          <p:nvPr/>
        </p:nvGrpSpPr>
        <p:grpSpPr bwMode="auto">
          <a:xfrm rot="20959702">
            <a:off x="7143751" y="1066802"/>
            <a:ext cx="947738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id="{CE08DDB6-B1DC-4968-AD75-1E35B840E11A}"/>
                </a:ext>
              </a:extLst>
            </p:cNvPr>
            <p:cNvSpPr/>
            <p:nvPr/>
          </p:nvSpPr>
          <p:spPr>
            <a:xfrm>
              <a:off x="1134809" y="2343847"/>
              <a:ext cx="313008" cy="367667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id="{C6D2A15B-C55C-49CE-A68F-838FD5E24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id="{4451E8B9-A92A-4E5C-91CD-273FAC7B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id="{6C6CD443-51A4-4CDD-BB5A-C2894723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id="{BCD04361-51BC-4C57-B15A-0E8A21F169B5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2"/>
            <a:ext cx="1155700" cy="2062163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id="{280D1D32-E7AF-4353-A2C1-694DF545FDF7}"/>
                </a:ext>
              </a:extLst>
            </p:cNvPr>
            <p:cNvSpPr/>
            <p:nvPr/>
          </p:nvSpPr>
          <p:spPr>
            <a:xfrm>
              <a:off x="1597638" y="4489822"/>
              <a:ext cx="138211" cy="138715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id="{8EC02846-6594-4455-85B1-B16C01329803}"/>
                </a:ext>
              </a:extLst>
            </p:cNvPr>
            <p:cNvSpPr/>
            <p:nvPr/>
          </p:nvSpPr>
          <p:spPr>
            <a:xfrm>
              <a:off x="1932607" y="4189391"/>
              <a:ext cx="106538" cy="106373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id="{31461D2C-0CD7-453F-A545-45753DC67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id="{B47EDD64-61C8-414F-8E38-EF7ABD15A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id="{2D3D060A-A408-4814-A58F-0A88FD686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id="{4B9C8D95-4BF0-47FA-8024-55B036536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id="{76184317-A6F1-4334-8E0F-725CFB4B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id="{937C93F6-2116-42F2-B2B0-E8D2F26F8DB1}"/>
              </a:ext>
            </a:extLst>
          </p:cNvPr>
          <p:cNvGrpSpPr>
            <a:grpSpLocks/>
          </p:cNvGrpSpPr>
          <p:nvPr/>
        </p:nvGrpSpPr>
        <p:grpSpPr bwMode="auto">
          <a:xfrm>
            <a:off x="430214" y="439738"/>
            <a:ext cx="1098550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id="{B780F384-0A17-4518-AA1C-F46BBBB7BFCD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id="{C48C89D0-5335-43A0-AB6A-24789891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id="{F5B699D8-A6D5-4191-9A6B-3D17B64B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id="{85DD13AB-5EA4-4B2E-B051-3D2299D42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id="{ABCB51C9-14BA-411B-8E9B-7354ED4A1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id="{436B83E9-6A0E-448E-A8E7-6D0BAD2B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id="{106EC207-A807-4C1B-9EEC-2CBB65F7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id="{AC29C908-DD1F-48C5-BB8E-40BCA5CDE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id="{A3AE7CEB-0081-4551-8640-8E61F51F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id="{438942EB-15EB-48C1-80C9-735DB5031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id="{BED30D0F-490F-4C79-92B9-39BA4BFF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id="{D9F5ED20-917C-49AC-80AC-A67951B8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id="{D1BE792F-5B44-4434-B7AC-029600155A54}"/>
              </a:ext>
            </a:extLst>
          </p:cNvPr>
          <p:cNvSpPr>
            <a:spLocks/>
          </p:cNvSpPr>
          <p:nvPr/>
        </p:nvSpPr>
        <p:spPr bwMode="auto">
          <a:xfrm>
            <a:off x="430214" y="4545015"/>
            <a:ext cx="180975" cy="238125"/>
          </a:xfrm>
          <a:custGeom>
            <a:avLst/>
            <a:gdLst>
              <a:gd name="T0" fmla="*/ 2147483646 w 7736"/>
              <a:gd name="T1" fmla="*/ 2147483646 h 6918"/>
              <a:gd name="T2" fmla="*/ 2147483646 w 7736"/>
              <a:gd name="T3" fmla="*/ 214748364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2147483646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2147483646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id="{7212BCF4-BC4E-4628-A501-3E3E4A908963}"/>
              </a:ext>
            </a:extLst>
          </p:cNvPr>
          <p:cNvSpPr/>
          <p:nvPr/>
        </p:nvSpPr>
        <p:spPr>
          <a:xfrm>
            <a:off x="-4762" y="1562102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id="{E0768ACB-390A-4104-866C-E632A594BD53}"/>
              </a:ext>
            </a:extLst>
          </p:cNvPr>
          <p:cNvSpPr>
            <a:spLocks/>
          </p:cNvSpPr>
          <p:nvPr/>
        </p:nvSpPr>
        <p:spPr bwMode="auto">
          <a:xfrm>
            <a:off x="1022351" y="2146302"/>
            <a:ext cx="282575" cy="3730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id="{3B865225-BE82-4EE0-B8A9-AB8D692A622D}"/>
              </a:ext>
            </a:extLst>
          </p:cNvPr>
          <p:cNvSpPr/>
          <p:nvPr/>
        </p:nvSpPr>
        <p:spPr>
          <a:xfrm>
            <a:off x="719139" y="2906715"/>
            <a:ext cx="282575" cy="32543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id="{E11E2902-123F-490C-AEFC-CB1E445807AB}"/>
              </a:ext>
            </a:extLst>
          </p:cNvPr>
          <p:cNvSpPr>
            <a:spLocks/>
          </p:cNvSpPr>
          <p:nvPr/>
        </p:nvSpPr>
        <p:spPr bwMode="auto">
          <a:xfrm>
            <a:off x="8382001" y="3938589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id="{47D4547E-B7B2-4115-8E62-D326582AD329}"/>
              </a:ext>
            </a:extLst>
          </p:cNvPr>
          <p:cNvSpPr>
            <a:spLocks/>
          </p:cNvSpPr>
          <p:nvPr/>
        </p:nvSpPr>
        <p:spPr bwMode="auto">
          <a:xfrm>
            <a:off x="8601076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id="{402652F3-31E7-47CA-9775-F6708E48BF35}"/>
              </a:ext>
            </a:extLst>
          </p:cNvPr>
          <p:cNvSpPr>
            <a:spLocks/>
          </p:cNvSpPr>
          <p:nvPr/>
        </p:nvSpPr>
        <p:spPr bwMode="auto">
          <a:xfrm rot="737986">
            <a:off x="882651" y="3776664"/>
            <a:ext cx="374650" cy="657225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id="{2854B84C-4C29-4593-81AB-7047F87F81CB}"/>
              </a:ext>
            </a:extLst>
          </p:cNvPr>
          <p:cNvSpPr>
            <a:spLocks/>
          </p:cNvSpPr>
          <p:nvPr/>
        </p:nvSpPr>
        <p:spPr bwMode="auto">
          <a:xfrm>
            <a:off x="180976" y="296865"/>
            <a:ext cx="180975" cy="2381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id="{C60E89D4-880A-441A-A6F7-F742D30A3408}"/>
              </a:ext>
            </a:extLst>
          </p:cNvPr>
          <p:cNvSpPr/>
          <p:nvPr/>
        </p:nvSpPr>
        <p:spPr>
          <a:xfrm>
            <a:off x="7572375" y="357188"/>
            <a:ext cx="274638" cy="32067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id="{3D03B8E9-6266-438C-A6FB-D9733971A74D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8222457" y="2185195"/>
            <a:ext cx="593725" cy="715962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id="{2BE19F59-1ADB-4028-89EE-645A00CFCA2D}"/>
                </a:ext>
              </a:extLst>
            </p:cNvPr>
            <p:cNvSpPr/>
            <p:nvPr/>
          </p:nvSpPr>
          <p:spPr>
            <a:xfrm>
              <a:off x="315118" y="3986211"/>
              <a:ext cx="88608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id="{CD00E106-9D40-4A82-9C6A-77B60CB083BB}"/>
                </a:ext>
              </a:extLst>
            </p:cNvPr>
            <p:cNvSpPr/>
            <p:nvPr/>
          </p:nvSpPr>
          <p:spPr>
            <a:xfrm>
              <a:off x="439314" y="4032216"/>
              <a:ext cx="94827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id="{9A17AE34-C774-452F-A7C7-AF42A5378EBD}"/>
                </a:ext>
              </a:extLst>
            </p:cNvPr>
            <p:cNvSpPr/>
            <p:nvPr/>
          </p:nvSpPr>
          <p:spPr>
            <a:xfrm>
              <a:off x="296493" y="4177165"/>
              <a:ext cx="144571" cy="10972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id="{B999C5A0-BA63-44DC-9537-95F7394C3A59}"/>
                </a:ext>
              </a:extLst>
            </p:cNvPr>
            <p:cNvSpPr/>
            <p:nvPr/>
          </p:nvSpPr>
          <p:spPr>
            <a:xfrm>
              <a:off x="502044" y="4194927"/>
              <a:ext cx="113480" cy="188387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id="{51B160D9-5E90-492D-B71A-D47AF8233183}"/>
                </a:ext>
              </a:extLst>
            </p:cNvPr>
            <p:cNvSpPr/>
            <p:nvPr/>
          </p:nvSpPr>
          <p:spPr>
            <a:xfrm>
              <a:off x="304233" y="4374701"/>
              <a:ext cx="234734" cy="118000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id="{33489793-BB3E-405E-82A3-F9D06093DE34}"/>
                </a:ext>
              </a:extLst>
            </p:cNvPr>
            <p:cNvSpPr/>
            <p:nvPr/>
          </p:nvSpPr>
          <p:spPr>
            <a:xfrm>
              <a:off x="604287" y="4318774"/>
              <a:ext cx="115035" cy="219440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id="{99ED915D-48F9-48C4-AE80-4FC78D8432C9}"/>
                </a:ext>
              </a:extLst>
            </p:cNvPr>
            <p:cNvSpPr/>
            <p:nvPr/>
          </p:nvSpPr>
          <p:spPr>
            <a:xfrm>
              <a:off x="352490" y="4529612"/>
              <a:ext cx="298470" cy="105580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id="{B683EDDB-8648-4BF0-8786-4D484E58E37C}"/>
                </a:ext>
              </a:extLst>
            </p:cNvPr>
            <p:cNvSpPr/>
            <p:nvPr/>
          </p:nvSpPr>
          <p:spPr>
            <a:xfrm>
              <a:off x="719944" y="4494335"/>
              <a:ext cx="129026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id="{87BA0C92-93C4-40A9-B319-EFB1EC93D1C3}"/>
                </a:ext>
              </a:extLst>
            </p:cNvPr>
            <p:cNvSpPr/>
            <p:nvPr/>
          </p:nvSpPr>
          <p:spPr>
            <a:xfrm>
              <a:off x="431735" y="4676983"/>
              <a:ext cx="328005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id="{542B7A5B-911B-4D92-9F39-62CC5CF9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id="{44B0F88B-6EE3-4563-A640-1E556C1A79BF}"/>
              </a:ext>
            </a:extLst>
          </p:cNvPr>
          <p:cNvSpPr>
            <a:spLocks/>
          </p:cNvSpPr>
          <p:nvPr/>
        </p:nvSpPr>
        <p:spPr bwMode="auto">
          <a:xfrm>
            <a:off x="8129588" y="436565"/>
            <a:ext cx="180975" cy="2381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id="{CE50EBA2-9E8D-4CEA-8D47-57906485CD7B}"/>
              </a:ext>
            </a:extLst>
          </p:cNvPr>
          <p:cNvSpPr>
            <a:spLocks/>
          </p:cNvSpPr>
          <p:nvPr/>
        </p:nvSpPr>
        <p:spPr bwMode="auto">
          <a:xfrm rot="19199010">
            <a:off x="8293100" y="1033465"/>
            <a:ext cx="274638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id="{D9510B37-858C-476F-B1F0-FD644DC5D6C0}"/>
              </a:ext>
            </a:extLst>
          </p:cNvPr>
          <p:cNvSpPr>
            <a:spLocks/>
          </p:cNvSpPr>
          <p:nvPr/>
        </p:nvSpPr>
        <p:spPr bwMode="auto">
          <a:xfrm rot="20330316">
            <a:off x="8201025" y="3033715"/>
            <a:ext cx="400050" cy="752475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id="{2EA03259-3D9C-4DB6-8BE0-C5094CCC2B90}"/>
              </a:ext>
            </a:extLst>
          </p:cNvPr>
          <p:cNvSpPr>
            <a:spLocks/>
          </p:cNvSpPr>
          <p:nvPr/>
        </p:nvSpPr>
        <p:spPr bwMode="auto">
          <a:xfrm>
            <a:off x="231776" y="5535615"/>
            <a:ext cx="250825" cy="300037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id="{F23925C6-D623-4160-BE5C-F65BE1489993}"/>
              </a:ext>
            </a:extLst>
          </p:cNvPr>
          <p:cNvSpPr>
            <a:spLocks/>
          </p:cNvSpPr>
          <p:nvPr/>
        </p:nvSpPr>
        <p:spPr bwMode="auto">
          <a:xfrm rot="19198911">
            <a:off x="290514" y="3784600"/>
            <a:ext cx="336550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id="{6F6F92DA-B231-48FF-A43C-24BD4C3CF415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id="{02607BCC-35B9-4763-90C9-52CA85C96D4C}"/>
                </a:ext>
              </a:extLst>
            </p:cNvPr>
            <p:cNvSpPr/>
            <p:nvPr/>
          </p:nvSpPr>
          <p:spPr>
            <a:xfrm>
              <a:off x="2562859" y="1337333"/>
              <a:ext cx="451945" cy="320247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id="{E968F1B3-5E08-4D82-9B67-ED6FD51D3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id="{E4AC3F43-3AAD-4F4C-93DC-BBD50B5E18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id="{86F1CF6C-0AB4-4ED6-A61D-1F6CBF3D4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id="{A20E34CF-5A8D-4F0A-B4CE-0B906805F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id="{00595B5E-8CF9-4029-8A72-B42E6BF23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id="{666256E0-1102-4119-9D13-7FC03D72E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id="{7D98CDCE-FD50-42BF-A1E4-8EDFAF34A3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id="{E8BD186B-BC04-4AB8-8E94-5EE5BAB9EE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id="{C337AE52-E943-477A-B420-CE147BD3C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id="{F702B113-8F1C-4F44-A59F-8130860F6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id="{BADD8C86-5BE4-4C49-BD13-FBE36208F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id="{CF1721BB-B86F-4910-9F1D-0DF30B4A91C6}"/>
              </a:ext>
            </a:extLst>
          </p:cNvPr>
          <p:cNvSpPr>
            <a:spLocks/>
          </p:cNvSpPr>
          <p:nvPr/>
        </p:nvSpPr>
        <p:spPr bwMode="auto">
          <a:xfrm rot="19199037">
            <a:off x="496889" y="6350000"/>
            <a:ext cx="204787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id="{56C82CD5-32BE-4B4E-A938-988F6B177E5D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296863"/>
            <a:ext cx="8943976" cy="6281737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id="{DC4F94EB-92D9-40C5-96F8-70834983D242}"/>
                </a:ext>
              </a:extLst>
            </p:cNvPr>
            <p:cNvSpPr/>
            <p:nvPr/>
          </p:nvSpPr>
          <p:spPr>
            <a:xfrm>
              <a:off x="7649610" y="1997176"/>
              <a:ext cx="250794" cy="247727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3F17B16E-C813-4DE2-8703-05729F36ED6B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id="{3C428179-57DD-41E3-8A84-B98EF72764FF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id="{B663025D-43EC-4893-940C-A0C0EDDE9B55}"/>
                  </a:ext>
                </a:extLst>
              </p:cNvPr>
              <p:cNvSpPr/>
              <p:nvPr/>
            </p:nvSpPr>
            <p:spPr>
              <a:xfrm>
                <a:off x="1133734" y="2343865"/>
                <a:ext cx="312833" cy="368913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id="{7979EC3B-DEF9-40BF-A0C2-F0DC1C4D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2147483646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2147483646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id="{87FA2ED6-DDCC-44CC-AB68-10D92DC87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id="{C303C747-7F14-4A03-A1F5-48C9E0FD4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2147483646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id="{95470007-94BC-4629-AFA7-FD2D9DE7A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id="{372CA338-63E4-4F49-B0DF-A0FF024EABF0}"/>
                  </a:ext>
                </a:extLst>
              </p:cNvPr>
              <p:cNvSpPr/>
              <p:nvPr/>
            </p:nvSpPr>
            <p:spPr>
              <a:xfrm>
                <a:off x="1597612" y="4490084"/>
                <a:ext cx="138110" cy="13817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id="{DE726912-892F-40E4-BAB2-6F68D85F9EE4}"/>
                  </a:ext>
                </a:extLst>
              </p:cNvPr>
              <p:cNvSpPr/>
              <p:nvPr/>
            </p:nvSpPr>
            <p:spPr>
              <a:xfrm>
                <a:off x="1932337" y="4189258"/>
                <a:ext cx="106460" cy="106512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id="{8896F991-FD12-49F3-89C1-E97E1508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id="{AB135258-FC5C-49C4-9016-310BEFAE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id="{E5CFCB8A-6A74-47EA-A436-DB2415FE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id="{565183DD-3B21-460A-924E-EBB89571B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id="{45267644-5E89-4A2D-9866-183E51365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id="{CAD5A308-2AB0-4672-97D9-3FC976C62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id="{01155F80-FB02-41A2-911B-ED315BA6F74C}"/>
                  </a:ext>
                </a:extLst>
              </p:cNvPr>
              <p:cNvSpPr/>
              <p:nvPr/>
            </p:nvSpPr>
            <p:spPr>
              <a:xfrm>
                <a:off x="1016140" y="1742122"/>
                <a:ext cx="267616" cy="244782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id="{016BE26F-DDAE-4D8A-A8D2-1743264CC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2147483646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2147483646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2147483646 h 8612"/>
                  <a:gd name="T64" fmla="*/ 2147483646 w 8839"/>
                  <a:gd name="T65" fmla="*/ 2147483646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id="{5EAEEB07-0033-4EBC-BB6C-659ABA57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2147483646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id="{C2D07257-67B9-4363-B5E6-5F6AAD54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2147483646 h 1449"/>
                  <a:gd name="T4" fmla="*/ 2147483646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id="{D9711095-FCAC-4D48-829B-F5185B5C9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2147483646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2147483646 w 1642"/>
                  <a:gd name="T9" fmla="*/ 2147483646 h 879"/>
                  <a:gd name="T10" fmla="*/ 2147483646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id="{6D95F541-30E9-4A43-A1FF-448156A8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2147483646 h 720"/>
                  <a:gd name="T2" fmla="*/ 2147483646 w 1598"/>
                  <a:gd name="T3" fmla="*/ 2147483646 h 720"/>
                  <a:gd name="T4" fmla="*/ 2147483646 w 1598"/>
                  <a:gd name="T5" fmla="*/ 2147483646 h 720"/>
                  <a:gd name="T6" fmla="*/ 2147483646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147483646 h 720"/>
                  <a:gd name="T22" fmla="*/ 2147483646 w 1598"/>
                  <a:gd name="T23" fmla="*/ 2147483646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id="{08082542-25CD-49D4-837F-43E7752D4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2147483646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2147483646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id="{9C0EC39A-A941-46A2-AA77-A4D78AAE5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2147483646 h 1491"/>
                  <a:gd name="T2" fmla="*/ 2147483646 w 447"/>
                  <a:gd name="T3" fmla="*/ 2147483646 h 1491"/>
                  <a:gd name="T4" fmla="*/ 2147483646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2147483646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id="{896F96FD-6945-4415-B8FD-4EB2B202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214748364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2147483646 h 1066"/>
                  <a:gd name="T14" fmla="*/ 2147483646 w 1949"/>
                  <a:gd name="T15" fmla="*/ 214748364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id="{43FAD147-5623-429E-A568-B351ACF31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2147483646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2147483646 h 439"/>
                  <a:gd name="T12" fmla="*/ 2147483646 w 2151"/>
                  <a:gd name="T13" fmla="*/ 2147483646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id="{DDBDA33E-4F90-4951-B4ED-F6E3D638F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2147483646 h 600"/>
                  <a:gd name="T2" fmla="*/ 2147483646 w 2332"/>
                  <a:gd name="T3" fmla="*/ 2147483646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214748364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id="{FBB74ADB-C6DF-4B5A-8B15-22EE28E70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2147483646 h 1211"/>
                  <a:gd name="T2" fmla="*/ 2147483646 w 1093"/>
                  <a:gd name="T3" fmla="*/ 2147483646 h 1211"/>
                  <a:gd name="T4" fmla="*/ 2147483646 w 1093"/>
                  <a:gd name="T5" fmla="*/ 2147483646 h 1211"/>
                  <a:gd name="T6" fmla="*/ 2147483646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2147483646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id="{C7E29337-F2FD-4E88-8B32-4D2B7E12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2147483646 h 6918"/>
                <a:gd name="T2" fmla="*/ 2147483646 w 7736"/>
                <a:gd name="T3" fmla="*/ 2147483646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2147483646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2147483646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id="{C65BA8C6-AE57-4D3C-A644-C8655991CEF2}"/>
                </a:ext>
              </a:extLst>
            </p:cNvPr>
            <p:cNvSpPr/>
            <p:nvPr/>
          </p:nvSpPr>
          <p:spPr>
            <a:xfrm>
              <a:off x="-4374" y="1170624"/>
              <a:ext cx="723812" cy="1114773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id="{CEF69AFA-FB35-47F3-9473-17DE32259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id="{B2195407-F5D8-4162-B389-21E079E61425}"/>
                </a:ext>
              </a:extLst>
            </p:cNvPr>
            <p:cNvSpPr/>
            <p:nvPr/>
          </p:nvSpPr>
          <p:spPr>
            <a:xfrm>
              <a:off x="719438" y="2179399"/>
              <a:ext cx="282540" cy="24415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id="{2D9E4511-4DA0-4C6B-9ACF-0878A1E6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2147483646 h 7092"/>
                <a:gd name="T2" fmla="*/ 2147483646 w 6128"/>
                <a:gd name="T3" fmla="*/ 2147483646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2147483646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id="{F810BB10-9F41-47AD-80B9-02541D31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2147483646 h 4495"/>
                <a:gd name="T2" fmla="*/ 2147483646 w 3884"/>
                <a:gd name="T3" fmla="*/ 2147483646 h 4495"/>
                <a:gd name="T4" fmla="*/ 2147483646 w 3884"/>
                <a:gd name="T5" fmla="*/ 2147483646 h 4495"/>
                <a:gd name="T6" fmla="*/ 2147483646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2147483646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id="{838B91CE-FB77-4B10-A5B0-A846A5B8F034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2147483646 h 13001"/>
                <a:gd name="T96" fmla="*/ 2147483646 w 9852"/>
                <a:gd name="T97" fmla="*/ 2147483646 h 13001"/>
                <a:gd name="T98" fmla="*/ 2147483646 w 9852"/>
                <a:gd name="T99" fmla="*/ 2147483646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2147483646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id="{91779C14-F761-43C4-8B32-326983DC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id="{A03801A0-45C0-4EFA-A608-B7C88ED38821}"/>
                </a:ext>
              </a:extLst>
            </p:cNvPr>
            <p:cNvSpPr/>
            <p:nvPr/>
          </p:nvSpPr>
          <p:spPr>
            <a:xfrm>
              <a:off x="7571831" y="267849"/>
              <a:ext cx="274604" cy="239391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id="{43C432E8-0580-4DBE-B71D-E18B4FE4B3B2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id="{53318C8B-F422-4039-BC3B-3E4139031B00}"/>
                  </a:ext>
                </a:extLst>
              </p:cNvPr>
              <p:cNvSpPr/>
              <p:nvPr/>
            </p:nvSpPr>
            <p:spPr>
              <a:xfrm>
                <a:off x="316987" y="4000926"/>
                <a:ext cx="90218" cy="11398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id="{6CDBD3B4-7D7C-4395-A116-0A18DCF00AE9}"/>
                  </a:ext>
                </a:extLst>
              </p:cNvPr>
              <p:cNvSpPr/>
              <p:nvPr/>
            </p:nvSpPr>
            <p:spPr>
              <a:xfrm>
                <a:off x="441135" y="4041384"/>
                <a:ext cx="96440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id="{4E151D48-9791-45BA-B714-25847B3E6778}"/>
                  </a:ext>
                </a:extLst>
              </p:cNvPr>
              <p:cNvSpPr/>
              <p:nvPr/>
            </p:nvSpPr>
            <p:spPr>
              <a:xfrm>
                <a:off x="294197" y="4181891"/>
                <a:ext cx="144661" cy="109838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id="{6713530C-8D32-4BC9-AD88-ED2449E4586D}"/>
                  </a:ext>
                </a:extLst>
              </p:cNvPr>
              <p:cNvSpPr/>
              <p:nvPr/>
            </p:nvSpPr>
            <p:spPr>
              <a:xfrm>
                <a:off x="506225" y="4205314"/>
                <a:ext cx="111995" cy="18859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id="{0687C690-9C33-4889-89CD-D455E6A9E3B1}"/>
                  </a:ext>
                </a:extLst>
              </p:cNvPr>
              <p:cNvSpPr/>
              <p:nvPr/>
            </p:nvSpPr>
            <p:spPr>
              <a:xfrm>
                <a:off x="304421" y="4382146"/>
                <a:ext cx="234878" cy="118129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id="{14F0D9C8-9F66-49AF-BD10-4641A7C5B89E}"/>
                  </a:ext>
                </a:extLst>
              </p:cNvPr>
              <p:cNvSpPr/>
              <p:nvPr/>
            </p:nvSpPr>
            <p:spPr>
              <a:xfrm>
                <a:off x="601553" y="4326140"/>
                <a:ext cx="116661" cy="21760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id="{EDA1E675-A876-40F1-A017-55DB77856E1B}"/>
                  </a:ext>
                </a:extLst>
              </p:cNvPr>
              <p:cNvSpPr/>
              <p:nvPr/>
            </p:nvSpPr>
            <p:spPr>
              <a:xfrm>
                <a:off x="350999" y="4537833"/>
                <a:ext cx="298653" cy="103622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id="{E5CF28B6-9227-4CA2-A543-75EBC1F26359}"/>
                  </a:ext>
                </a:extLst>
              </p:cNvPr>
              <p:cNvSpPr/>
              <p:nvPr/>
            </p:nvSpPr>
            <p:spPr>
              <a:xfrm>
                <a:off x="719476" y="4499429"/>
                <a:ext cx="132216" cy="190664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id="{F0027C27-D8B6-4BA9-AE3D-08C2322CDA38}"/>
                  </a:ext>
                </a:extLst>
              </p:cNvPr>
              <p:cNvSpPr/>
              <p:nvPr/>
            </p:nvSpPr>
            <p:spPr>
              <a:xfrm>
                <a:off x="429381" y="4680810"/>
                <a:ext cx="331318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id="{EE0EEFFF-CB7E-482F-80FF-C58E6CE5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id="{10D2B680-FD02-4174-9F06-B3218CF5F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id="{B1F2F10D-8F70-4FBD-B6FE-8FB311B69380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id="{F11F80A6-A9D3-4842-8144-B588B3B8A264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id="{0D238013-C48C-4798-8EEF-BE2DBE50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2147483646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id="{0104E005-60F5-4CD7-974B-114AFC0A2B95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id="{6566A63B-3959-4201-93E4-A010C614F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id="{FAE884CA-51F8-4DC8-BD69-215E30A2DAC6}"/>
                  </a:ext>
                </a:extLst>
              </p:cNvPr>
              <p:cNvSpPr/>
              <p:nvPr/>
            </p:nvSpPr>
            <p:spPr>
              <a:xfrm>
                <a:off x="2562639" y="1336794"/>
                <a:ext cx="452306" cy="322253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id="{FB6B4639-964B-4A44-AB0B-74110A0AB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id="{1BAE8285-104F-408B-A015-87B19D62F7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id="{06D4F984-4ECF-4F1E-851C-7AC99BBC84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id="{C065D103-6DF4-45D3-A8A2-9E274C3D6C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id="{BD20B1FD-6A71-4338-98F9-9F0F995643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2147483646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id="{230EAA71-5D13-4F32-9E4F-B8274BD4B0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2147483646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2147483646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id="{A1B1BB6B-5042-4C78-8B01-361AD204C5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2147483646 h 3518"/>
                        <a:gd name="T22" fmla="*/ 2147483646 w 10450"/>
                        <a:gd name="T23" fmla="*/ 2147483646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214748364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id="{017B8BF2-47F7-454A-A422-9CD5D047E7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2147483646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2147483646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id="{E9489D81-17FE-41FF-90F6-8936E7E7D8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2147483646 h 1153"/>
                        <a:gd name="T2" fmla="*/ 2147483646 w 2040"/>
                        <a:gd name="T3" fmla="*/ 2147483646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2147483646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id="{A5B6ED05-BC2A-4A40-85C5-528CF732E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2147483646 h 3594"/>
                    <a:gd name="T2" fmla="*/ 2147483646 w 5516"/>
                    <a:gd name="T3" fmla="*/ 2147483646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2147483646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id="{4D0DD23F-F78C-4445-8DC7-2E11C6E63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2147483646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id="{25B2021A-CF7A-4704-861C-CEDEB9C1860E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3038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18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4;p4">
            <a:extLst>
              <a:ext uri="{FF2B5EF4-FFF2-40B4-BE49-F238E27FC236}">
                <a16:creationId xmlns:a16="http://schemas.microsoft.com/office/drawing/2014/main" id="{6CD8B884-B7F5-4B45-B5E4-8798A80C67AF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40"/>
            <a:ext cx="547688" cy="688975"/>
            <a:chOff x="7833271" y="445037"/>
            <a:chExt cx="481756" cy="454273"/>
          </a:xfrm>
        </p:grpSpPr>
        <p:sp>
          <p:nvSpPr>
            <p:cNvPr id="5" name="Google Shape;285;p4">
              <a:extLst>
                <a:ext uri="{FF2B5EF4-FFF2-40B4-BE49-F238E27FC236}">
                  <a16:creationId xmlns:a16="http://schemas.microsoft.com/office/drawing/2014/main" id="{BC718B11-BFF0-46A5-B077-C0BF1918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6" name="Google Shape;286;p4">
              <a:extLst>
                <a:ext uri="{FF2B5EF4-FFF2-40B4-BE49-F238E27FC236}">
                  <a16:creationId xmlns:a16="http://schemas.microsoft.com/office/drawing/2014/main" id="{C04F8713-179C-4336-9A64-87F456BF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287;p4">
              <a:extLst>
                <a:ext uri="{FF2B5EF4-FFF2-40B4-BE49-F238E27FC236}">
                  <a16:creationId xmlns:a16="http://schemas.microsoft.com/office/drawing/2014/main" id="{16DEE8DC-70A9-492D-A980-1059AA6CE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288;p4">
              <a:extLst>
                <a:ext uri="{FF2B5EF4-FFF2-40B4-BE49-F238E27FC236}">
                  <a16:creationId xmlns:a16="http://schemas.microsoft.com/office/drawing/2014/main" id="{02D42348-37F5-4997-9F9D-8812D2AE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" name="Google Shape;289;p4">
              <a:extLst>
                <a:ext uri="{FF2B5EF4-FFF2-40B4-BE49-F238E27FC236}">
                  <a16:creationId xmlns:a16="http://schemas.microsoft.com/office/drawing/2014/main" id="{D3000010-0773-4753-A220-09992DA2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290;p4">
              <a:extLst>
                <a:ext uri="{FF2B5EF4-FFF2-40B4-BE49-F238E27FC236}">
                  <a16:creationId xmlns:a16="http://schemas.microsoft.com/office/drawing/2014/main" id="{10E5B13C-E4DA-442B-BB3D-13F8F981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291;p4">
              <a:extLst>
                <a:ext uri="{FF2B5EF4-FFF2-40B4-BE49-F238E27FC236}">
                  <a16:creationId xmlns:a16="http://schemas.microsoft.com/office/drawing/2014/main" id="{7787DC33-6BB0-4B53-AEE3-C098BAEB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292;p4">
              <a:extLst>
                <a:ext uri="{FF2B5EF4-FFF2-40B4-BE49-F238E27FC236}">
                  <a16:creationId xmlns:a16="http://schemas.microsoft.com/office/drawing/2014/main" id="{F06E23BC-4557-41E0-A743-7D912394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293;p4">
              <a:extLst>
                <a:ext uri="{FF2B5EF4-FFF2-40B4-BE49-F238E27FC236}">
                  <a16:creationId xmlns:a16="http://schemas.microsoft.com/office/drawing/2014/main" id="{698CF8A3-4969-42DB-93B8-61A43BC46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294;p4">
              <a:extLst>
                <a:ext uri="{FF2B5EF4-FFF2-40B4-BE49-F238E27FC236}">
                  <a16:creationId xmlns:a16="http://schemas.microsoft.com/office/drawing/2014/main" id="{763E127F-CE69-41BE-86A2-F7C41B48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295;p4">
              <a:extLst>
                <a:ext uri="{FF2B5EF4-FFF2-40B4-BE49-F238E27FC236}">
                  <a16:creationId xmlns:a16="http://schemas.microsoft.com/office/drawing/2014/main" id="{7C14F2E9-6C5F-4FDB-9FC5-91F20C592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296;p4">
              <a:extLst>
                <a:ext uri="{FF2B5EF4-FFF2-40B4-BE49-F238E27FC236}">
                  <a16:creationId xmlns:a16="http://schemas.microsoft.com/office/drawing/2014/main" id="{720CF9C6-E290-4E92-82D0-93CA15DD1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" name="Google Shape;297;p4">
              <a:extLst>
                <a:ext uri="{FF2B5EF4-FFF2-40B4-BE49-F238E27FC236}">
                  <a16:creationId xmlns:a16="http://schemas.microsoft.com/office/drawing/2014/main" id="{FFFC9679-F41F-43CC-B5A4-3160D14F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298;p4">
              <a:extLst>
                <a:ext uri="{FF2B5EF4-FFF2-40B4-BE49-F238E27FC236}">
                  <a16:creationId xmlns:a16="http://schemas.microsoft.com/office/drawing/2014/main" id="{7EC2B1DE-E85A-4AC5-8461-27A319B3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299;p4">
              <a:extLst>
                <a:ext uri="{FF2B5EF4-FFF2-40B4-BE49-F238E27FC236}">
                  <a16:creationId xmlns:a16="http://schemas.microsoft.com/office/drawing/2014/main" id="{744307A6-0029-4940-99B2-364CE63E3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0" name="Google Shape;300;p4">
              <a:extLst>
                <a:ext uri="{FF2B5EF4-FFF2-40B4-BE49-F238E27FC236}">
                  <a16:creationId xmlns:a16="http://schemas.microsoft.com/office/drawing/2014/main" id="{AAB58974-902D-4956-B157-75C4B0B3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301;p4">
              <a:extLst>
                <a:ext uri="{FF2B5EF4-FFF2-40B4-BE49-F238E27FC236}">
                  <a16:creationId xmlns:a16="http://schemas.microsoft.com/office/drawing/2014/main" id="{CA73BD07-C562-41D4-95BE-09A87C5B8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302;p4">
              <a:extLst>
                <a:ext uri="{FF2B5EF4-FFF2-40B4-BE49-F238E27FC236}">
                  <a16:creationId xmlns:a16="http://schemas.microsoft.com/office/drawing/2014/main" id="{99FD408D-43F3-42A5-9BDA-F415B40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303;p4">
              <a:extLst>
                <a:ext uri="{FF2B5EF4-FFF2-40B4-BE49-F238E27FC236}">
                  <a16:creationId xmlns:a16="http://schemas.microsoft.com/office/drawing/2014/main" id="{42058451-4ADA-4842-A205-F95A19E67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4" name="Google Shape;304;p4">
            <a:extLst>
              <a:ext uri="{FF2B5EF4-FFF2-40B4-BE49-F238E27FC236}">
                <a16:creationId xmlns:a16="http://schemas.microsoft.com/office/drawing/2014/main" id="{E5389CCA-53F4-4665-B5FD-13CD1B0C4ECD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5678490"/>
            <a:ext cx="849312" cy="1012825"/>
            <a:chOff x="8486498" y="2718179"/>
            <a:chExt cx="1195588" cy="1066992"/>
          </a:xfrm>
        </p:grpSpPr>
        <p:sp>
          <p:nvSpPr>
            <p:cNvPr id="25" name="Google Shape;305;p4">
              <a:extLst>
                <a:ext uri="{FF2B5EF4-FFF2-40B4-BE49-F238E27FC236}">
                  <a16:creationId xmlns:a16="http://schemas.microsoft.com/office/drawing/2014/main" id="{D14698A3-728E-4092-B913-DEB9220C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498" y="2718179"/>
              <a:ext cx="1108490" cy="859599"/>
            </a:xfrm>
            <a:custGeom>
              <a:avLst/>
              <a:gdLst>
                <a:gd name="T0" fmla="*/ 2147483646 w 16222"/>
                <a:gd name="T1" fmla="*/ 2147483646 h 12937"/>
                <a:gd name="T2" fmla="*/ 2147483646 w 16222"/>
                <a:gd name="T3" fmla="*/ 2147483646 h 12937"/>
                <a:gd name="T4" fmla="*/ 2147483646 w 16222"/>
                <a:gd name="T5" fmla="*/ 2147483646 h 12937"/>
                <a:gd name="T6" fmla="*/ 2147483646 w 16222"/>
                <a:gd name="T7" fmla="*/ 2147483646 h 12937"/>
                <a:gd name="T8" fmla="*/ 2147483646 w 16222"/>
                <a:gd name="T9" fmla="*/ 2147483646 h 12937"/>
                <a:gd name="T10" fmla="*/ 2147483646 w 16222"/>
                <a:gd name="T11" fmla="*/ 2147483646 h 12937"/>
                <a:gd name="T12" fmla="*/ 2147483646 w 16222"/>
                <a:gd name="T13" fmla="*/ 2147483646 h 12937"/>
                <a:gd name="T14" fmla="*/ 2147483646 w 16222"/>
                <a:gd name="T15" fmla="*/ 2147483646 h 12937"/>
                <a:gd name="T16" fmla="*/ 2147483646 w 16222"/>
                <a:gd name="T17" fmla="*/ 2147483646 h 12937"/>
                <a:gd name="T18" fmla="*/ 2147483646 w 16222"/>
                <a:gd name="T19" fmla="*/ 2147483646 h 12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306;p4">
              <a:extLst>
                <a:ext uri="{FF2B5EF4-FFF2-40B4-BE49-F238E27FC236}">
                  <a16:creationId xmlns:a16="http://schemas.microsoft.com/office/drawing/2014/main" id="{EE649AF3-5FE3-4846-9CC3-5089CEC7F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600" y="2859055"/>
              <a:ext cx="74961" cy="72890"/>
            </a:xfrm>
            <a:custGeom>
              <a:avLst/>
              <a:gdLst>
                <a:gd name="T0" fmla="*/ 2147483646 w 1097"/>
                <a:gd name="T1" fmla="*/ 2147483646 h 1097"/>
                <a:gd name="T2" fmla="*/ 2147483646 w 1097"/>
                <a:gd name="T3" fmla="*/ 2147483646 h 1097"/>
                <a:gd name="T4" fmla="*/ 2147483646 w 1097"/>
                <a:gd name="T5" fmla="*/ 2147483646 h 1097"/>
                <a:gd name="T6" fmla="*/ 2147483646 w 1097"/>
                <a:gd name="T7" fmla="*/ 2147483646 h 1097"/>
                <a:gd name="T8" fmla="*/ 2147483646 w 1097"/>
                <a:gd name="T9" fmla="*/ 214748364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307;p4">
              <a:extLst>
                <a:ext uri="{FF2B5EF4-FFF2-40B4-BE49-F238E27FC236}">
                  <a16:creationId xmlns:a16="http://schemas.microsoft.com/office/drawing/2014/main" id="{CD89E9CB-5F32-450A-AB6E-8CA482A966D6}"/>
                </a:ext>
              </a:extLst>
            </p:cNvPr>
            <p:cNvSpPr/>
            <p:nvPr/>
          </p:nvSpPr>
          <p:spPr>
            <a:xfrm>
              <a:off x="8873108" y="3050986"/>
              <a:ext cx="335212" cy="346188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8" name="Google Shape;308;p4">
              <a:extLst>
                <a:ext uri="{FF2B5EF4-FFF2-40B4-BE49-F238E27FC236}">
                  <a16:creationId xmlns:a16="http://schemas.microsoft.com/office/drawing/2014/main" id="{CF157067-29AD-463D-A673-52C3F75F4FCD}"/>
                </a:ext>
              </a:extLst>
            </p:cNvPr>
            <p:cNvSpPr/>
            <p:nvPr/>
          </p:nvSpPr>
          <p:spPr>
            <a:xfrm>
              <a:off x="9449672" y="2897125"/>
              <a:ext cx="232414" cy="133792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9" name="Google Shape;309;p4">
              <a:extLst>
                <a:ext uri="{FF2B5EF4-FFF2-40B4-BE49-F238E27FC236}">
                  <a16:creationId xmlns:a16="http://schemas.microsoft.com/office/drawing/2014/main" id="{538AF321-7EEC-4776-B9D3-584BFAC2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390" y="3574464"/>
              <a:ext cx="31160" cy="135814"/>
            </a:xfrm>
            <a:custGeom>
              <a:avLst/>
              <a:gdLst>
                <a:gd name="T0" fmla="*/ 2147483646 w 456"/>
                <a:gd name="T1" fmla="*/ 2147483646 h 2044"/>
                <a:gd name="T2" fmla="*/ 2147483646 w 456"/>
                <a:gd name="T3" fmla="*/ 2147483646 h 2044"/>
                <a:gd name="T4" fmla="*/ 2147483646 w 456"/>
                <a:gd name="T5" fmla="*/ 2147483646 h 2044"/>
                <a:gd name="T6" fmla="*/ 2147483646 w 456"/>
                <a:gd name="T7" fmla="*/ 2147483646 h 2044"/>
                <a:gd name="T8" fmla="*/ 2147483646 w 456"/>
                <a:gd name="T9" fmla="*/ 2147483646 h 2044"/>
                <a:gd name="T10" fmla="*/ 2147483646 w 456"/>
                <a:gd name="T11" fmla="*/ 2147483646 h 2044"/>
                <a:gd name="T12" fmla="*/ 2147483646 w 456"/>
                <a:gd name="T13" fmla="*/ 2147483646 h 2044"/>
                <a:gd name="T14" fmla="*/ 2147483646 w 456"/>
                <a:gd name="T15" fmla="*/ 2147483646 h 2044"/>
                <a:gd name="T16" fmla="*/ 2147483646 w 456"/>
                <a:gd name="T17" fmla="*/ 2147483646 h 20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310;p4">
              <a:extLst>
                <a:ext uri="{FF2B5EF4-FFF2-40B4-BE49-F238E27FC236}">
                  <a16:creationId xmlns:a16="http://schemas.microsoft.com/office/drawing/2014/main" id="{0185B741-2E6D-4695-AB3E-322DDA50F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808" y="3571208"/>
              <a:ext cx="29041" cy="147441"/>
            </a:xfrm>
            <a:custGeom>
              <a:avLst/>
              <a:gdLst>
                <a:gd name="T0" fmla="*/ 2147483646 w 425"/>
                <a:gd name="T1" fmla="*/ 2147483646 h 2219"/>
                <a:gd name="T2" fmla="*/ 2147483646 w 425"/>
                <a:gd name="T3" fmla="*/ 2147483646 h 2219"/>
                <a:gd name="T4" fmla="*/ 2147483646 w 425"/>
                <a:gd name="T5" fmla="*/ 2147483646 h 2219"/>
                <a:gd name="T6" fmla="*/ 2147483646 w 425"/>
                <a:gd name="T7" fmla="*/ 2147483646 h 2219"/>
                <a:gd name="T8" fmla="*/ 2147483646 w 425"/>
                <a:gd name="T9" fmla="*/ 2147483646 h 2219"/>
                <a:gd name="T10" fmla="*/ 2147483646 w 425"/>
                <a:gd name="T11" fmla="*/ 2147483646 h 2219"/>
                <a:gd name="T12" fmla="*/ 2147483646 w 425"/>
                <a:gd name="T13" fmla="*/ 2147483646 h 2219"/>
                <a:gd name="T14" fmla="*/ 2147483646 w 425"/>
                <a:gd name="T15" fmla="*/ 2147483646 h 2219"/>
                <a:gd name="T16" fmla="*/ 2147483646 w 425"/>
                <a:gd name="T17" fmla="*/ 2147483646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311;p4">
              <a:extLst>
                <a:ext uri="{FF2B5EF4-FFF2-40B4-BE49-F238E27FC236}">
                  <a16:creationId xmlns:a16="http://schemas.microsoft.com/office/drawing/2014/main" id="{95D10D8A-0566-402B-9292-EF89F35C7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701" y="3684440"/>
              <a:ext cx="425711" cy="100731"/>
            </a:xfrm>
            <a:custGeom>
              <a:avLst/>
              <a:gdLst>
                <a:gd name="T0" fmla="*/ 2147483646 w 6230"/>
                <a:gd name="T1" fmla="*/ 0 h 1516"/>
                <a:gd name="T2" fmla="*/ 2147483646 w 6230"/>
                <a:gd name="T3" fmla="*/ 2147483646 h 1516"/>
                <a:gd name="T4" fmla="*/ 2147483646 w 6230"/>
                <a:gd name="T5" fmla="*/ 2147483646 h 1516"/>
                <a:gd name="T6" fmla="*/ 2147483646 w 6230"/>
                <a:gd name="T7" fmla="*/ 2147483646 h 1516"/>
                <a:gd name="T8" fmla="*/ 2147483646 w 6230"/>
                <a:gd name="T9" fmla="*/ 2147483646 h 1516"/>
                <a:gd name="T10" fmla="*/ 2147483646 w 6230"/>
                <a:gd name="T11" fmla="*/ 2147483646 h 1516"/>
                <a:gd name="T12" fmla="*/ 2147483646 w 6230"/>
                <a:gd name="T13" fmla="*/ 2147483646 h 1516"/>
                <a:gd name="T14" fmla="*/ 2147483646 w 6230"/>
                <a:gd name="T15" fmla="*/ 2147483646 h 1516"/>
                <a:gd name="T16" fmla="*/ 2147483646 w 6230"/>
                <a:gd name="T17" fmla="*/ 2147483646 h 1516"/>
                <a:gd name="T18" fmla="*/ 2147483646 w 6230"/>
                <a:gd name="T19" fmla="*/ 2147483646 h 1516"/>
                <a:gd name="T20" fmla="*/ 2147483646 w 6230"/>
                <a:gd name="T21" fmla="*/ 0 h 15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2" name="Google Shape;312;p4">
            <a:extLst>
              <a:ext uri="{FF2B5EF4-FFF2-40B4-BE49-F238E27FC236}">
                <a16:creationId xmlns:a16="http://schemas.microsoft.com/office/drawing/2014/main" id="{137277FE-A5EC-4FE5-B1B3-15CB3A2716EA}"/>
              </a:ext>
            </a:extLst>
          </p:cNvPr>
          <p:cNvSpPr>
            <a:spLocks/>
          </p:cNvSpPr>
          <p:nvPr/>
        </p:nvSpPr>
        <p:spPr bwMode="auto">
          <a:xfrm>
            <a:off x="261939" y="476250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3" name="Google Shape;313;p4">
            <a:extLst>
              <a:ext uri="{FF2B5EF4-FFF2-40B4-BE49-F238E27FC236}">
                <a16:creationId xmlns:a16="http://schemas.microsoft.com/office/drawing/2014/main" id="{E6E0F2FC-C630-400E-A625-D2CD41D2EDBE}"/>
              </a:ext>
            </a:extLst>
          </p:cNvPr>
          <p:cNvSpPr>
            <a:spLocks/>
          </p:cNvSpPr>
          <p:nvPr/>
        </p:nvSpPr>
        <p:spPr bwMode="auto">
          <a:xfrm>
            <a:off x="7402514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534900"/>
            <a:ext cx="7717500" cy="46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5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5">
            <a:extLst>
              <a:ext uri="{FF2B5EF4-FFF2-40B4-BE49-F238E27FC236}">
                <a16:creationId xmlns:a16="http://schemas.microsoft.com/office/drawing/2014/main" id="{F0C21F9A-35AA-43B5-BF8A-4DF33DB2E0D9}"/>
              </a:ext>
            </a:extLst>
          </p:cNvPr>
          <p:cNvSpPr/>
          <p:nvPr/>
        </p:nvSpPr>
        <p:spPr>
          <a:xfrm>
            <a:off x="549276" y="2635250"/>
            <a:ext cx="1252538" cy="158115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8" name="Google Shape;316;p5">
            <a:extLst>
              <a:ext uri="{FF2B5EF4-FFF2-40B4-BE49-F238E27FC236}">
                <a16:creationId xmlns:a16="http://schemas.microsoft.com/office/drawing/2014/main" id="{EEEF6A36-FF68-47B5-9C21-1D23EA28E90B}"/>
              </a:ext>
            </a:extLst>
          </p:cNvPr>
          <p:cNvGrpSpPr>
            <a:grpSpLocks/>
          </p:cNvGrpSpPr>
          <p:nvPr/>
        </p:nvGrpSpPr>
        <p:grpSpPr bwMode="auto">
          <a:xfrm>
            <a:off x="7685089" y="846140"/>
            <a:ext cx="846137" cy="1190625"/>
            <a:chOff x="2553549" y="1320203"/>
            <a:chExt cx="470564" cy="580913"/>
          </a:xfrm>
        </p:grpSpPr>
        <p:sp>
          <p:nvSpPr>
            <p:cNvPr id="9" name="Google Shape;317;p5">
              <a:extLst>
                <a:ext uri="{FF2B5EF4-FFF2-40B4-BE49-F238E27FC236}">
                  <a16:creationId xmlns:a16="http://schemas.microsoft.com/office/drawing/2014/main" id="{9AA9A42D-04C7-4F9D-BCD3-BF937CD26A97}"/>
                </a:ext>
              </a:extLst>
            </p:cNvPr>
            <p:cNvSpPr/>
            <p:nvPr/>
          </p:nvSpPr>
          <p:spPr>
            <a:xfrm>
              <a:off x="2563260" y="1336468"/>
              <a:ext cx="451142" cy="321439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10" name="Google Shape;318;p5">
              <a:extLst>
                <a:ext uri="{FF2B5EF4-FFF2-40B4-BE49-F238E27FC236}">
                  <a16:creationId xmlns:a16="http://schemas.microsoft.com/office/drawing/2014/main" id="{F1CAD69A-492B-4BF6-9602-75ECE4D13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" name="Google Shape;319;p5">
                <a:extLst>
                  <a:ext uri="{FF2B5EF4-FFF2-40B4-BE49-F238E27FC236}">
                    <a16:creationId xmlns:a16="http://schemas.microsoft.com/office/drawing/2014/main" id="{1BE6901E-DCBC-4C41-9A47-0824ADBB9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4" name="Google Shape;320;p5">
                  <a:extLst>
                    <a:ext uri="{FF2B5EF4-FFF2-40B4-BE49-F238E27FC236}">
                      <a16:creationId xmlns:a16="http://schemas.microsoft.com/office/drawing/2014/main" id="{A9259642-26D9-4DF7-8E15-BD8629BFF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grpSp>
              <p:nvGrpSpPr>
                <p:cNvPr id="15" name="Google Shape;321;p5">
                  <a:extLst>
                    <a:ext uri="{FF2B5EF4-FFF2-40B4-BE49-F238E27FC236}">
                      <a16:creationId xmlns:a16="http://schemas.microsoft.com/office/drawing/2014/main" id="{78401A47-A639-4307-968A-14CACE9C74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6" name="Google Shape;322;p5">
                    <a:extLst>
                      <a:ext uri="{FF2B5EF4-FFF2-40B4-BE49-F238E27FC236}">
                        <a16:creationId xmlns:a16="http://schemas.microsoft.com/office/drawing/2014/main" id="{B40C20E6-D08C-4005-99DE-506B53BA7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7" name="Google Shape;323;p5">
                    <a:extLst>
                      <a:ext uri="{FF2B5EF4-FFF2-40B4-BE49-F238E27FC236}">
                        <a16:creationId xmlns:a16="http://schemas.microsoft.com/office/drawing/2014/main" id="{9A521469-A090-4E7F-8AF8-119816B2D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8" name="Google Shape;324;p5">
                    <a:extLst>
                      <a:ext uri="{FF2B5EF4-FFF2-40B4-BE49-F238E27FC236}">
                        <a16:creationId xmlns:a16="http://schemas.microsoft.com/office/drawing/2014/main" id="{0E694145-8F72-450B-9583-6E3E27652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9" name="Google Shape;325;p5">
                    <a:extLst>
                      <a:ext uri="{FF2B5EF4-FFF2-40B4-BE49-F238E27FC236}">
                        <a16:creationId xmlns:a16="http://schemas.microsoft.com/office/drawing/2014/main" id="{830AF5CC-3E43-428A-9B29-467E45C86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0" name="Google Shape;326;p5">
                    <a:extLst>
                      <a:ext uri="{FF2B5EF4-FFF2-40B4-BE49-F238E27FC236}">
                        <a16:creationId xmlns:a16="http://schemas.microsoft.com/office/drawing/2014/main" id="{2005C25A-C8EA-45DA-87A5-A4EC9ACFCC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12" name="Google Shape;327;p5">
                <a:extLst>
                  <a:ext uri="{FF2B5EF4-FFF2-40B4-BE49-F238E27FC236}">
                    <a16:creationId xmlns:a16="http://schemas.microsoft.com/office/drawing/2014/main" id="{7F4C1087-89F8-4AF8-A049-05AA7B420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" name="Google Shape;328;p5">
                <a:extLst>
                  <a:ext uri="{FF2B5EF4-FFF2-40B4-BE49-F238E27FC236}">
                    <a16:creationId xmlns:a16="http://schemas.microsoft.com/office/drawing/2014/main" id="{E50B133F-0BD5-4124-9D95-36787673C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  <p:sp>
        <p:nvSpPr>
          <p:cNvPr id="21" name="Google Shape;329;p5">
            <a:extLst>
              <a:ext uri="{FF2B5EF4-FFF2-40B4-BE49-F238E27FC236}">
                <a16:creationId xmlns:a16="http://schemas.microsoft.com/office/drawing/2014/main" id="{3C2212B4-473A-4C60-A97D-61251DCFDC21}"/>
              </a:ext>
            </a:extLst>
          </p:cNvPr>
          <p:cNvSpPr>
            <a:spLocks/>
          </p:cNvSpPr>
          <p:nvPr/>
        </p:nvSpPr>
        <p:spPr bwMode="auto">
          <a:xfrm>
            <a:off x="8180389" y="398463"/>
            <a:ext cx="207962" cy="241300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2" name="Google Shape;330;p5">
            <a:extLst>
              <a:ext uri="{FF2B5EF4-FFF2-40B4-BE49-F238E27FC236}">
                <a16:creationId xmlns:a16="http://schemas.microsoft.com/office/drawing/2014/main" id="{750ECD7A-5FD4-4A09-9FC5-AF998A44E1D9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4114802"/>
            <a:ext cx="693738" cy="690563"/>
            <a:chOff x="6572148" y="2896932"/>
            <a:chExt cx="656539" cy="445913"/>
          </a:xfrm>
        </p:grpSpPr>
        <p:sp>
          <p:nvSpPr>
            <p:cNvPr id="23" name="Google Shape;331;p5">
              <a:extLst>
                <a:ext uri="{FF2B5EF4-FFF2-40B4-BE49-F238E27FC236}">
                  <a16:creationId xmlns:a16="http://schemas.microsoft.com/office/drawing/2014/main" id="{3A33F5E8-08BC-4936-A7BE-880CA8BD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630" y="2907298"/>
              <a:ext cx="624696" cy="425846"/>
            </a:xfrm>
            <a:custGeom>
              <a:avLst/>
              <a:gdLst>
                <a:gd name="T0" fmla="*/ 2147483646 w 9142"/>
                <a:gd name="T1" fmla="*/ 2147483646 h 6409"/>
                <a:gd name="T2" fmla="*/ 2147483646 w 9142"/>
                <a:gd name="T3" fmla="*/ 2147483646 h 6409"/>
                <a:gd name="T4" fmla="*/ 2147483646 w 9142"/>
                <a:gd name="T5" fmla="*/ 2147483646 h 6409"/>
                <a:gd name="T6" fmla="*/ 2147483646 w 9142"/>
                <a:gd name="T7" fmla="*/ 2147483646 h 6409"/>
                <a:gd name="T8" fmla="*/ 2147483646 w 9142"/>
                <a:gd name="T9" fmla="*/ 2147483646 h 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332;p5">
              <a:extLst>
                <a:ext uri="{FF2B5EF4-FFF2-40B4-BE49-F238E27FC236}">
                  <a16:creationId xmlns:a16="http://schemas.microsoft.com/office/drawing/2014/main" id="{B6E3EB31-3721-428B-96D1-C6C7B114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76" y="2896932"/>
              <a:ext cx="569415" cy="249036"/>
            </a:xfrm>
            <a:custGeom>
              <a:avLst/>
              <a:gdLst>
                <a:gd name="T0" fmla="*/ 2147483646 w 8333"/>
                <a:gd name="T1" fmla="*/ 2147483646 h 3748"/>
                <a:gd name="T2" fmla="*/ 2147483646 w 8333"/>
                <a:gd name="T3" fmla="*/ 2147483646 h 3748"/>
                <a:gd name="T4" fmla="*/ 2147483646 w 8333"/>
                <a:gd name="T5" fmla="*/ 2147483646 h 3748"/>
                <a:gd name="T6" fmla="*/ 2147483646 w 8333"/>
                <a:gd name="T7" fmla="*/ 2147483646 h 3748"/>
                <a:gd name="T8" fmla="*/ 2147483646 w 8333"/>
                <a:gd name="T9" fmla="*/ 2147483646 h 3748"/>
                <a:gd name="T10" fmla="*/ 2147483646 w 8333"/>
                <a:gd name="T11" fmla="*/ 2147483646 h 3748"/>
                <a:gd name="T12" fmla="*/ 2147483646 w 8333"/>
                <a:gd name="T13" fmla="*/ 2147483646 h 3748"/>
                <a:gd name="T14" fmla="*/ 2147483646 w 8333"/>
                <a:gd name="T15" fmla="*/ 2147483646 h 3748"/>
                <a:gd name="T16" fmla="*/ 2147483646 w 8333"/>
                <a:gd name="T17" fmla="*/ 2147483646 h 3748"/>
                <a:gd name="T18" fmla="*/ 2147483646 w 8333"/>
                <a:gd name="T19" fmla="*/ 2147483646 h 3748"/>
                <a:gd name="T20" fmla="*/ 2147483646 w 8333"/>
                <a:gd name="T21" fmla="*/ 2147483646 h 3748"/>
                <a:gd name="T22" fmla="*/ 2147483646 w 8333"/>
                <a:gd name="T23" fmla="*/ 2147483646 h 3748"/>
                <a:gd name="T24" fmla="*/ 2147483646 w 8333"/>
                <a:gd name="T25" fmla="*/ 2147483646 h 3748"/>
                <a:gd name="T26" fmla="*/ 2147483646 w 8333"/>
                <a:gd name="T27" fmla="*/ 2147483646 h 3748"/>
                <a:gd name="T28" fmla="*/ 2147483646 w 8333"/>
                <a:gd name="T29" fmla="*/ 2147483646 h 3748"/>
                <a:gd name="T30" fmla="*/ 2147483646 w 8333"/>
                <a:gd name="T31" fmla="*/ 2147483646 h 3748"/>
                <a:gd name="T32" fmla="*/ 2147483646 w 8333"/>
                <a:gd name="T33" fmla="*/ 2147483646 h 3748"/>
                <a:gd name="T34" fmla="*/ 2147483646 w 8333"/>
                <a:gd name="T35" fmla="*/ 2147483646 h 3748"/>
                <a:gd name="T36" fmla="*/ 2147483646 w 8333"/>
                <a:gd name="T37" fmla="*/ 2147483646 h 3748"/>
                <a:gd name="T38" fmla="*/ 2147483646 w 8333"/>
                <a:gd name="T39" fmla="*/ 2147483646 h 3748"/>
                <a:gd name="T40" fmla="*/ 2147483646 w 8333"/>
                <a:gd name="T41" fmla="*/ 2147483646 h 3748"/>
                <a:gd name="T42" fmla="*/ 2147483646 w 8333"/>
                <a:gd name="T43" fmla="*/ 2147483646 h 3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333;p5">
              <a:extLst>
                <a:ext uri="{FF2B5EF4-FFF2-40B4-BE49-F238E27FC236}">
                  <a16:creationId xmlns:a16="http://schemas.microsoft.com/office/drawing/2014/main" id="{3DF6038F-F681-485A-904F-38D77DAD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48" y="2905238"/>
              <a:ext cx="656539" cy="437607"/>
            </a:xfrm>
            <a:custGeom>
              <a:avLst/>
              <a:gdLst>
                <a:gd name="T0" fmla="*/ 2147483646 w 9608"/>
                <a:gd name="T1" fmla="*/ 0 h 6586"/>
                <a:gd name="T2" fmla="*/ 2147483646 w 9608"/>
                <a:gd name="T3" fmla="*/ 2147483646 h 6586"/>
                <a:gd name="T4" fmla="*/ 2147483646 w 9608"/>
                <a:gd name="T5" fmla="*/ 2147483646 h 6586"/>
                <a:gd name="T6" fmla="*/ 2147483646 w 9608"/>
                <a:gd name="T7" fmla="*/ 2147483646 h 6586"/>
                <a:gd name="T8" fmla="*/ 2147483646 w 9608"/>
                <a:gd name="T9" fmla="*/ 2147483646 h 6586"/>
                <a:gd name="T10" fmla="*/ 2147483646 w 9608"/>
                <a:gd name="T11" fmla="*/ 2147483646 h 6586"/>
                <a:gd name="T12" fmla="*/ 2147483646 w 9608"/>
                <a:gd name="T13" fmla="*/ 2147483646 h 6586"/>
                <a:gd name="T14" fmla="*/ 2147483646 w 9608"/>
                <a:gd name="T15" fmla="*/ 2147483646 h 6586"/>
                <a:gd name="T16" fmla="*/ 2147483646 w 9608"/>
                <a:gd name="T17" fmla="*/ 2147483646 h 6586"/>
                <a:gd name="T18" fmla="*/ 2147483646 w 9608"/>
                <a:gd name="T19" fmla="*/ 2147483646 h 6586"/>
                <a:gd name="T20" fmla="*/ 2147483646 w 9608"/>
                <a:gd name="T21" fmla="*/ 2147483646 h 6586"/>
                <a:gd name="T22" fmla="*/ 2147483646 w 9608"/>
                <a:gd name="T23" fmla="*/ 2147483646 h 6586"/>
                <a:gd name="T24" fmla="*/ 2147483646 w 9608"/>
                <a:gd name="T25" fmla="*/ 2147483646 h 6586"/>
                <a:gd name="T26" fmla="*/ 2147483646 w 9608"/>
                <a:gd name="T27" fmla="*/ 2147483646 h 6586"/>
                <a:gd name="T28" fmla="*/ 2147483646 w 9608"/>
                <a:gd name="T29" fmla="*/ 2147483646 h 6586"/>
                <a:gd name="T30" fmla="*/ 2147483646 w 9608"/>
                <a:gd name="T31" fmla="*/ 2147483646 h 6586"/>
                <a:gd name="T32" fmla="*/ 2147483646 w 9608"/>
                <a:gd name="T33" fmla="*/ 2147483646 h 6586"/>
                <a:gd name="T34" fmla="*/ 2147483646 w 9608"/>
                <a:gd name="T35" fmla="*/ 2147483646 h 6586"/>
                <a:gd name="T36" fmla="*/ 2147483646 w 9608"/>
                <a:gd name="T37" fmla="*/ 2147483646 h 6586"/>
                <a:gd name="T38" fmla="*/ 2147483646 w 9608"/>
                <a:gd name="T39" fmla="*/ 2147483646 h 6586"/>
                <a:gd name="T40" fmla="*/ 2147483646 w 9608"/>
                <a:gd name="T41" fmla="*/ 2147483646 h 6586"/>
                <a:gd name="T42" fmla="*/ 2147483646 w 9608"/>
                <a:gd name="T43" fmla="*/ 2147483646 h 6586"/>
                <a:gd name="T44" fmla="*/ 2147483646 w 9608"/>
                <a:gd name="T45" fmla="*/ 2147483646 h 6586"/>
                <a:gd name="T46" fmla="*/ 2147483646 w 9608"/>
                <a:gd name="T47" fmla="*/ 2147483646 h 6586"/>
                <a:gd name="T48" fmla="*/ 2147483646 w 9608"/>
                <a:gd name="T49" fmla="*/ 2147483646 h 6586"/>
                <a:gd name="T50" fmla="*/ 2147483646 w 9608"/>
                <a:gd name="T51" fmla="*/ 0 h 6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6" name="Google Shape;334;p5">
            <a:extLst>
              <a:ext uri="{FF2B5EF4-FFF2-40B4-BE49-F238E27FC236}">
                <a16:creationId xmlns:a16="http://schemas.microsoft.com/office/drawing/2014/main" id="{0FBD3C9A-7B00-4404-949E-6976E039E0E4}"/>
              </a:ext>
            </a:extLst>
          </p:cNvPr>
          <p:cNvSpPr>
            <a:spLocks/>
          </p:cNvSpPr>
          <p:nvPr/>
        </p:nvSpPr>
        <p:spPr bwMode="auto">
          <a:xfrm>
            <a:off x="8796339" y="6132515"/>
            <a:ext cx="217487" cy="420687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7" name="Google Shape;335;p5">
            <a:extLst>
              <a:ext uri="{FF2B5EF4-FFF2-40B4-BE49-F238E27FC236}">
                <a16:creationId xmlns:a16="http://schemas.microsoft.com/office/drawing/2014/main" id="{D0F7F1D3-73B6-4228-9680-3455051897D2}"/>
              </a:ext>
            </a:extLst>
          </p:cNvPr>
          <p:cNvSpPr>
            <a:spLocks/>
          </p:cNvSpPr>
          <p:nvPr/>
        </p:nvSpPr>
        <p:spPr bwMode="auto">
          <a:xfrm>
            <a:off x="8248651" y="6045200"/>
            <a:ext cx="254000" cy="2921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8" name="Google Shape;336;p5">
            <a:extLst>
              <a:ext uri="{FF2B5EF4-FFF2-40B4-BE49-F238E27FC236}">
                <a16:creationId xmlns:a16="http://schemas.microsoft.com/office/drawing/2014/main" id="{F5687D69-27A8-4DE1-8D5C-EFF23A2B5FBB}"/>
              </a:ext>
            </a:extLst>
          </p:cNvPr>
          <p:cNvSpPr/>
          <p:nvPr/>
        </p:nvSpPr>
        <p:spPr>
          <a:xfrm>
            <a:off x="8001000" y="5351465"/>
            <a:ext cx="247650" cy="2936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9" name="Google Shape;337;p5">
            <a:extLst>
              <a:ext uri="{FF2B5EF4-FFF2-40B4-BE49-F238E27FC236}">
                <a16:creationId xmlns:a16="http://schemas.microsoft.com/office/drawing/2014/main" id="{F21C87FE-B25E-4E4A-B2B4-7CC9368B3522}"/>
              </a:ext>
            </a:extLst>
          </p:cNvPr>
          <p:cNvSpPr/>
          <p:nvPr/>
        </p:nvSpPr>
        <p:spPr>
          <a:xfrm>
            <a:off x="8621714" y="1441450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0" name="Google Shape;338;p5">
            <a:extLst>
              <a:ext uri="{FF2B5EF4-FFF2-40B4-BE49-F238E27FC236}">
                <a16:creationId xmlns:a16="http://schemas.microsoft.com/office/drawing/2014/main" id="{6607C92F-F7A1-4F30-A87C-D35D7FB9D046}"/>
              </a:ext>
            </a:extLst>
          </p:cNvPr>
          <p:cNvSpPr>
            <a:spLocks/>
          </p:cNvSpPr>
          <p:nvPr/>
        </p:nvSpPr>
        <p:spPr bwMode="auto">
          <a:xfrm>
            <a:off x="8548689" y="2084390"/>
            <a:ext cx="312737" cy="5873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1" name="Google Shape;339;p5">
            <a:extLst>
              <a:ext uri="{FF2B5EF4-FFF2-40B4-BE49-F238E27FC236}">
                <a16:creationId xmlns:a16="http://schemas.microsoft.com/office/drawing/2014/main" id="{434D86CA-686E-4BC9-88E8-3EF1AEFDFE69}"/>
              </a:ext>
            </a:extLst>
          </p:cNvPr>
          <p:cNvSpPr>
            <a:spLocks/>
          </p:cNvSpPr>
          <p:nvPr/>
        </p:nvSpPr>
        <p:spPr bwMode="auto">
          <a:xfrm>
            <a:off x="8713789" y="5168902"/>
            <a:ext cx="254000" cy="3349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2" name="Google Shape;340;p5">
            <a:extLst>
              <a:ext uri="{FF2B5EF4-FFF2-40B4-BE49-F238E27FC236}">
                <a16:creationId xmlns:a16="http://schemas.microsoft.com/office/drawing/2014/main" id="{AC8F990B-EB0A-4A99-A98D-52EE27576A98}"/>
              </a:ext>
            </a:extLst>
          </p:cNvPr>
          <p:cNvSpPr>
            <a:spLocks/>
          </p:cNvSpPr>
          <p:nvPr/>
        </p:nvSpPr>
        <p:spPr bwMode="auto">
          <a:xfrm>
            <a:off x="8736013" y="704852"/>
            <a:ext cx="209550" cy="2778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3" name="Google Shape;341;p5">
            <a:extLst>
              <a:ext uri="{FF2B5EF4-FFF2-40B4-BE49-F238E27FC236}">
                <a16:creationId xmlns:a16="http://schemas.microsoft.com/office/drawing/2014/main" id="{CFC290D2-94F2-4E58-8259-94204FAB01A7}"/>
              </a:ext>
            </a:extLst>
          </p:cNvPr>
          <p:cNvSpPr>
            <a:spLocks/>
          </p:cNvSpPr>
          <p:nvPr/>
        </p:nvSpPr>
        <p:spPr bwMode="auto">
          <a:xfrm rot="19480381">
            <a:off x="7994651" y="2451102"/>
            <a:ext cx="227013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4" name="Google Shape;342;p5">
            <a:extLst>
              <a:ext uri="{FF2B5EF4-FFF2-40B4-BE49-F238E27FC236}">
                <a16:creationId xmlns:a16="http://schemas.microsoft.com/office/drawing/2014/main" id="{CFAE5E69-1A93-4985-A54D-281EB0130F4D}"/>
              </a:ext>
            </a:extLst>
          </p:cNvPr>
          <p:cNvSpPr>
            <a:spLocks/>
          </p:cNvSpPr>
          <p:nvPr/>
        </p:nvSpPr>
        <p:spPr bwMode="auto">
          <a:xfrm>
            <a:off x="2563813" y="2516190"/>
            <a:ext cx="390525" cy="492125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5" name="Google Shape;348;p5">
            <a:extLst>
              <a:ext uri="{FF2B5EF4-FFF2-40B4-BE49-F238E27FC236}">
                <a16:creationId xmlns:a16="http://schemas.microsoft.com/office/drawing/2014/main" id="{E3AA8A72-6E1D-4547-8E76-FBB6E66CD3BE}"/>
              </a:ext>
            </a:extLst>
          </p:cNvPr>
          <p:cNvSpPr/>
          <p:nvPr/>
        </p:nvSpPr>
        <p:spPr>
          <a:xfrm>
            <a:off x="477839" y="496728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6" name="Google Shape;349;p5">
            <a:extLst>
              <a:ext uri="{FF2B5EF4-FFF2-40B4-BE49-F238E27FC236}">
                <a16:creationId xmlns:a16="http://schemas.microsoft.com/office/drawing/2014/main" id="{FEF9C245-2259-4A54-8ACD-4FF44EFBFCBD}"/>
              </a:ext>
            </a:extLst>
          </p:cNvPr>
          <p:cNvSpPr/>
          <p:nvPr/>
        </p:nvSpPr>
        <p:spPr>
          <a:xfrm>
            <a:off x="0" y="4189415"/>
            <a:ext cx="477838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7" name="Google Shape;350;p5">
            <a:extLst>
              <a:ext uri="{FF2B5EF4-FFF2-40B4-BE49-F238E27FC236}">
                <a16:creationId xmlns:a16="http://schemas.microsoft.com/office/drawing/2014/main" id="{2E8D5159-D14A-4AE6-8C64-C08C87295BDC}"/>
              </a:ext>
            </a:extLst>
          </p:cNvPr>
          <p:cNvSpPr>
            <a:spLocks/>
          </p:cNvSpPr>
          <p:nvPr/>
        </p:nvSpPr>
        <p:spPr bwMode="auto">
          <a:xfrm>
            <a:off x="153989" y="1925638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8" name="Google Shape;351;p5">
            <a:extLst>
              <a:ext uri="{FF2B5EF4-FFF2-40B4-BE49-F238E27FC236}">
                <a16:creationId xmlns:a16="http://schemas.microsoft.com/office/drawing/2014/main" id="{477F7C51-618E-4FC6-8DE0-DEC9D827817A}"/>
              </a:ext>
            </a:extLst>
          </p:cNvPr>
          <p:cNvSpPr/>
          <p:nvPr/>
        </p:nvSpPr>
        <p:spPr>
          <a:xfrm flipH="1">
            <a:off x="8704264" y="2959100"/>
            <a:ext cx="477837" cy="979488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9" name="Google Shape;352;p5">
            <a:extLst>
              <a:ext uri="{FF2B5EF4-FFF2-40B4-BE49-F238E27FC236}">
                <a16:creationId xmlns:a16="http://schemas.microsoft.com/office/drawing/2014/main" id="{60ED8604-14B5-4679-8EBE-B1A552CB7579}"/>
              </a:ext>
            </a:extLst>
          </p:cNvPr>
          <p:cNvSpPr/>
          <p:nvPr/>
        </p:nvSpPr>
        <p:spPr>
          <a:xfrm>
            <a:off x="8167689" y="3328988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43252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7997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2421767"/>
            <a:ext cx="2616000" cy="200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1097267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3624333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36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6">
            <a:extLst>
              <a:ext uri="{FF2B5EF4-FFF2-40B4-BE49-F238E27FC236}">
                <a16:creationId xmlns:a16="http://schemas.microsoft.com/office/drawing/2014/main" id="{3A0EB8DE-EC02-40BF-84A5-AA1BB419F2DE}"/>
              </a:ext>
            </a:extLst>
          </p:cNvPr>
          <p:cNvSpPr/>
          <p:nvPr/>
        </p:nvSpPr>
        <p:spPr>
          <a:xfrm>
            <a:off x="477839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" name="Google Shape;356;p6">
            <a:extLst>
              <a:ext uri="{FF2B5EF4-FFF2-40B4-BE49-F238E27FC236}">
                <a16:creationId xmlns:a16="http://schemas.microsoft.com/office/drawing/2014/main" id="{146E8BC9-F3C4-4F86-A650-E844F3A00488}"/>
              </a:ext>
            </a:extLst>
          </p:cNvPr>
          <p:cNvSpPr/>
          <p:nvPr/>
        </p:nvSpPr>
        <p:spPr>
          <a:xfrm>
            <a:off x="0" y="512764"/>
            <a:ext cx="477838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357;p6">
            <a:extLst>
              <a:ext uri="{FF2B5EF4-FFF2-40B4-BE49-F238E27FC236}">
                <a16:creationId xmlns:a16="http://schemas.microsoft.com/office/drawing/2014/main" id="{A23415CA-8173-47CF-8B57-FA33B93D9F9A}"/>
              </a:ext>
            </a:extLst>
          </p:cNvPr>
          <p:cNvSpPr/>
          <p:nvPr/>
        </p:nvSpPr>
        <p:spPr>
          <a:xfrm rot="10800000">
            <a:off x="8666164" y="497999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358;p6">
            <a:extLst>
              <a:ext uri="{FF2B5EF4-FFF2-40B4-BE49-F238E27FC236}">
                <a16:creationId xmlns:a16="http://schemas.microsoft.com/office/drawing/2014/main" id="{F87CAEE1-AF8E-4DC9-B5CE-A5D5056B9844}"/>
              </a:ext>
            </a:extLst>
          </p:cNvPr>
          <p:cNvSpPr>
            <a:spLocks/>
          </p:cNvSpPr>
          <p:nvPr/>
        </p:nvSpPr>
        <p:spPr bwMode="auto">
          <a:xfrm>
            <a:off x="8578851" y="4926013"/>
            <a:ext cx="134938" cy="209550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7" name="Google Shape;359;p6">
            <a:extLst>
              <a:ext uri="{FF2B5EF4-FFF2-40B4-BE49-F238E27FC236}">
                <a16:creationId xmlns:a16="http://schemas.microsoft.com/office/drawing/2014/main" id="{31A0505B-A762-4012-9AB2-4FAD9A423C5E}"/>
              </a:ext>
            </a:extLst>
          </p:cNvPr>
          <p:cNvGrpSpPr>
            <a:grpSpLocks/>
          </p:cNvGrpSpPr>
          <p:nvPr/>
        </p:nvGrpSpPr>
        <p:grpSpPr bwMode="auto">
          <a:xfrm>
            <a:off x="8323264" y="5778500"/>
            <a:ext cx="646112" cy="539750"/>
            <a:chOff x="6925510" y="205316"/>
            <a:chExt cx="905688" cy="530354"/>
          </a:xfrm>
        </p:grpSpPr>
        <p:sp>
          <p:nvSpPr>
            <p:cNvPr id="8" name="Google Shape;360;p6">
              <a:extLst>
                <a:ext uri="{FF2B5EF4-FFF2-40B4-BE49-F238E27FC236}">
                  <a16:creationId xmlns:a16="http://schemas.microsoft.com/office/drawing/2014/main" id="{108A76CF-083F-446C-9C90-E264AE1753E2}"/>
                </a:ext>
              </a:extLst>
            </p:cNvPr>
            <p:cNvSpPr/>
            <p:nvPr/>
          </p:nvSpPr>
          <p:spPr>
            <a:xfrm>
              <a:off x="7092405" y="213116"/>
              <a:ext cx="569672" cy="516315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361;p6">
              <a:extLst>
                <a:ext uri="{FF2B5EF4-FFF2-40B4-BE49-F238E27FC236}">
                  <a16:creationId xmlns:a16="http://schemas.microsoft.com/office/drawing/2014/main" id="{E19DCC34-C295-4E22-869D-83290AF9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362;p6">
              <a:extLst>
                <a:ext uri="{FF2B5EF4-FFF2-40B4-BE49-F238E27FC236}">
                  <a16:creationId xmlns:a16="http://schemas.microsoft.com/office/drawing/2014/main" id="{251E1D6A-12E2-45F7-8A6C-E8AEF334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363;p6">
              <a:extLst>
                <a:ext uri="{FF2B5EF4-FFF2-40B4-BE49-F238E27FC236}">
                  <a16:creationId xmlns:a16="http://schemas.microsoft.com/office/drawing/2014/main" id="{61AED07E-E36E-4637-9CB5-DDFB3F225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364;p6">
              <a:extLst>
                <a:ext uri="{FF2B5EF4-FFF2-40B4-BE49-F238E27FC236}">
                  <a16:creationId xmlns:a16="http://schemas.microsoft.com/office/drawing/2014/main" id="{937505FE-8DFC-445C-BBC2-E2BD9BDD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365;p6">
              <a:extLst>
                <a:ext uri="{FF2B5EF4-FFF2-40B4-BE49-F238E27FC236}">
                  <a16:creationId xmlns:a16="http://schemas.microsoft.com/office/drawing/2014/main" id="{C6CD5D65-AFDD-4D2B-8C3F-B76E4F86A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4" name="Google Shape;366;p6">
            <a:extLst>
              <a:ext uri="{FF2B5EF4-FFF2-40B4-BE49-F238E27FC236}">
                <a16:creationId xmlns:a16="http://schemas.microsoft.com/office/drawing/2014/main" id="{A787AB93-43B1-4B44-84CE-4B8C262B3C1C}"/>
              </a:ext>
            </a:extLst>
          </p:cNvPr>
          <p:cNvSpPr>
            <a:spLocks/>
          </p:cNvSpPr>
          <p:nvPr/>
        </p:nvSpPr>
        <p:spPr bwMode="auto">
          <a:xfrm>
            <a:off x="8851901" y="6319838"/>
            <a:ext cx="249238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5" name="Google Shape;367;p6">
            <a:extLst>
              <a:ext uri="{FF2B5EF4-FFF2-40B4-BE49-F238E27FC236}">
                <a16:creationId xmlns:a16="http://schemas.microsoft.com/office/drawing/2014/main" id="{6B8EFE1D-0032-4F57-8763-DA079B6A3088}"/>
              </a:ext>
            </a:extLst>
          </p:cNvPr>
          <p:cNvSpPr>
            <a:spLocks/>
          </p:cNvSpPr>
          <p:nvPr/>
        </p:nvSpPr>
        <p:spPr bwMode="auto">
          <a:xfrm>
            <a:off x="658814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31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7">
            <a:extLst>
              <a:ext uri="{FF2B5EF4-FFF2-40B4-BE49-F238E27FC236}">
                <a16:creationId xmlns:a16="http://schemas.microsoft.com/office/drawing/2014/main" id="{6A78BE58-D15C-47C3-A01E-6957BDBFA6DD}"/>
              </a:ext>
            </a:extLst>
          </p:cNvPr>
          <p:cNvSpPr/>
          <p:nvPr/>
        </p:nvSpPr>
        <p:spPr>
          <a:xfrm>
            <a:off x="8431213" y="1700213"/>
            <a:ext cx="292100" cy="300037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372;p7">
            <a:extLst>
              <a:ext uri="{FF2B5EF4-FFF2-40B4-BE49-F238E27FC236}">
                <a16:creationId xmlns:a16="http://schemas.microsoft.com/office/drawing/2014/main" id="{63D1C805-38FD-4FA2-88D3-428A33F43649}"/>
              </a:ext>
            </a:extLst>
          </p:cNvPr>
          <p:cNvSpPr>
            <a:spLocks/>
          </p:cNvSpPr>
          <p:nvPr/>
        </p:nvSpPr>
        <p:spPr bwMode="auto">
          <a:xfrm rot="20708237">
            <a:off x="8382001" y="2586040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373;p7">
            <a:extLst>
              <a:ext uri="{FF2B5EF4-FFF2-40B4-BE49-F238E27FC236}">
                <a16:creationId xmlns:a16="http://schemas.microsoft.com/office/drawing/2014/main" id="{4A342540-DFAC-4412-87D3-89FB87D13C22}"/>
              </a:ext>
            </a:extLst>
          </p:cNvPr>
          <p:cNvSpPr>
            <a:spLocks/>
          </p:cNvSpPr>
          <p:nvPr/>
        </p:nvSpPr>
        <p:spPr bwMode="auto">
          <a:xfrm>
            <a:off x="8589964" y="3962400"/>
            <a:ext cx="293687" cy="3857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44493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5307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41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8">
            <a:extLst>
              <a:ext uri="{FF2B5EF4-FFF2-40B4-BE49-F238E27FC236}">
                <a16:creationId xmlns:a16="http://schemas.microsoft.com/office/drawing/2014/main" id="{3B1D032D-01C7-4D12-99A6-39FDB4B33265}"/>
              </a:ext>
            </a:extLst>
          </p:cNvPr>
          <p:cNvSpPr/>
          <p:nvPr/>
        </p:nvSpPr>
        <p:spPr>
          <a:xfrm rot="21599975" flipH="1">
            <a:off x="2474914" y="2571752"/>
            <a:ext cx="4276725" cy="213836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4" name="Google Shape;376;p8">
            <a:extLst>
              <a:ext uri="{FF2B5EF4-FFF2-40B4-BE49-F238E27FC236}">
                <a16:creationId xmlns:a16="http://schemas.microsoft.com/office/drawing/2014/main" id="{F1CA653D-2432-4E56-A74F-39A34470E8C8}"/>
              </a:ext>
            </a:extLst>
          </p:cNvPr>
          <p:cNvGrpSpPr>
            <a:grpSpLocks/>
          </p:cNvGrpSpPr>
          <p:nvPr/>
        </p:nvGrpSpPr>
        <p:grpSpPr bwMode="auto">
          <a:xfrm rot="19752880" flipH="1">
            <a:off x="773113" y="2768600"/>
            <a:ext cx="514350" cy="666750"/>
            <a:chOff x="8667201" y="2266387"/>
            <a:chExt cx="389754" cy="378681"/>
          </a:xfrm>
        </p:grpSpPr>
        <p:sp>
          <p:nvSpPr>
            <p:cNvPr id="5" name="Google Shape;377;p8">
              <a:extLst>
                <a:ext uri="{FF2B5EF4-FFF2-40B4-BE49-F238E27FC236}">
                  <a16:creationId xmlns:a16="http://schemas.microsoft.com/office/drawing/2014/main" id="{76222ECD-20BF-4963-BC6E-E865B4F8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6" name="Google Shape;378;p8">
              <a:extLst>
                <a:ext uri="{FF2B5EF4-FFF2-40B4-BE49-F238E27FC236}">
                  <a16:creationId xmlns:a16="http://schemas.microsoft.com/office/drawing/2014/main" id="{26C5ED66-C0F2-41C0-B231-963867A0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379;p8">
              <a:extLst>
                <a:ext uri="{FF2B5EF4-FFF2-40B4-BE49-F238E27FC236}">
                  <a16:creationId xmlns:a16="http://schemas.microsoft.com/office/drawing/2014/main" id="{76E6C578-D129-4429-9996-0A7EEE245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8" name="Google Shape;380;p8">
            <a:extLst>
              <a:ext uri="{FF2B5EF4-FFF2-40B4-BE49-F238E27FC236}">
                <a16:creationId xmlns:a16="http://schemas.microsoft.com/office/drawing/2014/main" id="{1045EBE9-D2AE-435D-B0DD-ABA7D41246B9}"/>
              </a:ext>
            </a:extLst>
          </p:cNvPr>
          <p:cNvSpPr/>
          <p:nvPr/>
        </p:nvSpPr>
        <p:spPr>
          <a:xfrm flipH="1">
            <a:off x="230189" y="1766888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9" name="Google Shape;381;p8">
            <a:extLst>
              <a:ext uri="{FF2B5EF4-FFF2-40B4-BE49-F238E27FC236}">
                <a16:creationId xmlns:a16="http://schemas.microsoft.com/office/drawing/2014/main" id="{3F00E995-51D2-4664-B2AB-7ACF80A0404E}"/>
              </a:ext>
            </a:extLst>
          </p:cNvPr>
          <p:cNvGrpSpPr>
            <a:grpSpLocks/>
          </p:cNvGrpSpPr>
          <p:nvPr/>
        </p:nvGrpSpPr>
        <p:grpSpPr bwMode="auto">
          <a:xfrm>
            <a:off x="6996114" y="622302"/>
            <a:ext cx="1212850" cy="982663"/>
            <a:chOff x="478326" y="2825649"/>
            <a:chExt cx="1012293" cy="613511"/>
          </a:xfrm>
        </p:grpSpPr>
        <p:sp>
          <p:nvSpPr>
            <p:cNvPr id="10" name="Google Shape;382;p8">
              <a:extLst>
                <a:ext uri="{FF2B5EF4-FFF2-40B4-BE49-F238E27FC236}">
                  <a16:creationId xmlns:a16="http://schemas.microsoft.com/office/drawing/2014/main" id="{D6D152B3-8B15-4A2B-B3AD-A4B11C63E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383;p8">
              <a:extLst>
                <a:ext uri="{FF2B5EF4-FFF2-40B4-BE49-F238E27FC236}">
                  <a16:creationId xmlns:a16="http://schemas.microsoft.com/office/drawing/2014/main" id="{80000A4E-ADC7-486C-AF24-09703662038A}"/>
                </a:ext>
              </a:extLst>
            </p:cNvPr>
            <p:cNvSpPr/>
            <p:nvPr/>
          </p:nvSpPr>
          <p:spPr>
            <a:xfrm>
              <a:off x="478326" y="2825649"/>
              <a:ext cx="1012293" cy="589724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Google Shape;384;p8">
              <a:extLst>
                <a:ext uri="{FF2B5EF4-FFF2-40B4-BE49-F238E27FC236}">
                  <a16:creationId xmlns:a16="http://schemas.microsoft.com/office/drawing/2014/main" id="{9F852024-6863-4AEB-8F7F-59C59521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385;p8">
              <a:extLst>
                <a:ext uri="{FF2B5EF4-FFF2-40B4-BE49-F238E27FC236}">
                  <a16:creationId xmlns:a16="http://schemas.microsoft.com/office/drawing/2014/main" id="{74CE16BC-E16D-4D08-84E5-663977B5B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386;p8">
              <a:extLst>
                <a:ext uri="{FF2B5EF4-FFF2-40B4-BE49-F238E27FC236}">
                  <a16:creationId xmlns:a16="http://schemas.microsoft.com/office/drawing/2014/main" id="{E27AD047-C950-4753-A227-69C7AC000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5" name="Google Shape;387;p8">
            <a:extLst>
              <a:ext uri="{FF2B5EF4-FFF2-40B4-BE49-F238E27FC236}">
                <a16:creationId xmlns:a16="http://schemas.microsoft.com/office/drawing/2014/main" id="{A23F38F1-30C3-4BBB-B46B-5DAE3940DA4E}"/>
              </a:ext>
            </a:extLst>
          </p:cNvPr>
          <p:cNvSpPr/>
          <p:nvPr/>
        </p:nvSpPr>
        <p:spPr>
          <a:xfrm flipH="1">
            <a:off x="852487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6" name="Google Shape;388;p8">
            <a:extLst>
              <a:ext uri="{FF2B5EF4-FFF2-40B4-BE49-F238E27FC236}">
                <a16:creationId xmlns:a16="http://schemas.microsoft.com/office/drawing/2014/main" id="{F8AD8882-F4BB-4013-BA53-A7527A6843E8}"/>
              </a:ext>
            </a:extLst>
          </p:cNvPr>
          <p:cNvSpPr/>
          <p:nvPr/>
        </p:nvSpPr>
        <p:spPr>
          <a:xfrm flipH="1">
            <a:off x="8651876" y="325914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F11E0ACF-8838-4364-83E6-ECC17B15BC27}"/>
              </a:ext>
            </a:extLst>
          </p:cNvPr>
          <p:cNvSpPr/>
          <p:nvPr/>
        </p:nvSpPr>
        <p:spPr>
          <a:xfrm rot="10800000" flipH="1">
            <a:off x="3838576" y="0"/>
            <a:ext cx="1509713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18" name="Google Shape;390;p8">
            <a:extLst>
              <a:ext uri="{FF2B5EF4-FFF2-40B4-BE49-F238E27FC236}">
                <a16:creationId xmlns:a16="http://schemas.microsoft.com/office/drawing/2014/main" id="{1C90C20D-3182-40A4-9105-F8557D1F29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77238" y="5119688"/>
            <a:ext cx="582612" cy="1244600"/>
            <a:chOff x="304350" y="3911000"/>
            <a:chExt cx="581394" cy="933655"/>
          </a:xfrm>
        </p:grpSpPr>
        <p:sp>
          <p:nvSpPr>
            <p:cNvPr id="19" name="Google Shape;391;p8">
              <a:extLst>
                <a:ext uri="{FF2B5EF4-FFF2-40B4-BE49-F238E27FC236}">
                  <a16:creationId xmlns:a16="http://schemas.microsoft.com/office/drawing/2014/main" id="{F8F8742D-8191-43BF-8E7E-1AA955AFCD29}"/>
                </a:ext>
              </a:extLst>
            </p:cNvPr>
            <p:cNvSpPr/>
            <p:nvPr/>
          </p:nvSpPr>
          <p:spPr>
            <a:xfrm>
              <a:off x="317023" y="4002698"/>
              <a:ext cx="9188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0" name="Google Shape;392;p8">
              <a:extLst>
                <a:ext uri="{FF2B5EF4-FFF2-40B4-BE49-F238E27FC236}">
                  <a16:creationId xmlns:a16="http://schemas.microsoft.com/office/drawing/2014/main" id="{F7E66299-D0F9-4F88-8F80-8408699B3480}"/>
                </a:ext>
              </a:extLst>
            </p:cNvPr>
            <p:cNvSpPr/>
            <p:nvPr/>
          </p:nvSpPr>
          <p:spPr>
            <a:xfrm>
              <a:off x="440590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1" name="Google Shape;393;p8">
              <a:extLst>
                <a:ext uri="{FF2B5EF4-FFF2-40B4-BE49-F238E27FC236}">
                  <a16:creationId xmlns:a16="http://schemas.microsoft.com/office/drawing/2014/main" id="{F602A68F-4E3A-4AA1-9BC4-080E22AC0D8E}"/>
                </a:ext>
              </a:extLst>
            </p:cNvPr>
            <p:cNvSpPr/>
            <p:nvPr/>
          </p:nvSpPr>
          <p:spPr>
            <a:xfrm>
              <a:off x="304350" y="4190858"/>
              <a:ext cx="144160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2" name="Google Shape;394;p8">
              <a:extLst>
                <a:ext uri="{FF2B5EF4-FFF2-40B4-BE49-F238E27FC236}">
                  <a16:creationId xmlns:a16="http://schemas.microsoft.com/office/drawing/2014/main" id="{2AD52423-CCA9-4C1E-AC37-03D958077706}"/>
                </a:ext>
              </a:extLst>
            </p:cNvPr>
            <p:cNvSpPr/>
            <p:nvPr/>
          </p:nvSpPr>
          <p:spPr>
            <a:xfrm>
              <a:off x="507125" y="4205149"/>
              <a:ext cx="11247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3" name="Google Shape;395;p8">
              <a:extLst>
                <a:ext uri="{FF2B5EF4-FFF2-40B4-BE49-F238E27FC236}">
                  <a16:creationId xmlns:a16="http://schemas.microsoft.com/office/drawing/2014/main" id="{2D027EBD-F83D-4CD8-87EC-AB36568B7C4D}"/>
                </a:ext>
              </a:extLst>
            </p:cNvPr>
            <p:cNvSpPr/>
            <p:nvPr/>
          </p:nvSpPr>
          <p:spPr>
            <a:xfrm>
              <a:off x="317023" y="4392118"/>
              <a:ext cx="234459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396;p8">
              <a:extLst>
                <a:ext uri="{FF2B5EF4-FFF2-40B4-BE49-F238E27FC236}">
                  <a16:creationId xmlns:a16="http://schemas.microsoft.com/office/drawing/2014/main" id="{63ECD198-2AE1-4522-93B0-55E6D34B7563}"/>
                </a:ext>
              </a:extLst>
            </p:cNvPr>
            <p:cNvSpPr/>
            <p:nvPr/>
          </p:nvSpPr>
          <p:spPr>
            <a:xfrm>
              <a:off x="608513" y="4336146"/>
              <a:ext cx="115645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5" name="Google Shape;397;p8">
              <a:extLst>
                <a:ext uri="{FF2B5EF4-FFF2-40B4-BE49-F238E27FC236}">
                  <a16:creationId xmlns:a16="http://schemas.microsoft.com/office/drawing/2014/main" id="{0CD7DB6D-00E7-4504-BD9B-7D2E5EAB4D34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6" name="Google Shape;398;p8">
              <a:extLst>
                <a:ext uri="{FF2B5EF4-FFF2-40B4-BE49-F238E27FC236}">
                  <a16:creationId xmlns:a16="http://schemas.microsoft.com/office/drawing/2014/main" id="{F0A5D32A-4677-4639-9D41-6C0773654F90}"/>
                </a:ext>
              </a:extLst>
            </p:cNvPr>
            <p:cNvSpPr/>
            <p:nvPr/>
          </p:nvSpPr>
          <p:spPr>
            <a:xfrm>
              <a:off x="733663" y="4511207"/>
              <a:ext cx="128319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7" name="Google Shape;399;p8">
              <a:extLst>
                <a:ext uri="{FF2B5EF4-FFF2-40B4-BE49-F238E27FC236}">
                  <a16:creationId xmlns:a16="http://schemas.microsoft.com/office/drawing/2014/main" id="{4C9C8985-B636-4BB2-BA70-DDA8DA35D0C8}"/>
                </a:ext>
              </a:extLst>
            </p:cNvPr>
            <p:cNvSpPr/>
            <p:nvPr/>
          </p:nvSpPr>
          <p:spPr>
            <a:xfrm>
              <a:off x="435837" y="4691030"/>
              <a:ext cx="3295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8" name="Google Shape;400;p8">
              <a:extLst>
                <a:ext uri="{FF2B5EF4-FFF2-40B4-BE49-F238E27FC236}">
                  <a16:creationId xmlns:a16="http://schemas.microsoft.com/office/drawing/2014/main" id="{3B3E0C29-98B7-4C0A-82E6-955D9A7D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9" name="Google Shape;401;p8">
            <a:extLst>
              <a:ext uri="{FF2B5EF4-FFF2-40B4-BE49-F238E27FC236}">
                <a16:creationId xmlns:a16="http://schemas.microsoft.com/office/drawing/2014/main" id="{A890EEB8-1AED-43E3-B1FA-C003D23318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8963" y="2063750"/>
            <a:ext cx="442912" cy="604838"/>
            <a:chOff x="918850" y="1629150"/>
            <a:chExt cx="442250" cy="453124"/>
          </a:xfrm>
        </p:grpSpPr>
        <p:sp>
          <p:nvSpPr>
            <p:cNvPr id="30" name="Google Shape;402;p8">
              <a:extLst>
                <a:ext uri="{FF2B5EF4-FFF2-40B4-BE49-F238E27FC236}">
                  <a16:creationId xmlns:a16="http://schemas.microsoft.com/office/drawing/2014/main" id="{8DF0CD62-466B-4DE5-8EB7-429D30726F75}"/>
                </a:ext>
              </a:extLst>
            </p:cNvPr>
            <p:cNvSpPr/>
            <p:nvPr/>
          </p:nvSpPr>
          <p:spPr>
            <a:xfrm>
              <a:off x="1015542" y="1742134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1" name="Google Shape;403;p8">
              <a:extLst>
                <a:ext uri="{FF2B5EF4-FFF2-40B4-BE49-F238E27FC236}">
                  <a16:creationId xmlns:a16="http://schemas.microsoft.com/office/drawing/2014/main" id="{9D42BBED-9082-4773-AC7E-FE1E4A5B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404;p8">
              <a:extLst>
                <a:ext uri="{FF2B5EF4-FFF2-40B4-BE49-F238E27FC236}">
                  <a16:creationId xmlns:a16="http://schemas.microsoft.com/office/drawing/2014/main" id="{A633C7EF-221F-4F38-A663-6536C6C1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405;p8">
              <a:extLst>
                <a:ext uri="{FF2B5EF4-FFF2-40B4-BE49-F238E27FC236}">
                  <a16:creationId xmlns:a16="http://schemas.microsoft.com/office/drawing/2014/main" id="{2FA24503-DE27-4205-B9DD-CF2BA0E1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406;p8">
              <a:extLst>
                <a:ext uri="{FF2B5EF4-FFF2-40B4-BE49-F238E27FC236}">
                  <a16:creationId xmlns:a16="http://schemas.microsoft.com/office/drawing/2014/main" id="{801FB2AB-C192-46F3-9882-3371055E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5" name="Google Shape;407;p8">
              <a:extLst>
                <a:ext uri="{FF2B5EF4-FFF2-40B4-BE49-F238E27FC236}">
                  <a16:creationId xmlns:a16="http://schemas.microsoft.com/office/drawing/2014/main" id="{83B04FD8-64F1-4D8B-8D3D-A4DB55C39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6" name="Google Shape;408;p8">
              <a:extLst>
                <a:ext uri="{FF2B5EF4-FFF2-40B4-BE49-F238E27FC236}">
                  <a16:creationId xmlns:a16="http://schemas.microsoft.com/office/drawing/2014/main" id="{1973093F-8FA3-4106-B531-54D4BB942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409;p8">
              <a:extLst>
                <a:ext uri="{FF2B5EF4-FFF2-40B4-BE49-F238E27FC236}">
                  <a16:creationId xmlns:a16="http://schemas.microsoft.com/office/drawing/2014/main" id="{12916AAA-10C8-454E-BAC9-276C426EB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410;p8">
              <a:extLst>
                <a:ext uri="{FF2B5EF4-FFF2-40B4-BE49-F238E27FC236}">
                  <a16:creationId xmlns:a16="http://schemas.microsoft.com/office/drawing/2014/main" id="{E578E760-3B9C-4D3C-ABE2-D4C99E3A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411;p8">
              <a:extLst>
                <a:ext uri="{FF2B5EF4-FFF2-40B4-BE49-F238E27FC236}">
                  <a16:creationId xmlns:a16="http://schemas.microsoft.com/office/drawing/2014/main" id="{3A5C5B0F-7AFB-454F-AF9A-837D535B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0" name="Google Shape;412;p8">
              <a:extLst>
                <a:ext uri="{FF2B5EF4-FFF2-40B4-BE49-F238E27FC236}">
                  <a16:creationId xmlns:a16="http://schemas.microsoft.com/office/drawing/2014/main" id="{5FE17EEA-E198-4E34-BF78-2A2A08C86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413;p8">
              <a:extLst>
                <a:ext uri="{FF2B5EF4-FFF2-40B4-BE49-F238E27FC236}">
                  <a16:creationId xmlns:a16="http://schemas.microsoft.com/office/drawing/2014/main" id="{9A45D23D-8F29-479A-B537-E35FA30E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42" name="Google Shape;414;p8">
            <a:extLst>
              <a:ext uri="{FF2B5EF4-FFF2-40B4-BE49-F238E27FC236}">
                <a16:creationId xmlns:a16="http://schemas.microsoft.com/office/drawing/2014/main" id="{AF791D39-D9E4-4AF4-B090-049C32FBB636}"/>
              </a:ext>
            </a:extLst>
          </p:cNvPr>
          <p:cNvSpPr>
            <a:spLocks/>
          </p:cNvSpPr>
          <p:nvPr/>
        </p:nvSpPr>
        <p:spPr bwMode="auto">
          <a:xfrm rot="16715518" flipH="1">
            <a:off x="8516939" y="1357315"/>
            <a:ext cx="409575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3" name="Google Shape;415;p8">
            <a:extLst>
              <a:ext uri="{FF2B5EF4-FFF2-40B4-BE49-F238E27FC236}">
                <a16:creationId xmlns:a16="http://schemas.microsoft.com/office/drawing/2014/main" id="{6863EC00-7AF1-495C-BE8D-8403133C2BBB}"/>
              </a:ext>
            </a:extLst>
          </p:cNvPr>
          <p:cNvSpPr>
            <a:spLocks/>
          </p:cNvSpPr>
          <p:nvPr/>
        </p:nvSpPr>
        <p:spPr bwMode="auto">
          <a:xfrm flipH="1">
            <a:off x="2028825" y="5581652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B40AAD55-89D8-4C29-8567-CC7F325985A4}"/>
              </a:ext>
            </a:extLst>
          </p:cNvPr>
          <p:cNvSpPr/>
          <p:nvPr/>
        </p:nvSpPr>
        <p:spPr>
          <a:xfrm flipH="1">
            <a:off x="8443914" y="4370388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45" name="Google Shape;417;p8">
            <a:extLst>
              <a:ext uri="{FF2B5EF4-FFF2-40B4-BE49-F238E27FC236}">
                <a16:creationId xmlns:a16="http://schemas.microsoft.com/office/drawing/2014/main" id="{EE5A8B28-9E78-4A0C-B39D-3F9E8A959A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82701" y="830265"/>
            <a:ext cx="915988" cy="1165225"/>
            <a:chOff x="984375" y="2346230"/>
            <a:chExt cx="468336" cy="446495"/>
          </a:xfrm>
        </p:grpSpPr>
        <p:sp>
          <p:nvSpPr>
            <p:cNvPr id="46" name="Google Shape;418;p8">
              <a:extLst>
                <a:ext uri="{FF2B5EF4-FFF2-40B4-BE49-F238E27FC236}">
                  <a16:creationId xmlns:a16="http://schemas.microsoft.com/office/drawing/2014/main" id="{AE8E0E17-7327-4F7D-8D42-A58ED1D3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7" name="Google Shape;419;p8">
              <a:extLst>
                <a:ext uri="{FF2B5EF4-FFF2-40B4-BE49-F238E27FC236}">
                  <a16:creationId xmlns:a16="http://schemas.microsoft.com/office/drawing/2014/main" id="{B9BC646A-C4D3-40FC-8937-C3C1433A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8" name="Google Shape;420;p8">
              <a:extLst>
                <a:ext uri="{FF2B5EF4-FFF2-40B4-BE49-F238E27FC236}">
                  <a16:creationId xmlns:a16="http://schemas.microsoft.com/office/drawing/2014/main" id="{934442EA-D675-4502-A9C8-59BDFFF1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9" name="Google Shape;421;p8">
              <a:extLst>
                <a:ext uri="{FF2B5EF4-FFF2-40B4-BE49-F238E27FC236}">
                  <a16:creationId xmlns:a16="http://schemas.microsoft.com/office/drawing/2014/main" id="{062FAAED-2A09-4A89-815A-CAC48882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0" name="Google Shape;422;p8">
            <a:extLst>
              <a:ext uri="{FF2B5EF4-FFF2-40B4-BE49-F238E27FC236}">
                <a16:creationId xmlns:a16="http://schemas.microsoft.com/office/drawing/2014/main" id="{C6630FFB-8E5C-4FF7-847A-97BEC53AB729}"/>
              </a:ext>
            </a:extLst>
          </p:cNvPr>
          <p:cNvSpPr>
            <a:spLocks/>
          </p:cNvSpPr>
          <p:nvPr/>
        </p:nvSpPr>
        <p:spPr bwMode="auto">
          <a:xfrm flipH="1">
            <a:off x="568326" y="4140202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1" name="Google Shape;423;p8">
            <a:extLst>
              <a:ext uri="{FF2B5EF4-FFF2-40B4-BE49-F238E27FC236}">
                <a16:creationId xmlns:a16="http://schemas.microsoft.com/office/drawing/2014/main" id="{CCBBB053-C095-4E1B-965B-3D8CA929E335}"/>
              </a:ext>
            </a:extLst>
          </p:cNvPr>
          <p:cNvSpPr>
            <a:spLocks/>
          </p:cNvSpPr>
          <p:nvPr/>
        </p:nvSpPr>
        <p:spPr bwMode="auto">
          <a:xfrm flipH="1">
            <a:off x="430214" y="4470402"/>
            <a:ext cx="13493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2" name="Google Shape;424;p8">
            <a:extLst>
              <a:ext uri="{FF2B5EF4-FFF2-40B4-BE49-F238E27FC236}">
                <a16:creationId xmlns:a16="http://schemas.microsoft.com/office/drawing/2014/main" id="{F77592FC-860A-4754-870E-1F402A729EE6}"/>
              </a:ext>
            </a:extLst>
          </p:cNvPr>
          <p:cNvSpPr>
            <a:spLocks/>
          </p:cNvSpPr>
          <p:nvPr/>
        </p:nvSpPr>
        <p:spPr bwMode="auto">
          <a:xfrm flipH="1">
            <a:off x="2695575" y="5903915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53" name="Google Shape;425;p8">
            <a:extLst>
              <a:ext uri="{FF2B5EF4-FFF2-40B4-BE49-F238E27FC236}">
                <a16:creationId xmlns:a16="http://schemas.microsoft.com/office/drawing/2014/main" id="{4832E0B1-CA00-4214-AA66-9D2AE993140A}"/>
              </a:ext>
            </a:extLst>
          </p:cNvPr>
          <p:cNvGrpSpPr>
            <a:grpSpLocks/>
          </p:cNvGrpSpPr>
          <p:nvPr/>
        </p:nvGrpSpPr>
        <p:grpSpPr bwMode="auto">
          <a:xfrm rot="12600044" flipH="1">
            <a:off x="384176" y="96838"/>
            <a:ext cx="581025" cy="1244600"/>
            <a:chOff x="304350" y="3911000"/>
            <a:chExt cx="581394" cy="933655"/>
          </a:xfrm>
        </p:grpSpPr>
        <p:sp>
          <p:nvSpPr>
            <p:cNvPr id="54" name="Google Shape;426;p8">
              <a:extLst>
                <a:ext uri="{FF2B5EF4-FFF2-40B4-BE49-F238E27FC236}">
                  <a16:creationId xmlns:a16="http://schemas.microsoft.com/office/drawing/2014/main" id="{2332E047-952E-46AF-B94A-FEE7B7D65DBD}"/>
                </a:ext>
              </a:extLst>
            </p:cNvPr>
            <p:cNvSpPr/>
            <p:nvPr/>
          </p:nvSpPr>
          <p:spPr>
            <a:xfrm>
              <a:off x="305949" y="4005076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5" name="Google Shape;427;p8">
              <a:extLst>
                <a:ext uri="{FF2B5EF4-FFF2-40B4-BE49-F238E27FC236}">
                  <a16:creationId xmlns:a16="http://schemas.microsoft.com/office/drawing/2014/main" id="{C20765A8-CCAB-436E-B7CC-CC001ABDF32B}"/>
                </a:ext>
              </a:extLst>
            </p:cNvPr>
            <p:cNvSpPr/>
            <p:nvPr/>
          </p:nvSpPr>
          <p:spPr>
            <a:xfrm>
              <a:off x="417371" y="4047842"/>
              <a:ext cx="96900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6" name="Google Shape;428;p8">
              <a:extLst>
                <a:ext uri="{FF2B5EF4-FFF2-40B4-BE49-F238E27FC236}">
                  <a16:creationId xmlns:a16="http://schemas.microsoft.com/office/drawing/2014/main" id="{79FC4A59-F896-405D-BE1E-30601337BC27}"/>
                </a:ext>
              </a:extLst>
            </p:cNvPr>
            <p:cNvSpPr/>
            <p:nvPr/>
          </p:nvSpPr>
          <p:spPr>
            <a:xfrm>
              <a:off x="281297" y="4192399"/>
              <a:ext cx="144554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7" name="Google Shape;429;p8">
              <a:extLst>
                <a:ext uri="{FF2B5EF4-FFF2-40B4-BE49-F238E27FC236}">
                  <a16:creationId xmlns:a16="http://schemas.microsoft.com/office/drawing/2014/main" id="{CE631489-A388-4BAE-8190-5512E1698491}"/>
                </a:ext>
              </a:extLst>
            </p:cNvPr>
            <p:cNvSpPr/>
            <p:nvPr/>
          </p:nvSpPr>
          <p:spPr>
            <a:xfrm>
              <a:off x="496352" y="4208713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8" name="Google Shape;430;p8">
              <a:extLst>
                <a:ext uri="{FF2B5EF4-FFF2-40B4-BE49-F238E27FC236}">
                  <a16:creationId xmlns:a16="http://schemas.microsoft.com/office/drawing/2014/main" id="{9C5F25CD-B861-4C48-9F7A-C8342F1B2572}"/>
                </a:ext>
              </a:extLst>
            </p:cNvPr>
            <p:cNvSpPr/>
            <p:nvPr/>
          </p:nvSpPr>
          <p:spPr>
            <a:xfrm>
              <a:off x="293298" y="4398915"/>
              <a:ext cx="233511" cy="11670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9" name="Google Shape;431;p8">
              <a:extLst>
                <a:ext uri="{FF2B5EF4-FFF2-40B4-BE49-F238E27FC236}">
                  <a16:creationId xmlns:a16="http://schemas.microsoft.com/office/drawing/2014/main" id="{EDFEDFF0-478F-4F72-97CF-EFFECEC8CA1D}"/>
                </a:ext>
              </a:extLst>
            </p:cNvPr>
            <p:cNvSpPr/>
            <p:nvPr/>
          </p:nvSpPr>
          <p:spPr>
            <a:xfrm>
              <a:off x="605040" y="4335848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0" name="Google Shape;432;p8">
              <a:extLst>
                <a:ext uri="{FF2B5EF4-FFF2-40B4-BE49-F238E27FC236}">
                  <a16:creationId xmlns:a16="http://schemas.microsoft.com/office/drawing/2014/main" id="{6BB4145D-E2CE-4A16-B66C-1A407E060024}"/>
                </a:ext>
              </a:extLst>
            </p:cNvPr>
            <p:cNvSpPr/>
            <p:nvPr/>
          </p:nvSpPr>
          <p:spPr>
            <a:xfrm>
              <a:off x="328307" y="4539660"/>
              <a:ext cx="297051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1" name="Google Shape;433;p8">
              <a:extLst>
                <a:ext uri="{FF2B5EF4-FFF2-40B4-BE49-F238E27FC236}">
                  <a16:creationId xmlns:a16="http://schemas.microsoft.com/office/drawing/2014/main" id="{8AD12CE3-1939-4D36-9181-1C5D6F4F87C9}"/>
                </a:ext>
              </a:extLst>
            </p:cNvPr>
            <p:cNvSpPr/>
            <p:nvPr/>
          </p:nvSpPr>
          <p:spPr>
            <a:xfrm>
              <a:off x="725541" y="4519459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2" name="Google Shape;434;p8">
              <a:extLst>
                <a:ext uri="{FF2B5EF4-FFF2-40B4-BE49-F238E27FC236}">
                  <a16:creationId xmlns:a16="http://schemas.microsoft.com/office/drawing/2014/main" id="{80DE692C-FE5A-4B03-A779-ECD36FF7994B}"/>
                </a:ext>
              </a:extLst>
            </p:cNvPr>
            <p:cNvSpPr/>
            <p:nvPr/>
          </p:nvSpPr>
          <p:spPr>
            <a:xfrm>
              <a:off x="424947" y="4692022"/>
              <a:ext cx="330410" cy="8931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3" name="Google Shape;435;p8">
              <a:extLst>
                <a:ext uri="{FF2B5EF4-FFF2-40B4-BE49-F238E27FC236}">
                  <a16:creationId xmlns:a16="http://schemas.microsoft.com/office/drawing/2014/main" id="{A015651D-8353-4624-942B-4C79E19C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64" name="Google Shape;436;p8">
            <a:extLst>
              <a:ext uri="{FF2B5EF4-FFF2-40B4-BE49-F238E27FC236}">
                <a16:creationId xmlns:a16="http://schemas.microsoft.com/office/drawing/2014/main" id="{9E2C4A9B-50AD-45D7-8FFF-0892DCB985DC}"/>
              </a:ext>
            </a:extLst>
          </p:cNvPr>
          <p:cNvSpPr>
            <a:spLocks/>
          </p:cNvSpPr>
          <p:nvPr/>
        </p:nvSpPr>
        <p:spPr bwMode="auto">
          <a:xfrm flipH="1">
            <a:off x="3244851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5" name="Google Shape;437;p8">
            <a:extLst>
              <a:ext uri="{FF2B5EF4-FFF2-40B4-BE49-F238E27FC236}">
                <a16:creationId xmlns:a16="http://schemas.microsoft.com/office/drawing/2014/main" id="{14712CFF-8152-4877-A690-C6FBD01AC62E}"/>
              </a:ext>
            </a:extLst>
          </p:cNvPr>
          <p:cNvSpPr/>
          <p:nvPr/>
        </p:nvSpPr>
        <p:spPr>
          <a:xfrm>
            <a:off x="766764" y="4624388"/>
            <a:ext cx="233362" cy="36036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66" name="Google Shape;438;p8">
            <a:extLst>
              <a:ext uri="{FF2B5EF4-FFF2-40B4-BE49-F238E27FC236}">
                <a16:creationId xmlns:a16="http://schemas.microsoft.com/office/drawing/2014/main" id="{A8380D63-8E0B-469A-91D2-B5C7CC1BF03C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4468815"/>
            <a:ext cx="1676400" cy="2566987"/>
            <a:chOff x="864897" y="3657567"/>
            <a:chExt cx="1174669" cy="1298583"/>
          </a:xfrm>
        </p:grpSpPr>
        <p:sp>
          <p:nvSpPr>
            <p:cNvPr id="67" name="Google Shape;439;p8">
              <a:extLst>
                <a:ext uri="{FF2B5EF4-FFF2-40B4-BE49-F238E27FC236}">
                  <a16:creationId xmlns:a16="http://schemas.microsoft.com/office/drawing/2014/main" id="{480A492D-218B-4EA4-BA08-A6E121F0C325}"/>
                </a:ext>
              </a:extLst>
            </p:cNvPr>
            <p:cNvSpPr/>
            <p:nvPr/>
          </p:nvSpPr>
          <p:spPr>
            <a:xfrm>
              <a:off x="1160789" y="4273530"/>
              <a:ext cx="144609" cy="7950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8" name="Google Shape;440;p8">
              <a:extLst>
                <a:ext uri="{FF2B5EF4-FFF2-40B4-BE49-F238E27FC236}">
                  <a16:creationId xmlns:a16="http://schemas.microsoft.com/office/drawing/2014/main" id="{85FB443D-0113-4251-8F1E-988949DB0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372" y="4372918"/>
              <a:ext cx="90773" cy="48620"/>
            </a:xfrm>
            <a:custGeom>
              <a:avLst/>
              <a:gdLst>
                <a:gd name="T0" fmla="*/ 2147483646 w 1839"/>
                <a:gd name="T1" fmla="*/ 0 h 985"/>
                <a:gd name="T2" fmla="*/ 2147483646 w 1839"/>
                <a:gd name="T3" fmla="*/ 2147483646 h 985"/>
                <a:gd name="T4" fmla="*/ 2147483646 w 1839"/>
                <a:gd name="T5" fmla="*/ 2147483646 h 985"/>
                <a:gd name="T6" fmla="*/ 2147483646 w 1839"/>
                <a:gd name="T7" fmla="*/ 2147483646 h 985"/>
                <a:gd name="T8" fmla="*/ 2147483646 w 1839"/>
                <a:gd name="T9" fmla="*/ 2147483646 h 985"/>
                <a:gd name="T10" fmla="*/ 2147483646 w 1839"/>
                <a:gd name="T11" fmla="*/ 2147483646 h 985"/>
                <a:gd name="T12" fmla="*/ 2147483646 w 1839"/>
                <a:gd name="T13" fmla="*/ 0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69" name="Google Shape;441;p8">
              <a:extLst>
                <a:ext uri="{FF2B5EF4-FFF2-40B4-BE49-F238E27FC236}">
                  <a16:creationId xmlns:a16="http://schemas.microsoft.com/office/drawing/2014/main" id="{81E6C528-733B-46B8-8DE9-917F7408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36" y="4374398"/>
              <a:ext cx="74879" cy="40771"/>
            </a:xfrm>
            <a:custGeom>
              <a:avLst/>
              <a:gdLst>
                <a:gd name="T0" fmla="*/ 2147483646 w 1517"/>
                <a:gd name="T1" fmla="*/ 2147483646 h 826"/>
                <a:gd name="T2" fmla="*/ 2147483646 w 1517"/>
                <a:gd name="T3" fmla="*/ 2147483646 h 826"/>
                <a:gd name="T4" fmla="*/ 2147483646 w 1517"/>
                <a:gd name="T5" fmla="*/ 2147483646 h 826"/>
                <a:gd name="T6" fmla="*/ 2147483646 w 1517"/>
                <a:gd name="T7" fmla="*/ 2147483646 h 826"/>
                <a:gd name="T8" fmla="*/ 2147483646 w 1517"/>
                <a:gd name="T9" fmla="*/ 2147483646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0" name="Google Shape;442;p8">
              <a:extLst>
                <a:ext uri="{FF2B5EF4-FFF2-40B4-BE49-F238E27FC236}">
                  <a16:creationId xmlns:a16="http://schemas.microsoft.com/office/drawing/2014/main" id="{99B6B299-ADC5-4818-AEB9-9C3326C8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97" y="3657567"/>
              <a:ext cx="1174669" cy="1283163"/>
            </a:xfrm>
            <a:custGeom>
              <a:avLst/>
              <a:gdLst>
                <a:gd name="T0" fmla="*/ 2147483646 w 23798"/>
                <a:gd name="T1" fmla="*/ 2147483646 h 25996"/>
                <a:gd name="T2" fmla="*/ 2147483646 w 23798"/>
                <a:gd name="T3" fmla="*/ 2147483646 h 25996"/>
                <a:gd name="T4" fmla="*/ 2147483646 w 23798"/>
                <a:gd name="T5" fmla="*/ 2147483646 h 25996"/>
                <a:gd name="T6" fmla="*/ 2147483646 w 23798"/>
                <a:gd name="T7" fmla="*/ 2147483646 h 25996"/>
                <a:gd name="T8" fmla="*/ 2147483646 w 23798"/>
                <a:gd name="T9" fmla="*/ 2147483646 h 25996"/>
                <a:gd name="T10" fmla="*/ 2147483646 w 23798"/>
                <a:gd name="T11" fmla="*/ 2147483646 h 25996"/>
                <a:gd name="T12" fmla="*/ 2147483646 w 23798"/>
                <a:gd name="T13" fmla="*/ 2147483646 h 25996"/>
                <a:gd name="T14" fmla="*/ 2147483646 w 23798"/>
                <a:gd name="T15" fmla="*/ 2147483646 h 25996"/>
                <a:gd name="T16" fmla="*/ 2147483646 w 23798"/>
                <a:gd name="T17" fmla="*/ 2147483646 h 25996"/>
                <a:gd name="T18" fmla="*/ 2147483646 w 23798"/>
                <a:gd name="T19" fmla="*/ 2147483646 h 25996"/>
                <a:gd name="T20" fmla="*/ 2147483646 w 23798"/>
                <a:gd name="T21" fmla="*/ 2147483646 h 25996"/>
                <a:gd name="T22" fmla="*/ 2147483646 w 23798"/>
                <a:gd name="T23" fmla="*/ 2147483646 h 25996"/>
                <a:gd name="T24" fmla="*/ 2147483646 w 23798"/>
                <a:gd name="T25" fmla="*/ 0 h 25996"/>
                <a:gd name="T26" fmla="*/ 2147483646 w 23798"/>
                <a:gd name="T27" fmla="*/ 2147483646 h 25996"/>
                <a:gd name="T28" fmla="*/ 2147483646 w 23798"/>
                <a:gd name="T29" fmla="*/ 2147483646 h 25996"/>
                <a:gd name="T30" fmla="*/ 2147483646 w 23798"/>
                <a:gd name="T31" fmla="*/ 2147483646 h 25996"/>
                <a:gd name="T32" fmla="*/ 2147483646 w 23798"/>
                <a:gd name="T33" fmla="*/ 2147483646 h 25996"/>
                <a:gd name="T34" fmla="*/ 2147483646 w 23798"/>
                <a:gd name="T35" fmla="*/ 2147483646 h 25996"/>
                <a:gd name="T36" fmla="*/ 2147483646 w 23798"/>
                <a:gd name="T37" fmla="*/ 2147483646 h 25996"/>
                <a:gd name="T38" fmla="*/ 2147483646 w 23798"/>
                <a:gd name="T39" fmla="*/ 2147483646 h 25996"/>
                <a:gd name="T40" fmla="*/ 2147483646 w 23798"/>
                <a:gd name="T41" fmla="*/ 2147483646 h 25996"/>
                <a:gd name="T42" fmla="*/ 2147483646 w 23798"/>
                <a:gd name="T43" fmla="*/ 2147483646 h 25996"/>
                <a:gd name="T44" fmla="*/ 2147483646 w 23798"/>
                <a:gd name="T45" fmla="*/ 2147483646 h 25996"/>
                <a:gd name="T46" fmla="*/ 2147483646 w 23798"/>
                <a:gd name="T47" fmla="*/ 2147483646 h 25996"/>
                <a:gd name="T48" fmla="*/ 2147483646 w 23798"/>
                <a:gd name="T49" fmla="*/ 2147483646 h 25996"/>
                <a:gd name="T50" fmla="*/ 2147483646 w 23798"/>
                <a:gd name="T51" fmla="*/ 2147483646 h 25996"/>
                <a:gd name="T52" fmla="*/ 2147483646 w 23798"/>
                <a:gd name="T53" fmla="*/ 2147483646 h 25996"/>
                <a:gd name="T54" fmla="*/ 2147483646 w 23798"/>
                <a:gd name="T55" fmla="*/ 2147483646 h 25996"/>
                <a:gd name="T56" fmla="*/ 2147483646 w 23798"/>
                <a:gd name="T57" fmla="*/ 2147483646 h 25996"/>
                <a:gd name="T58" fmla="*/ 2147483646 w 23798"/>
                <a:gd name="T59" fmla="*/ 2147483646 h 25996"/>
                <a:gd name="T60" fmla="*/ 2147483646 w 23798"/>
                <a:gd name="T61" fmla="*/ 2147483646 h 25996"/>
                <a:gd name="T62" fmla="*/ 2147483646 w 23798"/>
                <a:gd name="T63" fmla="*/ 2147483646 h 25996"/>
                <a:gd name="T64" fmla="*/ 2147483646 w 23798"/>
                <a:gd name="T65" fmla="*/ 2147483646 h 25996"/>
                <a:gd name="T66" fmla="*/ 2147483646 w 23798"/>
                <a:gd name="T67" fmla="*/ 2147483646 h 25996"/>
                <a:gd name="T68" fmla="*/ 2147483646 w 23798"/>
                <a:gd name="T69" fmla="*/ 2147483646 h 25996"/>
                <a:gd name="T70" fmla="*/ 2147483646 w 23798"/>
                <a:gd name="T71" fmla="*/ 2147483646 h 25996"/>
                <a:gd name="T72" fmla="*/ 2147483646 w 23798"/>
                <a:gd name="T73" fmla="*/ 2147483646 h 25996"/>
                <a:gd name="T74" fmla="*/ 2147483646 w 23798"/>
                <a:gd name="T75" fmla="*/ 2147483646 h 25996"/>
                <a:gd name="T76" fmla="*/ 2147483646 w 23798"/>
                <a:gd name="T77" fmla="*/ 2147483646 h 25996"/>
                <a:gd name="T78" fmla="*/ 2147483646 w 23798"/>
                <a:gd name="T79" fmla="*/ 2147483646 h 25996"/>
                <a:gd name="T80" fmla="*/ 2147483646 w 23798"/>
                <a:gd name="T81" fmla="*/ 2147483646 h 25996"/>
                <a:gd name="T82" fmla="*/ 2147483646 w 23798"/>
                <a:gd name="T83" fmla="*/ 2147483646 h 25996"/>
                <a:gd name="T84" fmla="*/ 2147483646 w 23798"/>
                <a:gd name="T85" fmla="*/ 2147483646 h 25996"/>
                <a:gd name="T86" fmla="*/ 2147483646 w 23798"/>
                <a:gd name="T87" fmla="*/ 2147483646 h 25996"/>
                <a:gd name="T88" fmla="*/ 2147483646 w 23798"/>
                <a:gd name="T89" fmla="*/ 2147483646 h 25996"/>
                <a:gd name="T90" fmla="*/ 2147483646 w 23798"/>
                <a:gd name="T91" fmla="*/ 2147483646 h 25996"/>
                <a:gd name="T92" fmla="*/ 2147483646 w 23798"/>
                <a:gd name="T93" fmla="*/ 2147483646 h 25996"/>
                <a:gd name="T94" fmla="*/ 2147483646 w 23798"/>
                <a:gd name="T95" fmla="*/ 0 h 25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1" name="Google Shape;443;p8">
              <a:extLst>
                <a:ext uri="{FF2B5EF4-FFF2-40B4-BE49-F238E27FC236}">
                  <a16:creationId xmlns:a16="http://schemas.microsoft.com/office/drawing/2014/main" id="{10187BE2-F794-4172-B1BC-0E368D506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731" y="3723658"/>
              <a:ext cx="50446" cy="50446"/>
            </a:xfrm>
            <a:custGeom>
              <a:avLst/>
              <a:gdLst>
                <a:gd name="T0" fmla="*/ 2147483646 w 1022"/>
                <a:gd name="T1" fmla="*/ 2147483646 h 1022"/>
                <a:gd name="T2" fmla="*/ 0 w 1022"/>
                <a:gd name="T3" fmla="*/ 2147483646 h 1022"/>
                <a:gd name="T4" fmla="*/ 2147483646 w 1022"/>
                <a:gd name="T5" fmla="*/ 2147483646 h 1022"/>
                <a:gd name="T6" fmla="*/ 2147483646 w 1022"/>
                <a:gd name="T7" fmla="*/ 2147483646 h 1022"/>
                <a:gd name="T8" fmla="*/ 2147483646 w 1022"/>
                <a:gd name="T9" fmla="*/ 2147483646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2" name="Google Shape;444;p8">
              <a:extLst>
                <a:ext uri="{FF2B5EF4-FFF2-40B4-BE49-F238E27FC236}">
                  <a16:creationId xmlns:a16="http://schemas.microsoft.com/office/drawing/2014/main" id="{404A28A5-FA55-4302-984A-302B46013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18" y="4532197"/>
              <a:ext cx="123005" cy="423953"/>
            </a:xfrm>
            <a:custGeom>
              <a:avLst/>
              <a:gdLst>
                <a:gd name="T0" fmla="*/ 2147483646 w 2492"/>
                <a:gd name="T1" fmla="*/ 2147483646 h 8589"/>
                <a:gd name="T2" fmla="*/ 2147483646 w 2492"/>
                <a:gd name="T3" fmla="*/ 2147483646 h 8589"/>
                <a:gd name="T4" fmla="*/ 2147483646 w 2492"/>
                <a:gd name="T5" fmla="*/ 2147483646 h 8589"/>
                <a:gd name="T6" fmla="*/ 2147483646 w 2492"/>
                <a:gd name="T7" fmla="*/ 2147483646 h 8589"/>
                <a:gd name="T8" fmla="*/ 2147483646 w 2492"/>
                <a:gd name="T9" fmla="*/ 2147483646 h 8589"/>
                <a:gd name="T10" fmla="*/ 2147483646 w 2492"/>
                <a:gd name="T11" fmla="*/ 2147483646 h 8589"/>
                <a:gd name="T12" fmla="*/ 2147483646 w 2492"/>
                <a:gd name="T13" fmla="*/ 2147483646 h 8589"/>
                <a:gd name="T14" fmla="*/ 2147483646 w 2492"/>
                <a:gd name="T15" fmla="*/ 2147483646 h 8589"/>
                <a:gd name="T16" fmla="*/ 2147483646 w 2492"/>
                <a:gd name="T17" fmla="*/ 2147483646 h 8589"/>
                <a:gd name="T18" fmla="*/ 2147483646 w 2492"/>
                <a:gd name="T19" fmla="*/ 2147483646 h 8589"/>
                <a:gd name="T20" fmla="*/ 2147483646 w 2492"/>
                <a:gd name="T21" fmla="*/ 2147483646 h 8589"/>
                <a:gd name="T22" fmla="*/ 2147483646 w 2492"/>
                <a:gd name="T23" fmla="*/ 2147483646 h 8589"/>
                <a:gd name="T24" fmla="*/ 2147483646 w 2492"/>
                <a:gd name="T25" fmla="*/ 2147483646 h 8589"/>
                <a:gd name="T26" fmla="*/ 2147483646 w 2492"/>
                <a:gd name="T27" fmla="*/ 2147483646 h 8589"/>
                <a:gd name="T28" fmla="*/ 2147483646 w 2492"/>
                <a:gd name="T29" fmla="*/ 2147483646 h 8589"/>
                <a:gd name="T30" fmla="*/ 2147483646 w 2492"/>
                <a:gd name="T31" fmla="*/ 2147483646 h 8589"/>
                <a:gd name="T32" fmla="*/ 2147483646 w 2492"/>
                <a:gd name="T33" fmla="*/ 2147483646 h 8589"/>
                <a:gd name="T34" fmla="*/ 2147483646 w 2492"/>
                <a:gd name="T35" fmla="*/ 2147483646 h 8589"/>
                <a:gd name="T36" fmla="*/ 2147483646 w 2492"/>
                <a:gd name="T37" fmla="*/ 2147483646 h 8589"/>
                <a:gd name="T38" fmla="*/ 2147483646 w 2492"/>
                <a:gd name="T39" fmla="*/ 2147483646 h 8589"/>
                <a:gd name="T40" fmla="*/ 2147483646 w 2492"/>
                <a:gd name="T41" fmla="*/ 2147483646 h 8589"/>
                <a:gd name="T42" fmla="*/ 2147483646 w 2492"/>
                <a:gd name="T43" fmla="*/ 2147483646 h 85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3" name="Google Shape;445;p8">
              <a:extLst>
                <a:ext uri="{FF2B5EF4-FFF2-40B4-BE49-F238E27FC236}">
                  <a16:creationId xmlns:a16="http://schemas.microsoft.com/office/drawing/2014/main" id="{D732AF6F-9AE2-4E38-B828-B3EA059F5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763" y="4657716"/>
              <a:ext cx="35687" cy="178140"/>
            </a:xfrm>
            <a:custGeom>
              <a:avLst/>
              <a:gdLst>
                <a:gd name="T0" fmla="*/ 2147483646 w 723"/>
                <a:gd name="T1" fmla="*/ 0 h 3609"/>
                <a:gd name="T2" fmla="*/ 2147483646 w 723"/>
                <a:gd name="T3" fmla="*/ 2147483646 h 3609"/>
                <a:gd name="T4" fmla="*/ 2147483646 w 723"/>
                <a:gd name="T5" fmla="*/ 2147483646 h 3609"/>
                <a:gd name="T6" fmla="*/ 2147483646 w 723"/>
                <a:gd name="T7" fmla="*/ 2147483646 h 3609"/>
                <a:gd name="T8" fmla="*/ 0 w 723"/>
                <a:gd name="T9" fmla="*/ 2147483646 h 3609"/>
                <a:gd name="T10" fmla="*/ 2147483646 w 723"/>
                <a:gd name="T11" fmla="*/ 2147483646 h 3609"/>
                <a:gd name="T12" fmla="*/ 2147483646 w 723"/>
                <a:gd name="T13" fmla="*/ 2147483646 h 3609"/>
                <a:gd name="T14" fmla="*/ 2147483646 w 723"/>
                <a:gd name="T15" fmla="*/ 2147483646 h 3609"/>
                <a:gd name="T16" fmla="*/ 2147483646 w 723"/>
                <a:gd name="T17" fmla="*/ 2147483646 h 3609"/>
                <a:gd name="T18" fmla="*/ 2147483646 w 723"/>
                <a:gd name="T19" fmla="*/ 2147483646 h 3609"/>
                <a:gd name="T20" fmla="*/ 2147483646 w 723"/>
                <a:gd name="T21" fmla="*/ 2147483646 h 3609"/>
                <a:gd name="T22" fmla="*/ 2147483646 w 723"/>
                <a:gd name="T23" fmla="*/ 0 h 3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4" name="Google Shape;446;p8">
              <a:extLst>
                <a:ext uri="{FF2B5EF4-FFF2-40B4-BE49-F238E27FC236}">
                  <a16:creationId xmlns:a16="http://schemas.microsoft.com/office/drawing/2014/main" id="{5C48B514-7818-45DF-BAE7-72033B3B4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654" y="4390144"/>
              <a:ext cx="60861" cy="243542"/>
            </a:xfrm>
            <a:custGeom>
              <a:avLst/>
              <a:gdLst>
                <a:gd name="T0" fmla="*/ 2147483646 w 1233"/>
                <a:gd name="T1" fmla="*/ 2147483646 h 4934"/>
                <a:gd name="T2" fmla="*/ 2147483646 w 1233"/>
                <a:gd name="T3" fmla="*/ 2147483646 h 4934"/>
                <a:gd name="T4" fmla="*/ 2147483646 w 1233"/>
                <a:gd name="T5" fmla="*/ 2147483646 h 4934"/>
                <a:gd name="T6" fmla="*/ 2147483646 w 1233"/>
                <a:gd name="T7" fmla="*/ 2147483646 h 4934"/>
                <a:gd name="T8" fmla="*/ 2147483646 w 1233"/>
                <a:gd name="T9" fmla="*/ 2147483646 h 4934"/>
                <a:gd name="T10" fmla="*/ 2147483646 w 1233"/>
                <a:gd name="T11" fmla="*/ 2147483646 h 4934"/>
                <a:gd name="T12" fmla="*/ 2147483646 w 1233"/>
                <a:gd name="T13" fmla="*/ 2147483646 h 4934"/>
                <a:gd name="T14" fmla="*/ 2147483646 w 1233"/>
                <a:gd name="T15" fmla="*/ 2147483646 h 4934"/>
                <a:gd name="T16" fmla="*/ 2147483646 w 1233"/>
                <a:gd name="T17" fmla="*/ 2147483646 h 4934"/>
                <a:gd name="T18" fmla="*/ 2147483646 w 1233"/>
                <a:gd name="T19" fmla="*/ 2147483646 h 4934"/>
                <a:gd name="T20" fmla="*/ 2147483646 w 1233"/>
                <a:gd name="T21" fmla="*/ 2147483646 h 4934"/>
                <a:gd name="T22" fmla="*/ 2147483646 w 1233"/>
                <a:gd name="T23" fmla="*/ 2147483646 h 4934"/>
                <a:gd name="T24" fmla="*/ 2147483646 w 1233"/>
                <a:gd name="T25" fmla="*/ 2147483646 h 4934"/>
                <a:gd name="T26" fmla="*/ 2147483646 w 1233"/>
                <a:gd name="T27" fmla="*/ 2147483646 h 4934"/>
                <a:gd name="T28" fmla="*/ 2147483646 w 1233"/>
                <a:gd name="T29" fmla="*/ 2147483646 h 4934"/>
                <a:gd name="T30" fmla="*/ 2147483646 w 1233"/>
                <a:gd name="T31" fmla="*/ 2147483646 h 49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75" name="Google Shape;447;p8">
            <a:extLst>
              <a:ext uri="{FF2B5EF4-FFF2-40B4-BE49-F238E27FC236}">
                <a16:creationId xmlns:a16="http://schemas.microsoft.com/office/drawing/2014/main" id="{7EB05F8A-DA22-43E3-A756-55D0757A0795}"/>
              </a:ext>
            </a:extLst>
          </p:cNvPr>
          <p:cNvSpPr>
            <a:spLocks/>
          </p:cNvSpPr>
          <p:nvPr/>
        </p:nvSpPr>
        <p:spPr bwMode="auto">
          <a:xfrm>
            <a:off x="6597650" y="5221290"/>
            <a:ext cx="1398588" cy="1647825"/>
          </a:xfrm>
          <a:custGeom>
            <a:avLst/>
            <a:gdLst>
              <a:gd name="T0" fmla="*/ 2147483646 w 21652"/>
              <a:gd name="T1" fmla="*/ 2147483646 h 19121"/>
              <a:gd name="T2" fmla="*/ 2147483646 w 21652"/>
              <a:gd name="T3" fmla="*/ 2147483646 h 19121"/>
              <a:gd name="T4" fmla="*/ 2147483646 w 21652"/>
              <a:gd name="T5" fmla="*/ 2147483646 h 19121"/>
              <a:gd name="T6" fmla="*/ 2147483646 w 21652"/>
              <a:gd name="T7" fmla="*/ 2147483646 h 19121"/>
              <a:gd name="T8" fmla="*/ 2147483646 w 21652"/>
              <a:gd name="T9" fmla="*/ 2147483646 h 19121"/>
              <a:gd name="T10" fmla="*/ 2147483646 w 21652"/>
              <a:gd name="T11" fmla="*/ 2147483646 h 19121"/>
              <a:gd name="T12" fmla="*/ 2147483646 w 21652"/>
              <a:gd name="T13" fmla="*/ 2147483646 h 19121"/>
              <a:gd name="T14" fmla="*/ 2147483646 w 21652"/>
              <a:gd name="T15" fmla="*/ 2147483646 h 19121"/>
              <a:gd name="T16" fmla="*/ 2147483646 w 21652"/>
              <a:gd name="T17" fmla="*/ 2147483646 h 19121"/>
              <a:gd name="T18" fmla="*/ 2147483646 w 21652"/>
              <a:gd name="T19" fmla="*/ 2147483646 h 19121"/>
              <a:gd name="T20" fmla="*/ 2147483646 w 21652"/>
              <a:gd name="T21" fmla="*/ 2147483646 h 19121"/>
              <a:gd name="T22" fmla="*/ 2147483646 w 21652"/>
              <a:gd name="T23" fmla="*/ 2147483646 h 19121"/>
              <a:gd name="T24" fmla="*/ 2147483646 w 21652"/>
              <a:gd name="T25" fmla="*/ 2147483646 h 19121"/>
              <a:gd name="T26" fmla="*/ 2147483646 w 21652"/>
              <a:gd name="T27" fmla="*/ 2147483646 h 19121"/>
              <a:gd name="T28" fmla="*/ 2147483646 w 21652"/>
              <a:gd name="T29" fmla="*/ 2147483646 h 19121"/>
              <a:gd name="T30" fmla="*/ 2147483646 w 21652"/>
              <a:gd name="T31" fmla="*/ 2147483646 h 19121"/>
              <a:gd name="T32" fmla="*/ 2147483646 w 21652"/>
              <a:gd name="T33" fmla="*/ 2147483646 h 19121"/>
              <a:gd name="T34" fmla="*/ 2147483646 w 21652"/>
              <a:gd name="T35" fmla="*/ 2147483646 h 19121"/>
              <a:gd name="T36" fmla="*/ 2147483646 w 21652"/>
              <a:gd name="T37" fmla="*/ 2147483646 h 19121"/>
              <a:gd name="T38" fmla="*/ 2147483646 w 21652"/>
              <a:gd name="T39" fmla="*/ 2147483646 h 19121"/>
              <a:gd name="T40" fmla="*/ 2147483646 w 21652"/>
              <a:gd name="T41" fmla="*/ 2147483646 h 19121"/>
              <a:gd name="T42" fmla="*/ 2147483646 w 21652"/>
              <a:gd name="T43" fmla="*/ 2147483646 h 19121"/>
              <a:gd name="T44" fmla="*/ 2147483646 w 21652"/>
              <a:gd name="T45" fmla="*/ 2147483646 h 19121"/>
              <a:gd name="T46" fmla="*/ 2147483646 w 21652"/>
              <a:gd name="T47" fmla="*/ 2147483646 h 19121"/>
              <a:gd name="T48" fmla="*/ 2147483646 w 21652"/>
              <a:gd name="T49" fmla="*/ 2147483646 h 19121"/>
              <a:gd name="T50" fmla="*/ 2147483646 w 21652"/>
              <a:gd name="T51" fmla="*/ 2147483646 h 19121"/>
              <a:gd name="T52" fmla="*/ 2147483646 w 21652"/>
              <a:gd name="T53" fmla="*/ 2147483646 h 19121"/>
              <a:gd name="T54" fmla="*/ 2147483646 w 21652"/>
              <a:gd name="T55" fmla="*/ 2147483646 h 19121"/>
              <a:gd name="T56" fmla="*/ 2147483646 w 21652"/>
              <a:gd name="T57" fmla="*/ 2147483646 h 19121"/>
              <a:gd name="T58" fmla="*/ 2147483646 w 21652"/>
              <a:gd name="T59" fmla="*/ 2147483646 h 19121"/>
              <a:gd name="T60" fmla="*/ 2147483646 w 21652"/>
              <a:gd name="T61" fmla="*/ 2147483646 h 19121"/>
              <a:gd name="T62" fmla="*/ 2147483646 w 21652"/>
              <a:gd name="T63" fmla="*/ 2147483646 h 19121"/>
              <a:gd name="T64" fmla="*/ 2147483646 w 21652"/>
              <a:gd name="T65" fmla="*/ 2147483646 h 19121"/>
              <a:gd name="T66" fmla="*/ 2147483646 w 21652"/>
              <a:gd name="T67" fmla="*/ 2147483646 h 19121"/>
              <a:gd name="T68" fmla="*/ 2147483646 w 21652"/>
              <a:gd name="T69" fmla="*/ 2147483646 h 19121"/>
              <a:gd name="T70" fmla="*/ 2147483646 w 21652"/>
              <a:gd name="T71" fmla="*/ 2147483646 h 19121"/>
              <a:gd name="T72" fmla="*/ 2147483646 w 21652"/>
              <a:gd name="T73" fmla="*/ 2147483646 h 19121"/>
              <a:gd name="T74" fmla="*/ 2147483646 w 21652"/>
              <a:gd name="T75" fmla="*/ 2147483646 h 19121"/>
              <a:gd name="T76" fmla="*/ 2147483646 w 21652"/>
              <a:gd name="T77" fmla="*/ 2147483646 h 19121"/>
              <a:gd name="T78" fmla="*/ 2147483646 w 21652"/>
              <a:gd name="T79" fmla="*/ 2147483646 h 19121"/>
              <a:gd name="T80" fmla="*/ 2147483646 w 21652"/>
              <a:gd name="T81" fmla="*/ 2147483646 h 19121"/>
              <a:gd name="T82" fmla="*/ 2147483646 w 21652"/>
              <a:gd name="T83" fmla="*/ 2147483646 h 19121"/>
              <a:gd name="T84" fmla="*/ 2147483646 w 21652"/>
              <a:gd name="T85" fmla="*/ 2147483646 h 19121"/>
              <a:gd name="T86" fmla="*/ 2147483646 w 21652"/>
              <a:gd name="T87" fmla="*/ 2147483646 h 19121"/>
              <a:gd name="T88" fmla="*/ 2147483646 w 21652"/>
              <a:gd name="T89" fmla="*/ 2147483646 h 19121"/>
              <a:gd name="T90" fmla="*/ 2147483646 w 21652"/>
              <a:gd name="T91" fmla="*/ 2147483646 h 19121"/>
              <a:gd name="T92" fmla="*/ 2147483646 w 21652"/>
              <a:gd name="T93" fmla="*/ 2147483646 h 19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6" name="Google Shape;448;p8">
            <a:extLst>
              <a:ext uri="{FF2B5EF4-FFF2-40B4-BE49-F238E27FC236}">
                <a16:creationId xmlns:a16="http://schemas.microsoft.com/office/drawing/2014/main" id="{A5402107-C617-4F40-B95A-FD1DD73C6E4D}"/>
              </a:ext>
            </a:extLst>
          </p:cNvPr>
          <p:cNvSpPr>
            <a:spLocks/>
          </p:cNvSpPr>
          <p:nvPr/>
        </p:nvSpPr>
        <p:spPr bwMode="auto">
          <a:xfrm>
            <a:off x="6575426" y="277815"/>
            <a:ext cx="271463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7" name="Google Shape;449;p8">
            <a:extLst>
              <a:ext uri="{FF2B5EF4-FFF2-40B4-BE49-F238E27FC236}">
                <a16:creationId xmlns:a16="http://schemas.microsoft.com/office/drawing/2014/main" id="{A7947831-61A4-40A9-B9E6-BB35B4FCFCB7}"/>
              </a:ext>
            </a:extLst>
          </p:cNvPr>
          <p:cNvSpPr>
            <a:spLocks/>
          </p:cNvSpPr>
          <p:nvPr/>
        </p:nvSpPr>
        <p:spPr bwMode="auto">
          <a:xfrm>
            <a:off x="5632451" y="6094415"/>
            <a:ext cx="317500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8" name="Google Shape;450;p8">
            <a:extLst>
              <a:ext uri="{FF2B5EF4-FFF2-40B4-BE49-F238E27FC236}">
                <a16:creationId xmlns:a16="http://schemas.microsoft.com/office/drawing/2014/main" id="{38317856-FEA7-4D6E-98D7-E58AF758C58A}"/>
              </a:ext>
            </a:extLst>
          </p:cNvPr>
          <p:cNvSpPr/>
          <p:nvPr/>
        </p:nvSpPr>
        <p:spPr>
          <a:xfrm>
            <a:off x="3595689" y="586105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79" name="Google Shape;451;p8">
            <a:extLst>
              <a:ext uri="{FF2B5EF4-FFF2-40B4-BE49-F238E27FC236}">
                <a16:creationId xmlns:a16="http://schemas.microsoft.com/office/drawing/2014/main" id="{72E727AD-84A2-4AA2-8FC9-ACDA2FFBA004}"/>
              </a:ext>
            </a:extLst>
          </p:cNvPr>
          <p:cNvSpPr>
            <a:spLocks/>
          </p:cNvSpPr>
          <p:nvPr/>
        </p:nvSpPr>
        <p:spPr bwMode="auto">
          <a:xfrm>
            <a:off x="2305051" y="171452"/>
            <a:ext cx="390525" cy="735013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0" name="Google Shape;452;p8">
            <a:extLst>
              <a:ext uri="{FF2B5EF4-FFF2-40B4-BE49-F238E27FC236}">
                <a16:creationId xmlns:a16="http://schemas.microsoft.com/office/drawing/2014/main" id="{3FC70F2B-D08A-40EC-B7AE-E4F865A61891}"/>
              </a:ext>
            </a:extLst>
          </p:cNvPr>
          <p:cNvSpPr>
            <a:spLocks/>
          </p:cNvSpPr>
          <p:nvPr/>
        </p:nvSpPr>
        <p:spPr bwMode="auto">
          <a:xfrm>
            <a:off x="7996239" y="4984752"/>
            <a:ext cx="317500" cy="417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1" name="Google Shape;453;p8">
            <a:extLst>
              <a:ext uri="{FF2B5EF4-FFF2-40B4-BE49-F238E27FC236}">
                <a16:creationId xmlns:a16="http://schemas.microsoft.com/office/drawing/2014/main" id="{E302ED91-F570-4C9C-ABF0-7E76297D583C}"/>
              </a:ext>
            </a:extLst>
          </p:cNvPr>
          <p:cNvSpPr/>
          <p:nvPr/>
        </p:nvSpPr>
        <p:spPr>
          <a:xfrm>
            <a:off x="3817939" y="6224590"/>
            <a:ext cx="1508125" cy="650875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2" name="Google Shape;454;p8">
            <a:extLst>
              <a:ext uri="{FF2B5EF4-FFF2-40B4-BE49-F238E27FC236}">
                <a16:creationId xmlns:a16="http://schemas.microsoft.com/office/drawing/2014/main" id="{1DE09D02-87E0-4B67-B8FC-F6AAD5466FE8}"/>
              </a:ext>
            </a:extLst>
          </p:cNvPr>
          <p:cNvSpPr>
            <a:spLocks/>
          </p:cNvSpPr>
          <p:nvPr/>
        </p:nvSpPr>
        <p:spPr bwMode="auto">
          <a:xfrm>
            <a:off x="5851526" y="538165"/>
            <a:ext cx="317500" cy="36353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2188000"/>
            <a:ext cx="6578100" cy="24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92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7;p9">
            <a:extLst>
              <a:ext uri="{FF2B5EF4-FFF2-40B4-BE49-F238E27FC236}">
                <a16:creationId xmlns:a16="http://schemas.microsoft.com/office/drawing/2014/main" id="{BF5EA40D-5F87-45C7-84D0-0EAA108706CC}"/>
              </a:ext>
            </a:extLst>
          </p:cNvPr>
          <p:cNvSpPr/>
          <p:nvPr/>
        </p:nvSpPr>
        <p:spPr>
          <a:xfrm rot="22">
            <a:off x="2011363" y="2330450"/>
            <a:ext cx="5040312" cy="17795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460;p9">
            <a:extLst>
              <a:ext uri="{FF2B5EF4-FFF2-40B4-BE49-F238E27FC236}">
                <a16:creationId xmlns:a16="http://schemas.microsoft.com/office/drawing/2014/main" id="{9A276821-6837-4932-A4C7-D91312562455}"/>
              </a:ext>
            </a:extLst>
          </p:cNvPr>
          <p:cNvSpPr/>
          <p:nvPr/>
        </p:nvSpPr>
        <p:spPr>
          <a:xfrm>
            <a:off x="8578851" y="10477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6" name="Google Shape;461;p9">
            <a:extLst>
              <a:ext uri="{FF2B5EF4-FFF2-40B4-BE49-F238E27FC236}">
                <a16:creationId xmlns:a16="http://schemas.microsoft.com/office/drawing/2014/main" id="{926A53EB-720B-4811-B4D3-0DB957B232BF}"/>
              </a:ext>
            </a:extLst>
          </p:cNvPr>
          <p:cNvGrpSpPr>
            <a:grpSpLocks/>
          </p:cNvGrpSpPr>
          <p:nvPr/>
        </p:nvGrpSpPr>
        <p:grpSpPr bwMode="auto">
          <a:xfrm>
            <a:off x="712789" y="309565"/>
            <a:ext cx="1214437" cy="981075"/>
            <a:chOff x="478326" y="2825649"/>
            <a:chExt cx="1012293" cy="613511"/>
          </a:xfrm>
        </p:grpSpPr>
        <p:sp>
          <p:nvSpPr>
            <p:cNvPr id="7" name="Google Shape;462;p9">
              <a:extLst>
                <a:ext uri="{FF2B5EF4-FFF2-40B4-BE49-F238E27FC236}">
                  <a16:creationId xmlns:a16="http://schemas.microsoft.com/office/drawing/2014/main" id="{92B85828-483B-44B6-BCED-7D12296A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463;p9">
              <a:extLst>
                <a:ext uri="{FF2B5EF4-FFF2-40B4-BE49-F238E27FC236}">
                  <a16:creationId xmlns:a16="http://schemas.microsoft.com/office/drawing/2014/main" id="{7E7C68C8-6A4E-49AD-A43B-78515884B130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464;p9">
              <a:extLst>
                <a:ext uri="{FF2B5EF4-FFF2-40B4-BE49-F238E27FC236}">
                  <a16:creationId xmlns:a16="http://schemas.microsoft.com/office/drawing/2014/main" id="{E46B29A3-0FC0-4392-9990-C4A28311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465;p9">
              <a:extLst>
                <a:ext uri="{FF2B5EF4-FFF2-40B4-BE49-F238E27FC236}">
                  <a16:creationId xmlns:a16="http://schemas.microsoft.com/office/drawing/2014/main" id="{78E23922-C358-4A44-9DDE-B7E199037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466;p9">
              <a:extLst>
                <a:ext uri="{FF2B5EF4-FFF2-40B4-BE49-F238E27FC236}">
                  <a16:creationId xmlns:a16="http://schemas.microsoft.com/office/drawing/2014/main" id="{B737F97E-0319-452D-AB49-D687F98CC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2" name="Google Shape;467;p9">
            <a:extLst>
              <a:ext uri="{FF2B5EF4-FFF2-40B4-BE49-F238E27FC236}">
                <a16:creationId xmlns:a16="http://schemas.microsoft.com/office/drawing/2014/main" id="{E2CF65C7-6A75-4F05-83DA-B1869BEBEE2E}"/>
              </a:ext>
            </a:extLst>
          </p:cNvPr>
          <p:cNvSpPr/>
          <p:nvPr/>
        </p:nvSpPr>
        <p:spPr>
          <a:xfrm>
            <a:off x="477839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3" name="Google Shape;468;p9">
            <a:extLst>
              <a:ext uri="{FF2B5EF4-FFF2-40B4-BE49-F238E27FC236}">
                <a16:creationId xmlns:a16="http://schemas.microsoft.com/office/drawing/2014/main" id="{9D6EA7C6-50B9-4533-819A-7DD3AEA0CBB8}"/>
              </a:ext>
            </a:extLst>
          </p:cNvPr>
          <p:cNvSpPr/>
          <p:nvPr/>
        </p:nvSpPr>
        <p:spPr>
          <a:xfrm>
            <a:off x="84138" y="6211888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4" name="Google Shape;469;p9">
            <a:extLst>
              <a:ext uri="{FF2B5EF4-FFF2-40B4-BE49-F238E27FC236}">
                <a16:creationId xmlns:a16="http://schemas.microsoft.com/office/drawing/2014/main" id="{611D8420-313B-44ED-ABD8-2D1B6E1BE323}"/>
              </a:ext>
            </a:extLst>
          </p:cNvPr>
          <p:cNvSpPr/>
          <p:nvPr/>
        </p:nvSpPr>
        <p:spPr>
          <a:xfrm>
            <a:off x="0" y="512764"/>
            <a:ext cx="477838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5" name="Google Shape;470;p9">
            <a:extLst>
              <a:ext uri="{FF2B5EF4-FFF2-40B4-BE49-F238E27FC236}">
                <a16:creationId xmlns:a16="http://schemas.microsoft.com/office/drawing/2014/main" id="{60C490A3-44AB-4F52-9A65-57903B9F7C0F}"/>
              </a:ext>
            </a:extLst>
          </p:cNvPr>
          <p:cNvSpPr/>
          <p:nvPr/>
        </p:nvSpPr>
        <p:spPr>
          <a:xfrm>
            <a:off x="781050" y="6370638"/>
            <a:ext cx="249238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6" name="Google Shape;471;p9">
            <a:extLst>
              <a:ext uri="{FF2B5EF4-FFF2-40B4-BE49-F238E27FC236}">
                <a16:creationId xmlns:a16="http://schemas.microsoft.com/office/drawing/2014/main" id="{CD69F086-9EDB-429C-B51F-C2508E07201F}"/>
              </a:ext>
            </a:extLst>
          </p:cNvPr>
          <p:cNvSpPr/>
          <p:nvPr/>
        </p:nvSpPr>
        <p:spPr>
          <a:xfrm rot="10800000">
            <a:off x="8666164" y="452596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472;p9">
            <a:extLst>
              <a:ext uri="{FF2B5EF4-FFF2-40B4-BE49-F238E27FC236}">
                <a16:creationId xmlns:a16="http://schemas.microsoft.com/office/drawing/2014/main" id="{08097698-6F11-426D-8535-AD195E584D55}"/>
              </a:ext>
            </a:extLst>
          </p:cNvPr>
          <p:cNvSpPr>
            <a:spLocks/>
          </p:cNvSpPr>
          <p:nvPr/>
        </p:nvSpPr>
        <p:spPr bwMode="auto">
          <a:xfrm>
            <a:off x="358776" y="5505450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473;p9">
            <a:extLst>
              <a:ext uri="{FF2B5EF4-FFF2-40B4-BE49-F238E27FC236}">
                <a16:creationId xmlns:a16="http://schemas.microsoft.com/office/drawing/2014/main" id="{27BEF34B-2862-4977-A3CD-47C7C5501DC2}"/>
              </a:ext>
            </a:extLst>
          </p:cNvPr>
          <p:cNvSpPr>
            <a:spLocks/>
          </p:cNvSpPr>
          <p:nvPr/>
        </p:nvSpPr>
        <p:spPr bwMode="auto">
          <a:xfrm>
            <a:off x="8578851" y="4470402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9" name="Google Shape;474;p9">
            <a:extLst>
              <a:ext uri="{FF2B5EF4-FFF2-40B4-BE49-F238E27FC236}">
                <a16:creationId xmlns:a16="http://schemas.microsoft.com/office/drawing/2014/main" id="{25B7B2FA-1D7B-46FA-83FC-3561D81860D9}"/>
              </a:ext>
            </a:extLst>
          </p:cNvPr>
          <p:cNvGrpSpPr>
            <a:grpSpLocks/>
          </p:cNvGrpSpPr>
          <p:nvPr/>
        </p:nvGrpSpPr>
        <p:grpSpPr bwMode="auto">
          <a:xfrm>
            <a:off x="7770814" y="5770565"/>
            <a:ext cx="1165225" cy="974725"/>
            <a:chOff x="6925510" y="205316"/>
            <a:chExt cx="905688" cy="530354"/>
          </a:xfrm>
        </p:grpSpPr>
        <p:sp>
          <p:nvSpPr>
            <p:cNvPr id="20" name="Google Shape;475;p9">
              <a:extLst>
                <a:ext uri="{FF2B5EF4-FFF2-40B4-BE49-F238E27FC236}">
                  <a16:creationId xmlns:a16="http://schemas.microsoft.com/office/drawing/2014/main" id="{70A5FE38-A4DE-4B3A-BFEF-39E6D2225518}"/>
                </a:ext>
              </a:extLst>
            </p:cNvPr>
            <p:cNvSpPr/>
            <p:nvPr/>
          </p:nvSpPr>
          <p:spPr>
            <a:xfrm>
              <a:off x="7093321" y="213090"/>
              <a:ext cx="568831" cy="515670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1" name="Google Shape;476;p9">
              <a:extLst>
                <a:ext uri="{FF2B5EF4-FFF2-40B4-BE49-F238E27FC236}">
                  <a16:creationId xmlns:a16="http://schemas.microsoft.com/office/drawing/2014/main" id="{31F60944-D202-4572-A9E9-1C74EEF09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477;p9">
              <a:extLst>
                <a:ext uri="{FF2B5EF4-FFF2-40B4-BE49-F238E27FC236}">
                  <a16:creationId xmlns:a16="http://schemas.microsoft.com/office/drawing/2014/main" id="{E73560B4-91B4-4BA8-9659-AB0324E4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478;p9">
              <a:extLst>
                <a:ext uri="{FF2B5EF4-FFF2-40B4-BE49-F238E27FC236}">
                  <a16:creationId xmlns:a16="http://schemas.microsoft.com/office/drawing/2014/main" id="{4736D4B0-427C-4841-8198-9F6E54F0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479;p9">
              <a:extLst>
                <a:ext uri="{FF2B5EF4-FFF2-40B4-BE49-F238E27FC236}">
                  <a16:creationId xmlns:a16="http://schemas.microsoft.com/office/drawing/2014/main" id="{E7EA7FF9-751B-4EBF-BABD-C89BCCC9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480;p9">
              <a:extLst>
                <a:ext uri="{FF2B5EF4-FFF2-40B4-BE49-F238E27FC236}">
                  <a16:creationId xmlns:a16="http://schemas.microsoft.com/office/drawing/2014/main" id="{92EC1291-9CA7-4376-8C46-61FE7500F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6" name="Google Shape;481;p9">
            <a:extLst>
              <a:ext uri="{FF2B5EF4-FFF2-40B4-BE49-F238E27FC236}">
                <a16:creationId xmlns:a16="http://schemas.microsoft.com/office/drawing/2014/main" id="{BD8C342B-01CA-40F7-BC67-2288B0A1E8EE}"/>
              </a:ext>
            </a:extLst>
          </p:cNvPr>
          <p:cNvSpPr/>
          <p:nvPr/>
        </p:nvSpPr>
        <p:spPr>
          <a:xfrm>
            <a:off x="8018464" y="881063"/>
            <a:ext cx="24923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7" name="Google Shape;482;p9">
            <a:extLst>
              <a:ext uri="{FF2B5EF4-FFF2-40B4-BE49-F238E27FC236}">
                <a16:creationId xmlns:a16="http://schemas.microsoft.com/office/drawing/2014/main" id="{7ACAB8BE-5563-424F-87BF-A2F597B41C56}"/>
              </a:ext>
            </a:extLst>
          </p:cNvPr>
          <p:cNvSpPr>
            <a:spLocks/>
          </p:cNvSpPr>
          <p:nvPr/>
        </p:nvSpPr>
        <p:spPr bwMode="auto">
          <a:xfrm>
            <a:off x="7150101" y="596741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8" name="Google Shape;483;p9">
            <a:extLst>
              <a:ext uri="{FF2B5EF4-FFF2-40B4-BE49-F238E27FC236}">
                <a16:creationId xmlns:a16="http://schemas.microsoft.com/office/drawing/2014/main" id="{0F0440AB-2033-4CBE-94C5-3DD4FA4B9172}"/>
              </a:ext>
            </a:extLst>
          </p:cNvPr>
          <p:cNvSpPr>
            <a:spLocks/>
          </p:cNvSpPr>
          <p:nvPr/>
        </p:nvSpPr>
        <p:spPr bwMode="auto">
          <a:xfrm>
            <a:off x="8462964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9" name="Google Shape;484;p9">
            <a:extLst>
              <a:ext uri="{FF2B5EF4-FFF2-40B4-BE49-F238E27FC236}">
                <a16:creationId xmlns:a16="http://schemas.microsoft.com/office/drawing/2014/main" id="{8697F5E5-491E-421F-8F24-D09DD792FAE9}"/>
              </a:ext>
            </a:extLst>
          </p:cNvPr>
          <p:cNvSpPr>
            <a:spLocks/>
          </p:cNvSpPr>
          <p:nvPr/>
        </p:nvSpPr>
        <p:spPr bwMode="auto">
          <a:xfrm>
            <a:off x="1096964" y="149225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2773200" y="1644233"/>
            <a:ext cx="3597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741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6;p10">
            <a:extLst>
              <a:ext uri="{FF2B5EF4-FFF2-40B4-BE49-F238E27FC236}">
                <a16:creationId xmlns:a16="http://schemas.microsoft.com/office/drawing/2014/main" id="{4A20C560-F7FE-46F7-BCB8-EBE709BCD860}"/>
              </a:ext>
            </a:extLst>
          </p:cNvPr>
          <p:cNvSpPr>
            <a:spLocks/>
          </p:cNvSpPr>
          <p:nvPr/>
        </p:nvSpPr>
        <p:spPr bwMode="auto">
          <a:xfrm>
            <a:off x="7878764" y="322264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" name="Google Shape;487;p10">
            <a:extLst>
              <a:ext uri="{FF2B5EF4-FFF2-40B4-BE49-F238E27FC236}">
                <a16:creationId xmlns:a16="http://schemas.microsoft.com/office/drawing/2014/main" id="{2C26D988-005F-4228-9267-2FB008982274}"/>
              </a:ext>
            </a:extLst>
          </p:cNvPr>
          <p:cNvSpPr>
            <a:spLocks/>
          </p:cNvSpPr>
          <p:nvPr/>
        </p:nvSpPr>
        <p:spPr bwMode="auto">
          <a:xfrm>
            <a:off x="1023938" y="6013452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" name="Google Shape;488;p10">
            <a:extLst>
              <a:ext uri="{FF2B5EF4-FFF2-40B4-BE49-F238E27FC236}">
                <a16:creationId xmlns:a16="http://schemas.microsoft.com/office/drawing/2014/main" id="{244DA199-F547-4ACD-9D53-0EFEC06A49D8}"/>
              </a:ext>
            </a:extLst>
          </p:cNvPr>
          <p:cNvSpPr>
            <a:spLocks/>
          </p:cNvSpPr>
          <p:nvPr/>
        </p:nvSpPr>
        <p:spPr bwMode="auto">
          <a:xfrm>
            <a:off x="311151" y="5722940"/>
            <a:ext cx="511175" cy="58737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489;p10">
            <a:extLst>
              <a:ext uri="{FF2B5EF4-FFF2-40B4-BE49-F238E27FC236}">
                <a16:creationId xmlns:a16="http://schemas.microsoft.com/office/drawing/2014/main" id="{F957620F-D1F0-496F-9EB8-A9E6F355BDED}"/>
              </a:ext>
            </a:extLst>
          </p:cNvPr>
          <p:cNvSpPr/>
          <p:nvPr/>
        </p:nvSpPr>
        <p:spPr>
          <a:xfrm>
            <a:off x="280989" y="499110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7" name="Google Shape;490;p10">
            <a:extLst>
              <a:ext uri="{FF2B5EF4-FFF2-40B4-BE49-F238E27FC236}">
                <a16:creationId xmlns:a16="http://schemas.microsoft.com/office/drawing/2014/main" id="{9CE77092-45BC-43A9-86E4-608C83261A78}"/>
              </a:ext>
            </a:extLst>
          </p:cNvPr>
          <p:cNvSpPr>
            <a:spLocks/>
          </p:cNvSpPr>
          <p:nvPr/>
        </p:nvSpPr>
        <p:spPr bwMode="auto">
          <a:xfrm>
            <a:off x="8207376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491;p10">
            <a:extLst>
              <a:ext uri="{FF2B5EF4-FFF2-40B4-BE49-F238E27FC236}">
                <a16:creationId xmlns:a16="http://schemas.microsoft.com/office/drawing/2014/main" id="{D113B1F7-2DEE-4120-8A04-E91FE9654984}"/>
              </a:ext>
            </a:extLst>
          </p:cNvPr>
          <p:cNvSpPr>
            <a:spLocks/>
          </p:cNvSpPr>
          <p:nvPr/>
        </p:nvSpPr>
        <p:spPr bwMode="auto">
          <a:xfrm>
            <a:off x="8207375" y="704852"/>
            <a:ext cx="628650" cy="8302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492;p10">
            <a:extLst>
              <a:ext uri="{FF2B5EF4-FFF2-40B4-BE49-F238E27FC236}">
                <a16:creationId xmlns:a16="http://schemas.microsoft.com/office/drawing/2014/main" id="{916E723A-6D42-4A65-9228-3A560A899194}"/>
              </a:ext>
            </a:extLst>
          </p:cNvPr>
          <p:cNvSpPr>
            <a:spLocks/>
          </p:cNvSpPr>
          <p:nvPr/>
        </p:nvSpPr>
        <p:spPr bwMode="auto">
          <a:xfrm>
            <a:off x="7747001" y="1030288"/>
            <a:ext cx="390525" cy="755650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072450" y="693867"/>
            <a:ext cx="3042300" cy="424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257175" lvl="0" indent="-1285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2813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23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5;p11">
            <a:extLst>
              <a:ext uri="{FF2B5EF4-FFF2-40B4-BE49-F238E27FC236}">
                <a16:creationId xmlns:a16="http://schemas.microsoft.com/office/drawing/2014/main" id="{7FD1ABEC-3329-4384-A332-D8919128F1DA}"/>
              </a:ext>
            </a:extLst>
          </p:cNvPr>
          <p:cNvSpPr/>
          <p:nvPr/>
        </p:nvSpPr>
        <p:spPr>
          <a:xfrm rot="17">
            <a:off x="1446214" y="1420815"/>
            <a:ext cx="6307137" cy="301783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A3775EF9-32CE-49F4-937F-D397EEEBF10E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5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6" name="Google Shape;497;p11">
            <a:extLst>
              <a:ext uri="{FF2B5EF4-FFF2-40B4-BE49-F238E27FC236}">
                <a16:creationId xmlns:a16="http://schemas.microsoft.com/office/drawing/2014/main" id="{BF8B0842-6024-419E-9D4A-567386C5AA4A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2"/>
            <a:ext cx="1155700" cy="2062163"/>
            <a:chOff x="1517975" y="4132611"/>
            <a:chExt cx="698732" cy="933635"/>
          </a:xfrm>
        </p:grpSpPr>
        <p:sp>
          <p:nvSpPr>
            <p:cNvPr id="7" name="Google Shape;498;p11">
              <a:extLst>
                <a:ext uri="{FF2B5EF4-FFF2-40B4-BE49-F238E27FC236}">
                  <a16:creationId xmlns:a16="http://schemas.microsoft.com/office/drawing/2014/main" id="{58B1B10A-7C48-4941-8B49-07DE67616358}"/>
                </a:ext>
              </a:extLst>
            </p:cNvPr>
            <p:cNvSpPr/>
            <p:nvPr/>
          </p:nvSpPr>
          <p:spPr>
            <a:xfrm>
              <a:off x="1597638" y="4489822"/>
              <a:ext cx="138211" cy="138715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8" name="Google Shape;499;p11">
              <a:extLst>
                <a:ext uri="{FF2B5EF4-FFF2-40B4-BE49-F238E27FC236}">
                  <a16:creationId xmlns:a16="http://schemas.microsoft.com/office/drawing/2014/main" id="{8F6D61E6-EF03-4582-AD5B-EC3AD8DDAE79}"/>
                </a:ext>
              </a:extLst>
            </p:cNvPr>
            <p:cNvSpPr/>
            <p:nvPr/>
          </p:nvSpPr>
          <p:spPr>
            <a:xfrm>
              <a:off x="1932607" y="4189391"/>
              <a:ext cx="106538" cy="106373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500;p11">
              <a:extLst>
                <a:ext uri="{FF2B5EF4-FFF2-40B4-BE49-F238E27FC236}">
                  <a16:creationId xmlns:a16="http://schemas.microsoft.com/office/drawing/2014/main" id="{26CF592A-75EC-46D3-BD81-90648682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501;p11">
              <a:extLst>
                <a:ext uri="{FF2B5EF4-FFF2-40B4-BE49-F238E27FC236}">
                  <a16:creationId xmlns:a16="http://schemas.microsoft.com/office/drawing/2014/main" id="{3708AD76-84E7-4EBF-B6B4-28C6BB5D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502;p11">
              <a:extLst>
                <a:ext uri="{FF2B5EF4-FFF2-40B4-BE49-F238E27FC236}">
                  <a16:creationId xmlns:a16="http://schemas.microsoft.com/office/drawing/2014/main" id="{A0A50FBA-28B1-4523-BD24-40A4455E1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503;p11">
              <a:extLst>
                <a:ext uri="{FF2B5EF4-FFF2-40B4-BE49-F238E27FC236}">
                  <a16:creationId xmlns:a16="http://schemas.microsoft.com/office/drawing/2014/main" id="{CA598498-2FBA-433B-B29D-C908A188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504;p11">
              <a:extLst>
                <a:ext uri="{FF2B5EF4-FFF2-40B4-BE49-F238E27FC236}">
                  <a16:creationId xmlns:a16="http://schemas.microsoft.com/office/drawing/2014/main" id="{3C929230-552D-47AB-A6A5-0D7B9369A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4" name="Google Shape;505;p11">
            <a:extLst>
              <a:ext uri="{FF2B5EF4-FFF2-40B4-BE49-F238E27FC236}">
                <a16:creationId xmlns:a16="http://schemas.microsoft.com/office/drawing/2014/main" id="{95A61334-8BFE-4EAA-9978-1D2BA7DD25F6}"/>
              </a:ext>
            </a:extLst>
          </p:cNvPr>
          <p:cNvSpPr>
            <a:spLocks/>
          </p:cNvSpPr>
          <p:nvPr/>
        </p:nvSpPr>
        <p:spPr bwMode="auto">
          <a:xfrm>
            <a:off x="8382001" y="3938589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5" name="Google Shape;506;p11">
            <a:extLst>
              <a:ext uri="{FF2B5EF4-FFF2-40B4-BE49-F238E27FC236}">
                <a16:creationId xmlns:a16="http://schemas.microsoft.com/office/drawing/2014/main" id="{291E7A35-B946-4A16-90BB-F3C533ABC5A8}"/>
              </a:ext>
            </a:extLst>
          </p:cNvPr>
          <p:cNvSpPr>
            <a:spLocks/>
          </p:cNvSpPr>
          <p:nvPr/>
        </p:nvSpPr>
        <p:spPr bwMode="auto">
          <a:xfrm>
            <a:off x="8601076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507;p11">
            <a:extLst>
              <a:ext uri="{FF2B5EF4-FFF2-40B4-BE49-F238E27FC236}">
                <a16:creationId xmlns:a16="http://schemas.microsoft.com/office/drawing/2014/main" id="{D16E9F45-4734-4133-AD96-C176F615C66A}"/>
              </a:ext>
            </a:extLst>
          </p:cNvPr>
          <p:cNvSpPr/>
          <p:nvPr/>
        </p:nvSpPr>
        <p:spPr>
          <a:xfrm>
            <a:off x="-4762" y="1562102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508;p11">
            <a:extLst>
              <a:ext uri="{FF2B5EF4-FFF2-40B4-BE49-F238E27FC236}">
                <a16:creationId xmlns:a16="http://schemas.microsoft.com/office/drawing/2014/main" id="{7AA4C3E7-50C5-41BB-B1E3-65A752E3F3C2}"/>
              </a:ext>
            </a:extLst>
          </p:cNvPr>
          <p:cNvSpPr>
            <a:spLocks/>
          </p:cNvSpPr>
          <p:nvPr/>
        </p:nvSpPr>
        <p:spPr bwMode="auto">
          <a:xfrm>
            <a:off x="215901" y="258764"/>
            <a:ext cx="282575" cy="3698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8" name="Google Shape;509;p11">
            <a:extLst>
              <a:ext uri="{FF2B5EF4-FFF2-40B4-BE49-F238E27FC236}">
                <a16:creationId xmlns:a16="http://schemas.microsoft.com/office/drawing/2014/main" id="{4A1F24E5-8F4D-49F2-A46A-729DE0AF7D41}"/>
              </a:ext>
            </a:extLst>
          </p:cNvPr>
          <p:cNvGrpSpPr>
            <a:grpSpLocks/>
          </p:cNvGrpSpPr>
          <p:nvPr/>
        </p:nvGrpSpPr>
        <p:grpSpPr bwMode="auto">
          <a:xfrm>
            <a:off x="430214" y="439738"/>
            <a:ext cx="1098550" cy="1484312"/>
            <a:chOff x="918850" y="1629150"/>
            <a:chExt cx="442250" cy="453124"/>
          </a:xfrm>
        </p:grpSpPr>
        <p:sp>
          <p:nvSpPr>
            <p:cNvPr id="19" name="Google Shape;510;p11">
              <a:extLst>
                <a:ext uri="{FF2B5EF4-FFF2-40B4-BE49-F238E27FC236}">
                  <a16:creationId xmlns:a16="http://schemas.microsoft.com/office/drawing/2014/main" id="{ED448A95-5C19-4ACF-8B0F-F15BD0ACA0ED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0" name="Google Shape;511;p11">
              <a:extLst>
                <a:ext uri="{FF2B5EF4-FFF2-40B4-BE49-F238E27FC236}">
                  <a16:creationId xmlns:a16="http://schemas.microsoft.com/office/drawing/2014/main" id="{823AC017-27E4-4A76-A227-A8D12C7F4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512;p11">
              <a:extLst>
                <a:ext uri="{FF2B5EF4-FFF2-40B4-BE49-F238E27FC236}">
                  <a16:creationId xmlns:a16="http://schemas.microsoft.com/office/drawing/2014/main" id="{ACA00FA9-41AB-41A6-AB2B-069D302E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513;p11">
              <a:extLst>
                <a:ext uri="{FF2B5EF4-FFF2-40B4-BE49-F238E27FC236}">
                  <a16:creationId xmlns:a16="http://schemas.microsoft.com/office/drawing/2014/main" id="{1D92B4AA-74F7-4B88-8693-60AB0906B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514;p11">
              <a:extLst>
                <a:ext uri="{FF2B5EF4-FFF2-40B4-BE49-F238E27FC236}">
                  <a16:creationId xmlns:a16="http://schemas.microsoft.com/office/drawing/2014/main" id="{41990543-F3DA-4C02-9BB7-29DEB628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515;p11">
              <a:extLst>
                <a:ext uri="{FF2B5EF4-FFF2-40B4-BE49-F238E27FC236}">
                  <a16:creationId xmlns:a16="http://schemas.microsoft.com/office/drawing/2014/main" id="{8BA1C8BF-B40E-408D-A826-DD8CE3540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516;p11">
              <a:extLst>
                <a:ext uri="{FF2B5EF4-FFF2-40B4-BE49-F238E27FC236}">
                  <a16:creationId xmlns:a16="http://schemas.microsoft.com/office/drawing/2014/main" id="{86AE86B7-D009-4065-A6EF-5180A2F65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517;p11">
              <a:extLst>
                <a:ext uri="{FF2B5EF4-FFF2-40B4-BE49-F238E27FC236}">
                  <a16:creationId xmlns:a16="http://schemas.microsoft.com/office/drawing/2014/main" id="{22B0AB33-4B9A-42F5-90F5-0FC38D7D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518;p11">
              <a:extLst>
                <a:ext uri="{FF2B5EF4-FFF2-40B4-BE49-F238E27FC236}">
                  <a16:creationId xmlns:a16="http://schemas.microsoft.com/office/drawing/2014/main" id="{0C12A808-9981-43D5-9C24-4ADB75429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519;p11">
              <a:extLst>
                <a:ext uri="{FF2B5EF4-FFF2-40B4-BE49-F238E27FC236}">
                  <a16:creationId xmlns:a16="http://schemas.microsoft.com/office/drawing/2014/main" id="{BAED14BD-1783-4058-9A8B-A9E0158E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520;p11">
              <a:extLst>
                <a:ext uri="{FF2B5EF4-FFF2-40B4-BE49-F238E27FC236}">
                  <a16:creationId xmlns:a16="http://schemas.microsoft.com/office/drawing/2014/main" id="{4C40B32F-B053-4581-82DD-BD0691AE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521;p11">
              <a:extLst>
                <a:ext uri="{FF2B5EF4-FFF2-40B4-BE49-F238E27FC236}">
                  <a16:creationId xmlns:a16="http://schemas.microsoft.com/office/drawing/2014/main" id="{4A592227-341D-44CF-868E-01A05795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1" name="Google Shape;522;p11">
            <a:extLst>
              <a:ext uri="{FF2B5EF4-FFF2-40B4-BE49-F238E27FC236}">
                <a16:creationId xmlns:a16="http://schemas.microsoft.com/office/drawing/2014/main" id="{AA67474E-0750-4F38-93DE-89183AA4CB0B}"/>
              </a:ext>
            </a:extLst>
          </p:cNvPr>
          <p:cNvSpPr>
            <a:spLocks/>
          </p:cNvSpPr>
          <p:nvPr/>
        </p:nvSpPr>
        <p:spPr bwMode="auto">
          <a:xfrm>
            <a:off x="8189914" y="1420815"/>
            <a:ext cx="136525" cy="1793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2" name="Google Shape;523;p11">
            <a:extLst>
              <a:ext uri="{FF2B5EF4-FFF2-40B4-BE49-F238E27FC236}">
                <a16:creationId xmlns:a16="http://schemas.microsoft.com/office/drawing/2014/main" id="{4BCADE18-5700-4383-8075-FFC3D6A524DA}"/>
              </a:ext>
            </a:extLst>
          </p:cNvPr>
          <p:cNvSpPr/>
          <p:nvPr/>
        </p:nvSpPr>
        <p:spPr>
          <a:xfrm rot="19510945">
            <a:off x="8023226" y="795339"/>
            <a:ext cx="298450" cy="36512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3" name="Google Shape;524;p11">
            <a:extLst>
              <a:ext uri="{FF2B5EF4-FFF2-40B4-BE49-F238E27FC236}">
                <a16:creationId xmlns:a16="http://schemas.microsoft.com/office/drawing/2014/main" id="{4ADA21CE-866F-472A-B753-4655913C0ABC}"/>
              </a:ext>
            </a:extLst>
          </p:cNvPr>
          <p:cNvSpPr>
            <a:spLocks/>
          </p:cNvSpPr>
          <p:nvPr/>
        </p:nvSpPr>
        <p:spPr bwMode="auto">
          <a:xfrm>
            <a:off x="7632701" y="723902"/>
            <a:ext cx="214313" cy="2841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4" name="Google Shape;525;p11">
            <a:extLst>
              <a:ext uri="{FF2B5EF4-FFF2-40B4-BE49-F238E27FC236}">
                <a16:creationId xmlns:a16="http://schemas.microsoft.com/office/drawing/2014/main" id="{EE3B38D6-EE05-43F3-8372-F8F462353046}"/>
              </a:ext>
            </a:extLst>
          </p:cNvPr>
          <p:cNvSpPr/>
          <p:nvPr/>
        </p:nvSpPr>
        <p:spPr>
          <a:xfrm>
            <a:off x="498476" y="5576888"/>
            <a:ext cx="322263" cy="423862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5" name="Google Shape;526;p11">
            <a:extLst>
              <a:ext uri="{FF2B5EF4-FFF2-40B4-BE49-F238E27FC236}">
                <a16:creationId xmlns:a16="http://schemas.microsoft.com/office/drawing/2014/main" id="{05268279-6785-44C0-A994-1C514DC95751}"/>
              </a:ext>
            </a:extLst>
          </p:cNvPr>
          <p:cNvSpPr>
            <a:spLocks/>
          </p:cNvSpPr>
          <p:nvPr/>
        </p:nvSpPr>
        <p:spPr bwMode="auto">
          <a:xfrm>
            <a:off x="927101" y="5576890"/>
            <a:ext cx="184150" cy="2127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6" name="Google Shape;529;p11">
            <a:extLst>
              <a:ext uri="{FF2B5EF4-FFF2-40B4-BE49-F238E27FC236}">
                <a16:creationId xmlns:a16="http://schemas.microsoft.com/office/drawing/2014/main" id="{F75BDBD1-3CC7-4606-8860-DF7743926F35}"/>
              </a:ext>
            </a:extLst>
          </p:cNvPr>
          <p:cNvSpPr>
            <a:spLocks/>
          </p:cNvSpPr>
          <p:nvPr/>
        </p:nvSpPr>
        <p:spPr bwMode="auto">
          <a:xfrm>
            <a:off x="7159626" y="5954713"/>
            <a:ext cx="220663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1559325" y="1678033"/>
            <a:ext cx="6025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2779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364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2;p13">
            <a:extLst>
              <a:ext uri="{FF2B5EF4-FFF2-40B4-BE49-F238E27FC236}">
                <a16:creationId xmlns:a16="http://schemas.microsoft.com/office/drawing/2014/main" id="{2C68DF73-B281-44C2-A4D5-09F12DF69CB3}"/>
              </a:ext>
            </a:extLst>
          </p:cNvPr>
          <p:cNvSpPr/>
          <p:nvPr/>
        </p:nvSpPr>
        <p:spPr>
          <a:xfrm rot="20699981">
            <a:off x="11366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4" name="Google Shape;533;p13">
            <a:extLst>
              <a:ext uri="{FF2B5EF4-FFF2-40B4-BE49-F238E27FC236}">
                <a16:creationId xmlns:a16="http://schemas.microsoft.com/office/drawing/2014/main" id="{696F7173-D191-4451-AE24-8F353026063B}"/>
              </a:ext>
            </a:extLst>
          </p:cNvPr>
          <p:cNvSpPr/>
          <p:nvPr/>
        </p:nvSpPr>
        <p:spPr>
          <a:xfrm rot="20699981">
            <a:off x="1136650" y="3278190"/>
            <a:ext cx="673100" cy="8032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5" name="Google Shape;534;p13">
            <a:extLst>
              <a:ext uri="{FF2B5EF4-FFF2-40B4-BE49-F238E27FC236}">
                <a16:creationId xmlns:a16="http://schemas.microsoft.com/office/drawing/2014/main" id="{CEF500FC-471F-41B2-B630-7772AEB557D7}"/>
              </a:ext>
            </a:extLst>
          </p:cNvPr>
          <p:cNvSpPr/>
          <p:nvPr/>
        </p:nvSpPr>
        <p:spPr>
          <a:xfrm rot="20699981">
            <a:off x="1136650" y="4814888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6" name="Google Shape;535;p13">
            <a:extLst>
              <a:ext uri="{FF2B5EF4-FFF2-40B4-BE49-F238E27FC236}">
                <a16:creationId xmlns:a16="http://schemas.microsoft.com/office/drawing/2014/main" id="{181A1ED9-A07B-4C1E-B852-EAD3ABC4E8F3}"/>
              </a:ext>
            </a:extLst>
          </p:cNvPr>
          <p:cNvSpPr/>
          <p:nvPr/>
        </p:nvSpPr>
        <p:spPr>
          <a:xfrm rot="20699981">
            <a:off x="49847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536;p13">
            <a:extLst>
              <a:ext uri="{FF2B5EF4-FFF2-40B4-BE49-F238E27FC236}">
                <a16:creationId xmlns:a16="http://schemas.microsoft.com/office/drawing/2014/main" id="{61B7E701-BA85-4B97-B0CB-07BF71E67A81}"/>
              </a:ext>
            </a:extLst>
          </p:cNvPr>
          <p:cNvSpPr/>
          <p:nvPr/>
        </p:nvSpPr>
        <p:spPr>
          <a:xfrm rot="20670211">
            <a:off x="4995864" y="3281365"/>
            <a:ext cx="652462" cy="79692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8" name="Google Shape;537;p13">
            <a:extLst>
              <a:ext uri="{FF2B5EF4-FFF2-40B4-BE49-F238E27FC236}">
                <a16:creationId xmlns:a16="http://schemas.microsoft.com/office/drawing/2014/main" id="{47C4B0EE-AA5A-4F9E-9B3A-EBEE56B74EB8}"/>
              </a:ext>
            </a:extLst>
          </p:cNvPr>
          <p:cNvSpPr/>
          <p:nvPr/>
        </p:nvSpPr>
        <p:spPr>
          <a:xfrm>
            <a:off x="-4762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9" name="Google Shape;538;p13">
            <a:extLst>
              <a:ext uri="{FF2B5EF4-FFF2-40B4-BE49-F238E27FC236}">
                <a16:creationId xmlns:a16="http://schemas.microsoft.com/office/drawing/2014/main" id="{C09540D1-AEE3-44C9-8892-5A8B39166105}"/>
              </a:ext>
            </a:extLst>
          </p:cNvPr>
          <p:cNvSpPr/>
          <p:nvPr/>
        </p:nvSpPr>
        <p:spPr>
          <a:xfrm rot="10800000">
            <a:off x="8502651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0" name="Google Shape;539;p13">
            <a:extLst>
              <a:ext uri="{FF2B5EF4-FFF2-40B4-BE49-F238E27FC236}">
                <a16:creationId xmlns:a16="http://schemas.microsoft.com/office/drawing/2014/main" id="{D3C90666-59E0-4AC4-A4CF-4270624056BA}"/>
              </a:ext>
            </a:extLst>
          </p:cNvPr>
          <p:cNvSpPr>
            <a:spLocks/>
          </p:cNvSpPr>
          <p:nvPr/>
        </p:nvSpPr>
        <p:spPr bwMode="auto">
          <a:xfrm>
            <a:off x="130176" y="24765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1" name="Google Shape;540;p13">
            <a:extLst>
              <a:ext uri="{FF2B5EF4-FFF2-40B4-BE49-F238E27FC236}">
                <a16:creationId xmlns:a16="http://schemas.microsoft.com/office/drawing/2014/main" id="{8DC8680E-D9CC-462C-B6FF-1C62C0F4562F}"/>
              </a:ext>
            </a:extLst>
          </p:cNvPr>
          <p:cNvGrpSpPr>
            <a:grpSpLocks/>
          </p:cNvGrpSpPr>
          <p:nvPr/>
        </p:nvGrpSpPr>
        <p:grpSpPr bwMode="auto">
          <a:xfrm>
            <a:off x="242889" y="658815"/>
            <a:ext cx="939800" cy="784225"/>
            <a:chOff x="6925510" y="205316"/>
            <a:chExt cx="905688" cy="530354"/>
          </a:xfrm>
        </p:grpSpPr>
        <p:sp>
          <p:nvSpPr>
            <p:cNvPr id="22" name="Google Shape;541;p13">
              <a:extLst>
                <a:ext uri="{FF2B5EF4-FFF2-40B4-BE49-F238E27FC236}">
                  <a16:creationId xmlns:a16="http://schemas.microsoft.com/office/drawing/2014/main" id="{A932D05A-A20A-4485-A191-1640F13AB5F1}"/>
                </a:ext>
              </a:extLst>
            </p:cNvPr>
            <p:cNvSpPr/>
            <p:nvPr/>
          </p:nvSpPr>
          <p:spPr>
            <a:xfrm>
              <a:off x="7093797" y="213905"/>
              <a:ext cx="567584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3" name="Google Shape;542;p13">
              <a:extLst>
                <a:ext uri="{FF2B5EF4-FFF2-40B4-BE49-F238E27FC236}">
                  <a16:creationId xmlns:a16="http://schemas.microsoft.com/office/drawing/2014/main" id="{A601E106-E1B0-49C8-8728-9A9621692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543;p13">
              <a:extLst>
                <a:ext uri="{FF2B5EF4-FFF2-40B4-BE49-F238E27FC236}">
                  <a16:creationId xmlns:a16="http://schemas.microsoft.com/office/drawing/2014/main" id="{68F616BA-5BE0-4F24-B019-00544206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544;p13">
              <a:extLst>
                <a:ext uri="{FF2B5EF4-FFF2-40B4-BE49-F238E27FC236}">
                  <a16:creationId xmlns:a16="http://schemas.microsoft.com/office/drawing/2014/main" id="{9FFA6845-A4CA-46C6-A7D2-DAFB7600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545;p13">
              <a:extLst>
                <a:ext uri="{FF2B5EF4-FFF2-40B4-BE49-F238E27FC236}">
                  <a16:creationId xmlns:a16="http://schemas.microsoft.com/office/drawing/2014/main" id="{BE5C4936-4051-44EB-BBF3-7C46BC0F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546;p13">
              <a:extLst>
                <a:ext uri="{FF2B5EF4-FFF2-40B4-BE49-F238E27FC236}">
                  <a16:creationId xmlns:a16="http://schemas.microsoft.com/office/drawing/2014/main" id="{DDA9B930-D15D-4BAC-83A0-7865337F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8" name="Google Shape;547;p13">
            <a:extLst>
              <a:ext uri="{FF2B5EF4-FFF2-40B4-BE49-F238E27FC236}">
                <a16:creationId xmlns:a16="http://schemas.microsoft.com/office/drawing/2014/main" id="{F88ECEC4-CBAF-446C-B8C6-BFC9DD3A6353}"/>
              </a:ext>
            </a:extLst>
          </p:cNvPr>
          <p:cNvSpPr>
            <a:spLocks/>
          </p:cNvSpPr>
          <p:nvPr/>
        </p:nvSpPr>
        <p:spPr bwMode="auto">
          <a:xfrm>
            <a:off x="1069975" y="36354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9" name="Google Shape;548;p13">
            <a:extLst>
              <a:ext uri="{FF2B5EF4-FFF2-40B4-BE49-F238E27FC236}">
                <a16:creationId xmlns:a16="http://schemas.microsoft.com/office/drawing/2014/main" id="{2180055A-657B-4429-88D5-163AEFD9E171}"/>
              </a:ext>
            </a:extLst>
          </p:cNvPr>
          <p:cNvSpPr>
            <a:spLocks/>
          </p:cNvSpPr>
          <p:nvPr/>
        </p:nvSpPr>
        <p:spPr bwMode="auto">
          <a:xfrm>
            <a:off x="242888" y="1611314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0" name="Google Shape;549;p13">
            <a:extLst>
              <a:ext uri="{FF2B5EF4-FFF2-40B4-BE49-F238E27FC236}">
                <a16:creationId xmlns:a16="http://schemas.microsoft.com/office/drawing/2014/main" id="{DF69F86A-F8C8-49B2-8DE8-BFF9D04F193F}"/>
              </a:ext>
            </a:extLst>
          </p:cNvPr>
          <p:cNvSpPr>
            <a:spLocks/>
          </p:cNvSpPr>
          <p:nvPr/>
        </p:nvSpPr>
        <p:spPr bwMode="auto">
          <a:xfrm>
            <a:off x="8505825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1" name="Google Shape;550;p13">
            <a:extLst>
              <a:ext uri="{FF2B5EF4-FFF2-40B4-BE49-F238E27FC236}">
                <a16:creationId xmlns:a16="http://schemas.microsoft.com/office/drawing/2014/main" id="{718F8F81-8223-4045-B748-1933A0D37541}"/>
              </a:ext>
            </a:extLst>
          </p:cNvPr>
          <p:cNvSpPr/>
          <p:nvPr/>
        </p:nvSpPr>
        <p:spPr>
          <a:xfrm>
            <a:off x="285751" y="6303965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32" name="Google Shape;551;p13">
            <a:extLst>
              <a:ext uri="{FF2B5EF4-FFF2-40B4-BE49-F238E27FC236}">
                <a16:creationId xmlns:a16="http://schemas.microsoft.com/office/drawing/2014/main" id="{FFDA59E7-03D5-4987-8A14-A9493FC53749}"/>
              </a:ext>
            </a:extLst>
          </p:cNvPr>
          <p:cNvGrpSpPr>
            <a:grpSpLocks/>
          </p:cNvGrpSpPr>
          <p:nvPr/>
        </p:nvGrpSpPr>
        <p:grpSpPr bwMode="auto">
          <a:xfrm rot="20667646">
            <a:off x="7658101" y="5554665"/>
            <a:ext cx="963613" cy="777875"/>
            <a:chOff x="478326" y="2825649"/>
            <a:chExt cx="1012293" cy="613511"/>
          </a:xfrm>
        </p:grpSpPr>
        <p:sp>
          <p:nvSpPr>
            <p:cNvPr id="33" name="Google Shape;552;p13">
              <a:extLst>
                <a:ext uri="{FF2B5EF4-FFF2-40B4-BE49-F238E27FC236}">
                  <a16:creationId xmlns:a16="http://schemas.microsoft.com/office/drawing/2014/main" id="{060423F0-4553-408B-94F3-712AB9AE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553;p13">
              <a:extLst>
                <a:ext uri="{FF2B5EF4-FFF2-40B4-BE49-F238E27FC236}">
                  <a16:creationId xmlns:a16="http://schemas.microsoft.com/office/drawing/2014/main" id="{7DA132F2-C43E-4FD7-B6F3-AF6E4E5F2310}"/>
                </a:ext>
              </a:extLst>
            </p:cNvPr>
            <p:cNvSpPr/>
            <p:nvPr/>
          </p:nvSpPr>
          <p:spPr>
            <a:xfrm>
              <a:off x="477974" y="2825100"/>
              <a:ext cx="1012292" cy="5884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5" name="Google Shape;554;p13">
              <a:extLst>
                <a:ext uri="{FF2B5EF4-FFF2-40B4-BE49-F238E27FC236}">
                  <a16:creationId xmlns:a16="http://schemas.microsoft.com/office/drawing/2014/main" id="{9954354C-ABD2-4056-829E-6B020DF1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6" name="Google Shape;555;p13">
              <a:extLst>
                <a:ext uri="{FF2B5EF4-FFF2-40B4-BE49-F238E27FC236}">
                  <a16:creationId xmlns:a16="http://schemas.microsoft.com/office/drawing/2014/main" id="{772A36CD-78B2-4EA1-8B44-B52DB63A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556;p13">
              <a:extLst>
                <a:ext uri="{FF2B5EF4-FFF2-40B4-BE49-F238E27FC236}">
                  <a16:creationId xmlns:a16="http://schemas.microsoft.com/office/drawing/2014/main" id="{63DC6876-5D5D-49C3-B66F-F9388840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8" name="Google Shape;557;p13">
            <a:extLst>
              <a:ext uri="{FF2B5EF4-FFF2-40B4-BE49-F238E27FC236}">
                <a16:creationId xmlns:a16="http://schemas.microsoft.com/office/drawing/2014/main" id="{D5D4959E-1961-4204-BB21-12FDF6E69E84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9" name="Google Shape;558;p13">
            <a:extLst>
              <a:ext uri="{FF2B5EF4-FFF2-40B4-BE49-F238E27FC236}">
                <a16:creationId xmlns:a16="http://schemas.microsoft.com/office/drawing/2014/main" id="{B6B1DDED-13C2-4697-B235-FD7449784942}"/>
              </a:ext>
            </a:extLst>
          </p:cNvPr>
          <p:cNvSpPr>
            <a:spLocks/>
          </p:cNvSpPr>
          <p:nvPr/>
        </p:nvSpPr>
        <p:spPr bwMode="auto">
          <a:xfrm>
            <a:off x="7321550" y="6132515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0" name="Google Shape;559;p13">
            <a:extLst>
              <a:ext uri="{FF2B5EF4-FFF2-40B4-BE49-F238E27FC236}">
                <a16:creationId xmlns:a16="http://schemas.microsoft.com/office/drawing/2014/main" id="{5EF852DA-8DFF-4030-A674-311125179ADD}"/>
              </a:ext>
            </a:extLst>
          </p:cNvPr>
          <p:cNvSpPr>
            <a:spLocks/>
          </p:cNvSpPr>
          <p:nvPr/>
        </p:nvSpPr>
        <p:spPr bwMode="auto">
          <a:xfrm>
            <a:off x="819467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1" name="Google Shape;560;p13">
            <a:extLst>
              <a:ext uri="{FF2B5EF4-FFF2-40B4-BE49-F238E27FC236}">
                <a16:creationId xmlns:a16="http://schemas.microsoft.com/office/drawing/2014/main" id="{764B846B-F5A4-4B01-BF85-0AAF180E4C02}"/>
              </a:ext>
            </a:extLst>
          </p:cNvPr>
          <p:cNvSpPr>
            <a:spLocks/>
          </p:cNvSpPr>
          <p:nvPr/>
        </p:nvSpPr>
        <p:spPr bwMode="auto">
          <a:xfrm rot="2209237">
            <a:off x="8772526" y="762002"/>
            <a:ext cx="161925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111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0;p14">
            <a:extLst>
              <a:ext uri="{FF2B5EF4-FFF2-40B4-BE49-F238E27FC236}">
                <a16:creationId xmlns:a16="http://schemas.microsoft.com/office/drawing/2014/main" id="{E3D5CEC5-37D3-4793-9A91-A42F4760D8CF}"/>
              </a:ext>
            </a:extLst>
          </p:cNvPr>
          <p:cNvSpPr/>
          <p:nvPr/>
        </p:nvSpPr>
        <p:spPr>
          <a:xfrm>
            <a:off x="477839" y="6227765"/>
            <a:ext cx="250825" cy="32067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0" name="Google Shape;581;p14">
            <a:extLst>
              <a:ext uri="{FF2B5EF4-FFF2-40B4-BE49-F238E27FC236}">
                <a16:creationId xmlns:a16="http://schemas.microsoft.com/office/drawing/2014/main" id="{86D3F0FE-4B49-44E3-91E0-6F741CFF0BB5}"/>
              </a:ext>
            </a:extLst>
          </p:cNvPr>
          <p:cNvSpPr/>
          <p:nvPr/>
        </p:nvSpPr>
        <p:spPr>
          <a:xfrm>
            <a:off x="0" y="544671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1" name="Google Shape;582;p14">
            <a:extLst>
              <a:ext uri="{FF2B5EF4-FFF2-40B4-BE49-F238E27FC236}">
                <a16:creationId xmlns:a16="http://schemas.microsoft.com/office/drawing/2014/main" id="{D0AB7E6B-8170-4577-A475-F4CBBF932F62}"/>
              </a:ext>
            </a:extLst>
          </p:cNvPr>
          <p:cNvSpPr/>
          <p:nvPr/>
        </p:nvSpPr>
        <p:spPr>
          <a:xfrm rot="10800000">
            <a:off x="8666164" y="254002"/>
            <a:ext cx="477837" cy="98266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2" name="Google Shape;583;p14">
            <a:extLst>
              <a:ext uri="{FF2B5EF4-FFF2-40B4-BE49-F238E27FC236}">
                <a16:creationId xmlns:a16="http://schemas.microsoft.com/office/drawing/2014/main" id="{9DFC8F98-DD58-47FC-AD17-16E40C28BBAC}"/>
              </a:ext>
            </a:extLst>
          </p:cNvPr>
          <p:cNvSpPr>
            <a:spLocks/>
          </p:cNvSpPr>
          <p:nvPr/>
        </p:nvSpPr>
        <p:spPr bwMode="auto">
          <a:xfrm>
            <a:off x="8578851" y="201615"/>
            <a:ext cx="134938" cy="206375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3" name="Google Shape;584;p14">
            <a:extLst>
              <a:ext uri="{FF2B5EF4-FFF2-40B4-BE49-F238E27FC236}">
                <a16:creationId xmlns:a16="http://schemas.microsoft.com/office/drawing/2014/main" id="{E9388D07-07BA-46CC-A6CE-98B092D77EEC}"/>
              </a:ext>
            </a:extLst>
          </p:cNvPr>
          <p:cNvSpPr>
            <a:spLocks/>
          </p:cNvSpPr>
          <p:nvPr/>
        </p:nvSpPr>
        <p:spPr bwMode="auto">
          <a:xfrm>
            <a:off x="368301" y="40798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4" name="Google Shape;585;p14">
            <a:extLst>
              <a:ext uri="{FF2B5EF4-FFF2-40B4-BE49-F238E27FC236}">
                <a16:creationId xmlns:a16="http://schemas.microsoft.com/office/drawing/2014/main" id="{EE1E606A-CC0E-41CA-91E3-4D69CA71F188}"/>
              </a:ext>
            </a:extLst>
          </p:cNvPr>
          <p:cNvGrpSpPr>
            <a:grpSpLocks/>
          </p:cNvGrpSpPr>
          <p:nvPr/>
        </p:nvGrpSpPr>
        <p:grpSpPr bwMode="auto">
          <a:xfrm>
            <a:off x="8310564" y="1135065"/>
            <a:ext cx="671512" cy="541337"/>
            <a:chOff x="478326" y="2825649"/>
            <a:chExt cx="1012293" cy="613511"/>
          </a:xfrm>
        </p:grpSpPr>
        <p:sp>
          <p:nvSpPr>
            <p:cNvPr id="15" name="Google Shape;586;p14">
              <a:extLst>
                <a:ext uri="{FF2B5EF4-FFF2-40B4-BE49-F238E27FC236}">
                  <a16:creationId xmlns:a16="http://schemas.microsoft.com/office/drawing/2014/main" id="{23058A82-94F5-49BF-AC23-D88FAEE3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587;p14">
              <a:extLst>
                <a:ext uri="{FF2B5EF4-FFF2-40B4-BE49-F238E27FC236}">
                  <a16:creationId xmlns:a16="http://schemas.microsoft.com/office/drawing/2014/main" id="{6228F36A-EBE6-4758-B815-58EE1585FA74}"/>
                </a:ext>
              </a:extLst>
            </p:cNvPr>
            <p:cNvSpPr/>
            <p:nvPr/>
          </p:nvSpPr>
          <p:spPr>
            <a:xfrm>
              <a:off x="478326" y="2825649"/>
              <a:ext cx="1012293" cy="590123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588;p14">
              <a:extLst>
                <a:ext uri="{FF2B5EF4-FFF2-40B4-BE49-F238E27FC236}">
                  <a16:creationId xmlns:a16="http://schemas.microsoft.com/office/drawing/2014/main" id="{1BE1E2B0-9E5D-4502-A7C0-673D58CB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589;p14">
              <a:extLst>
                <a:ext uri="{FF2B5EF4-FFF2-40B4-BE49-F238E27FC236}">
                  <a16:creationId xmlns:a16="http://schemas.microsoft.com/office/drawing/2014/main" id="{317E8E26-02BE-4B54-9157-6351FAE52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590;p14">
              <a:extLst>
                <a:ext uri="{FF2B5EF4-FFF2-40B4-BE49-F238E27FC236}">
                  <a16:creationId xmlns:a16="http://schemas.microsoft.com/office/drawing/2014/main" id="{40909EBD-C0F9-41A5-B983-4ACBB3F6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0" name="Google Shape;591;p14">
            <a:extLst>
              <a:ext uri="{FF2B5EF4-FFF2-40B4-BE49-F238E27FC236}">
                <a16:creationId xmlns:a16="http://schemas.microsoft.com/office/drawing/2014/main" id="{BE7F0D06-AFF7-45D3-B350-93BDF992B52D}"/>
              </a:ext>
            </a:extLst>
          </p:cNvPr>
          <p:cNvSpPr/>
          <p:nvPr/>
        </p:nvSpPr>
        <p:spPr>
          <a:xfrm>
            <a:off x="8851901" y="1752600"/>
            <a:ext cx="249238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1" name="Google Shape;592;p14">
            <a:extLst>
              <a:ext uri="{FF2B5EF4-FFF2-40B4-BE49-F238E27FC236}">
                <a16:creationId xmlns:a16="http://schemas.microsoft.com/office/drawing/2014/main" id="{27A38BA7-1C38-49D5-9498-C24E42621588}"/>
              </a:ext>
            </a:extLst>
          </p:cNvPr>
          <p:cNvSpPr>
            <a:spLocks/>
          </p:cNvSpPr>
          <p:nvPr/>
        </p:nvSpPr>
        <p:spPr bwMode="auto">
          <a:xfrm>
            <a:off x="8713789" y="6284913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3869288"/>
            <a:ext cx="20484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635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97;p15">
            <a:extLst>
              <a:ext uri="{FF2B5EF4-FFF2-40B4-BE49-F238E27FC236}">
                <a16:creationId xmlns:a16="http://schemas.microsoft.com/office/drawing/2014/main" id="{98234FB3-463B-43AD-BFA8-7CC17B720EDD}"/>
              </a:ext>
            </a:extLst>
          </p:cNvPr>
          <p:cNvGrpSpPr>
            <a:grpSpLocks/>
          </p:cNvGrpSpPr>
          <p:nvPr/>
        </p:nvGrpSpPr>
        <p:grpSpPr bwMode="auto">
          <a:xfrm>
            <a:off x="527051" y="3033713"/>
            <a:ext cx="8202613" cy="3721100"/>
            <a:chOff x="526875" y="2273827"/>
            <a:chExt cx="8202550" cy="2791402"/>
          </a:xfrm>
        </p:grpSpPr>
        <p:sp>
          <p:nvSpPr>
            <p:cNvPr id="6" name="Google Shape;598;p15">
              <a:extLst>
                <a:ext uri="{FF2B5EF4-FFF2-40B4-BE49-F238E27FC236}">
                  <a16:creationId xmlns:a16="http://schemas.microsoft.com/office/drawing/2014/main" id="{0FFE5181-29ED-41D3-A0B7-7470FF997EE5}"/>
                </a:ext>
              </a:extLst>
            </p:cNvPr>
            <p:cNvSpPr/>
            <p:nvPr/>
          </p:nvSpPr>
          <p:spPr>
            <a:xfrm>
              <a:off x="526875" y="2273827"/>
              <a:ext cx="246061" cy="28461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" name="Google Shape;599;p15">
              <a:extLst>
                <a:ext uri="{FF2B5EF4-FFF2-40B4-BE49-F238E27FC236}">
                  <a16:creationId xmlns:a16="http://schemas.microsoft.com/office/drawing/2014/main" id="{F4BF8DE8-E673-4DBE-BCA0-CA3EB4C8BDE6}"/>
                </a:ext>
              </a:extLst>
            </p:cNvPr>
            <p:cNvSpPr/>
            <p:nvPr/>
          </p:nvSpPr>
          <p:spPr>
            <a:xfrm>
              <a:off x="914222" y="2558445"/>
              <a:ext cx="155574" cy="181012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8" name="Google Shape;600;p15">
              <a:extLst>
                <a:ext uri="{FF2B5EF4-FFF2-40B4-BE49-F238E27FC236}">
                  <a16:creationId xmlns:a16="http://schemas.microsoft.com/office/drawing/2014/main" id="{69E04E97-31B4-4B84-AD20-B97C3F989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36" name="Google Shape;601;p15">
                <a:extLst>
                  <a:ext uri="{FF2B5EF4-FFF2-40B4-BE49-F238E27FC236}">
                    <a16:creationId xmlns:a16="http://schemas.microsoft.com/office/drawing/2014/main" id="{AA2FC567-A318-4F2E-970F-1E5E872A4DF7}"/>
                  </a:ext>
                </a:extLst>
              </p:cNvPr>
              <p:cNvSpPr/>
              <p:nvPr/>
            </p:nvSpPr>
            <p:spPr>
              <a:xfrm>
                <a:off x="1161016" y="4272078"/>
                <a:ext cx="143632" cy="80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7" name="Google Shape;602;p15">
                <a:extLst>
                  <a:ext uri="{FF2B5EF4-FFF2-40B4-BE49-F238E27FC236}">
                    <a16:creationId xmlns:a16="http://schemas.microsoft.com/office/drawing/2014/main" id="{117B3B21-2925-464F-BA6C-3DBFC728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372" y="4372918"/>
                <a:ext cx="90773" cy="48620"/>
              </a:xfrm>
              <a:custGeom>
                <a:avLst/>
                <a:gdLst>
                  <a:gd name="T0" fmla="*/ 2147483646 w 1839"/>
                  <a:gd name="T1" fmla="*/ 0 h 985"/>
                  <a:gd name="T2" fmla="*/ 2147483646 w 1839"/>
                  <a:gd name="T3" fmla="*/ 2147483646 h 985"/>
                  <a:gd name="T4" fmla="*/ 2147483646 w 1839"/>
                  <a:gd name="T5" fmla="*/ 2147483646 h 985"/>
                  <a:gd name="T6" fmla="*/ 2147483646 w 1839"/>
                  <a:gd name="T7" fmla="*/ 2147483646 h 985"/>
                  <a:gd name="T8" fmla="*/ 2147483646 w 1839"/>
                  <a:gd name="T9" fmla="*/ 2147483646 h 985"/>
                  <a:gd name="T10" fmla="*/ 2147483646 w 1839"/>
                  <a:gd name="T11" fmla="*/ 2147483646 h 985"/>
                  <a:gd name="T12" fmla="*/ 2147483646 w 1839"/>
                  <a:gd name="T13" fmla="*/ 0 h 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8" name="Google Shape;603;p15">
                <a:extLst>
                  <a:ext uri="{FF2B5EF4-FFF2-40B4-BE49-F238E27FC236}">
                    <a16:creationId xmlns:a16="http://schemas.microsoft.com/office/drawing/2014/main" id="{D773AC53-F2C5-403E-BB48-E97CD05B4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36" y="4374398"/>
                <a:ext cx="74879" cy="40771"/>
              </a:xfrm>
              <a:custGeom>
                <a:avLst/>
                <a:gdLst>
                  <a:gd name="T0" fmla="*/ 2147483646 w 1517"/>
                  <a:gd name="T1" fmla="*/ 2147483646 h 826"/>
                  <a:gd name="T2" fmla="*/ 2147483646 w 1517"/>
                  <a:gd name="T3" fmla="*/ 2147483646 h 826"/>
                  <a:gd name="T4" fmla="*/ 2147483646 w 1517"/>
                  <a:gd name="T5" fmla="*/ 2147483646 h 826"/>
                  <a:gd name="T6" fmla="*/ 2147483646 w 1517"/>
                  <a:gd name="T7" fmla="*/ 2147483646 h 826"/>
                  <a:gd name="T8" fmla="*/ 2147483646 w 1517"/>
                  <a:gd name="T9" fmla="*/ 2147483646 h 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9" name="Google Shape;604;p15">
                <a:extLst>
                  <a:ext uri="{FF2B5EF4-FFF2-40B4-BE49-F238E27FC236}">
                    <a16:creationId xmlns:a16="http://schemas.microsoft.com/office/drawing/2014/main" id="{3F3810AA-6FAC-4114-BD7F-095953ECB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97" y="3657567"/>
                <a:ext cx="1174669" cy="1283163"/>
              </a:xfrm>
              <a:custGeom>
                <a:avLst/>
                <a:gdLst>
                  <a:gd name="T0" fmla="*/ 2147483646 w 23798"/>
                  <a:gd name="T1" fmla="*/ 2147483646 h 25996"/>
                  <a:gd name="T2" fmla="*/ 2147483646 w 23798"/>
                  <a:gd name="T3" fmla="*/ 2147483646 h 25996"/>
                  <a:gd name="T4" fmla="*/ 2147483646 w 23798"/>
                  <a:gd name="T5" fmla="*/ 2147483646 h 25996"/>
                  <a:gd name="T6" fmla="*/ 2147483646 w 23798"/>
                  <a:gd name="T7" fmla="*/ 2147483646 h 25996"/>
                  <a:gd name="T8" fmla="*/ 2147483646 w 23798"/>
                  <a:gd name="T9" fmla="*/ 2147483646 h 25996"/>
                  <a:gd name="T10" fmla="*/ 2147483646 w 23798"/>
                  <a:gd name="T11" fmla="*/ 2147483646 h 25996"/>
                  <a:gd name="T12" fmla="*/ 2147483646 w 23798"/>
                  <a:gd name="T13" fmla="*/ 2147483646 h 25996"/>
                  <a:gd name="T14" fmla="*/ 2147483646 w 23798"/>
                  <a:gd name="T15" fmla="*/ 2147483646 h 25996"/>
                  <a:gd name="T16" fmla="*/ 2147483646 w 23798"/>
                  <a:gd name="T17" fmla="*/ 2147483646 h 25996"/>
                  <a:gd name="T18" fmla="*/ 2147483646 w 23798"/>
                  <a:gd name="T19" fmla="*/ 2147483646 h 25996"/>
                  <a:gd name="T20" fmla="*/ 2147483646 w 23798"/>
                  <a:gd name="T21" fmla="*/ 2147483646 h 25996"/>
                  <a:gd name="T22" fmla="*/ 2147483646 w 23798"/>
                  <a:gd name="T23" fmla="*/ 2147483646 h 25996"/>
                  <a:gd name="T24" fmla="*/ 2147483646 w 23798"/>
                  <a:gd name="T25" fmla="*/ 0 h 25996"/>
                  <a:gd name="T26" fmla="*/ 2147483646 w 23798"/>
                  <a:gd name="T27" fmla="*/ 2147483646 h 25996"/>
                  <a:gd name="T28" fmla="*/ 2147483646 w 23798"/>
                  <a:gd name="T29" fmla="*/ 2147483646 h 25996"/>
                  <a:gd name="T30" fmla="*/ 2147483646 w 23798"/>
                  <a:gd name="T31" fmla="*/ 2147483646 h 25996"/>
                  <a:gd name="T32" fmla="*/ 2147483646 w 23798"/>
                  <a:gd name="T33" fmla="*/ 2147483646 h 25996"/>
                  <a:gd name="T34" fmla="*/ 2147483646 w 23798"/>
                  <a:gd name="T35" fmla="*/ 2147483646 h 25996"/>
                  <a:gd name="T36" fmla="*/ 2147483646 w 23798"/>
                  <a:gd name="T37" fmla="*/ 2147483646 h 25996"/>
                  <a:gd name="T38" fmla="*/ 2147483646 w 23798"/>
                  <a:gd name="T39" fmla="*/ 2147483646 h 25996"/>
                  <a:gd name="T40" fmla="*/ 2147483646 w 23798"/>
                  <a:gd name="T41" fmla="*/ 2147483646 h 25996"/>
                  <a:gd name="T42" fmla="*/ 2147483646 w 23798"/>
                  <a:gd name="T43" fmla="*/ 2147483646 h 25996"/>
                  <a:gd name="T44" fmla="*/ 2147483646 w 23798"/>
                  <a:gd name="T45" fmla="*/ 2147483646 h 25996"/>
                  <a:gd name="T46" fmla="*/ 2147483646 w 23798"/>
                  <a:gd name="T47" fmla="*/ 2147483646 h 25996"/>
                  <a:gd name="T48" fmla="*/ 2147483646 w 23798"/>
                  <a:gd name="T49" fmla="*/ 2147483646 h 25996"/>
                  <a:gd name="T50" fmla="*/ 2147483646 w 23798"/>
                  <a:gd name="T51" fmla="*/ 2147483646 h 25996"/>
                  <a:gd name="T52" fmla="*/ 2147483646 w 23798"/>
                  <a:gd name="T53" fmla="*/ 2147483646 h 25996"/>
                  <a:gd name="T54" fmla="*/ 2147483646 w 23798"/>
                  <a:gd name="T55" fmla="*/ 2147483646 h 25996"/>
                  <a:gd name="T56" fmla="*/ 2147483646 w 23798"/>
                  <a:gd name="T57" fmla="*/ 2147483646 h 25996"/>
                  <a:gd name="T58" fmla="*/ 2147483646 w 23798"/>
                  <a:gd name="T59" fmla="*/ 2147483646 h 25996"/>
                  <a:gd name="T60" fmla="*/ 2147483646 w 23798"/>
                  <a:gd name="T61" fmla="*/ 2147483646 h 25996"/>
                  <a:gd name="T62" fmla="*/ 2147483646 w 23798"/>
                  <a:gd name="T63" fmla="*/ 2147483646 h 25996"/>
                  <a:gd name="T64" fmla="*/ 2147483646 w 23798"/>
                  <a:gd name="T65" fmla="*/ 2147483646 h 25996"/>
                  <a:gd name="T66" fmla="*/ 2147483646 w 23798"/>
                  <a:gd name="T67" fmla="*/ 2147483646 h 25996"/>
                  <a:gd name="T68" fmla="*/ 2147483646 w 23798"/>
                  <a:gd name="T69" fmla="*/ 2147483646 h 25996"/>
                  <a:gd name="T70" fmla="*/ 2147483646 w 23798"/>
                  <a:gd name="T71" fmla="*/ 2147483646 h 25996"/>
                  <a:gd name="T72" fmla="*/ 2147483646 w 23798"/>
                  <a:gd name="T73" fmla="*/ 2147483646 h 25996"/>
                  <a:gd name="T74" fmla="*/ 2147483646 w 23798"/>
                  <a:gd name="T75" fmla="*/ 2147483646 h 25996"/>
                  <a:gd name="T76" fmla="*/ 2147483646 w 23798"/>
                  <a:gd name="T77" fmla="*/ 2147483646 h 25996"/>
                  <a:gd name="T78" fmla="*/ 2147483646 w 23798"/>
                  <a:gd name="T79" fmla="*/ 2147483646 h 25996"/>
                  <a:gd name="T80" fmla="*/ 2147483646 w 23798"/>
                  <a:gd name="T81" fmla="*/ 2147483646 h 25996"/>
                  <a:gd name="T82" fmla="*/ 2147483646 w 23798"/>
                  <a:gd name="T83" fmla="*/ 2147483646 h 25996"/>
                  <a:gd name="T84" fmla="*/ 2147483646 w 23798"/>
                  <a:gd name="T85" fmla="*/ 2147483646 h 25996"/>
                  <a:gd name="T86" fmla="*/ 2147483646 w 23798"/>
                  <a:gd name="T87" fmla="*/ 2147483646 h 25996"/>
                  <a:gd name="T88" fmla="*/ 2147483646 w 23798"/>
                  <a:gd name="T89" fmla="*/ 2147483646 h 25996"/>
                  <a:gd name="T90" fmla="*/ 2147483646 w 23798"/>
                  <a:gd name="T91" fmla="*/ 2147483646 h 25996"/>
                  <a:gd name="T92" fmla="*/ 2147483646 w 23798"/>
                  <a:gd name="T93" fmla="*/ 2147483646 h 25996"/>
                  <a:gd name="T94" fmla="*/ 2147483646 w 23798"/>
                  <a:gd name="T95" fmla="*/ 0 h 259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40" name="Google Shape;605;p15">
                <a:extLst>
                  <a:ext uri="{FF2B5EF4-FFF2-40B4-BE49-F238E27FC236}">
                    <a16:creationId xmlns:a16="http://schemas.microsoft.com/office/drawing/2014/main" id="{3AE5CF69-0CC6-4F3C-9814-7F36EE0BA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731" y="3723658"/>
                <a:ext cx="50446" cy="50446"/>
              </a:xfrm>
              <a:custGeom>
                <a:avLst/>
                <a:gdLst>
                  <a:gd name="T0" fmla="*/ 2147483646 w 1022"/>
                  <a:gd name="T1" fmla="*/ 2147483646 h 1022"/>
                  <a:gd name="T2" fmla="*/ 0 w 1022"/>
                  <a:gd name="T3" fmla="*/ 2147483646 h 1022"/>
                  <a:gd name="T4" fmla="*/ 2147483646 w 1022"/>
                  <a:gd name="T5" fmla="*/ 2147483646 h 1022"/>
                  <a:gd name="T6" fmla="*/ 2147483646 w 1022"/>
                  <a:gd name="T7" fmla="*/ 2147483646 h 1022"/>
                  <a:gd name="T8" fmla="*/ 2147483646 w 1022"/>
                  <a:gd name="T9" fmla="*/ 2147483646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41" name="Google Shape;606;p15">
                <a:extLst>
                  <a:ext uri="{FF2B5EF4-FFF2-40B4-BE49-F238E27FC236}">
                    <a16:creationId xmlns:a16="http://schemas.microsoft.com/office/drawing/2014/main" id="{7D7722F8-4399-4E3B-8EB1-46D40ABD5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218" y="4532197"/>
                <a:ext cx="123005" cy="423953"/>
              </a:xfrm>
              <a:custGeom>
                <a:avLst/>
                <a:gdLst>
                  <a:gd name="T0" fmla="*/ 2147483646 w 2492"/>
                  <a:gd name="T1" fmla="*/ 2147483646 h 8589"/>
                  <a:gd name="T2" fmla="*/ 2147483646 w 2492"/>
                  <a:gd name="T3" fmla="*/ 2147483646 h 8589"/>
                  <a:gd name="T4" fmla="*/ 2147483646 w 2492"/>
                  <a:gd name="T5" fmla="*/ 2147483646 h 8589"/>
                  <a:gd name="T6" fmla="*/ 2147483646 w 2492"/>
                  <a:gd name="T7" fmla="*/ 2147483646 h 8589"/>
                  <a:gd name="T8" fmla="*/ 2147483646 w 2492"/>
                  <a:gd name="T9" fmla="*/ 2147483646 h 8589"/>
                  <a:gd name="T10" fmla="*/ 2147483646 w 2492"/>
                  <a:gd name="T11" fmla="*/ 2147483646 h 8589"/>
                  <a:gd name="T12" fmla="*/ 2147483646 w 2492"/>
                  <a:gd name="T13" fmla="*/ 2147483646 h 8589"/>
                  <a:gd name="T14" fmla="*/ 2147483646 w 2492"/>
                  <a:gd name="T15" fmla="*/ 2147483646 h 8589"/>
                  <a:gd name="T16" fmla="*/ 2147483646 w 2492"/>
                  <a:gd name="T17" fmla="*/ 2147483646 h 8589"/>
                  <a:gd name="T18" fmla="*/ 2147483646 w 2492"/>
                  <a:gd name="T19" fmla="*/ 2147483646 h 8589"/>
                  <a:gd name="T20" fmla="*/ 2147483646 w 2492"/>
                  <a:gd name="T21" fmla="*/ 2147483646 h 8589"/>
                  <a:gd name="T22" fmla="*/ 2147483646 w 2492"/>
                  <a:gd name="T23" fmla="*/ 2147483646 h 8589"/>
                  <a:gd name="T24" fmla="*/ 2147483646 w 2492"/>
                  <a:gd name="T25" fmla="*/ 2147483646 h 8589"/>
                  <a:gd name="T26" fmla="*/ 2147483646 w 2492"/>
                  <a:gd name="T27" fmla="*/ 2147483646 h 8589"/>
                  <a:gd name="T28" fmla="*/ 2147483646 w 2492"/>
                  <a:gd name="T29" fmla="*/ 2147483646 h 8589"/>
                  <a:gd name="T30" fmla="*/ 2147483646 w 2492"/>
                  <a:gd name="T31" fmla="*/ 2147483646 h 8589"/>
                  <a:gd name="T32" fmla="*/ 2147483646 w 2492"/>
                  <a:gd name="T33" fmla="*/ 2147483646 h 8589"/>
                  <a:gd name="T34" fmla="*/ 2147483646 w 2492"/>
                  <a:gd name="T35" fmla="*/ 2147483646 h 8589"/>
                  <a:gd name="T36" fmla="*/ 2147483646 w 2492"/>
                  <a:gd name="T37" fmla="*/ 2147483646 h 8589"/>
                  <a:gd name="T38" fmla="*/ 2147483646 w 2492"/>
                  <a:gd name="T39" fmla="*/ 2147483646 h 8589"/>
                  <a:gd name="T40" fmla="*/ 2147483646 w 2492"/>
                  <a:gd name="T41" fmla="*/ 2147483646 h 8589"/>
                  <a:gd name="T42" fmla="*/ 2147483646 w 2492"/>
                  <a:gd name="T43" fmla="*/ 2147483646 h 8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42" name="Google Shape;607;p15">
                <a:extLst>
                  <a:ext uri="{FF2B5EF4-FFF2-40B4-BE49-F238E27FC236}">
                    <a16:creationId xmlns:a16="http://schemas.microsoft.com/office/drawing/2014/main" id="{7B21AD8A-96C4-4606-B474-3B9FFEBA1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63" y="4657716"/>
                <a:ext cx="35687" cy="178140"/>
              </a:xfrm>
              <a:custGeom>
                <a:avLst/>
                <a:gdLst>
                  <a:gd name="T0" fmla="*/ 2147483646 w 723"/>
                  <a:gd name="T1" fmla="*/ 0 h 3609"/>
                  <a:gd name="T2" fmla="*/ 2147483646 w 723"/>
                  <a:gd name="T3" fmla="*/ 2147483646 h 3609"/>
                  <a:gd name="T4" fmla="*/ 2147483646 w 723"/>
                  <a:gd name="T5" fmla="*/ 2147483646 h 3609"/>
                  <a:gd name="T6" fmla="*/ 2147483646 w 723"/>
                  <a:gd name="T7" fmla="*/ 2147483646 h 3609"/>
                  <a:gd name="T8" fmla="*/ 0 w 723"/>
                  <a:gd name="T9" fmla="*/ 2147483646 h 3609"/>
                  <a:gd name="T10" fmla="*/ 2147483646 w 723"/>
                  <a:gd name="T11" fmla="*/ 2147483646 h 3609"/>
                  <a:gd name="T12" fmla="*/ 2147483646 w 723"/>
                  <a:gd name="T13" fmla="*/ 2147483646 h 3609"/>
                  <a:gd name="T14" fmla="*/ 2147483646 w 723"/>
                  <a:gd name="T15" fmla="*/ 2147483646 h 3609"/>
                  <a:gd name="T16" fmla="*/ 2147483646 w 723"/>
                  <a:gd name="T17" fmla="*/ 2147483646 h 3609"/>
                  <a:gd name="T18" fmla="*/ 2147483646 w 723"/>
                  <a:gd name="T19" fmla="*/ 2147483646 h 3609"/>
                  <a:gd name="T20" fmla="*/ 2147483646 w 723"/>
                  <a:gd name="T21" fmla="*/ 2147483646 h 3609"/>
                  <a:gd name="T22" fmla="*/ 2147483646 w 723"/>
                  <a:gd name="T23" fmla="*/ 0 h 36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43" name="Google Shape;608;p15">
                <a:extLst>
                  <a:ext uri="{FF2B5EF4-FFF2-40B4-BE49-F238E27FC236}">
                    <a16:creationId xmlns:a16="http://schemas.microsoft.com/office/drawing/2014/main" id="{B3B7E9B4-B1BF-48AB-90B4-85EA9D500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654" y="4390144"/>
                <a:ext cx="60861" cy="243542"/>
              </a:xfrm>
              <a:custGeom>
                <a:avLst/>
                <a:gdLst>
                  <a:gd name="T0" fmla="*/ 2147483646 w 1233"/>
                  <a:gd name="T1" fmla="*/ 2147483646 h 4934"/>
                  <a:gd name="T2" fmla="*/ 2147483646 w 1233"/>
                  <a:gd name="T3" fmla="*/ 2147483646 h 4934"/>
                  <a:gd name="T4" fmla="*/ 2147483646 w 1233"/>
                  <a:gd name="T5" fmla="*/ 2147483646 h 4934"/>
                  <a:gd name="T6" fmla="*/ 2147483646 w 1233"/>
                  <a:gd name="T7" fmla="*/ 2147483646 h 4934"/>
                  <a:gd name="T8" fmla="*/ 2147483646 w 1233"/>
                  <a:gd name="T9" fmla="*/ 2147483646 h 4934"/>
                  <a:gd name="T10" fmla="*/ 2147483646 w 1233"/>
                  <a:gd name="T11" fmla="*/ 2147483646 h 4934"/>
                  <a:gd name="T12" fmla="*/ 2147483646 w 1233"/>
                  <a:gd name="T13" fmla="*/ 2147483646 h 4934"/>
                  <a:gd name="T14" fmla="*/ 2147483646 w 1233"/>
                  <a:gd name="T15" fmla="*/ 2147483646 h 4934"/>
                  <a:gd name="T16" fmla="*/ 2147483646 w 1233"/>
                  <a:gd name="T17" fmla="*/ 2147483646 h 4934"/>
                  <a:gd name="T18" fmla="*/ 2147483646 w 1233"/>
                  <a:gd name="T19" fmla="*/ 2147483646 h 4934"/>
                  <a:gd name="T20" fmla="*/ 2147483646 w 1233"/>
                  <a:gd name="T21" fmla="*/ 2147483646 h 4934"/>
                  <a:gd name="T22" fmla="*/ 2147483646 w 1233"/>
                  <a:gd name="T23" fmla="*/ 2147483646 h 4934"/>
                  <a:gd name="T24" fmla="*/ 2147483646 w 1233"/>
                  <a:gd name="T25" fmla="*/ 2147483646 h 4934"/>
                  <a:gd name="T26" fmla="*/ 2147483646 w 1233"/>
                  <a:gd name="T27" fmla="*/ 2147483646 h 4934"/>
                  <a:gd name="T28" fmla="*/ 2147483646 w 1233"/>
                  <a:gd name="T29" fmla="*/ 2147483646 h 4934"/>
                  <a:gd name="T30" fmla="*/ 2147483646 w 1233"/>
                  <a:gd name="T31" fmla="*/ 2147483646 h 49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9" name="Google Shape;609;p15">
              <a:extLst>
                <a:ext uri="{FF2B5EF4-FFF2-40B4-BE49-F238E27FC236}">
                  <a16:creationId xmlns:a16="http://schemas.microsoft.com/office/drawing/2014/main" id="{CA6284EE-D52B-4700-8F92-B9D487C8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6" y="4306835"/>
              <a:ext cx="329589" cy="464440"/>
            </a:xfrm>
            <a:custGeom>
              <a:avLst/>
              <a:gdLst>
                <a:gd name="T0" fmla="*/ 2147483646 w 12328"/>
                <a:gd name="T1" fmla="*/ 2147483646 h 17372"/>
                <a:gd name="T2" fmla="*/ 2147483646 w 12328"/>
                <a:gd name="T3" fmla="*/ 2147483646 h 17372"/>
                <a:gd name="T4" fmla="*/ 2147483646 w 12328"/>
                <a:gd name="T5" fmla="*/ 2147483646 h 17372"/>
                <a:gd name="T6" fmla="*/ 2147483646 w 12328"/>
                <a:gd name="T7" fmla="*/ 2147483646 h 17372"/>
                <a:gd name="T8" fmla="*/ 2147483646 w 12328"/>
                <a:gd name="T9" fmla="*/ 2147483646 h 17372"/>
                <a:gd name="T10" fmla="*/ 2147483646 w 12328"/>
                <a:gd name="T11" fmla="*/ 2147483646 h 17372"/>
                <a:gd name="T12" fmla="*/ 2147483646 w 12328"/>
                <a:gd name="T13" fmla="*/ 2147483646 h 17372"/>
                <a:gd name="T14" fmla="*/ 2147483646 w 12328"/>
                <a:gd name="T15" fmla="*/ 2147483646 h 17372"/>
                <a:gd name="T16" fmla="*/ 2147483646 w 12328"/>
                <a:gd name="T17" fmla="*/ 2147483646 h 17372"/>
                <a:gd name="T18" fmla="*/ 2147483646 w 12328"/>
                <a:gd name="T19" fmla="*/ 2147483646 h 17372"/>
                <a:gd name="T20" fmla="*/ 2147483646 w 12328"/>
                <a:gd name="T21" fmla="*/ 2147483646 h 17372"/>
                <a:gd name="T22" fmla="*/ 2147483646 w 12328"/>
                <a:gd name="T23" fmla="*/ 0 h 17372"/>
                <a:gd name="T24" fmla="*/ 2147483646 w 12328"/>
                <a:gd name="T25" fmla="*/ 2147483646 h 17372"/>
                <a:gd name="T26" fmla="*/ 2147483646 w 12328"/>
                <a:gd name="T27" fmla="*/ 2147483646 h 17372"/>
                <a:gd name="T28" fmla="*/ 2147483646 w 12328"/>
                <a:gd name="T29" fmla="*/ 2147483646 h 17372"/>
                <a:gd name="T30" fmla="*/ 2147483646 w 12328"/>
                <a:gd name="T31" fmla="*/ 2147483646 h 17372"/>
                <a:gd name="T32" fmla="*/ 2147483646 w 12328"/>
                <a:gd name="T33" fmla="*/ 2147483646 h 17372"/>
                <a:gd name="T34" fmla="*/ 2147483646 w 12328"/>
                <a:gd name="T35" fmla="*/ 2147483646 h 17372"/>
                <a:gd name="T36" fmla="*/ 2147483646 w 12328"/>
                <a:gd name="T37" fmla="*/ 2147483646 h 17372"/>
                <a:gd name="T38" fmla="*/ 2147483646 w 12328"/>
                <a:gd name="T39" fmla="*/ 2147483646 h 17372"/>
                <a:gd name="T40" fmla="*/ 2147483646 w 12328"/>
                <a:gd name="T41" fmla="*/ 2147483646 h 17372"/>
                <a:gd name="T42" fmla="*/ 2147483646 w 12328"/>
                <a:gd name="T43" fmla="*/ 2147483646 h 17372"/>
                <a:gd name="T44" fmla="*/ 2147483646 w 12328"/>
                <a:gd name="T45" fmla="*/ 2147483646 h 17372"/>
                <a:gd name="T46" fmla="*/ 2147483646 w 12328"/>
                <a:gd name="T47" fmla="*/ 2147483646 h 17372"/>
                <a:gd name="T48" fmla="*/ 2147483646 w 12328"/>
                <a:gd name="T49" fmla="*/ 2147483646 h 17372"/>
                <a:gd name="T50" fmla="*/ 2147483646 w 12328"/>
                <a:gd name="T51" fmla="*/ 2147483646 h 17372"/>
                <a:gd name="T52" fmla="*/ 2147483646 w 12328"/>
                <a:gd name="T53" fmla="*/ 2147483646 h 17372"/>
                <a:gd name="T54" fmla="*/ 2147483646 w 12328"/>
                <a:gd name="T55" fmla="*/ 2147483646 h 17372"/>
                <a:gd name="T56" fmla="*/ 2147483646 w 12328"/>
                <a:gd name="T57" fmla="*/ 2147483646 h 17372"/>
                <a:gd name="T58" fmla="*/ 2147483646 w 12328"/>
                <a:gd name="T59" fmla="*/ 2147483646 h 17372"/>
                <a:gd name="T60" fmla="*/ 2147483646 w 12328"/>
                <a:gd name="T61" fmla="*/ 2147483646 h 17372"/>
                <a:gd name="T62" fmla="*/ 2147483646 w 12328"/>
                <a:gd name="T63" fmla="*/ 2147483646 h 17372"/>
                <a:gd name="T64" fmla="*/ 2147483646 w 12328"/>
                <a:gd name="T65" fmla="*/ 0 h 17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610;p15">
              <a:extLst>
                <a:ext uri="{FF2B5EF4-FFF2-40B4-BE49-F238E27FC236}">
                  <a16:creationId xmlns:a16="http://schemas.microsoft.com/office/drawing/2014/main" id="{194A71CC-81A8-4EC5-ABB3-DA5FC625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789" y="2743064"/>
              <a:ext cx="433067" cy="471938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2147483646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2147483646 h 6358"/>
                <a:gd name="T108" fmla="*/ 2147483646 w 6432"/>
                <a:gd name="T109" fmla="*/ 2147483646 h 6358"/>
                <a:gd name="T110" fmla="*/ 2147483646 w 6432"/>
                <a:gd name="T111" fmla="*/ 2147483646 h 6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611;p15">
              <a:extLst>
                <a:ext uri="{FF2B5EF4-FFF2-40B4-BE49-F238E27FC236}">
                  <a16:creationId xmlns:a16="http://schemas.microsoft.com/office/drawing/2014/main" id="{4600E59B-8956-4EE5-86B2-6BF641B9D5CB}"/>
                </a:ext>
              </a:extLst>
            </p:cNvPr>
            <p:cNvSpPr>
              <a:spLocks/>
            </p:cNvSpPr>
            <p:nvPr/>
          </p:nvSpPr>
          <p:spPr bwMode="auto">
            <a:xfrm rot="-1840185">
              <a:off x="7117644" y="4340860"/>
              <a:ext cx="673005" cy="594293"/>
            </a:xfrm>
            <a:custGeom>
              <a:avLst/>
              <a:gdLst>
                <a:gd name="T0" fmla="*/ 2147483646 w 21652"/>
                <a:gd name="T1" fmla="*/ 2147483646 h 19121"/>
                <a:gd name="T2" fmla="*/ 2147483646 w 21652"/>
                <a:gd name="T3" fmla="*/ 2147483646 h 19121"/>
                <a:gd name="T4" fmla="*/ 2147483646 w 21652"/>
                <a:gd name="T5" fmla="*/ 2147483646 h 19121"/>
                <a:gd name="T6" fmla="*/ 2147483646 w 21652"/>
                <a:gd name="T7" fmla="*/ 2147483646 h 19121"/>
                <a:gd name="T8" fmla="*/ 2147483646 w 21652"/>
                <a:gd name="T9" fmla="*/ 2147483646 h 19121"/>
                <a:gd name="T10" fmla="*/ 2147483646 w 21652"/>
                <a:gd name="T11" fmla="*/ 2147483646 h 19121"/>
                <a:gd name="T12" fmla="*/ 2147483646 w 21652"/>
                <a:gd name="T13" fmla="*/ 2147483646 h 19121"/>
                <a:gd name="T14" fmla="*/ 2147483646 w 21652"/>
                <a:gd name="T15" fmla="*/ 2147483646 h 19121"/>
                <a:gd name="T16" fmla="*/ 2147483646 w 21652"/>
                <a:gd name="T17" fmla="*/ 2147483646 h 19121"/>
                <a:gd name="T18" fmla="*/ 2147483646 w 21652"/>
                <a:gd name="T19" fmla="*/ 2147483646 h 19121"/>
                <a:gd name="T20" fmla="*/ 2147483646 w 21652"/>
                <a:gd name="T21" fmla="*/ 2147483646 h 19121"/>
                <a:gd name="T22" fmla="*/ 2147483646 w 21652"/>
                <a:gd name="T23" fmla="*/ 2147483646 h 19121"/>
                <a:gd name="T24" fmla="*/ 2147483646 w 21652"/>
                <a:gd name="T25" fmla="*/ 2147483646 h 19121"/>
                <a:gd name="T26" fmla="*/ 2147483646 w 21652"/>
                <a:gd name="T27" fmla="*/ 2147483646 h 19121"/>
                <a:gd name="T28" fmla="*/ 2147483646 w 21652"/>
                <a:gd name="T29" fmla="*/ 2147483646 h 19121"/>
                <a:gd name="T30" fmla="*/ 2147483646 w 21652"/>
                <a:gd name="T31" fmla="*/ 2147483646 h 19121"/>
                <a:gd name="T32" fmla="*/ 2147483646 w 21652"/>
                <a:gd name="T33" fmla="*/ 2147483646 h 19121"/>
                <a:gd name="T34" fmla="*/ 2147483646 w 21652"/>
                <a:gd name="T35" fmla="*/ 2147483646 h 19121"/>
                <a:gd name="T36" fmla="*/ 2147483646 w 21652"/>
                <a:gd name="T37" fmla="*/ 2147483646 h 19121"/>
                <a:gd name="T38" fmla="*/ 2147483646 w 21652"/>
                <a:gd name="T39" fmla="*/ 2147483646 h 19121"/>
                <a:gd name="T40" fmla="*/ 2147483646 w 21652"/>
                <a:gd name="T41" fmla="*/ 2147483646 h 19121"/>
                <a:gd name="T42" fmla="*/ 2147483646 w 21652"/>
                <a:gd name="T43" fmla="*/ 2147483646 h 19121"/>
                <a:gd name="T44" fmla="*/ 2147483646 w 21652"/>
                <a:gd name="T45" fmla="*/ 2147483646 h 19121"/>
                <a:gd name="T46" fmla="*/ 2147483646 w 21652"/>
                <a:gd name="T47" fmla="*/ 2147483646 h 19121"/>
                <a:gd name="T48" fmla="*/ 2147483646 w 21652"/>
                <a:gd name="T49" fmla="*/ 2147483646 h 19121"/>
                <a:gd name="T50" fmla="*/ 2147483646 w 21652"/>
                <a:gd name="T51" fmla="*/ 2147483646 h 19121"/>
                <a:gd name="T52" fmla="*/ 2147483646 w 21652"/>
                <a:gd name="T53" fmla="*/ 2147483646 h 19121"/>
                <a:gd name="T54" fmla="*/ 2147483646 w 21652"/>
                <a:gd name="T55" fmla="*/ 2147483646 h 19121"/>
                <a:gd name="T56" fmla="*/ 2147483646 w 21652"/>
                <a:gd name="T57" fmla="*/ 2147483646 h 19121"/>
                <a:gd name="T58" fmla="*/ 2147483646 w 21652"/>
                <a:gd name="T59" fmla="*/ 2147483646 h 19121"/>
                <a:gd name="T60" fmla="*/ 2147483646 w 21652"/>
                <a:gd name="T61" fmla="*/ 2147483646 h 19121"/>
                <a:gd name="T62" fmla="*/ 2147483646 w 21652"/>
                <a:gd name="T63" fmla="*/ 2147483646 h 19121"/>
                <a:gd name="T64" fmla="*/ 2147483646 w 21652"/>
                <a:gd name="T65" fmla="*/ 2147483646 h 19121"/>
                <a:gd name="T66" fmla="*/ 2147483646 w 21652"/>
                <a:gd name="T67" fmla="*/ 2147483646 h 19121"/>
                <a:gd name="T68" fmla="*/ 2147483646 w 21652"/>
                <a:gd name="T69" fmla="*/ 2147483646 h 19121"/>
                <a:gd name="T70" fmla="*/ 2147483646 w 21652"/>
                <a:gd name="T71" fmla="*/ 2147483646 h 19121"/>
                <a:gd name="T72" fmla="*/ 2147483646 w 21652"/>
                <a:gd name="T73" fmla="*/ 2147483646 h 19121"/>
                <a:gd name="T74" fmla="*/ 2147483646 w 21652"/>
                <a:gd name="T75" fmla="*/ 2147483646 h 19121"/>
                <a:gd name="T76" fmla="*/ 2147483646 w 21652"/>
                <a:gd name="T77" fmla="*/ 2147483646 h 19121"/>
                <a:gd name="T78" fmla="*/ 2147483646 w 21652"/>
                <a:gd name="T79" fmla="*/ 2147483646 h 19121"/>
                <a:gd name="T80" fmla="*/ 2147483646 w 21652"/>
                <a:gd name="T81" fmla="*/ 2147483646 h 19121"/>
                <a:gd name="T82" fmla="*/ 2147483646 w 21652"/>
                <a:gd name="T83" fmla="*/ 2147483646 h 19121"/>
                <a:gd name="T84" fmla="*/ 2147483646 w 21652"/>
                <a:gd name="T85" fmla="*/ 2147483646 h 19121"/>
                <a:gd name="T86" fmla="*/ 2147483646 w 21652"/>
                <a:gd name="T87" fmla="*/ 2147483646 h 19121"/>
                <a:gd name="T88" fmla="*/ 2147483646 w 21652"/>
                <a:gd name="T89" fmla="*/ 2147483646 h 19121"/>
                <a:gd name="T90" fmla="*/ 2147483646 w 21652"/>
                <a:gd name="T91" fmla="*/ 2147483646 h 19121"/>
                <a:gd name="T92" fmla="*/ 2147483646 w 21652"/>
                <a:gd name="T93" fmla="*/ 2147483646 h 191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2" name="Google Shape;612;p15">
              <a:extLst>
                <a:ext uri="{FF2B5EF4-FFF2-40B4-BE49-F238E27FC236}">
                  <a16:creationId xmlns:a16="http://schemas.microsoft.com/office/drawing/2014/main" id="{EDF6B1DA-B03C-48B1-8C87-37E54EBB3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28" name="Google Shape;613;p15">
                <a:extLst>
                  <a:ext uri="{FF2B5EF4-FFF2-40B4-BE49-F238E27FC236}">
                    <a16:creationId xmlns:a16="http://schemas.microsoft.com/office/drawing/2014/main" id="{0A311165-2810-4506-9BB2-98F56B6271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7806375" y="3693931"/>
                <a:ext cx="304296" cy="497329"/>
              </a:xfrm>
              <a:custGeom>
                <a:avLst/>
                <a:gdLst>
                  <a:gd name="T0" fmla="*/ 2147483646 w 8481"/>
                  <a:gd name="T1" fmla="*/ 0 h 13861"/>
                  <a:gd name="T2" fmla="*/ 2147483646 w 8481"/>
                  <a:gd name="T3" fmla="*/ 2147483646 h 13861"/>
                  <a:gd name="T4" fmla="*/ 2147483646 w 8481"/>
                  <a:gd name="T5" fmla="*/ 2147483646 h 13861"/>
                  <a:gd name="T6" fmla="*/ 2147483646 w 8481"/>
                  <a:gd name="T7" fmla="*/ 2147483646 h 13861"/>
                  <a:gd name="T8" fmla="*/ 2147483646 w 8481"/>
                  <a:gd name="T9" fmla="*/ 2147483646 h 13861"/>
                  <a:gd name="T10" fmla="*/ 2147483646 w 8481"/>
                  <a:gd name="T11" fmla="*/ 2147483646 h 13861"/>
                  <a:gd name="T12" fmla="*/ 2147483646 w 8481"/>
                  <a:gd name="T13" fmla="*/ 2147483646 h 13861"/>
                  <a:gd name="T14" fmla="*/ 2147483646 w 8481"/>
                  <a:gd name="T15" fmla="*/ 2147483646 h 13861"/>
                  <a:gd name="T16" fmla="*/ 2147483646 w 8481"/>
                  <a:gd name="T17" fmla="*/ 2147483646 h 13861"/>
                  <a:gd name="T18" fmla="*/ 2147483646 w 8481"/>
                  <a:gd name="T19" fmla="*/ 2147483646 h 13861"/>
                  <a:gd name="T20" fmla="*/ 2147483646 w 8481"/>
                  <a:gd name="T21" fmla="*/ 2147483646 h 13861"/>
                  <a:gd name="T22" fmla="*/ 2147483646 w 8481"/>
                  <a:gd name="T23" fmla="*/ 2147483646 h 13861"/>
                  <a:gd name="T24" fmla="*/ 2147483646 w 8481"/>
                  <a:gd name="T25" fmla="*/ 2147483646 h 13861"/>
                  <a:gd name="T26" fmla="*/ 2147483646 w 8481"/>
                  <a:gd name="T27" fmla="*/ 2147483646 h 13861"/>
                  <a:gd name="T28" fmla="*/ 2147483646 w 8481"/>
                  <a:gd name="T29" fmla="*/ 2147483646 h 13861"/>
                  <a:gd name="T30" fmla="*/ 2147483646 w 8481"/>
                  <a:gd name="T31" fmla="*/ 2147483646 h 13861"/>
                  <a:gd name="T32" fmla="*/ 2147483646 w 8481"/>
                  <a:gd name="T33" fmla="*/ 0 h 138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9" name="Google Shape;614;p15">
                <a:extLst>
                  <a:ext uri="{FF2B5EF4-FFF2-40B4-BE49-F238E27FC236}">
                    <a16:creationId xmlns:a16="http://schemas.microsoft.com/office/drawing/2014/main" id="{CB9C655C-935F-490F-A304-252F231204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10388" y="3818350"/>
                <a:ext cx="250261" cy="344517"/>
              </a:xfrm>
              <a:custGeom>
                <a:avLst/>
                <a:gdLst>
                  <a:gd name="T0" fmla="*/ 2147483646 w 6975"/>
                  <a:gd name="T1" fmla="*/ 0 h 9602"/>
                  <a:gd name="T2" fmla="*/ 2147483646 w 6975"/>
                  <a:gd name="T3" fmla="*/ 2147483646 h 9602"/>
                  <a:gd name="T4" fmla="*/ 2147483646 w 6975"/>
                  <a:gd name="T5" fmla="*/ 2147483646 h 9602"/>
                  <a:gd name="T6" fmla="*/ 2147483646 w 6975"/>
                  <a:gd name="T7" fmla="*/ 2147483646 h 9602"/>
                  <a:gd name="T8" fmla="*/ 2147483646 w 6975"/>
                  <a:gd name="T9" fmla="*/ 2147483646 h 9602"/>
                  <a:gd name="T10" fmla="*/ 2147483646 w 6975"/>
                  <a:gd name="T11" fmla="*/ 2147483646 h 9602"/>
                  <a:gd name="T12" fmla="*/ 2147483646 w 6975"/>
                  <a:gd name="T13" fmla="*/ 2147483646 h 9602"/>
                  <a:gd name="T14" fmla="*/ 2147483646 w 6975"/>
                  <a:gd name="T15" fmla="*/ 2147483646 h 9602"/>
                  <a:gd name="T16" fmla="*/ 2147483646 w 6975"/>
                  <a:gd name="T17" fmla="*/ 2147483646 h 9602"/>
                  <a:gd name="T18" fmla="*/ 2147483646 w 6975"/>
                  <a:gd name="T19" fmla="*/ 2147483646 h 9602"/>
                  <a:gd name="T20" fmla="*/ 2147483646 w 6975"/>
                  <a:gd name="T21" fmla="*/ 2147483646 h 9602"/>
                  <a:gd name="T22" fmla="*/ 2147483646 w 6975"/>
                  <a:gd name="T23" fmla="*/ 2147483646 h 9602"/>
                  <a:gd name="T24" fmla="*/ 2147483646 w 6975"/>
                  <a:gd name="T25" fmla="*/ 2147483646 h 9602"/>
                  <a:gd name="T26" fmla="*/ 2147483646 w 6975"/>
                  <a:gd name="T27" fmla="*/ 2147483646 h 9602"/>
                  <a:gd name="T28" fmla="*/ 2147483646 w 6975"/>
                  <a:gd name="T29" fmla="*/ 2147483646 h 9602"/>
                  <a:gd name="T30" fmla="*/ 2147483646 w 6975"/>
                  <a:gd name="T31" fmla="*/ 0 h 96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0" name="Google Shape;615;p15">
                <a:extLst>
                  <a:ext uri="{FF2B5EF4-FFF2-40B4-BE49-F238E27FC236}">
                    <a16:creationId xmlns:a16="http://schemas.microsoft.com/office/drawing/2014/main" id="{9E4668AF-CCC5-4E04-86CF-E333CCD53F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79654" y="3845787"/>
                <a:ext cx="224894" cy="135589"/>
              </a:xfrm>
              <a:custGeom>
                <a:avLst/>
                <a:gdLst>
                  <a:gd name="T0" fmla="*/ 2147483646 w 6268"/>
                  <a:gd name="T1" fmla="*/ 2147483646 h 3779"/>
                  <a:gd name="T2" fmla="*/ 2147483646 w 6268"/>
                  <a:gd name="T3" fmla="*/ 2147483646 h 3779"/>
                  <a:gd name="T4" fmla="*/ 2147483646 w 6268"/>
                  <a:gd name="T5" fmla="*/ 2147483646 h 3779"/>
                  <a:gd name="T6" fmla="*/ 2147483646 w 6268"/>
                  <a:gd name="T7" fmla="*/ 2147483646 h 3779"/>
                  <a:gd name="T8" fmla="*/ 2147483646 w 6268"/>
                  <a:gd name="T9" fmla="*/ 2147483646 h 3779"/>
                  <a:gd name="T10" fmla="*/ 2147483646 w 6268"/>
                  <a:gd name="T11" fmla="*/ 2147483646 h 3779"/>
                  <a:gd name="T12" fmla="*/ 2147483646 w 6268"/>
                  <a:gd name="T13" fmla="*/ 2147483646 h 37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1" name="Google Shape;616;p15">
                <a:extLst>
                  <a:ext uri="{FF2B5EF4-FFF2-40B4-BE49-F238E27FC236}">
                    <a16:creationId xmlns:a16="http://schemas.microsoft.com/office/drawing/2014/main" id="{8842A99D-935F-4C3B-BB8F-82450B3EDF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0083" y="3847339"/>
                <a:ext cx="276417" cy="285602"/>
              </a:xfrm>
              <a:custGeom>
                <a:avLst/>
                <a:gdLst>
                  <a:gd name="T0" fmla="*/ 2147483646 w 7704"/>
                  <a:gd name="T1" fmla="*/ 2147483646 h 7960"/>
                  <a:gd name="T2" fmla="*/ 2147483646 w 7704"/>
                  <a:gd name="T3" fmla="*/ 2147483646 h 7960"/>
                  <a:gd name="T4" fmla="*/ 2147483646 w 7704"/>
                  <a:gd name="T5" fmla="*/ 2147483646 h 7960"/>
                  <a:gd name="T6" fmla="*/ 2147483646 w 7704"/>
                  <a:gd name="T7" fmla="*/ 2147483646 h 7960"/>
                  <a:gd name="T8" fmla="*/ 2147483646 w 7704"/>
                  <a:gd name="T9" fmla="*/ 2147483646 h 7960"/>
                  <a:gd name="T10" fmla="*/ 2147483646 w 7704"/>
                  <a:gd name="T11" fmla="*/ 2147483646 h 7960"/>
                  <a:gd name="T12" fmla="*/ 2147483646 w 7704"/>
                  <a:gd name="T13" fmla="*/ 2147483646 h 7960"/>
                  <a:gd name="T14" fmla="*/ 2147483646 w 7704"/>
                  <a:gd name="T15" fmla="*/ 2147483646 h 7960"/>
                  <a:gd name="T16" fmla="*/ 2147483646 w 7704"/>
                  <a:gd name="T17" fmla="*/ 2147483646 h 7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2" name="Google Shape;617;p15">
                <a:extLst>
                  <a:ext uri="{FF2B5EF4-FFF2-40B4-BE49-F238E27FC236}">
                    <a16:creationId xmlns:a16="http://schemas.microsoft.com/office/drawing/2014/main" id="{1ADCA1D3-A970-4887-B0AA-DAAE69E91C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7179" y="3849233"/>
                <a:ext cx="255284" cy="236806"/>
              </a:xfrm>
              <a:custGeom>
                <a:avLst/>
                <a:gdLst>
                  <a:gd name="T0" fmla="*/ 2147483646 w 7115"/>
                  <a:gd name="T1" fmla="*/ 0 h 6600"/>
                  <a:gd name="T2" fmla="*/ 2147483646 w 7115"/>
                  <a:gd name="T3" fmla="*/ 2147483646 h 6600"/>
                  <a:gd name="T4" fmla="*/ 2147483646 w 7115"/>
                  <a:gd name="T5" fmla="*/ 2147483646 h 6600"/>
                  <a:gd name="T6" fmla="*/ 2147483646 w 7115"/>
                  <a:gd name="T7" fmla="*/ 2147483646 h 6600"/>
                  <a:gd name="T8" fmla="*/ 2147483646 w 7115"/>
                  <a:gd name="T9" fmla="*/ 2147483646 h 6600"/>
                  <a:gd name="T10" fmla="*/ 2147483646 w 7115"/>
                  <a:gd name="T11" fmla="*/ 2147483646 h 6600"/>
                  <a:gd name="T12" fmla="*/ 2147483646 w 7115"/>
                  <a:gd name="T13" fmla="*/ 2147483646 h 6600"/>
                  <a:gd name="T14" fmla="*/ 2147483646 w 7115"/>
                  <a:gd name="T15" fmla="*/ 2147483646 h 6600"/>
                  <a:gd name="T16" fmla="*/ 2147483646 w 7115"/>
                  <a:gd name="T17" fmla="*/ 2147483646 h 6600"/>
                  <a:gd name="T18" fmla="*/ 2147483646 w 7115"/>
                  <a:gd name="T19" fmla="*/ 0 h 6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3" name="Google Shape;618;p15">
                <a:extLst>
                  <a:ext uri="{FF2B5EF4-FFF2-40B4-BE49-F238E27FC236}">
                    <a16:creationId xmlns:a16="http://schemas.microsoft.com/office/drawing/2014/main" id="{9EDB7607-55C8-4DE2-9389-ABE4A87471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73568" y="3741348"/>
                <a:ext cx="83959" cy="96158"/>
              </a:xfrm>
              <a:custGeom>
                <a:avLst/>
                <a:gdLst>
                  <a:gd name="T0" fmla="*/ 2147483646 w 2340"/>
                  <a:gd name="T1" fmla="*/ 2147483646 h 2680"/>
                  <a:gd name="T2" fmla="*/ 2147483646 w 2340"/>
                  <a:gd name="T3" fmla="*/ 2147483646 h 2680"/>
                  <a:gd name="T4" fmla="*/ 2147483646 w 2340"/>
                  <a:gd name="T5" fmla="*/ 2147483646 h 2680"/>
                  <a:gd name="T6" fmla="*/ 2147483646 w 2340"/>
                  <a:gd name="T7" fmla="*/ 2147483646 h 2680"/>
                  <a:gd name="T8" fmla="*/ 2147483646 w 2340"/>
                  <a:gd name="T9" fmla="*/ 2147483646 h 2680"/>
                  <a:gd name="T10" fmla="*/ 2147483646 w 2340"/>
                  <a:gd name="T11" fmla="*/ 2147483646 h 2680"/>
                  <a:gd name="T12" fmla="*/ 2147483646 w 2340"/>
                  <a:gd name="T13" fmla="*/ 2147483646 h 2680"/>
                  <a:gd name="T14" fmla="*/ 2147483646 w 2340"/>
                  <a:gd name="T15" fmla="*/ 2147483646 h 2680"/>
                  <a:gd name="T16" fmla="*/ 2147483646 w 2340"/>
                  <a:gd name="T17" fmla="*/ 2147483646 h 2680"/>
                  <a:gd name="T18" fmla="*/ 2147483646 w 2340"/>
                  <a:gd name="T19" fmla="*/ 2147483646 h 2680"/>
                  <a:gd name="T20" fmla="*/ 2147483646 w 2340"/>
                  <a:gd name="T21" fmla="*/ 2147483646 h 2680"/>
                  <a:gd name="T22" fmla="*/ 2147483646 w 2340"/>
                  <a:gd name="T23" fmla="*/ 2147483646 h 2680"/>
                  <a:gd name="T24" fmla="*/ 2147483646 w 2340"/>
                  <a:gd name="T25" fmla="*/ 2147483646 h 2680"/>
                  <a:gd name="T26" fmla="*/ 2147483646 w 2340"/>
                  <a:gd name="T27" fmla="*/ 2147483646 h 2680"/>
                  <a:gd name="T28" fmla="*/ 2147483646 w 2340"/>
                  <a:gd name="T29" fmla="*/ 2147483646 h 2680"/>
                  <a:gd name="T30" fmla="*/ 2147483646 w 2340"/>
                  <a:gd name="T31" fmla="*/ 2147483646 h 2680"/>
                  <a:gd name="T32" fmla="*/ 2147483646 w 2340"/>
                  <a:gd name="T33" fmla="*/ 2147483646 h 2680"/>
                  <a:gd name="T34" fmla="*/ 2147483646 w 2340"/>
                  <a:gd name="T35" fmla="*/ 2147483646 h 2680"/>
                  <a:gd name="T36" fmla="*/ 2147483646 w 2340"/>
                  <a:gd name="T37" fmla="*/ 2147483646 h 2680"/>
                  <a:gd name="T38" fmla="*/ 2147483646 w 2340"/>
                  <a:gd name="T39" fmla="*/ 2147483646 h 2680"/>
                  <a:gd name="T40" fmla="*/ 2147483646 w 2340"/>
                  <a:gd name="T41" fmla="*/ 2147483646 h 2680"/>
                  <a:gd name="T42" fmla="*/ 2147483646 w 2340"/>
                  <a:gd name="T43" fmla="*/ 2147483646 h 2680"/>
                  <a:gd name="T44" fmla="*/ 2147483646 w 2340"/>
                  <a:gd name="T45" fmla="*/ 2147483646 h 2680"/>
                  <a:gd name="T46" fmla="*/ 2147483646 w 2340"/>
                  <a:gd name="T47" fmla="*/ 2147483646 h 26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4" name="Google Shape;619;p15">
                <a:extLst>
                  <a:ext uri="{FF2B5EF4-FFF2-40B4-BE49-F238E27FC236}">
                    <a16:creationId xmlns:a16="http://schemas.microsoft.com/office/drawing/2014/main" id="{72B3A513-44D7-475F-BCB3-46C59C51288A}"/>
                  </a:ext>
                </a:extLst>
              </p:cNvPr>
              <p:cNvSpPr/>
              <p:nvPr/>
            </p:nvSpPr>
            <p:spPr>
              <a:xfrm rot="-892429">
                <a:off x="7826477" y="4115744"/>
                <a:ext cx="481683" cy="188436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5" name="Google Shape;620;p15">
                <a:extLst>
                  <a:ext uri="{FF2B5EF4-FFF2-40B4-BE49-F238E27FC236}">
                    <a16:creationId xmlns:a16="http://schemas.microsoft.com/office/drawing/2014/main" id="{3055257F-013A-43B8-903F-A83B7556AD3C}"/>
                  </a:ext>
                </a:extLst>
              </p:cNvPr>
              <p:cNvSpPr/>
              <p:nvPr/>
            </p:nvSpPr>
            <p:spPr>
              <a:xfrm rot="-892429">
                <a:off x="7886429" y="4223533"/>
                <a:ext cx="405193" cy="323366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</p:grpSp>
        <p:grpSp>
          <p:nvGrpSpPr>
            <p:cNvPr id="13" name="Google Shape;621;p15">
              <a:extLst>
                <a:ext uri="{FF2B5EF4-FFF2-40B4-BE49-F238E27FC236}">
                  <a16:creationId xmlns:a16="http://schemas.microsoft.com/office/drawing/2014/main" id="{1C67349B-A9B8-4264-BC69-3E076895E44A}"/>
                </a:ext>
              </a:extLst>
            </p:cNvPr>
            <p:cNvGrpSpPr>
              <a:grpSpLocks/>
            </p:cNvGrpSpPr>
            <p:nvPr/>
          </p:nvGrpSpPr>
          <p:grpSpPr bwMode="auto"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25" name="Google Shape;622;p15">
                <a:extLst>
                  <a:ext uri="{FF2B5EF4-FFF2-40B4-BE49-F238E27FC236}">
                    <a16:creationId xmlns:a16="http://schemas.microsoft.com/office/drawing/2014/main" id="{5D50B24F-A1FB-4E75-9C4F-6AE13998065D}"/>
                  </a:ext>
                </a:extLst>
              </p:cNvPr>
              <p:cNvSpPr/>
              <p:nvPr/>
            </p:nvSpPr>
            <p:spPr>
              <a:xfrm>
                <a:off x="8652217" y="2259773"/>
                <a:ext cx="399073" cy="372836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6" name="Google Shape;623;p15">
                <a:extLst>
                  <a:ext uri="{FF2B5EF4-FFF2-40B4-BE49-F238E27FC236}">
                    <a16:creationId xmlns:a16="http://schemas.microsoft.com/office/drawing/2014/main" id="{C446F2C5-31E4-4666-BECC-55361FDAD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9779" y="2323259"/>
                <a:ext cx="82613" cy="78728"/>
              </a:xfrm>
              <a:custGeom>
                <a:avLst/>
                <a:gdLst>
                  <a:gd name="T0" fmla="*/ 2147483646 w 1701"/>
                  <a:gd name="T1" fmla="*/ 0 h 1621"/>
                  <a:gd name="T2" fmla="*/ 2147483646 w 1701"/>
                  <a:gd name="T3" fmla="*/ 2147483646 h 1621"/>
                  <a:gd name="T4" fmla="*/ 2147483646 w 1701"/>
                  <a:gd name="T5" fmla="*/ 2147483646 h 1621"/>
                  <a:gd name="T6" fmla="*/ 2147483646 w 1701"/>
                  <a:gd name="T7" fmla="*/ 2147483646 h 1621"/>
                  <a:gd name="T8" fmla="*/ 2147483646 w 1701"/>
                  <a:gd name="T9" fmla="*/ 2147483646 h 1621"/>
                  <a:gd name="T10" fmla="*/ 2147483646 w 1701"/>
                  <a:gd name="T11" fmla="*/ 2147483646 h 1621"/>
                  <a:gd name="T12" fmla="*/ 2147483646 w 1701"/>
                  <a:gd name="T13" fmla="*/ 2147483646 h 1621"/>
                  <a:gd name="T14" fmla="*/ 2147483646 w 1701"/>
                  <a:gd name="T15" fmla="*/ 2147483646 h 1621"/>
                  <a:gd name="T16" fmla="*/ 2147483646 w 1701"/>
                  <a:gd name="T17" fmla="*/ 0 h 16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7" name="Google Shape;624;p15">
                <a:extLst>
                  <a:ext uri="{FF2B5EF4-FFF2-40B4-BE49-F238E27FC236}">
                    <a16:creationId xmlns:a16="http://schemas.microsoft.com/office/drawing/2014/main" id="{80BEF320-950C-4C80-BCA0-042BAFB7C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9310" y="2266387"/>
                <a:ext cx="28169" cy="90773"/>
              </a:xfrm>
              <a:custGeom>
                <a:avLst/>
                <a:gdLst>
                  <a:gd name="T0" fmla="*/ 2147483646 w 580"/>
                  <a:gd name="T1" fmla="*/ 2147483646 h 1869"/>
                  <a:gd name="T2" fmla="*/ 2147483646 w 580"/>
                  <a:gd name="T3" fmla="*/ 2147483646 h 1869"/>
                  <a:gd name="T4" fmla="*/ 2147483646 w 580"/>
                  <a:gd name="T5" fmla="*/ 2147483646 h 1869"/>
                  <a:gd name="T6" fmla="*/ 2147483646 w 580"/>
                  <a:gd name="T7" fmla="*/ 2147483646 h 1869"/>
                  <a:gd name="T8" fmla="*/ 2147483646 w 580"/>
                  <a:gd name="T9" fmla="*/ 2147483646 h 1869"/>
                  <a:gd name="T10" fmla="*/ 2147483646 w 580"/>
                  <a:gd name="T11" fmla="*/ 2147483646 h 1869"/>
                  <a:gd name="T12" fmla="*/ 2147483646 w 580"/>
                  <a:gd name="T13" fmla="*/ 2147483646 h 1869"/>
                  <a:gd name="T14" fmla="*/ 2147483646 w 580"/>
                  <a:gd name="T15" fmla="*/ 2147483646 h 1869"/>
                  <a:gd name="T16" fmla="*/ 2147483646 w 580"/>
                  <a:gd name="T17" fmla="*/ 2147483646 h 1869"/>
                  <a:gd name="T18" fmla="*/ 2147483646 w 580"/>
                  <a:gd name="T19" fmla="*/ 2147483646 h 1869"/>
                  <a:gd name="T20" fmla="*/ 2147483646 w 580"/>
                  <a:gd name="T21" fmla="*/ 2147483646 h 18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4" name="Google Shape;625;p15">
              <a:extLst>
                <a:ext uri="{FF2B5EF4-FFF2-40B4-BE49-F238E27FC236}">
                  <a16:creationId xmlns:a16="http://schemas.microsoft.com/office/drawing/2014/main" id="{66300C29-17E5-4D0E-AFF9-DA764409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459" y="4524946"/>
              <a:ext cx="172966" cy="148976"/>
            </a:xfrm>
            <a:custGeom>
              <a:avLst/>
              <a:gdLst>
                <a:gd name="T0" fmla="*/ 2147483646 w 5734"/>
                <a:gd name="T1" fmla="*/ 0 h 5078"/>
                <a:gd name="T2" fmla="*/ 2147483646 w 5734"/>
                <a:gd name="T3" fmla="*/ 2147483646 h 5078"/>
                <a:gd name="T4" fmla="*/ 2147483646 w 5734"/>
                <a:gd name="T5" fmla="*/ 2147483646 h 5078"/>
                <a:gd name="T6" fmla="*/ 2147483646 w 5734"/>
                <a:gd name="T7" fmla="*/ 2147483646 h 5078"/>
                <a:gd name="T8" fmla="*/ 2147483646 w 5734"/>
                <a:gd name="T9" fmla="*/ 2147483646 h 5078"/>
                <a:gd name="T10" fmla="*/ 2147483646 w 5734"/>
                <a:gd name="T11" fmla="*/ 2147483646 h 5078"/>
                <a:gd name="T12" fmla="*/ 2147483646 w 5734"/>
                <a:gd name="T13" fmla="*/ 2147483646 h 5078"/>
                <a:gd name="T14" fmla="*/ 2147483646 w 5734"/>
                <a:gd name="T15" fmla="*/ 2147483646 h 5078"/>
                <a:gd name="T16" fmla="*/ 2147483646 w 5734"/>
                <a:gd name="T17" fmla="*/ 2147483646 h 5078"/>
                <a:gd name="T18" fmla="*/ 2147483646 w 5734"/>
                <a:gd name="T19" fmla="*/ 2147483646 h 5078"/>
                <a:gd name="T20" fmla="*/ 2147483646 w 5734"/>
                <a:gd name="T21" fmla="*/ 2147483646 h 5078"/>
                <a:gd name="T22" fmla="*/ 2147483646 w 5734"/>
                <a:gd name="T23" fmla="*/ 2147483646 h 5078"/>
                <a:gd name="T24" fmla="*/ 2147483646 w 5734"/>
                <a:gd name="T25" fmla="*/ 2147483646 h 5078"/>
                <a:gd name="T26" fmla="*/ 2147483646 w 5734"/>
                <a:gd name="T27" fmla="*/ 2147483646 h 5078"/>
                <a:gd name="T28" fmla="*/ 2147483646 w 5734"/>
                <a:gd name="T29" fmla="*/ 2147483646 h 5078"/>
                <a:gd name="T30" fmla="*/ 2147483646 w 5734"/>
                <a:gd name="T31" fmla="*/ 2147483646 h 5078"/>
                <a:gd name="T32" fmla="*/ 2147483646 w 5734"/>
                <a:gd name="T33" fmla="*/ 2147483646 h 5078"/>
                <a:gd name="T34" fmla="*/ 2147483646 w 5734"/>
                <a:gd name="T35" fmla="*/ 2147483646 h 5078"/>
                <a:gd name="T36" fmla="*/ 2147483646 w 5734"/>
                <a:gd name="T37" fmla="*/ 2147483646 h 5078"/>
                <a:gd name="T38" fmla="*/ 2147483646 w 5734"/>
                <a:gd name="T39" fmla="*/ 2147483646 h 5078"/>
                <a:gd name="T40" fmla="*/ 2147483646 w 5734"/>
                <a:gd name="T41" fmla="*/ 2147483646 h 5078"/>
                <a:gd name="T42" fmla="*/ 2147483646 w 5734"/>
                <a:gd name="T43" fmla="*/ 2147483646 h 5078"/>
                <a:gd name="T44" fmla="*/ 2147483646 w 5734"/>
                <a:gd name="T45" fmla="*/ 2147483646 h 5078"/>
                <a:gd name="T46" fmla="*/ 2147483646 w 5734"/>
                <a:gd name="T47" fmla="*/ 0 h 50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5" name="Google Shape;626;p15">
              <a:extLst>
                <a:ext uri="{FF2B5EF4-FFF2-40B4-BE49-F238E27FC236}">
                  <a16:creationId xmlns:a16="http://schemas.microsoft.com/office/drawing/2014/main" id="{822FA619-D65E-4578-A93D-D6FACFC27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18" name="Google Shape;627;p15">
                <a:extLst>
                  <a:ext uri="{FF2B5EF4-FFF2-40B4-BE49-F238E27FC236}">
                    <a16:creationId xmlns:a16="http://schemas.microsoft.com/office/drawing/2014/main" id="{A9C402F7-BFB6-45D6-8AE4-CAA29958F174}"/>
                  </a:ext>
                </a:extLst>
              </p:cNvPr>
              <p:cNvSpPr/>
              <p:nvPr/>
            </p:nvSpPr>
            <p:spPr>
              <a:xfrm>
                <a:off x="1597692" y="4489001"/>
                <a:ext cx="138474" cy="13851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" name="Google Shape;628;p15">
                <a:extLst>
                  <a:ext uri="{FF2B5EF4-FFF2-40B4-BE49-F238E27FC236}">
                    <a16:creationId xmlns:a16="http://schemas.microsoft.com/office/drawing/2014/main" id="{E927702C-8ED5-4D94-97C9-ED5059B3A16B}"/>
                  </a:ext>
                </a:extLst>
              </p:cNvPr>
              <p:cNvSpPr/>
              <p:nvPr/>
            </p:nvSpPr>
            <p:spPr>
              <a:xfrm>
                <a:off x="1932764" y="4188879"/>
                <a:ext cx="105992" cy="105171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" name="Google Shape;629;p15">
                <a:extLst>
                  <a:ext uri="{FF2B5EF4-FFF2-40B4-BE49-F238E27FC236}">
                    <a16:creationId xmlns:a16="http://schemas.microsoft.com/office/drawing/2014/main" id="{56EF081A-84A0-4C8A-B17C-C5517E6A0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1" name="Google Shape;630;p15">
                <a:extLst>
                  <a:ext uri="{FF2B5EF4-FFF2-40B4-BE49-F238E27FC236}">
                    <a16:creationId xmlns:a16="http://schemas.microsoft.com/office/drawing/2014/main" id="{6E70430B-0491-48A6-B40D-860F92B9E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631;p15">
                <a:extLst>
                  <a:ext uri="{FF2B5EF4-FFF2-40B4-BE49-F238E27FC236}">
                    <a16:creationId xmlns:a16="http://schemas.microsoft.com/office/drawing/2014/main" id="{58147FE4-56E3-4A5A-A4FA-40D9547B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" name="Google Shape;632;p15">
                <a:extLst>
                  <a:ext uri="{FF2B5EF4-FFF2-40B4-BE49-F238E27FC236}">
                    <a16:creationId xmlns:a16="http://schemas.microsoft.com/office/drawing/2014/main" id="{755D6ADB-68E4-4926-A94C-03CE221C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633;p15">
                <a:extLst>
                  <a:ext uri="{FF2B5EF4-FFF2-40B4-BE49-F238E27FC236}">
                    <a16:creationId xmlns:a16="http://schemas.microsoft.com/office/drawing/2014/main" id="{0F8F3CEB-2408-4243-9750-54EF04C7D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6" name="Google Shape;634;p15">
              <a:extLst>
                <a:ext uri="{FF2B5EF4-FFF2-40B4-BE49-F238E27FC236}">
                  <a16:creationId xmlns:a16="http://schemas.microsoft.com/office/drawing/2014/main" id="{B8F23B46-7FCF-4CF1-BE03-8CFA3AB6AB8D}"/>
                </a:ext>
              </a:extLst>
            </p:cNvPr>
            <p:cNvSpPr/>
            <p:nvPr/>
          </p:nvSpPr>
          <p:spPr>
            <a:xfrm>
              <a:off x="6992713" y="3213424"/>
              <a:ext cx="336547" cy="337017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635;p15">
              <a:extLst>
                <a:ext uri="{FF2B5EF4-FFF2-40B4-BE49-F238E27FC236}">
                  <a16:creationId xmlns:a16="http://schemas.microsoft.com/office/drawing/2014/main" id="{0606E762-D0F0-4742-AEA9-D37CD8366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214" y="2452905"/>
              <a:ext cx="185861" cy="107641"/>
            </a:xfrm>
            <a:custGeom>
              <a:avLst/>
              <a:gdLst>
                <a:gd name="T0" fmla="*/ 2147483646 w 5736"/>
                <a:gd name="T1" fmla="*/ 2147483646 h 3322"/>
                <a:gd name="T2" fmla="*/ 2147483646 w 5736"/>
                <a:gd name="T3" fmla="*/ 2147483646 h 3322"/>
                <a:gd name="T4" fmla="*/ 2147483646 w 5736"/>
                <a:gd name="T5" fmla="*/ 2147483646 h 3322"/>
                <a:gd name="T6" fmla="*/ 2147483646 w 5736"/>
                <a:gd name="T7" fmla="*/ 2147483646 h 3322"/>
                <a:gd name="T8" fmla="*/ 2147483646 w 5736"/>
                <a:gd name="T9" fmla="*/ 2147483646 h 3322"/>
                <a:gd name="T10" fmla="*/ 2147483646 w 5736"/>
                <a:gd name="T11" fmla="*/ 2147483646 h 3322"/>
                <a:gd name="T12" fmla="*/ 2147483646 w 5736"/>
                <a:gd name="T13" fmla="*/ 2147483646 h 3322"/>
                <a:gd name="T14" fmla="*/ 2147483646 w 5736"/>
                <a:gd name="T15" fmla="*/ 2147483646 h 3322"/>
                <a:gd name="T16" fmla="*/ 2147483646 w 5736"/>
                <a:gd name="T17" fmla="*/ 2147483646 h 3322"/>
                <a:gd name="T18" fmla="*/ 2147483646 w 5736"/>
                <a:gd name="T19" fmla="*/ 2147483646 h 3322"/>
                <a:gd name="T20" fmla="*/ 2147483646 w 5736"/>
                <a:gd name="T21" fmla="*/ 2147483646 h 3322"/>
                <a:gd name="T22" fmla="*/ 2147483646 w 5736"/>
                <a:gd name="T23" fmla="*/ 2147483646 h 3322"/>
                <a:gd name="T24" fmla="*/ 2147483646 w 5736"/>
                <a:gd name="T25" fmla="*/ 2147483646 h 3322"/>
                <a:gd name="T26" fmla="*/ 2147483646 w 5736"/>
                <a:gd name="T27" fmla="*/ 2147483646 h 3322"/>
                <a:gd name="T28" fmla="*/ 2147483646 w 5736"/>
                <a:gd name="T29" fmla="*/ 2147483646 h 3322"/>
                <a:gd name="T30" fmla="*/ 2147483646 w 5736"/>
                <a:gd name="T31" fmla="*/ 2147483646 h 3322"/>
                <a:gd name="T32" fmla="*/ 2147483646 w 5736"/>
                <a:gd name="T33" fmla="*/ 2147483646 h 3322"/>
                <a:gd name="T34" fmla="*/ 2147483646 w 5736"/>
                <a:gd name="T35" fmla="*/ 2147483646 h 3322"/>
                <a:gd name="T36" fmla="*/ 2147483646 w 5736"/>
                <a:gd name="T37" fmla="*/ 2147483646 h 3322"/>
                <a:gd name="T38" fmla="*/ 2147483646 w 5736"/>
                <a:gd name="T39" fmla="*/ 2147483646 h 3322"/>
                <a:gd name="T40" fmla="*/ 2147483646 w 5736"/>
                <a:gd name="T41" fmla="*/ 2147483646 h 3322"/>
                <a:gd name="T42" fmla="*/ 2147483646 w 5736"/>
                <a:gd name="T43" fmla="*/ 2147483646 h 3322"/>
                <a:gd name="T44" fmla="*/ 2147483646 w 5736"/>
                <a:gd name="T45" fmla="*/ 2147483646 h 3322"/>
                <a:gd name="T46" fmla="*/ 2147483646 w 5736"/>
                <a:gd name="T47" fmla="*/ 2147483646 h 3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30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2076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0;p16">
            <a:extLst>
              <a:ext uri="{FF2B5EF4-FFF2-40B4-BE49-F238E27FC236}">
                <a16:creationId xmlns:a16="http://schemas.microsoft.com/office/drawing/2014/main" id="{97A0A1EF-4E26-4A16-9A6B-4B1A49464349}"/>
              </a:ext>
            </a:extLst>
          </p:cNvPr>
          <p:cNvSpPr/>
          <p:nvPr/>
        </p:nvSpPr>
        <p:spPr>
          <a:xfrm>
            <a:off x="8504239" y="1873250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641;p16">
            <a:extLst>
              <a:ext uri="{FF2B5EF4-FFF2-40B4-BE49-F238E27FC236}">
                <a16:creationId xmlns:a16="http://schemas.microsoft.com/office/drawing/2014/main" id="{4F766651-5F90-47FA-8221-019BC5D9712D}"/>
              </a:ext>
            </a:extLst>
          </p:cNvPr>
          <p:cNvSpPr>
            <a:spLocks/>
          </p:cNvSpPr>
          <p:nvPr/>
        </p:nvSpPr>
        <p:spPr bwMode="auto">
          <a:xfrm rot="19510809">
            <a:off x="4968876" y="760413"/>
            <a:ext cx="738188" cy="895350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642;p16">
            <a:extLst>
              <a:ext uri="{FF2B5EF4-FFF2-40B4-BE49-F238E27FC236}">
                <a16:creationId xmlns:a16="http://schemas.microsoft.com/office/drawing/2014/main" id="{87829575-4B4E-423B-93E5-F45E5B78FA1F}"/>
              </a:ext>
            </a:extLst>
          </p:cNvPr>
          <p:cNvSpPr/>
          <p:nvPr/>
        </p:nvSpPr>
        <p:spPr>
          <a:xfrm>
            <a:off x="366714" y="425450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" name="Google Shape;643;p16">
            <a:extLst>
              <a:ext uri="{FF2B5EF4-FFF2-40B4-BE49-F238E27FC236}">
                <a16:creationId xmlns:a16="http://schemas.microsoft.com/office/drawing/2014/main" id="{253866DD-47D5-4AA6-AD78-D4DA296E24E9}"/>
              </a:ext>
            </a:extLst>
          </p:cNvPr>
          <p:cNvSpPr>
            <a:spLocks/>
          </p:cNvSpPr>
          <p:nvPr/>
        </p:nvSpPr>
        <p:spPr bwMode="auto">
          <a:xfrm rot="4884482">
            <a:off x="358776" y="1903415"/>
            <a:ext cx="409575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9" name="Google Shape;644;p16">
            <a:extLst>
              <a:ext uri="{FF2B5EF4-FFF2-40B4-BE49-F238E27FC236}">
                <a16:creationId xmlns:a16="http://schemas.microsoft.com/office/drawing/2014/main" id="{4DA4FE3D-229C-42E3-8994-738D2F7B9655}"/>
              </a:ext>
            </a:extLst>
          </p:cNvPr>
          <p:cNvGrpSpPr>
            <a:grpSpLocks/>
          </p:cNvGrpSpPr>
          <p:nvPr/>
        </p:nvGrpSpPr>
        <p:grpSpPr bwMode="auto">
          <a:xfrm>
            <a:off x="6413501" y="274638"/>
            <a:ext cx="698500" cy="889000"/>
            <a:chOff x="984375" y="2346230"/>
            <a:chExt cx="468336" cy="446495"/>
          </a:xfrm>
        </p:grpSpPr>
        <p:sp>
          <p:nvSpPr>
            <p:cNvPr id="10" name="Google Shape;645;p16">
              <a:extLst>
                <a:ext uri="{FF2B5EF4-FFF2-40B4-BE49-F238E27FC236}">
                  <a16:creationId xmlns:a16="http://schemas.microsoft.com/office/drawing/2014/main" id="{BC0A5CDB-836A-419F-B4D5-D611914F6599}"/>
                </a:ext>
              </a:extLst>
            </p:cNvPr>
            <p:cNvSpPr/>
            <p:nvPr/>
          </p:nvSpPr>
          <p:spPr>
            <a:xfrm>
              <a:off x="1139777" y="2346230"/>
              <a:ext cx="312934" cy="367561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" name="Google Shape;646;p16">
              <a:extLst>
                <a:ext uri="{FF2B5EF4-FFF2-40B4-BE49-F238E27FC236}">
                  <a16:creationId xmlns:a16="http://schemas.microsoft.com/office/drawing/2014/main" id="{2C213612-290F-4AA2-8BC4-527F02B8D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647;p16">
              <a:extLst>
                <a:ext uri="{FF2B5EF4-FFF2-40B4-BE49-F238E27FC236}">
                  <a16:creationId xmlns:a16="http://schemas.microsoft.com/office/drawing/2014/main" id="{6B8843D8-9CB6-4B9F-9E81-03431D6E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648;p16">
              <a:extLst>
                <a:ext uri="{FF2B5EF4-FFF2-40B4-BE49-F238E27FC236}">
                  <a16:creationId xmlns:a16="http://schemas.microsoft.com/office/drawing/2014/main" id="{8C6452F7-FAC7-4111-8324-D9D69CA7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4" name="Google Shape;649;p16">
            <a:extLst>
              <a:ext uri="{FF2B5EF4-FFF2-40B4-BE49-F238E27FC236}">
                <a16:creationId xmlns:a16="http://schemas.microsoft.com/office/drawing/2014/main" id="{FA07B855-4152-47B4-BF57-7C05B514A681}"/>
              </a:ext>
            </a:extLst>
          </p:cNvPr>
          <p:cNvGrpSpPr>
            <a:grpSpLocks/>
          </p:cNvGrpSpPr>
          <p:nvPr/>
        </p:nvGrpSpPr>
        <p:grpSpPr bwMode="auto">
          <a:xfrm rot="1036574" flipH="1">
            <a:off x="7642225" y="506415"/>
            <a:ext cx="1214438" cy="979487"/>
            <a:chOff x="478326" y="2825649"/>
            <a:chExt cx="1012293" cy="613511"/>
          </a:xfrm>
        </p:grpSpPr>
        <p:sp>
          <p:nvSpPr>
            <p:cNvPr id="15" name="Google Shape;650;p16">
              <a:extLst>
                <a:ext uri="{FF2B5EF4-FFF2-40B4-BE49-F238E27FC236}">
                  <a16:creationId xmlns:a16="http://schemas.microsoft.com/office/drawing/2014/main" id="{756B0783-9207-4F42-BA44-40052EB4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651;p16">
              <a:extLst>
                <a:ext uri="{FF2B5EF4-FFF2-40B4-BE49-F238E27FC236}">
                  <a16:creationId xmlns:a16="http://schemas.microsoft.com/office/drawing/2014/main" id="{F432EE71-9AF4-4EAC-AB74-9E99DAA5CB6F}"/>
                </a:ext>
              </a:extLst>
            </p:cNvPr>
            <p:cNvSpPr/>
            <p:nvPr/>
          </p:nvSpPr>
          <p:spPr>
            <a:xfrm>
              <a:off x="484221" y="2823339"/>
              <a:ext cx="1012293" cy="589647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652;p16">
              <a:extLst>
                <a:ext uri="{FF2B5EF4-FFF2-40B4-BE49-F238E27FC236}">
                  <a16:creationId xmlns:a16="http://schemas.microsoft.com/office/drawing/2014/main" id="{73AD959E-ECB3-43F3-ABB9-323717E6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653;p16">
              <a:extLst>
                <a:ext uri="{FF2B5EF4-FFF2-40B4-BE49-F238E27FC236}">
                  <a16:creationId xmlns:a16="http://schemas.microsoft.com/office/drawing/2014/main" id="{FF1FE349-98FB-47C4-AD1A-D44A0440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654;p16">
              <a:extLst>
                <a:ext uri="{FF2B5EF4-FFF2-40B4-BE49-F238E27FC236}">
                  <a16:creationId xmlns:a16="http://schemas.microsoft.com/office/drawing/2014/main" id="{A3116AF8-C0E5-4B96-A2D0-FBA2B61B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0" name="Google Shape;655;p16">
            <a:extLst>
              <a:ext uri="{FF2B5EF4-FFF2-40B4-BE49-F238E27FC236}">
                <a16:creationId xmlns:a16="http://schemas.microsoft.com/office/drawing/2014/main" id="{B572EA85-E6F8-415C-B11C-34C2E89DC328}"/>
              </a:ext>
            </a:extLst>
          </p:cNvPr>
          <p:cNvGrpSpPr>
            <a:grpSpLocks/>
          </p:cNvGrpSpPr>
          <p:nvPr/>
        </p:nvGrpSpPr>
        <p:grpSpPr bwMode="auto">
          <a:xfrm rot="21135062">
            <a:off x="942975" y="673100"/>
            <a:ext cx="1239838" cy="1676400"/>
            <a:chOff x="918850" y="1629150"/>
            <a:chExt cx="442250" cy="453124"/>
          </a:xfrm>
        </p:grpSpPr>
        <p:sp>
          <p:nvSpPr>
            <p:cNvPr id="21" name="Google Shape;656;p16">
              <a:extLst>
                <a:ext uri="{FF2B5EF4-FFF2-40B4-BE49-F238E27FC236}">
                  <a16:creationId xmlns:a16="http://schemas.microsoft.com/office/drawing/2014/main" id="{B990646E-859D-46E4-986A-E4EB650A28D0}"/>
                </a:ext>
              </a:extLst>
            </p:cNvPr>
            <p:cNvSpPr/>
            <p:nvPr/>
          </p:nvSpPr>
          <p:spPr>
            <a:xfrm>
              <a:off x="1014677" y="1739077"/>
              <a:ext cx="267841" cy="245442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2" name="Google Shape;657;p16">
              <a:extLst>
                <a:ext uri="{FF2B5EF4-FFF2-40B4-BE49-F238E27FC236}">
                  <a16:creationId xmlns:a16="http://schemas.microsoft.com/office/drawing/2014/main" id="{359CFD08-1A52-41EC-A9BB-2ABEFE96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658;p16">
              <a:extLst>
                <a:ext uri="{FF2B5EF4-FFF2-40B4-BE49-F238E27FC236}">
                  <a16:creationId xmlns:a16="http://schemas.microsoft.com/office/drawing/2014/main" id="{472D8DF0-3E5A-4E5C-A540-70DB0295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659;p16">
              <a:extLst>
                <a:ext uri="{FF2B5EF4-FFF2-40B4-BE49-F238E27FC236}">
                  <a16:creationId xmlns:a16="http://schemas.microsoft.com/office/drawing/2014/main" id="{DF3B4DBE-0B34-4EC2-B5F9-1927F42E8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660;p16">
              <a:extLst>
                <a:ext uri="{FF2B5EF4-FFF2-40B4-BE49-F238E27FC236}">
                  <a16:creationId xmlns:a16="http://schemas.microsoft.com/office/drawing/2014/main" id="{C9E2A46F-848D-4C58-B7FD-4EC359118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661;p16">
              <a:extLst>
                <a:ext uri="{FF2B5EF4-FFF2-40B4-BE49-F238E27FC236}">
                  <a16:creationId xmlns:a16="http://schemas.microsoft.com/office/drawing/2014/main" id="{65DA0B53-1CC8-40BA-867D-7C827FB1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662;p16">
              <a:extLst>
                <a:ext uri="{FF2B5EF4-FFF2-40B4-BE49-F238E27FC236}">
                  <a16:creationId xmlns:a16="http://schemas.microsoft.com/office/drawing/2014/main" id="{69F99F96-84F2-4D2F-AC93-6DADEFDB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663;p16">
              <a:extLst>
                <a:ext uri="{FF2B5EF4-FFF2-40B4-BE49-F238E27FC236}">
                  <a16:creationId xmlns:a16="http://schemas.microsoft.com/office/drawing/2014/main" id="{B10BE60D-7115-486C-9DC9-921374FF2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664;p16">
              <a:extLst>
                <a:ext uri="{FF2B5EF4-FFF2-40B4-BE49-F238E27FC236}">
                  <a16:creationId xmlns:a16="http://schemas.microsoft.com/office/drawing/2014/main" id="{C20BBD01-FB7D-41C2-9A8A-4C8B40117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665;p16">
              <a:extLst>
                <a:ext uri="{FF2B5EF4-FFF2-40B4-BE49-F238E27FC236}">
                  <a16:creationId xmlns:a16="http://schemas.microsoft.com/office/drawing/2014/main" id="{D140D66A-97EB-4134-AD62-C9D9D110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666;p16">
              <a:extLst>
                <a:ext uri="{FF2B5EF4-FFF2-40B4-BE49-F238E27FC236}">
                  <a16:creationId xmlns:a16="http://schemas.microsoft.com/office/drawing/2014/main" id="{5F67089C-F953-4DDF-9365-72644FA8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667;p16">
              <a:extLst>
                <a:ext uri="{FF2B5EF4-FFF2-40B4-BE49-F238E27FC236}">
                  <a16:creationId xmlns:a16="http://schemas.microsoft.com/office/drawing/2014/main" id="{584DCF5E-58A4-4BB7-AC0D-C835640C0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3" name="Google Shape;668;p16">
            <a:extLst>
              <a:ext uri="{FF2B5EF4-FFF2-40B4-BE49-F238E27FC236}">
                <a16:creationId xmlns:a16="http://schemas.microsoft.com/office/drawing/2014/main" id="{B7757F62-2B34-481E-9012-02A3538302D6}"/>
              </a:ext>
            </a:extLst>
          </p:cNvPr>
          <p:cNvSpPr>
            <a:spLocks/>
          </p:cNvSpPr>
          <p:nvPr/>
        </p:nvSpPr>
        <p:spPr bwMode="auto">
          <a:xfrm>
            <a:off x="7223126" y="1543050"/>
            <a:ext cx="249238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34" name="Google Shape;669;p16">
            <a:extLst>
              <a:ext uri="{FF2B5EF4-FFF2-40B4-BE49-F238E27FC236}">
                <a16:creationId xmlns:a16="http://schemas.microsoft.com/office/drawing/2014/main" id="{6A62616E-EDF3-43A1-8A33-3AC916AC0D6D}"/>
              </a:ext>
            </a:extLst>
          </p:cNvPr>
          <p:cNvGrpSpPr>
            <a:grpSpLocks/>
          </p:cNvGrpSpPr>
          <p:nvPr/>
        </p:nvGrpSpPr>
        <p:grpSpPr bwMode="auto">
          <a:xfrm>
            <a:off x="3078164" y="258763"/>
            <a:ext cx="1049337" cy="920750"/>
            <a:chOff x="6925510" y="205316"/>
            <a:chExt cx="905688" cy="530354"/>
          </a:xfrm>
        </p:grpSpPr>
        <p:sp>
          <p:nvSpPr>
            <p:cNvPr id="35" name="Google Shape;670;p16">
              <a:extLst>
                <a:ext uri="{FF2B5EF4-FFF2-40B4-BE49-F238E27FC236}">
                  <a16:creationId xmlns:a16="http://schemas.microsoft.com/office/drawing/2014/main" id="{081D6340-4558-404A-8975-BB9AA703B450}"/>
                </a:ext>
              </a:extLst>
            </p:cNvPr>
            <p:cNvSpPr/>
            <p:nvPr/>
          </p:nvSpPr>
          <p:spPr>
            <a:xfrm>
              <a:off x="7094042" y="213545"/>
              <a:ext cx="568625" cy="51572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6" name="Google Shape;671;p16">
              <a:extLst>
                <a:ext uri="{FF2B5EF4-FFF2-40B4-BE49-F238E27FC236}">
                  <a16:creationId xmlns:a16="http://schemas.microsoft.com/office/drawing/2014/main" id="{1A97BD4E-A144-41F7-8FD6-B209EBB0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672;p16">
              <a:extLst>
                <a:ext uri="{FF2B5EF4-FFF2-40B4-BE49-F238E27FC236}">
                  <a16:creationId xmlns:a16="http://schemas.microsoft.com/office/drawing/2014/main" id="{585D2D58-84B3-4345-BB18-A46488E71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673;p16">
              <a:extLst>
                <a:ext uri="{FF2B5EF4-FFF2-40B4-BE49-F238E27FC236}">
                  <a16:creationId xmlns:a16="http://schemas.microsoft.com/office/drawing/2014/main" id="{55F499AA-5D89-45EB-BA96-B59AFAC9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674;p16">
              <a:extLst>
                <a:ext uri="{FF2B5EF4-FFF2-40B4-BE49-F238E27FC236}">
                  <a16:creationId xmlns:a16="http://schemas.microsoft.com/office/drawing/2014/main" id="{F7F5617D-CF3E-458F-BFB1-2A98CD116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0" name="Google Shape;675;p16">
              <a:extLst>
                <a:ext uri="{FF2B5EF4-FFF2-40B4-BE49-F238E27FC236}">
                  <a16:creationId xmlns:a16="http://schemas.microsoft.com/office/drawing/2014/main" id="{11D77BED-8D16-43AF-9E2B-3EF7D8B97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41" name="Google Shape;676;p16">
            <a:extLst>
              <a:ext uri="{FF2B5EF4-FFF2-40B4-BE49-F238E27FC236}">
                <a16:creationId xmlns:a16="http://schemas.microsoft.com/office/drawing/2014/main" id="{0E4642D7-D3B6-4131-98DC-7D6A06EDE657}"/>
              </a:ext>
            </a:extLst>
          </p:cNvPr>
          <p:cNvSpPr>
            <a:spLocks/>
          </p:cNvSpPr>
          <p:nvPr/>
        </p:nvSpPr>
        <p:spPr bwMode="auto">
          <a:xfrm rot="4884592">
            <a:off x="4510882" y="507207"/>
            <a:ext cx="352425" cy="293688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2" name="Google Shape;677;p16">
            <a:extLst>
              <a:ext uri="{FF2B5EF4-FFF2-40B4-BE49-F238E27FC236}">
                <a16:creationId xmlns:a16="http://schemas.microsoft.com/office/drawing/2014/main" id="{2A63988F-5BC5-40A0-9E68-F88FC0B58964}"/>
              </a:ext>
            </a:extLst>
          </p:cNvPr>
          <p:cNvSpPr>
            <a:spLocks/>
          </p:cNvSpPr>
          <p:nvPr/>
        </p:nvSpPr>
        <p:spPr bwMode="auto">
          <a:xfrm>
            <a:off x="2262188" y="309565"/>
            <a:ext cx="420687" cy="5556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3" name="Google Shape;678;p16">
            <a:extLst>
              <a:ext uri="{FF2B5EF4-FFF2-40B4-BE49-F238E27FC236}">
                <a16:creationId xmlns:a16="http://schemas.microsoft.com/office/drawing/2014/main" id="{633D315F-DD50-4609-BBF6-3DC389154E1F}"/>
              </a:ext>
            </a:extLst>
          </p:cNvPr>
          <p:cNvSpPr/>
          <p:nvPr/>
        </p:nvSpPr>
        <p:spPr>
          <a:xfrm>
            <a:off x="5926138" y="798515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4" name="Google Shape;679;p16">
            <a:extLst>
              <a:ext uri="{FF2B5EF4-FFF2-40B4-BE49-F238E27FC236}">
                <a16:creationId xmlns:a16="http://schemas.microsoft.com/office/drawing/2014/main" id="{C0B9BA17-6148-4B80-BEFB-D0733C83A6F2}"/>
              </a:ext>
            </a:extLst>
          </p:cNvPr>
          <p:cNvSpPr/>
          <p:nvPr/>
        </p:nvSpPr>
        <p:spPr>
          <a:xfrm>
            <a:off x="5737226" y="1017588"/>
            <a:ext cx="107950" cy="158750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5" name="Google Shape;680;p16">
            <a:extLst>
              <a:ext uri="{FF2B5EF4-FFF2-40B4-BE49-F238E27FC236}">
                <a16:creationId xmlns:a16="http://schemas.microsoft.com/office/drawing/2014/main" id="{CA7BA0DE-3554-4A38-8748-AB8AE309692D}"/>
              </a:ext>
            </a:extLst>
          </p:cNvPr>
          <p:cNvSpPr/>
          <p:nvPr/>
        </p:nvSpPr>
        <p:spPr>
          <a:xfrm>
            <a:off x="2568576" y="1490663"/>
            <a:ext cx="268288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6" name="Google Shape;681;p16">
            <a:extLst>
              <a:ext uri="{FF2B5EF4-FFF2-40B4-BE49-F238E27FC236}">
                <a16:creationId xmlns:a16="http://schemas.microsoft.com/office/drawing/2014/main" id="{47CCF3D7-4CE3-411F-96C6-045628E753D4}"/>
              </a:ext>
            </a:extLst>
          </p:cNvPr>
          <p:cNvSpPr>
            <a:spLocks/>
          </p:cNvSpPr>
          <p:nvPr/>
        </p:nvSpPr>
        <p:spPr bwMode="auto">
          <a:xfrm>
            <a:off x="4186238" y="1212850"/>
            <a:ext cx="249237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4011168"/>
            <a:ext cx="7717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30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5010900"/>
            <a:ext cx="54645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/>
          </p:nvPr>
        </p:nvSpPr>
        <p:spPr>
          <a:xfrm>
            <a:off x="3097425" y="2265548"/>
            <a:ext cx="2949000" cy="14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271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3;p17">
            <a:extLst>
              <a:ext uri="{FF2B5EF4-FFF2-40B4-BE49-F238E27FC236}">
                <a16:creationId xmlns:a16="http://schemas.microsoft.com/office/drawing/2014/main" id="{AFE2744B-D14A-44CA-AE9C-FDB99C97CC78}"/>
              </a:ext>
            </a:extLst>
          </p:cNvPr>
          <p:cNvSpPr/>
          <p:nvPr/>
        </p:nvSpPr>
        <p:spPr>
          <a:xfrm>
            <a:off x="665163" y="4932365"/>
            <a:ext cx="366712" cy="566737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2" name="Google Shape;684;p17">
            <a:extLst>
              <a:ext uri="{FF2B5EF4-FFF2-40B4-BE49-F238E27FC236}">
                <a16:creationId xmlns:a16="http://schemas.microsoft.com/office/drawing/2014/main" id="{0F59354F-35D3-4BD7-AB3C-53AFAA7E6ACE}"/>
              </a:ext>
            </a:extLst>
          </p:cNvPr>
          <p:cNvSpPr/>
          <p:nvPr/>
        </p:nvSpPr>
        <p:spPr>
          <a:xfrm>
            <a:off x="1241426" y="5499102"/>
            <a:ext cx="233363" cy="360363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3" name="Google Shape;685;p17">
            <a:extLst>
              <a:ext uri="{FF2B5EF4-FFF2-40B4-BE49-F238E27FC236}">
                <a16:creationId xmlns:a16="http://schemas.microsoft.com/office/drawing/2014/main" id="{C6BB396A-2F34-4520-A15A-B53E25E02F9A}"/>
              </a:ext>
            </a:extLst>
          </p:cNvPr>
          <p:cNvSpPr>
            <a:spLocks/>
          </p:cNvSpPr>
          <p:nvPr/>
        </p:nvSpPr>
        <p:spPr bwMode="auto">
          <a:xfrm>
            <a:off x="7764463" y="3429000"/>
            <a:ext cx="220662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4" name="Google Shape;686;p17">
            <a:extLst>
              <a:ext uri="{FF2B5EF4-FFF2-40B4-BE49-F238E27FC236}">
                <a16:creationId xmlns:a16="http://schemas.microsoft.com/office/drawing/2014/main" id="{CCC95A44-1D58-424B-8250-D5B31F236CEF}"/>
              </a:ext>
            </a:extLst>
          </p:cNvPr>
          <p:cNvSpPr>
            <a:spLocks/>
          </p:cNvSpPr>
          <p:nvPr/>
        </p:nvSpPr>
        <p:spPr bwMode="auto">
          <a:xfrm rot="19395911">
            <a:off x="792163" y="1465265"/>
            <a:ext cx="277812" cy="212725"/>
          </a:xfrm>
          <a:custGeom>
            <a:avLst/>
            <a:gdLst>
              <a:gd name="T0" fmla="*/ 2147483646 w 5736"/>
              <a:gd name="T1" fmla="*/ 2147483646 h 3322"/>
              <a:gd name="T2" fmla="*/ 2147483646 w 5736"/>
              <a:gd name="T3" fmla="*/ 2147483646 h 3322"/>
              <a:gd name="T4" fmla="*/ 2147483646 w 5736"/>
              <a:gd name="T5" fmla="*/ 2147483646 h 3322"/>
              <a:gd name="T6" fmla="*/ 2147483646 w 5736"/>
              <a:gd name="T7" fmla="*/ 2147483646 h 3322"/>
              <a:gd name="T8" fmla="*/ 2147483646 w 5736"/>
              <a:gd name="T9" fmla="*/ 2147483646 h 3322"/>
              <a:gd name="T10" fmla="*/ 2147483646 w 5736"/>
              <a:gd name="T11" fmla="*/ 2147483646 h 3322"/>
              <a:gd name="T12" fmla="*/ 2147483646 w 5736"/>
              <a:gd name="T13" fmla="*/ 2147483646 h 3322"/>
              <a:gd name="T14" fmla="*/ 2147483646 w 5736"/>
              <a:gd name="T15" fmla="*/ 2147483646 h 3322"/>
              <a:gd name="T16" fmla="*/ 2147483646 w 5736"/>
              <a:gd name="T17" fmla="*/ 2147483646 h 3322"/>
              <a:gd name="T18" fmla="*/ 2147483646 w 5736"/>
              <a:gd name="T19" fmla="*/ 2147483646 h 3322"/>
              <a:gd name="T20" fmla="*/ 2147483646 w 5736"/>
              <a:gd name="T21" fmla="*/ 2147483646 h 3322"/>
              <a:gd name="T22" fmla="*/ 2147483646 w 5736"/>
              <a:gd name="T23" fmla="*/ 2147483646 h 3322"/>
              <a:gd name="T24" fmla="*/ 2147483646 w 5736"/>
              <a:gd name="T25" fmla="*/ 2147483646 h 3322"/>
              <a:gd name="T26" fmla="*/ 2147483646 w 5736"/>
              <a:gd name="T27" fmla="*/ 2147483646 h 3322"/>
              <a:gd name="T28" fmla="*/ 2147483646 w 5736"/>
              <a:gd name="T29" fmla="*/ 2147483646 h 3322"/>
              <a:gd name="T30" fmla="*/ 2147483646 w 5736"/>
              <a:gd name="T31" fmla="*/ 2147483646 h 3322"/>
              <a:gd name="T32" fmla="*/ 2147483646 w 5736"/>
              <a:gd name="T33" fmla="*/ 2147483646 h 3322"/>
              <a:gd name="T34" fmla="*/ 2147483646 w 5736"/>
              <a:gd name="T35" fmla="*/ 2147483646 h 3322"/>
              <a:gd name="T36" fmla="*/ 2147483646 w 5736"/>
              <a:gd name="T37" fmla="*/ 2147483646 h 3322"/>
              <a:gd name="T38" fmla="*/ 2147483646 w 5736"/>
              <a:gd name="T39" fmla="*/ 2147483646 h 3322"/>
              <a:gd name="T40" fmla="*/ 2147483646 w 5736"/>
              <a:gd name="T41" fmla="*/ 2147483646 h 3322"/>
              <a:gd name="T42" fmla="*/ 2147483646 w 5736"/>
              <a:gd name="T43" fmla="*/ 2147483646 h 3322"/>
              <a:gd name="T44" fmla="*/ 2147483646 w 5736"/>
              <a:gd name="T45" fmla="*/ 2147483646 h 3322"/>
              <a:gd name="T46" fmla="*/ 2147483646 w 5736"/>
              <a:gd name="T47" fmla="*/ 2147483646 h 33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5" name="Google Shape;687;p17">
            <a:extLst>
              <a:ext uri="{FF2B5EF4-FFF2-40B4-BE49-F238E27FC236}">
                <a16:creationId xmlns:a16="http://schemas.microsoft.com/office/drawing/2014/main" id="{94E099B3-AEC1-4AB1-A275-4E5FE203539A}"/>
              </a:ext>
            </a:extLst>
          </p:cNvPr>
          <p:cNvSpPr>
            <a:spLocks/>
          </p:cNvSpPr>
          <p:nvPr/>
        </p:nvSpPr>
        <p:spPr bwMode="auto">
          <a:xfrm>
            <a:off x="8108951" y="679450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640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8;p18">
            <a:extLst>
              <a:ext uri="{FF2B5EF4-FFF2-40B4-BE49-F238E27FC236}">
                <a16:creationId xmlns:a16="http://schemas.microsoft.com/office/drawing/2014/main" id="{C2D232F1-31DF-4213-87A4-CDF9ACD1AE6B}"/>
              </a:ext>
            </a:extLst>
          </p:cNvPr>
          <p:cNvSpPr/>
          <p:nvPr/>
        </p:nvSpPr>
        <p:spPr>
          <a:xfrm>
            <a:off x="1069975" y="800102"/>
            <a:ext cx="1328738" cy="938213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699;p18">
            <a:extLst>
              <a:ext uri="{FF2B5EF4-FFF2-40B4-BE49-F238E27FC236}">
                <a16:creationId xmlns:a16="http://schemas.microsoft.com/office/drawing/2014/main" id="{8145538C-8E14-4CD4-AB79-C1E33B494D1A}"/>
              </a:ext>
            </a:extLst>
          </p:cNvPr>
          <p:cNvSpPr>
            <a:spLocks/>
          </p:cNvSpPr>
          <p:nvPr/>
        </p:nvSpPr>
        <p:spPr bwMode="auto">
          <a:xfrm>
            <a:off x="1690689" y="18081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700;p18">
            <a:extLst>
              <a:ext uri="{FF2B5EF4-FFF2-40B4-BE49-F238E27FC236}">
                <a16:creationId xmlns:a16="http://schemas.microsoft.com/office/drawing/2014/main" id="{49ABCCDA-04AF-44DB-801D-AA56CD6F3931}"/>
              </a:ext>
            </a:extLst>
          </p:cNvPr>
          <p:cNvSpPr>
            <a:spLocks/>
          </p:cNvSpPr>
          <p:nvPr/>
        </p:nvSpPr>
        <p:spPr bwMode="auto">
          <a:xfrm>
            <a:off x="1296989" y="1839913"/>
            <a:ext cx="119062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701;p18">
            <a:extLst>
              <a:ext uri="{FF2B5EF4-FFF2-40B4-BE49-F238E27FC236}">
                <a16:creationId xmlns:a16="http://schemas.microsoft.com/office/drawing/2014/main" id="{8207B5EE-7B9B-417C-BE53-37ABC06BC728}"/>
              </a:ext>
            </a:extLst>
          </p:cNvPr>
          <p:cNvSpPr>
            <a:spLocks/>
          </p:cNvSpPr>
          <p:nvPr/>
        </p:nvSpPr>
        <p:spPr bwMode="auto">
          <a:xfrm>
            <a:off x="2052639" y="183991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702;p18">
            <a:extLst>
              <a:ext uri="{FF2B5EF4-FFF2-40B4-BE49-F238E27FC236}">
                <a16:creationId xmlns:a16="http://schemas.microsoft.com/office/drawing/2014/main" id="{EB4E0279-5B2F-4CDA-BC9E-64C214B6C6B5}"/>
              </a:ext>
            </a:extLst>
          </p:cNvPr>
          <p:cNvSpPr>
            <a:spLocks/>
          </p:cNvSpPr>
          <p:nvPr/>
        </p:nvSpPr>
        <p:spPr bwMode="auto">
          <a:xfrm>
            <a:off x="1514476" y="21034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703;p18">
            <a:extLst>
              <a:ext uri="{FF2B5EF4-FFF2-40B4-BE49-F238E27FC236}">
                <a16:creationId xmlns:a16="http://schemas.microsoft.com/office/drawing/2014/main" id="{C19010C2-55C1-40AA-B882-F8B57AE17E2A}"/>
              </a:ext>
            </a:extLst>
          </p:cNvPr>
          <p:cNvSpPr>
            <a:spLocks/>
          </p:cNvSpPr>
          <p:nvPr/>
        </p:nvSpPr>
        <p:spPr bwMode="auto">
          <a:xfrm>
            <a:off x="1882776" y="2120900"/>
            <a:ext cx="119063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" name="Google Shape;704;p18">
            <a:extLst>
              <a:ext uri="{FF2B5EF4-FFF2-40B4-BE49-F238E27FC236}">
                <a16:creationId xmlns:a16="http://schemas.microsoft.com/office/drawing/2014/main" id="{0C3C6CDB-6A79-4B9D-814F-D7539DC17BD7}"/>
              </a:ext>
            </a:extLst>
          </p:cNvPr>
          <p:cNvSpPr>
            <a:spLocks/>
          </p:cNvSpPr>
          <p:nvPr/>
        </p:nvSpPr>
        <p:spPr bwMode="auto">
          <a:xfrm>
            <a:off x="1679575" y="24384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1" name="Google Shape;705;p18">
            <a:extLst>
              <a:ext uri="{FF2B5EF4-FFF2-40B4-BE49-F238E27FC236}">
                <a16:creationId xmlns:a16="http://schemas.microsoft.com/office/drawing/2014/main" id="{16657106-27B8-4D9C-B092-9AFE75DF4300}"/>
              </a:ext>
            </a:extLst>
          </p:cNvPr>
          <p:cNvSpPr>
            <a:spLocks/>
          </p:cNvSpPr>
          <p:nvPr/>
        </p:nvSpPr>
        <p:spPr bwMode="auto">
          <a:xfrm>
            <a:off x="1330325" y="2311400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2" name="Google Shape;706;p18">
            <a:extLst>
              <a:ext uri="{FF2B5EF4-FFF2-40B4-BE49-F238E27FC236}">
                <a16:creationId xmlns:a16="http://schemas.microsoft.com/office/drawing/2014/main" id="{42973D6A-CD08-42D0-9C41-5FE3A66434FC}"/>
              </a:ext>
            </a:extLst>
          </p:cNvPr>
          <p:cNvSpPr>
            <a:spLocks/>
          </p:cNvSpPr>
          <p:nvPr/>
        </p:nvSpPr>
        <p:spPr bwMode="auto">
          <a:xfrm>
            <a:off x="2038351" y="2414588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3" name="Google Shape;707;p18">
            <a:extLst>
              <a:ext uri="{FF2B5EF4-FFF2-40B4-BE49-F238E27FC236}">
                <a16:creationId xmlns:a16="http://schemas.microsoft.com/office/drawing/2014/main" id="{30195EA5-6783-4AD4-9AF1-DE1F6FE9D2AD}"/>
              </a:ext>
            </a:extLst>
          </p:cNvPr>
          <p:cNvSpPr>
            <a:spLocks/>
          </p:cNvSpPr>
          <p:nvPr/>
        </p:nvSpPr>
        <p:spPr bwMode="auto">
          <a:xfrm>
            <a:off x="1725613" y="43100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4" name="Google Shape;708;p18">
            <a:extLst>
              <a:ext uri="{FF2B5EF4-FFF2-40B4-BE49-F238E27FC236}">
                <a16:creationId xmlns:a16="http://schemas.microsoft.com/office/drawing/2014/main" id="{3BA71F23-4622-468D-A54D-D2F07BE127F9}"/>
              </a:ext>
            </a:extLst>
          </p:cNvPr>
          <p:cNvSpPr>
            <a:spLocks/>
          </p:cNvSpPr>
          <p:nvPr/>
        </p:nvSpPr>
        <p:spPr bwMode="auto">
          <a:xfrm>
            <a:off x="1330325" y="434181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5" name="Google Shape;709;p18">
            <a:extLst>
              <a:ext uri="{FF2B5EF4-FFF2-40B4-BE49-F238E27FC236}">
                <a16:creationId xmlns:a16="http://schemas.microsoft.com/office/drawing/2014/main" id="{5F8A2329-6E01-4077-AD66-5F87F721AA79}"/>
              </a:ext>
            </a:extLst>
          </p:cNvPr>
          <p:cNvSpPr>
            <a:spLocks/>
          </p:cNvSpPr>
          <p:nvPr/>
        </p:nvSpPr>
        <p:spPr bwMode="auto">
          <a:xfrm>
            <a:off x="2087563" y="434181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710;p18">
            <a:extLst>
              <a:ext uri="{FF2B5EF4-FFF2-40B4-BE49-F238E27FC236}">
                <a16:creationId xmlns:a16="http://schemas.microsoft.com/office/drawing/2014/main" id="{43CB50C9-6C48-474E-91FA-ABEA1B1AB667}"/>
              </a:ext>
            </a:extLst>
          </p:cNvPr>
          <p:cNvSpPr>
            <a:spLocks/>
          </p:cNvSpPr>
          <p:nvPr/>
        </p:nvSpPr>
        <p:spPr bwMode="auto">
          <a:xfrm>
            <a:off x="1549401" y="46053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7" name="Google Shape;711;p18">
            <a:extLst>
              <a:ext uri="{FF2B5EF4-FFF2-40B4-BE49-F238E27FC236}">
                <a16:creationId xmlns:a16="http://schemas.microsoft.com/office/drawing/2014/main" id="{46EA6781-8E44-4890-A921-409D7FDB1C36}"/>
              </a:ext>
            </a:extLst>
          </p:cNvPr>
          <p:cNvSpPr>
            <a:spLocks/>
          </p:cNvSpPr>
          <p:nvPr/>
        </p:nvSpPr>
        <p:spPr bwMode="auto">
          <a:xfrm>
            <a:off x="1916113" y="4621213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712;p18">
            <a:extLst>
              <a:ext uri="{FF2B5EF4-FFF2-40B4-BE49-F238E27FC236}">
                <a16:creationId xmlns:a16="http://schemas.microsoft.com/office/drawing/2014/main" id="{93B2FDCA-1665-4154-A8C8-6857E90A891F}"/>
              </a:ext>
            </a:extLst>
          </p:cNvPr>
          <p:cNvSpPr>
            <a:spLocks/>
          </p:cNvSpPr>
          <p:nvPr/>
        </p:nvSpPr>
        <p:spPr bwMode="auto">
          <a:xfrm>
            <a:off x="1714501" y="49403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9" name="Google Shape;713;p18">
            <a:extLst>
              <a:ext uri="{FF2B5EF4-FFF2-40B4-BE49-F238E27FC236}">
                <a16:creationId xmlns:a16="http://schemas.microsoft.com/office/drawing/2014/main" id="{A381B3E1-E828-48C5-8E7F-CC2CB3109FA3}"/>
              </a:ext>
            </a:extLst>
          </p:cNvPr>
          <p:cNvSpPr>
            <a:spLocks/>
          </p:cNvSpPr>
          <p:nvPr/>
        </p:nvSpPr>
        <p:spPr bwMode="auto">
          <a:xfrm>
            <a:off x="1365250" y="4811713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0" name="Google Shape;714;p18">
            <a:extLst>
              <a:ext uri="{FF2B5EF4-FFF2-40B4-BE49-F238E27FC236}">
                <a16:creationId xmlns:a16="http://schemas.microsoft.com/office/drawing/2014/main" id="{6038426E-7444-46DF-B948-4BB03887C3C4}"/>
              </a:ext>
            </a:extLst>
          </p:cNvPr>
          <p:cNvSpPr>
            <a:spLocks/>
          </p:cNvSpPr>
          <p:nvPr/>
        </p:nvSpPr>
        <p:spPr bwMode="auto">
          <a:xfrm>
            <a:off x="2073276" y="4916488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1" name="Google Shape;715;p18">
            <a:extLst>
              <a:ext uri="{FF2B5EF4-FFF2-40B4-BE49-F238E27FC236}">
                <a16:creationId xmlns:a16="http://schemas.microsoft.com/office/drawing/2014/main" id="{6E2B7F72-0C59-41FA-AC57-484368A24F8A}"/>
              </a:ext>
            </a:extLst>
          </p:cNvPr>
          <p:cNvSpPr>
            <a:spLocks/>
          </p:cNvSpPr>
          <p:nvPr/>
        </p:nvSpPr>
        <p:spPr bwMode="auto">
          <a:xfrm>
            <a:off x="1544639" y="5233988"/>
            <a:ext cx="119062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2" name="Google Shape;716;p18">
            <a:extLst>
              <a:ext uri="{FF2B5EF4-FFF2-40B4-BE49-F238E27FC236}">
                <a16:creationId xmlns:a16="http://schemas.microsoft.com/office/drawing/2014/main" id="{A0CE6DD7-72B6-46A1-9F34-CAD5058F3970}"/>
              </a:ext>
            </a:extLst>
          </p:cNvPr>
          <p:cNvSpPr>
            <a:spLocks/>
          </p:cNvSpPr>
          <p:nvPr/>
        </p:nvSpPr>
        <p:spPr bwMode="auto">
          <a:xfrm>
            <a:off x="1911351" y="5251450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3" name="Google Shape;717;p18">
            <a:extLst>
              <a:ext uri="{FF2B5EF4-FFF2-40B4-BE49-F238E27FC236}">
                <a16:creationId xmlns:a16="http://schemas.microsoft.com/office/drawing/2014/main" id="{2D10C8E2-24B5-4BA6-A885-111FAD90157D}"/>
              </a:ext>
            </a:extLst>
          </p:cNvPr>
          <p:cNvSpPr>
            <a:spLocks/>
          </p:cNvSpPr>
          <p:nvPr/>
        </p:nvSpPr>
        <p:spPr bwMode="auto">
          <a:xfrm>
            <a:off x="1709739" y="5570538"/>
            <a:ext cx="119062" cy="176212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4" name="Google Shape;718;p18">
            <a:extLst>
              <a:ext uri="{FF2B5EF4-FFF2-40B4-BE49-F238E27FC236}">
                <a16:creationId xmlns:a16="http://schemas.microsoft.com/office/drawing/2014/main" id="{B67F04F3-3772-4065-A42D-03D3B7F7494D}"/>
              </a:ext>
            </a:extLst>
          </p:cNvPr>
          <p:cNvSpPr>
            <a:spLocks/>
          </p:cNvSpPr>
          <p:nvPr/>
        </p:nvSpPr>
        <p:spPr bwMode="auto">
          <a:xfrm>
            <a:off x="1360488" y="5441950"/>
            <a:ext cx="119062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5" name="Google Shape;719;p18">
            <a:extLst>
              <a:ext uri="{FF2B5EF4-FFF2-40B4-BE49-F238E27FC236}">
                <a16:creationId xmlns:a16="http://schemas.microsoft.com/office/drawing/2014/main" id="{1AA5980D-ECB8-4824-A3FB-E940DD62F4AE}"/>
              </a:ext>
            </a:extLst>
          </p:cNvPr>
          <p:cNvSpPr>
            <a:spLocks/>
          </p:cNvSpPr>
          <p:nvPr/>
        </p:nvSpPr>
        <p:spPr bwMode="auto">
          <a:xfrm>
            <a:off x="2068513" y="5548313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6" name="Google Shape;720;p18">
            <a:extLst>
              <a:ext uri="{FF2B5EF4-FFF2-40B4-BE49-F238E27FC236}">
                <a16:creationId xmlns:a16="http://schemas.microsoft.com/office/drawing/2014/main" id="{24B3ED56-3892-478D-AF5E-E1F70EF31CA9}"/>
              </a:ext>
            </a:extLst>
          </p:cNvPr>
          <p:cNvSpPr>
            <a:spLocks/>
          </p:cNvSpPr>
          <p:nvPr/>
        </p:nvSpPr>
        <p:spPr bwMode="auto">
          <a:xfrm>
            <a:off x="8486775" y="4811715"/>
            <a:ext cx="179388" cy="274637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7" name="Google Shape;723;p18">
            <a:extLst>
              <a:ext uri="{FF2B5EF4-FFF2-40B4-BE49-F238E27FC236}">
                <a16:creationId xmlns:a16="http://schemas.microsoft.com/office/drawing/2014/main" id="{07320074-C996-4F70-9831-B21B7B9CD4B4}"/>
              </a:ext>
            </a:extLst>
          </p:cNvPr>
          <p:cNvSpPr>
            <a:spLocks/>
          </p:cNvSpPr>
          <p:nvPr/>
        </p:nvSpPr>
        <p:spPr bwMode="auto">
          <a:xfrm flipH="1">
            <a:off x="6767514" y="5872165"/>
            <a:ext cx="250825" cy="3270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8" name="Google Shape;724;p18">
            <a:extLst>
              <a:ext uri="{FF2B5EF4-FFF2-40B4-BE49-F238E27FC236}">
                <a16:creationId xmlns:a16="http://schemas.microsoft.com/office/drawing/2014/main" id="{491FB6AB-1811-4D91-9C1C-E52343123AC5}"/>
              </a:ext>
            </a:extLst>
          </p:cNvPr>
          <p:cNvGrpSpPr>
            <a:grpSpLocks/>
          </p:cNvGrpSpPr>
          <p:nvPr/>
        </p:nvGrpSpPr>
        <p:grpSpPr bwMode="auto">
          <a:xfrm>
            <a:off x="298451" y="430213"/>
            <a:ext cx="690563" cy="577850"/>
            <a:chOff x="6925510" y="205316"/>
            <a:chExt cx="905688" cy="530354"/>
          </a:xfrm>
        </p:grpSpPr>
        <p:sp>
          <p:nvSpPr>
            <p:cNvPr id="29" name="Google Shape;725;p18">
              <a:extLst>
                <a:ext uri="{FF2B5EF4-FFF2-40B4-BE49-F238E27FC236}">
                  <a16:creationId xmlns:a16="http://schemas.microsoft.com/office/drawing/2014/main" id="{41A8CCEC-1612-4E9E-83A3-B0A9B6A9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726;p18">
              <a:extLst>
                <a:ext uri="{FF2B5EF4-FFF2-40B4-BE49-F238E27FC236}">
                  <a16:creationId xmlns:a16="http://schemas.microsoft.com/office/drawing/2014/main" id="{10DED492-A43B-4E6A-9AD7-CA4F883B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727;p18">
              <a:extLst>
                <a:ext uri="{FF2B5EF4-FFF2-40B4-BE49-F238E27FC236}">
                  <a16:creationId xmlns:a16="http://schemas.microsoft.com/office/drawing/2014/main" id="{D95E416D-043B-4C58-9E8E-AF61A998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728;p18">
              <a:extLst>
                <a:ext uri="{FF2B5EF4-FFF2-40B4-BE49-F238E27FC236}">
                  <a16:creationId xmlns:a16="http://schemas.microsoft.com/office/drawing/2014/main" id="{EFBC4662-71B0-4193-82DB-1B38955C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729;p18">
              <a:extLst>
                <a:ext uri="{FF2B5EF4-FFF2-40B4-BE49-F238E27FC236}">
                  <a16:creationId xmlns:a16="http://schemas.microsoft.com/office/drawing/2014/main" id="{01262BEC-38BA-4788-B1DC-0EA660E4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730;p18">
              <a:extLst>
                <a:ext uri="{FF2B5EF4-FFF2-40B4-BE49-F238E27FC236}">
                  <a16:creationId xmlns:a16="http://schemas.microsoft.com/office/drawing/2014/main" id="{C8BF4A19-DA22-4571-8B23-63B048BE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5" name="Google Shape;731;p18">
            <a:extLst>
              <a:ext uri="{FF2B5EF4-FFF2-40B4-BE49-F238E27FC236}">
                <a16:creationId xmlns:a16="http://schemas.microsoft.com/office/drawing/2014/main" id="{4FBC78AE-A5AF-4653-92ED-93F3E6487E84}"/>
              </a:ext>
            </a:extLst>
          </p:cNvPr>
          <p:cNvSpPr>
            <a:spLocks/>
          </p:cNvSpPr>
          <p:nvPr/>
        </p:nvSpPr>
        <p:spPr bwMode="auto">
          <a:xfrm flipH="1">
            <a:off x="8172451" y="431802"/>
            <a:ext cx="620713" cy="8175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6" name="Google Shape;732;p18">
            <a:extLst>
              <a:ext uri="{FF2B5EF4-FFF2-40B4-BE49-F238E27FC236}">
                <a16:creationId xmlns:a16="http://schemas.microsoft.com/office/drawing/2014/main" id="{4A6EEDF6-C434-42C3-BCA0-1AEC47D9F563}"/>
              </a:ext>
            </a:extLst>
          </p:cNvPr>
          <p:cNvSpPr/>
          <p:nvPr/>
        </p:nvSpPr>
        <p:spPr>
          <a:xfrm rot="10800000">
            <a:off x="8666164" y="490061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37" name="Google Shape;733;p18">
            <a:extLst>
              <a:ext uri="{FF2B5EF4-FFF2-40B4-BE49-F238E27FC236}">
                <a16:creationId xmlns:a16="http://schemas.microsoft.com/office/drawing/2014/main" id="{7D199DA1-4AB7-4A0C-B888-1B830C2B5BBE}"/>
              </a:ext>
            </a:extLst>
          </p:cNvPr>
          <p:cNvGrpSpPr>
            <a:grpSpLocks/>
          </p:cNvGrpSpPr>
          <p:nvPr/>
        </p:nvGrpSpPr>
        <p:grpSpPr bwMode="auto">
          <a:xfrm>
            <a:off x="7567614" y="5670552"/>
            <a:ext cx="1012825" cy="817563"/>
            <a:chOff x="478326" y="2825649"/>
            <a:chExt cx="1012293" cy="613511"/>
          </a:xfrm>
        </p:grpSpPr>
        <p:sp>
          <p:nvSpPr>
            <p:cNvPr id="38" name="Google Shape;734;p18">
              <a:extLst>
                <a:ext uri="{FF2B5EF4-FFF2-40B4-BE49-F238E27FC236}">
                  <a16:creationId xmlns:a16="http://schemas.microsoft.com/office/drawing/2014/main" id="{2D63C047-FF47-484F-8557-6AE0253E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735;p18">
              <a:extLst>
                <a:ext uri="{FF2B5EF4-FFF2-40B4-BE49-F238E27FC236}">
                  <a16:creationId xmlns:a16="http://schemas.microsoft.com/office/drawing/2014/main" id="{F5D2DD20-0EA7-407A-9E8F-D3079BBAC270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0" name="Google Shape;736;p18">
              <a:extLst>
                <a:ext uri="{FF2B5EF4-FFF2-40B4-BE49-F238E27FC236}">
                  <a16:creationId xmlns:a16="http://schemas.microsoft.com/office/drawing/2014/main" id="{A9B74430-4D0A-418D-B79B-53651C13C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737;p18">
              <a:extLst>
                <a:ext uri="{FF2B5EF4-FFF2-40B4-BE49-F238E27FC236}">
                  <a16:creationId xmlns:a16="http://schemas.microsoft.com/office/drawing/2014/main" id="{05581C10-5B36-4D99-B3F7-A63A67BFA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2" name="Google Shape;738;p18">
              <a:extLst>
                <a:ext uri="{FF2B5EF4-FFF2-40B4-BE49-F238E27FC236}">
                  <a16:creationId xmlns:a16="http://schemas.microsoft.com/office/drawing/2014/main" id="{6F09CD37-4471-4952-AAC6-169715A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43" name="Google Shape;739;p18">
            <a:extLst>
              <a:ext uri="{FF2B5EF4-FFF2-40B4-BE49-F238E27FC236}">
                <a16:creationId xmlns:a16="http://schemas.microsoft.com/office/drawing/2014/main" id="{455CB0F0-D4BC-49D0-B48A-243B19678331}"/>
              </a:ext>
            </a:extLst>
          </p:cNvPr>
          <p:cNvSpPr/>
          <p:nvPr/>
        </p:nvSpPr>
        <p:spPr>
          <a:xfrm>
            <a:off x="8851901" y="6399213"/>
            <a:ext cx="249238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069850" y="2437767"/>
            <a:ext cx="2799900" cy="197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3514225" y="1583767"/>
            <a:ext cx="4277700" cy="3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1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9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41;p19">
            <a:extLst>
              <a:ext uri="{FF2B5EF4-FFF2-40B4-BE49-F238E27FC236}">
                <a16:creationId xmlns:a16="http://schemas.microsoft.com/office/drawing/2014/main" id="{4962746B-F470-483E-A877-46A1144820EC}"/>
              </a:ext>
            </a:extLst>
          </p:cNvPr>
          <p:cNvSpPr>
            <a:spLocks/>
          </p:cNvSpPr>
          <p:nvPr/>
        </p:nvSpPr>
        <p:spPr bwMode="auto">
          <a:xfrm>
            <a:off x="8207376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755;p19">
            <a:extLst>
              <a:ext uri="{FF2B5EF4-FFF2-40B4-BE49-F238E27FC236}">
                <a16:creationId xmlns:a16="http://schemas.microsoft.com/office/drawing/2014/main" id="{8CEEE14E-877A-4C70-BF68-EE5A515BCB9D}"/>
              </a:ext>
            </a:extLst>
          </p:cNvPr>
          <p:cNvSpPr/>
          <p:nvPr/>
        </p:nvSpPr>
        <p:spPr>
          <a:xfrm rot="10800000" flipH="1">
            <a:off x="477839" y="5345113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756;p19">
            <a:extLst>
              <a:ext uri="{FF2B5EF4-FFF2-40B4-BE49-F238E27FC236}">
                <a16:creationId xmlns:a16="http://schemas.microsoft.com/office/drawing/2014/main" id="{9DAF7EE0-436C-4A32-9077-71548C59B047}"/>
              </a:ext>
            </a:extLst>
          </p:cNvPr>
          <p:cNvSpPr/>
          <p:nvPr/>
        </p:nvSpPr>
        <p:spPr>
          <a:xfrm rot="10800000" flipH="1">
            <a:off x="0" y="5467352"/>
            <a:ext cx="477838" cy="98266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8" name="Google Shape;757;p19">
            <a:extLst>
              <a:ext uri="{FF2B5EF4-FFF2-40B4-BE49-F238E27FC236}">
                <a16:creationId xmlns:a16="http://schemas.microsoft.com/office/drawing/2014/main" id="{16C6395C-544B-4893-A27E-F8D8A7356748}"/>
              </a:ext>
            </a:extLst>
          </p:cNvPr>
          <p:cNvSpPr/>
          <p:nvPr/>
        </p:nvSpPr>
        <p:spPr>
          <a:xfrm flipH="1">
            <a:off x="8666164" y="78899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19" name="Google Shape;758;p19">
            <a:extLst>
              <a:ext uri="{FF2B5EF4-FFF2-40B4-BE49-F238E27FC236}">
                <a16:creationId xmlns:a16="http://schemas.microsoft.com/office/drawing/2014/main" id="{98CC7FC2-2B69-4328-AEE2-4ADCA9EA2A34}"/>
              </a:ext>
            </a:extLst>
          </p:cNvPr>
          <p:cNvGrpSpPr>
            <a:grpSpLocks/>
          </p:cNvGrpSpPr>
          <p:nvPr/>
        </p:nvGrpSpPr>
        <p:grpSpPr bwMode="auto">
          <a:xfrm rot="20700021" flipH="1">
            <a:off x="8162925" y="496890"/>
            <a:ext cx="647700" cy="542925"/>
            <a:chOff x="6925510" y="205316"/>
            <a:chExt cx="905688" cy="530354"/>
          </a:xfrm>
        </p:grpSpPr>
        <p:sp>
          <p:nvSpPr>
            <p:cNvPr id="20" name="Google Shape;759;p19">
              <a:extLst>
                <a:ext uri="{FF2B5EF4-FFF2-40B4-BE49-F238E27FC236}">
                  <a16:creationId xmlns:a16="http://schemas.microsoft.com/office/drawing/2014/main" id="{B61C65E3-7524-4F0E-812C-3343A2C1B348}"/>
                </a:ext>
              </a:extLst>
            </p:cNvPr>
            <p:cNvSpPr/>
            <p:nvPr/>
          </p:nvSpPr>
          <p:spPr>
            <a:xfrm>
              <a:off x="7093929" y="211545"/>
              <a:ext cx="568275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1" name="Google Shape;760;p19">
              <a:extLst>
                <a:ext uri="{FF2B5EF4-FFF2-40B4-BE49-F238E27FC236}">
                  <a16:creationId xmlns:a16="http://schemas.microsoft.com/office/drawing/2014/main" id="{420746FC-0E13-49E0-950B-672FC4D5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761;p19">
              <a:extLst>
                <a:ext uri="{FF2B5EF4-FFF2-40B4-BE49-F238E27FC236}">
                  <a16:creationId xmlns:a16="http://schemas.microsoft.com/office/drawing/2014/main" id="{54793BBC-6DAA-4DFB-83C0-CF3E3727F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762;p19">
              <a:extLst>
                <a:ext uri="{FF2B5EF4-FFF2-40B4-BE49-F238E27FC236}">
                  <a16:creationId xmlns:a16="http://schemas.microsoft.com/office/drawing/2014/main" id="{F674D1B6-5EF3-4ABF-86BA-680056A36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763;p19">
              <a:extLst>
                <a:ext uri="{FF2B5EF4-FFF2-40B4-BE49-F238E27FC236}">
                  <a16:creationId xmlns:a16="http://schemas.microsoft.com/office/drawing/2014/main" id="{046151AF-AA54-4D8F-A06D-B772AE133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764;p19">
              <a:extLst>
                <a:ext uri="{FF2B5EF4-FFF2-40B4-BE49-F238E27FC236}">
                  <a16:creationId xmlns:a16="http://schemas.microsoft.com/office/drawing/2014/main" id="{EE8229AC-AE2A-4E4D-836B-3C867765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6" name="Google Shape;765;p19">
            <a:extLst>
              <a:ext uri="{FF2B5EF4-FFF2-40B4-BE49-F238E27FC236}">
                <a16:creationId xmlns:a16="http://schemas.microsoft.com/office/drawing/2014/main" id="{66628AE8-BE52-4149-9E6E-E4972DA77B5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851901" y="30956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7" name="Google Shape;766;p19">
            <a:extLst>
              <a:ext uri="{FF2B5EF4-FFF2-40B4-BE49-F238E27FC236}">
                <a16:creationId xmlns:a16="http://schemas.microsoft.com/office/drawing/2014/main" id="{2CA53854-8ACD-495E-B2B6-77A04EE3477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4014" y="636905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713225" y="1965400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718570" y="3149557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3465943" y="3149557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6204962" y="3149557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3461788" y="1965400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6200425" y="1965400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713225" y="4364175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718570" y="5548332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3465943" y="5548332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6204962" y="5548332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3461788" y="4364175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6200425" y="4364175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714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0;p21">
            <a:extLst>
              <a:ext uri="{FF2B5EF4-FFF2-40B4-BE49-F238E27FC236}">
                <a16:creationId xmlns:a16="http://schemas.microsoft.com/office/drawing/2014/main" id="{A28A922D-DDDA-4D19-AE68-51EAAB3CC849}"/>
              </a:ext>
            </a:extLst>
          </p:cNvPr>
          <p:cNvSpPr/>
          <p:nvPr/>
        </p:nvSpPr>
        <p:spPr>
          <a:xfrm rot="10800000">
            <a:off x="8502651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811;p21">
            <a:extLst>
              <a:ext uri="{FF2B5EF4-FFF2-40B4-BE49-F238E27FC236}">
                <a16:creationId xmlns:a16="http://schemas.microsoft.com/office/drawing/2014/main" id="{6661054E-8D24-4DC7-9733-E1472B16D409}"/>
              </a:ext>
            </a:extLst>
          </p:cNvPr>
          <p:cNvSpPr>
            <a:spLocks/>
          </p:cNvSpPr>
          <p:nvPr/>
        </p:nvSpPr>
        <p:spPr bwMode="auto">
          <a:xfrm>
            <a:off x="8505825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812;p21">
            <a:extLst>
              <a:ext uri="{FF2B5EF4-FFF2-40B4-BE49-F238E27FC236}">
                <a16:creationId xmlns:a16="http://schemas.microsoft.com/office/drawing/2014/main" id="{30CAD78F-5964-48BE-88DD-714450606995}"/>
              </a:ext>
            </a:extLst>
          </p:cNvPr>
          <p:cNvSpPr>
            <a:spLocks/>
          </p:cNvSpPr>
          <p:nvPr/>
        </p:nvSpPr>
        <p:spPr bwMode="auto">
          <a:xfrm>
            <a:off x="8269289" y="64325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813;p21">
            <a:extLst>
              <a:ext uri="{FF2B5EF4-FFF2-40B4-BE49-F238E27FC236}">
                <a16:creationId xmlns:a16="http://schemas.microsoft.com/office/drawing/2014/main" id="{E4FCD026-FA5B-4B90-A7BD-C58C2291B56C}"/>
              </a:ext>
            </a:extLst>
          </p:cNvPr>
          <p:cNvSpPr/>
          <p:nvPr/>
        </p:nvSpPr>
        <p:spPr>
          <a:xfrm>
            <a:off x="8431214" y="1073152"/>
            <a:ext cx="282575" cy="328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" name="Google Shape;814;p21">
            <a:extLst>
              <a:ext uri="{FF2B5EF4-FFF2-40B4-BE49-F238E27FC236}">
                <a16:creationId xmlns:a16="http://schemas.microsoft.com/office/drawing/2014/main" id="{55F735CB-D5F8-47E9-9305-300CC1A50614}"/>
              </a:ext>
            </a:extLst>
          </p:cNvPr>
          <p:cNvSpPr>
            <a:spLocks/>
          </p:cNvSpPr>
          <p:nvPr/>
        </p:nvSpPr>
        <p:spPr bwMode="auto">
          <a:xfrm rot="19198849">
            <a:off x="8054976" y="5759452"/>
            <a:ext cx="223838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815;p21">
            <a:extLst>
              <a:ext uri="{FF2B5EF4-FFF2-40B4-BE49-F238E27FC236}">
                <a16:creationId xmlns:a16="http://schemas.microsoft.com/office/drawing/2014/main" id="{3182A87D-6693-432C-BBDE-8526823C5738}"/>
              </a:ext>
            </a:extLst>
          </p:cNvPr>
          <p:cNvSpPr>
            <a:spLocks/>
          </p:cNvSpPr>
          <p:nvPr/>
        </p:nvSpPr>
        <p:spPr bwMode="auto">
          <a:xfrm>
            <a:off x="495301" y="273209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0" name="Google Shape;816;p21">
            <a:extLst>
              <a:ext uri="{FF2B5EF4-FFF2-40B4-BE49-F238E27FC236}">
                <a16:creationId xmlns:a16="http://schemas.microsoft.com/office/drawing/2014/main" id="{52F9101E-EE8C-48A2-AB52-E67BC9BC1C79}"/>
              </a:ext>
            </a:extLst>
          </p:cNvPr>
          <p:cNvGrpSpPr>
            <a:grpSpLocks/>
          </p:cNvGrpSpPr>
          <p:nvPr/>
        </p:nvGrpSpPr>
        <p:grpSpPr bwMode="auto">
          <a:xfrm>
            <a:off x="430214" y="357188"/>
            <a:ext cx="1098550" cy="1484312"/>
            <a:chOff x="918850" y="1629150"/>
            <a:chExt cx="442250" cy="453124"/>
          </a:xfrm>
        </p:grpSpPr>
        <p:sp>
          <p:nvSpPr>
            <p:cNvPr id="11" name="Google Shape;817;p21">
              <a:extLst>
                <a:ext uri="{FF2B5EF4-FFF2-40B4-BE49-F238E27FC236}">
                  <a16:creationId xmlns:a16="http://schemas.microsoft.com/office/drawing/2014/main" id="{CFA8E174-9462-4E88-BB03-78E075A19BEB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Google Shape;818;p21">
              <a:extLst>
                <a:ext uri="{FF2B5EF4-FFF2-40B4-BE49-F238E27FC236}">
                  <a16:creationId xmlns:a16="http://schemas.microsoft.com/office/drawing/2014/main" id="{01DDFDCA-ADA6-43D2-A6AA-F02350D5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819;p21">
              <a:extLst>
                <a:ext uri="{FF2B5EF4-FFF2-40B4-BE49-F238E27FC236}">
                  <a16:creationId xmlns:a16="http://schemas.microsoft.com/office/drawing/2014/main" id="{77872883-6631-4CA2-B901-5FB9FB51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820;p21">
              <a:extLst>
                <a:ext uri="{FF2B5EF4-FFF2-40B4-BE49-F238E27FC236}">
                  <a16:creationId xmlns:a16="http://schemas.microsoft.com/office/drawing/2014/main" id="{6660B064-A4FB-49ED-98BE-BF47FC9E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821;p21">
              <a:extLst>
                <a:ext uri="{FF2B5EF4-FFF2-40B4-BE49-F238E27FC236}">
                  <a16:creationId xmlns:a16="http://schemas.microsoft.com/office/drawing/2014/main" id="{0E6DFAA4-998D-44FE-8E44-497A70C7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822;p21">
              <a:extLst>
                <a:ext uri="{FF2B5EF4-FFF2-40B4-BE49-F238E27FC236}">
                  <a16:creationId xmlns:a16="http://schemas.microsoft.com/office/drawing/2014/main" id="{F25C863D-F85E-4F72-B352-AA6A513C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" name="Google Shape;823;p21">
              <a:extLst>
                <a:ext uri="{FF2B5EF4-FFF2-40B4-BE49-F238E27FC236}">
                  <a16:creationId xmlns:a16="http://schemas.microsoft.com/office/drawing/2014/main" id="{99A70E06-2FC5-4E8B-9734-62C9371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824;p21">
              <a:extLst>
                <a:ext uri="{FF2B5EF4-FFF2-40B4-BE49-F238E27FC236}">
                  <a16:creationId xmlns:a16="http://schemas.microsoft.com/office/drawing/2014/main" id="{4DD8F397-ED76-4FE1-ABA9-ED46104A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825;p21">
              <a:extLst>
                <a:ext uri="{FF2B5EF4-FFF2-40B4-BE49-F238E27FC236}">
                  <a16:creationId xmlns:a16="http://schemas.microsoft.com/office/drawing/2014/main" id="{1CE73660-95B2-4F03-8408-29F43F40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0" name="Google Shape;826;p21">
              <a:extLst>
                <a:ext uri="{FF2B5EF4-FFF2-40B4-BE49-F238E27FC236}">
                  <a16:creationId xmlns:a16="http://schemas.microsoft.com/office/drawing/2014/main" id="{C31FA54A-0AAC-4780-B364-C5CCD6D0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827;p21">
              <a:extLst>
                <a:ext uri="{FF2B5EF4-FFF2-40B4-BE49-F238E27FC236}">
                  <a16:creationId xmlns:a16="http://schemas.microsoft.com/office/drawing/2014/main" id="{A98C2941-5A79-415C-B4B7-623BE1EA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828;p21">
              <a:extLst>
                <a:ext uri="{FF2B5EF4-FFF2-40B4-BE49-F238E27FC236}">
                  <a16:creationId xmlns:a16="http://schemas.microsoft.com/office/drawing/2014/main" id="{E01E0F56-7212-416D-B9B5-9BD2DEDDD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3" name="Google Shape;829;p21">
            <a:extLst>
              <a:ext uri="{FF2B5EF4-FFF2-40B4-BE49-F238E27FC236}">
                <a16:creationId xmlns:a16="http://schemas.microsoft.com/office/drawing/2014/main" id="{FFD1FBD1-9B09-4926-A226-2B1AA30802F1}"/>
              </a:ext>
            </a:extLst>
          </p:cNvPr>
          <p:cNvSpPr/>
          <p:nvPr/>
        </p:nvSpPr>
        <p:spPr>
          <a:xfrm>
            <a:off x="-4762" y="1479552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4" name="Google Shape;830;p21">
            <a:extLst>
              <a:ext uri="{FF2B5EF4-FFF2-40B4-BE49-F238E27FC236}">
                <a16:creationId xmlns:a16="http://schemas.microsoft.com/office/drawing/2014/main" id="{CACB082F-6201-4A84-A741-31BC4935CBFD}"/>
              </a:ext>
            </a:extLst>
          </p:cNvPr>
          <p:cNvSpPr>
            <a:spLocks/>
          </p:cNvSpPr>
          <p:nvPr/>
        </p:nvSpPr>
        <p:spPr bwMode="auto">
          <a:xfrm>
            <a:off x="1789113" y="323852"/>
            <a:ext cx="220662" cy="290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3425967"/>
            <a:ext cx="3253200" cy="14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530767"/>
            <a:ext cx="25716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58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2;p22">
            <a:extLst>
              <a:ext uri="{FF2B5EF4-FFF2-40B4-BE49-F238E27FC236}">
                <a16:creationId xmlns:a16="http://schemas.microsoft.com/office/drawing/2014/main" id="{37486293-CBDF-4D0E-A4BD-23E6CA8AA523}"/>
              </a:ext>
            </a:extLst>
          </p:cNvPr>
          <p:cNvSpPr/>
          <p:nvPr/>
        </p:nvSpPr>
        <p:spPr>
          <a:xfrm rot="46">
            <a:off x="1230314" y="2189165"/>
            <a:ext cx="2384425" cy="119062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833;p22">
            <a:extLst>
              <a:ext uri="{FF2B5EF4-FFF2-40B4-BE49-F238E27FC236}">
                <a16:creationId xmlns:a16="http://schemas.microsoft.com/office/drawing/2014/main" id="{D87C6362-152A-461D-8EDA-96BF5600CBD1}"/>
              </a:ext>
            </a:extLst>
          </p:cNvPr>
          <p:cNvSpPr/>
          <p:nvPr/>
        </p:nvSpPr>
        <p:spPr>
          <a:xfrm>
            <a:off x="-4762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834;p22">
            <a:extLst>
              <a:ext uri="{FF2B5EF4-FFF2-40B4-BE49-F238E27FC236}">
                <a16:creationId xmlns:a16="http://schemas.microsoft.com/office/drawing/2014/main" id="{C7B4A949-FF3F-45B8-8D4F-7CC6CD32A7E5}"/>
              </a:ext>
            </a:extLst>
          </p:cNvPr>
          <p:cNvSpPr/>
          <p:nvPr/>
        </p:nvSpPr>
        <p:spPr>
          <a:xfrm rot="10800000">
            <a:off x="8502651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7" name="Google Shape;835;p22">
            <a:extLst>
              <a:ext uri="{FF2B5EF4-FFF2-40B4-BE49-F238E27FC236}">
                <a16:creationId xmlns:a16="http://schemas.microsoft.com/office/drawing/2014/main" id="{189CC9D2-4916-43B7-88AF-FDAF75BDC188}"/>
              </a:ext>
            </a:extLst>
          </p:cNvPr>
          <p:cNvSpPr>
            <a:spLocks/>
          </p:cNvSpPr>
          <p:nvPr/>
        </p:nvSpPr>
        <p:spPr bwMode="auto">
          <a:xfrm>
            <a:off x="130176" y="24765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8" name="Google Shape;836;p22">
            <a:extLst>
              <a:ext uri="{FF2B5EF4-FFF2-40B4-BE49-F238E27FC236}">
                <a16:creationId xmlns:a16="http://schemas.microsoft.com/office/drawing/2014/main" id="{656AB6FD-67BF-4934-8C61-47220237C822}"/>
              </a:ext>
            </a:extLst>
          </p:cNvPr>
          <p:cNvGrpSpPr>
            <a:grpSpLocks/>
          </p:cNvGrpSpPr>
          <p:nvPr/>
        </p:nvGrpSpPr>
        <p:grpSpPr bwMode="auto">
          <a:xfrm>
            <a:off x="242889" y="658815"/>
            <a:ext cx="939800" cy="784225"/>
            <a:chOff x="6925510" y="205316"/>
            <a:chExt cx="905688" cy="530354"/>
          </a:xfrm>
        </p:grpSpPr>
        <p:sp>
          <p:nvSpPr>
            <p:cNvPr id="9" name="Google Shape;837;p22">
              <a:extLst>
                <a:ext uri="{FF2B5EF4-FFF2-40B4-BE49-F238E27FC236}">
                  <a16:creationId xmlns:a16="http://schemas.microsoft.com/office/drawing/2014/main" id="{A220BA6C-32A8-4F43-8A95-BAAF50D32AF1}"/>
                </a:ext>
              </a:extLst>
            </p:cNvPr>
            <p:cNvSpPr/>
            <p:nvPr/>
          </p:nvSpPr>
          <p:spPr>
            <a:xfrm>
              <a:off x="7093797" y="213905"/>
              <a:ext cx="567584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0" name="Google Shape;838;p22">
              <a:extLst>
                <a:ext uri="{FF2B5EF4-FFF2-40B4-BE49-F238E27FC236}">
                  <a16:creationId xmlns:a16="http://schemas.microsoft.com/office/drawing/2014/main" id="{A30917A2-031F-4938-82E3-2382295DE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839;p22">
              <a:extLst>
                <a:ext uri="{FF2B5EF4-FFF2-40B4-BE49-F238E27FC236}">
                  <a16:creationId xmlns:a16="http://schemas.microsoft.com/office/drawing/2014/main" id="{A7607471-8A54-48E2-9829-4BBB4609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840;p22">
              <a:extLst>
                <a:ext uri="{FF2B5EF4-FFF2-40B4-BE49-F238E27FC236}">
                  <a16:creationId xmlns:a16="http://schemas.microsoft.com/office/drawing/2014/main" id="{BEC1B4BB-0A3E-4D2E-A736-F243B9BA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841;p22">
              <a:extLst>
                <a:ext uri="{FF2B5EF4-FFF2-40B4-BE49-F238E27FC236}">
                  <a16:creationId xmlns:a16="http://schemas.microsoft.com/office/drawing/2014/main" id="{0F81626B-580F-44CB-8FE1-2B217B271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842;p22">
              <a:extLst>
                <a:ext uri="{FF2B5EF4-FFF2-40B4-BE49-F238E27FC236}">
                  <a16:creationId xmlns:a16="http://schemas.microsoft.com/office/drawing/2014/main" id="{EEC62632-B684-47E6-B2B0-54B232B1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5" name="Google Shape;843;p22">
            <a:extLst>
              <a:ext uri="{FF2B5EF4-FFF2-40B4-BE49-F238E27FC236}">
                <a16:creationId xmlns:a16="http://schemas.microsoft.com/office/drawing/2014/main" id="{DBA9BB00-652A-4865-8029-014F71B0E673}"/>
              </a:ext>
            </a:extLst>
          </p:cNvPr>
          <p:cNvSpPr>
            <a:spLocks/>
          </p:cNvSpPr>
          <p:nvPr/>
        </p:nvSpPr>
        <p:spPr bwMode="auto">
          <a:xfrm>
            <a:off x="1069975" y="36354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844;p22">
            <a:extLst>
              <a:ext uri="{FF2B5EF4-FFF2-40B4-BE49-F238E27FC236}">
                <a16:creationId xmlns:a16="http://schemas.microsoft.com/office/drawing/2014/main" id="{D4398688-0E28-4460-829A-236107B1564C}"/>
              </a:ext>
            </a:extLst>
          </p:cNvPr>
          <p:cNvSpPr>
            <a:spLocks/>
          </p:cNvSpPr>
          <p:nvPr/>
        </p:nvSpPr>
        <p:spPr bwMode="auto">
          <a:xfrm>
            <a:off x="242888" y="1611314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7" name="Google Shape;845;p22">
            <a:extLst>
              <a:ext uri="{FF2B5EF4-FFF2-40B4-BE49-F238E27FC236}">
                <a16:creationId xmlns:a16="http://schemas.microsoft.com/office/drawing/2014/main" id="{59A1A7E6-DC3D-49FE-AE41-C24CE3B538E2}"/>
              </a:ext>
            </a:extLst>
          </p:cNvPr>
          <p:cNvSpPr>
            <a:spLocks/>
          </p:cNvSpPr>
          <p:nvPr/>
        </p:nvSpPr>
        <p:spPr bwMode="auto">
          <a:xfrm>
            <a:off x="8640764" y="4959350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846;p22">
            <a:extLst>
              <a:ext uri="{FF2B5EF4-FFF2-40B4-BE49-F238E27FC236}">
                <a16:creationId xmlns:a16="http://schemas.microsoft.com/office/drawing/2014/main" id="{4701A1B3-B873-415C-A59F-F6556B7CA084}"/>
              </a:ext>
            </a:extLst>
          </p:cNvPr>
          <p:cNvSpPr/>
          <p:nvPr/>
        </p:nvSpPr>
        <p:spPr>
          <a:xfrm>
            <a:off x="285751" y="6303965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9" name="Google Shape;847;p22">
            <a:extLst>
              <a:ext uri="{FF2B5EF4-FFF2-40B4-BE49-F238E27FC236}">
                <a16:creationId xmlns:a16="http://schemas.microsoft.com/office/drawing/2014/main" id="{CE99D7F4-D1AB-454F-940C-145E0DA747E2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0" name="Google Shape;848;p22">
            <a:extLst>
              <a:ext uri="{FF2B5EF4-FFF2-40B4-BE49-F238E27FC236}">
                <a16:creationId xmlns:a16="http://schemas.microsoft.com/office/drawing/2014/main" id="{37EFD9F8-F325-4E73-A1D8-0D811C62B6D2}"/>
              </a:ext>
            </a:extLst>
          </p:cNvPr>
          <p:cNvSpPr>
            <a:spLocks/>
          </p:cNvSpPr>
          <p:nvPr/>
        </p:nvSpPr>
        <p:spPr bwMode="auto">
          <a:xfrm>
            <a:off x="7993064" y="55308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1" name="Google Shape;849;p22">
            <a:extLst>
              <a:ext uri="{FF2B5EF4-FFF2-40B4-BE49-F238E27FC236}">
                <a16:creationId xmlns:a16="http://schemas.microsoft.com/office/drawing/2014/main" id="{3894F84E-F193-4B06-A274-15EFACBA1A87}"/>
              </a:ext>
            </a:extLst>
          </p:cNvPr>
          <p:cNvSpPr>
            <a:spLocks/>
          </p:cNvSpPr>
          <p:nvPr/>
        </p:nvSpPr>
        <p:spPr bwMode="auto">
          <a:xfrm flipH="1">
            <a:off x="7497764" y="1604965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2" name="Google Shape;850;p22">
            <a:extLst>
              <a:ext uri="{FF2B5EF4-FFF2-40B4-BE49-F238E27FC236}">
                <a16:creationId xmlns:a16="http://schemas.microsoft.com/office/drawing/2014/main" id="{D3E5C614-35EF-42EF-B573-353EFC02FB05}"/>
              </a:ext>
            </a:extLst>
          </p:cNvPr>
          <p:cNvSpPr>
            <a:spLocks/>
          </p:cNvSpPr>
          <p:nvPr/>
        </p:nvSpPr>
        <p:spPr bwMode="auto">
          <a:xfrm rot="2209237">
            <a:off x="8239125" y="482602"/>
            <a:ext cx="160338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3" name="Google Shape;851;p22">
            <a:extLst>
              <a:ext uri="{FF2B5EF4-FFF2-40B4-BE49-F238E27FC236}">
                <a16:creationId xmlns:a16="http://schemas.microsoft.com/office/drawing/2014/main" id="{E68F22DA-9DA6-484E-8A4F-4988BD4C8A12}"/>
              </a:ext>
            </a:extLst>
          </p:cNvPr>
          <p:cNvSpPr>
            <a:spLocks/>
          </p:cNvSpPr>
          <p:nvPr/>
        </p:nvSpPr>
        <p:spPr bwMode="auto">
          <a:xfrm rot="2089191" flipH="1">
            <a:off x="8053389" y="5421315"/>
            <a:ext cx="738187" cy="896937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4" name="Google Shape;852;p22">
            <a:extLst>
              <a:ext uri="{FF2B5EF4-FFF2-40B4-BE49-F238E27FC236}">
                <a16:creationId xmlns:a16="http://schemas.microsoft.com/office/drawing/2014/main" id="{65FD76B2-2D60-4C85-88EB-D70880529083}"/>
              </a:ext>
            </a:extLst>
          </p:cNvPr>
          <p:cNvSpPr/>
          <p:nvPr/>
        </p:nvSpPr>
        <p:spPr>
          <a:xfrm flipH="1">
            <a:off x="7397750" y="658815"/>
            <a:ext cx="171450" cy="249237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5" name="Google Shape;853;p22">
            <a:extLst>
              <a:ext uri="{FF2B5EF4-FFF2-40B4-BE49-F238E27FC236}">
                <a16:creationId xmlns:a16="http://schemas.microsoft.com/office/drawing/2014/main" id="{1AD86AA4-F8FD-435E-8FB5-EEFFD687358D}"/>
              </a:ext>
            </a:extLst>
          </p:cNvPr>
          <p:cNvSpPr/>
          <p:nvPr/>
        </p:nvSpPr>
        <p:spPr>
          <a:xfrm flipH="1">
            <a:off x="7650164" y="876300"/>
            <a:ext cx="107950" cy="160338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069850" y="2262300"/>
            <a:ext cx="2880300" cy="12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069850" y="3762633"/>
            <a:ext cx="2880300" cy="146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32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id="{8037CF28-3EFF-445E-87E6-E861975492DD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id="{F30C61A3-CD93-428C-9749-7B67BCC6FBB0}"/>
              </a:ext>
            </a:extLst>
          </p:cNvPr>
          <p:cNvSpPr/>
          <p:nvPr/>
        </p:nvSpPr>
        <p:spPr>
          <a:xfrm rot="10800000" flipH="1">
            <a:off x="-4762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id="{CC09F24F-6916-4BDC-868D-821040833886}"/>
              </a:ext>
            </a:extLst>
          </p:cNvPr>
          <p:cNvSpPr>
            <a:spLocks/>
          </p:cNvSpPr>
          <p:nvPr/>
        </p:nvSpPr>
        <p:spPr bwMode="auto">
          <a:xfrm flipH="1">
            <a:off x="8686801" y="247651"/>
            <a:ext cx="296863" cy="3921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id="{EDA146A5-AB40-47DD-9C22-225F92FE2E0E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7315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id="{AACE9B96-16CA-46B1-8660-B19E3A689E50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2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id="{AFCDE887-97CF-4752-AFD4-E3D3779B2921}"/>
              </a:ext>
            </a:extLst>
          </p:cNvPr>
          <p:cNvSpPr>
            <a:spLocks/>
          </p:cNvSpPr>
          <p:nvPr/>
        </p:nvSpPr>
        <p:spPr bwMode="auto">
          <a:xfrm flipH="1">
            <a:off x="384176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id="{7F0C82F6-7C4B-4DDE-80FE-85B5F3CC285E}"/>
              </a:ext>
            </a:extLst>
          </p:cNvPr>
          <p:cNvSpPr/>
          <p:nvPr/>
        </p:nvSpPr>
        <p:spPr>
          <a:xfrm flipH="1">
            <a:off x="8704264" y="6303965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id="{DB3154CC-179F-4500-A421-96057BE0010A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7539039" y="493713"/>
            <a:ext cx="1147762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id="{9F0A41B6-AD74-40D9-A79B-0313A1C4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id="{91703956-D7A4-4B70-9189-D78A5D7D897F}"/>
                </a:ext>
              </a:extLst>
            </p:cNvPr>
            <p:cNvSpPr/>
            <p:nvPr/>
          </p:nvSpPr>
          <p:spPr>
            <a:xfrm>
              <a:off x="478182" y="2822960"/>
              <a:ext cx="1012293" cy="58829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id="{F0E3D7F8-9F25-496E-90F4-0C67D4B6B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id="{5F75BC75-98E1-4453-B0EE-3B7B1A71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id="{90309943-5EEC-479F-9965-06CC81B8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id="{63ADF5CC-456D-431E-BAFD-B63EC62529BD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id="{0272BC1C-9CE4-4B73-82BD-83BBEF21C904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5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id="{5409FFCF-C979-4059-B6C2-BB47E8C5466D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id="{0A230BD8-3291-4D27-8965-ACFDF3E91596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2"/>
            <a:ext cx="160338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id="{765CBC74-E16A-4C71-BD81-C503F73F50C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9" y="977902"/>
            <a:ext cx="904875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id="{C52E596C-A5A4-4AC6-9E0A-A3B14E835A49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id="{33CE4300-4129-4FC3-A9F6-AE2E20F043F3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id="{06EE87CF-5BD0-4AAC-A337-3333407A7AD2}"/>
                </a:ext>
              </a:extLst>
            </p:cNvPr>
            <p:cNvSpPr/>
            <p:nvPr/>
          </p:nvSpPr>
          <p:spPr>
            <a:xfrm>
              <a:off x="422027" y="2288564"/>
              <a:ext cx="51559" cy="27084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id="{B002D3C6-F15F-4F8D-822B-2D6D7E290C68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id="{5B3194EB-BDFE-49E8-8332-314A91D0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id="{E0C3335F-E569-4C28-80CA-6D70EE88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id="{1AD263AA-4600-4271-801F-DABD384D2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id="{20302433-83DF-41DF-B81C-C942A3BF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id="{3948BB54-0E5B-4B7D-89CD-1AEA75B0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id="{18609768-41AD-4315-A1B9-B4A64E2F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id="{C9E2E1C1-E0A4-4A9A-BA39-77152597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id="{124E76E7-6CD1-4A68-A9D1-6D21A299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id="{BA05BD60-7F13-46C9-8F2A-ABA8DF40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id="{FB99273E-5607-44CD-AE77-07F67DB6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id="{AB809CF9-4B99-432B-A4D0-5E216F93CF07}"/>
              </a:ext>
            </a:extLst>
          </p:cNvPr>
          <p:cNvGrpSpPr>
            <a:grpSpLocks/>
          </p:cNvGrpSpPr>
          <p:nvPr/>
        </p:nvGrpSpPr>
        <p:grpSpPr bwMode="auto">
          <a:xfrm>
            <a:off x="712789" y="5021265"/>
            <a:ext cx="977900" cy="815975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id="{04B55CBE-B1DF-41B9-BA99-CE63843B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id="{B7EECD11-B490-49B8-83C0-D9B2DD0F5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id="{FBC9EE2D-3086-4A18-A6BD-6BE3C6E7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id="{BE9758A6-0B4C-4DEA-B9C7-8AFB81B0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id="{B2E53C39-C171-4F2B-9A71-0F9DC906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id="{A38E721A-2A12-4DFF-A245-96085D01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181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1;p24">
            <a:extLst>
              <a:ext uri="{FF2B5EF4-FFF2-40B4-BE49-F238E27FC236}">
                <a16:creationId xmlns:a16="http://schemas.microsoft.com/office/drawing/2014/main" id="{77C3ACC2-7B64-4444-A230-5C6F1DFBE2F5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" name="Google Shape;902;p24">
            <a:extLst>
              <a:ext uri="{FF2B5EF4-FFF2-40B4-BE49-F238E27FC236}">
                <a16:creationId xmlns:a16="http://schemas.microsoft.com/office/drawing/2014/main" id="{3E45E86E-1EBB-42D7-815C-2FFDF1A7A9B3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2"/>
            <a:ext cx="160338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903;p24">
            <a:extLst>
              <a:ext uri="{FF2B5EF4-FFF2-40B4-BE49-F238E27FC236}">
                <a16:creationId xmlns:a16="http://schemas.microsoft.com/office/drawing/2014/main" id="{FD9EA9DF-94C5-4334-8FB6-4C96B1022EE6}"/>
              </a:ext>
            </a:extLst>
          </p:cNvPr>
          <p:cNvSpPr>
            <a:spLocks/>
          </p:cNvSpPr>
          <p:nvPr/>
        </p:nvSpPr>
        <p:spPr bwMode="auto">
          <a:xfrm>
            <a:off x="512763" y="704851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904;p24">
            <a:extLst>
              <a:ext uri="{FF2B5EF4-FFF2-40B4-BE49-F238E27FC236}">
                <a16:creationId xmlns:a16="http://schemas.microsoft.com/office/drawing/2014/main" id="{C4F09769-467B-431A-A216-BC57A0EF5438}"/>
              </a:ext>
            </a:extLst>
          </p:cNvPr>
          <p:cNvSpPr>
            <a:spLocks/>
          </p:cNvSpPr>
          <p:nvPr/>
        </p:nvSpPr>
        <p:spPr bwMode="auto">
          <a:xfrm>
            <a:off x="7878764" y="322264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905;p24">
            <a:extLst>
              <a:ext uri="{FF2B5EF4-FFF2-40B4-BE49-F238E27FC236}">
                <a16:creationId xmlns:a16="http://schemas.microsoft.com/office/drawing/2014/main" id="{B1134356-756E-4777-9011-7497C0535388}"/>
              </a:ext>
            </a:extLst>
          </p:cNvPr>
          <p:cNvSpPr>
            <a:spLocks/>
          </p:cNvSpPr>
          <p:nvPr/>
        </p:nvSpPr>
        <p:spPr bwMode="auto">
          <a:xfrm>
            <a:off x="8058151" y="5962652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906;p24">
            <a:extLst>
              <a:ext uri="{FF2B5EF4-FFF2-40B4-BE49-F238E27FC236}">
                <a16:creationId xmlns:a16="http://schemas.microsoft.com/office/drawing/2014/main" id="{1FC77EC1-BBE0-4734-B5B8-3EF3D29F57F3}"/>
              </a:ext>
            </a:extLst>
          </p:cNvPr>
          <p:cNvSpPr>
            <a:spLocks/>
          </p:cNvSpPr>
          <p:nvPr/>
        </p:nvSpPr>
        <p:spPr bwMode="auto">
          <a:xfrm>
            <a:off x="8375651" y="5332413"/>
            <a:ext cx="317500" cy="36195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" name="Google Shape;907;p24">
            <a:extLst>
              <a:ext uri="{FF2B5EF4-FFF2-40B4-BE49-F238E27FC236}">
                <a16:creationId xmlns:a16="http://schemas.microsoft.com/office/drawing/2014/main" id="{2129D72C-02B1-4340-B4D3-4FCEAD0815B2}"/>
              </a:ext>
            </a:extLst>
          </p:cNvPr>
          <p:cNvSpPr/>
          <p:nvPr/>
        </p:nvSpPr>
        <p:spPr>
          <a:xfrm>
            <a:off x="8510589" y="1147765"/>
            <a:ext cx="292100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1" name="Google Shape;908;p24">
            <a:extLst>
              <a:ext uri="{FF2B5EF4-FFF2-40B4-BE49-F238E27FC236}">
                <a16:creationId xmlns:a16="http://schemas.microsoft.com/office/drawing/2014/main" id="{82A3A40A-FF32-4EE3-9EE9-7FC8C142D096}"/>
              </a:ext>
            </a:extLst>
          </p:cNvPr>
          <p:cNvSpPr>
            <a:spLocks/>
          </p:cNvSpPr>
          <p:nvPr/>
        </p:nvSpPr>
        <p:spPr bwMode="auto">
          <a:xfrm>
            <a:off x="8621714" y="2189165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4255800"/>
            <a:ext cx="2817900" cy="11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417200"/>
            <a:ext cx="3059700" cy="276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411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2;p25">
            <a:extLst>
              <a:ext uri="{FF2B5EF4-FFF2-40B4-BE49-F238E27FC236}">
                <a16:creationId xmlns:a16="http://schemas.microsoft.com/office/drawing/2014/main" id="{645A41C4-0D97-4738-8352-010B832CE771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40"/>
            <a:ext cx="547688" cy="688975"/>
            <a:chOff x="7833271" y="445037"/>
            <a:chExt cx="481756" cy="454273"/>
          </a:xfrm>
        </p:grpSpPr>
        <p:sp>
          <p:nvSpPr>
            <p:cNvPr id="6" name="Google Shape;913;p25">
              <a:extLst>
                <a:ext uri="{FF2B5EF4-FFF2-40B4-BE49-F238E27FC236}">
                  <a16:creationId xmlns:a16="http://schemas.microsoft.com/office/drawing/2014/main" id="{EFA61264-B1C3-4C06-BDC1-9C11469B4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914;p25">
              <a:extLst>
                <a:ext uri="{FF2B5EF4-FFF2-40B4-BE49-F238E27FC236}">
                  <a16:creationId xmlns:a16="http://schemas.microsoft.com/office/drawing/2014/main" id="{56C2D136-787E-46E4-B5C7-E20C7329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915;p25">
              <a:extLst>
                <a:ext uri="{FF2B5EF4-FFF2-40B4-BE49-F238E27FC236}">
                  <a16:creationId xmlns:a16="http://schemas.microsoft.com/office/drawing/2014/main" id="{AC741142-6C73-4DA1-8769-1583FEF8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" name="Google Shape;916;p25">
              <a:extLst>
                <a:ext uri="{FF2B5EF4-FFF2-40B4-BE49-F238E27FC236}">
                  <a16:creationId xmlns:a16="http://schemas.microsoft.com/office/drawing/2014/main" id="{78311628-4EAE-4127-B985-69DD6CE82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917;p25">
              <a:extLst>
                <a:ext uri="{FF2B5EF4-FFF2-40B4-BE49-F238E27FC236}">
                  <a16:creationId xmlns:a16="http://schemas.microsoft.com/office/drawing/2014/main" id="{76701979-71E8-425F-B99C-5ED26AD73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918;p25">
              <a:extLst>
                <a:ext uri="{FF2B5EF4-FFF2-40B4-BE49-F238E27FC236}">
                  <a16:creationId xmlns:a16="http://schemas.microsoft.com/office/drawing/2014/main" id="{3449AA65-F56F-4BFA-9773-C4CE99C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919;p25">
              <a:extLst>
                <a:ext uri="{FF2B5EF4-FFF2-40B4-BE49-F238E27FC236}">
                  <a16:creationId xmlns:a16="http://schemas.microsoft.com/office/drawing/2014/main" id="{3D5C191C-3D96-4874-95C0-9C03E16C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920;p25">
              <a:extLst>
                <a:ext uri="{FF2B5EF4-FFF2-40B4-BE49-F238E27FC236}">
                  <a16:creationId xmlns:a16="http://schemas.microsoft.com/office/drawing/2014/main" id="{4F8B3FD3-FDDF-4FF8-8887-545ACCBA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921;p25">
              <a:extLst>
                <a:ext uri="{FF2B5EF4-FFF2-40B4-BE49-F238E27FC236}">
                  <a16:creationId xmlns:a16="http://schemas.microsoft.com/office/drawing/2014/main" id="{D80388A2-B7F3-43D4-B8B0-7C13E9541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922;p25">
              <a:extLst>
                <a:ext uri="{FF2B5EF4-FFF2-40B4-BE49-F238E27FC236}">
                  <a16:creationId xmlns:a16="http://schemas.microsoft.com/office/drawing/2014/main" id="{537D9BC1-D50F-4362-8F09-1C88D845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923;p25">
              <a:extLst>
                <a:ext uri="{FF2B5EF4-FFF2-40B4-BE49-F238E27FC236}">
                  <a16:creationId xmlns:a16="http://schemas.microsoft.com/office/drawing/2014/main" id="{3DD0C982-2336-4D01-B6BE-60FAE0FB3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" name="Google Shape;924;p25">
              <a:extLst>
                <a:ext uri="{FF2B5EF4-FFF2-40B4-BE49-F238E27FC236}">
                  <a16:creationId xmlns:a16="http://schemas.microsoft.com/office/drawing/2014/main" id="{E6DDEE49-2A03-47E4-8F67-166BC5C9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925;p25">
              <a:extLst>
                <a:ext uri="{FF2B5EF4-FFF2-40B4-BE49-F238E27FC236}">
                  <a16:creationId xmlns:a16="http://schemas.microsoft.com/office/drawing/2014/main" id="{1C85CDC9-6DB0-49A7-8901-D8507AE8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926;p25">
              <a:extLst>
                <a:ext uri="{FF2B5EF4-FFF2-40B4-BE49-F238E27FC236}">
                  <a16:creationId xmlns:a16="http://schemas.microsoft.com/office/drawing/2014/main" id="{FA7A04D8-A299-429D-AC33-8B81443A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0" name="Google Shape;927;p25">
              <a:extLst>
                <a:ext uri="{FF2B5EF4-FFF2-40B4-BE49-F238E27FC236}">
                  <a16:creationId xmlns:a16="http://schemas.microsoft.com/office/drawing/2014/main" id="{B63C085A-89F3-45D1-ABC2-93782D42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928;p25">
              <a:extLst>
                <a:ext uri="{FF2B5EF4-FFF2-40B4-BE49-F238E27FC236}">
                  <a16:creationId xmlns:a16="http://schemas.microsoft.com/office/drawing/2014/main" id="{39F6EF90-2F9E-4B10-BB8B-1F3AD78E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929;p25">
              <a:extLst>
                <a:ext uri="{FF2B5EF4-FFF2-40B4-BE49-F238E27FC236}">
                  <a16:creationId xmlns:a16="http://schemas.microsoft.com/office/drawing/2014/main" id="{6F859A17-E79E-411B-908A-751793CD6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930;p25">
              <a:extLst>
                <a:ext uri="{FF2B5EF4-FFF2-40B4-BE49-F238E27FC236}">
                  <a16:creationId xmlns:a16="http://schemas.microsoft.com/office/drawing/2014/main" id="{0DB746EF-04B7-489C-9D43-EB828C39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931;p25">
              <a:extLst>
                <a:ext uri="{FF2B5EF4-FFF2-40B4-BE49-F238E27FC236}">
                  <a16:creationId xmlns:a16="http://schemas.microsoft.com/office/drawing/2014/main" id="{1DEFDF84-ED62-4DA7-AA18-A7F3821A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932;p25">
            <a:extLst>
              <a:ext uri="{FF2B5EF4-FFF2-40B4-BE49-F238E27FC236}">
                <a16:creationId xmlns:a16="http://schemas.microsoft.com/office/drawing/2014/main" id="{BD95BA10-697B-46CE-B9AE-956C3E86E592}"/>
              </a:ext>
            </a:extLst>
          </p:cNvPr>
          <p:cNvSpPr>
            <a:spLocks/>
          </p:cNvSpPr>
          <p:nvPr/>
        </p:nvSpPr>
        <p:spPr bwMode="auto">
          <a:xfrm>
            <a:off x="7402514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6" name="Google Shape;934;p25">
            <a:extLst>
              <a:ext uri="{FF2B5EF4-FFF2-40B4-BE49-F238E27FC236}">
                <a16:creationId xmlns:a16="http://schemas.microsoft.com/office/drawing/2014/main" id="{F3FEF828-BF13-409F-A00B-17962D2C9E33}"/>
              </a:ext>
            </a:extLst>
          </p:cNvPr>
          <p:cNvSpPr>
            <a:spLocks/>
          </p:cNvSpPr>
          <p:nvPr/>
        </p:nvSpPr>
        <p:spPr bwMode="auto">
          <a:xfrm>
            <a:off x="112714" y="574199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7" name="Google Shape;935;p25">
            <a:extLst>
              <a:ext uri="{FF2B5EF4-FFF2-40B4-BE49-F238E27FC236}">
                <a16:creationId xmlns:a16="http://schemas.microsoft.com/office/drawing/2014/main" id="{43338D20-2576-4278-A5CC-1A83550617DC}"/>
              </a:ext>
            </a:extLst>
          </p:cNvPr>
          <p:cNvSpPr>
            <a:spLocks/>
          </p:cNvSpPr>
          <p:nvPr/>
        </p:nvSpPr>
        <p:spPr bwMode="auto">
          <a:xfrm rot="2209237">
            <a:off x="690563" y="619919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8" name="Google Shape;936;p25">
            <a:extLst>
              <a:ext uri="{FF2B5EF4-FFF2-40B4-BE49-F238E27FC236}">
                <a16:creationId xmlns:a16="http://schemas.microsoft.com/office/drawing/2014/main" id="{F6CAE60E-B035-4D70-9618-9B119CEAB3A8}"/>
              </a:ext>
            </a:extLst>
          </p:cNvPr>
          <p:cNvSpPr>
            <a:spLocks/>
          </p:cNvSpPr>
          <p:nvPr/>
        </p:nvSpPr>
        <p:spPr bwMode="auto">
          <a:xfrm flipH="1">
            <a:off x="274638" y="6142040"/>
            <a:ext cx="271462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10" name="Google Shape;910;p25"/>
          <p:cNvSpPr txBox="1">
            <a:spLocks noGrp="1"/>
          </p:cNvSpPr>
          <p:nvPr>
            <p:ph type="subTitle" idx="1"/>
          </p:nvPr>
        </p:nvSpPr>
        <p:spPr>
          <a:xfrm>
            <a:off x="72662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2"/>
          </p:nvPr>
        </p:nvSpPr>
        <p:spPr>
          <a:xfrm>
            <a:off x="468137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22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9;p26">
            <a:extLst>
              <a:ext uri="{FF2B5EF4-FFF2-40B4-BE49-F238E27FC236}">
                <a16:creationId xmlns:a16="http://schemas.microsoft.com/office/drawing/2014/main" id="{4A6F4EFF-15D0-4867-A2C7-D41DF85D0905}"/>
              </a:ext>
            </a:extLst>
          </p:cNvPr>
          <p:cNvGrpSpPr>
            <a:grpSpLocks/>
          </p:cNvGrpSpPr>
          <p:nvPr/>
        </p:nvGrpSpPr>
        <p:grpSpPr bwMode="auto">
          <a:xfrm>
            <a:off x="7842251" y="719138"/>
            <a:ext cx="860425" cy="1174750"/>
            <a:chOff x="918850" y="1629150"/>
            <a:chExt cx="442250" cy="453124"/>
          </a:xfrm>
        </p:grpSpPr>
        <p:sp>
          <p:nvSpPr>
            <p:cNvPr id="4" name="Google Shape;940;p26">
              <a:extLst>
                <a:ext uri="{FF2B5EF4-FFF2-40B4-BE49-F238E27FC236}">
                  <a16:creationId xmlns:a16="http://schemas.microsoft.com/office/drawing/2014/main" id="{87E6B1CD-3134-4F4D-A0B0-1D56B59A5FBA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" name="Google Shape;941;p26">
              <a:extLst>
                <a:ext uri="{FF2B5EF4-FFF2-40B4-BE49-F238E27FC236}">
                  <a16:creationId xmlns:a16="http://schemas.microsoft.com/office/drawing/2014/main" id="{C6734B45-32A0-4F66-8E18-634D8AF6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6" name="Google Shape;942;p26">
              <a:extLst>
                <a:ext uri="{FF2B5EF4-FFF2-40B4-BE49-F238E27FC236}">
                  <a16:creationId xmlns:a16="http://schemas.microsoft.com/office/drawing/2014/main" id="{7BF6A14B-FC1A-4CAA-A215-9F93E775D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943;p26">
              <a:extLst>
                <a:ext uri="{FF2B5EF4-FFF2-40B4-BE49-F238E27FC236}">
                  <a16:creationId xmlns:a16="http://schemas.microsoft.com/office/drawing/2014/main" id="{130F7E4C-0705-4B41-A880-A6A85702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944;p26">
              <a:extLst>
                <a:ext uri="{FF2B5EF4-FFF2-40B4-BE49-F238E27FC236}">
                  <a16:creationId xmlns:a16="http://schemas.microsoft.com/office/drawing/2014/main" id="{2D1E45B7-DCDD-4E3E-9CA4-833A3CB2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" name="Google Shape;945;p26">
              <a:extLst>
                <a:ext uri="{FF2B5EF4-FFF2-40B4-BE49-F238E27FC236}">
                  <a16:creationId xmlns:a16="http://schemas.microsoft.com/office/drawing/2014/main" id="{D6DA345D-A870-46E9-95E5-B5DB408E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946;p26">
              <a:extLst>
                <a:ext uri="{FF2B5EF4-FFF2-40B4-BE49-F238E27FC236}">
                  <a16:creationId xmlns:a16="http://schemas.microsoft.com/office/drawing/2014/main" id="{D328E7C5-2B20-4FAD-B72C-AB412C47E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947;p26">
              <a:extLst>
                <a:ext uri="{FF2B5EF4-FFF2-40B4-BE49-F238E27FC236}">
                  <a16:creationId xmlns:a16="http://schemas.microsoft.com/office/drawing/2014/main" id="{67DFAC53-3410-40F1-9D74-621536BE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948;p26">
              <a:extLst>
                <a:ext uri="{FF2B5EF4-FFF2-40B4-BE49-F238E27FC236}">
                  <a16:creationId xmlns:a16="http://schemas.microsoft.com/office/drawing/2014/main" id="{91C5687E-C9D5-4A08-9A2C-C8AAA91AF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949;p26">
              <a:extLst>
                <a:ext uri="{FF2B5EF4-FFF2-40B4-BE49-F238E27FC236}">
                  <a16:creationId xmlns:a16="http://schemas.microsoft.com/office/drawing/2014/main" id="{D2BA4B53-C79A-411C-B030-2128D430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950;p26">
              <a:extLst>
                <a:ext uri="{FF2B5EF4-FFF2-40B4-BE49-F238E27FC236}">
                  <a16:creationId xmlns:a16="http://schemas.microsoft.com/office/drawing/2014/main" id="{B647C8F8-DB53-49CE-B294-91462CAF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951;p26">
              <a:extLst>
                <a:ext uri="{FF2B5EF4-FFF2-40B4-BE49-F238E27FC236}">
                  <a16:creationId xmlns:a16="http://schemas.microsoft.com/office/drawing/2014/main" id="{555394B8-E8D6-47A2-94E2-AF4C32C8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6" name="Google Shape;952;p26">
            <a:extLst>
              <a:ext uri="{FF2B5EF4-FFF2-40B4-BE49-F238E27FC236}">
                <a16:creationId xmlns:a16="http://schemas.microsoft.com/office/drawing/2014/main" id="{2FDD24C1-2121-49D3-9BAF-EDD975E08609}"/>
              </a:ext>
            </a:extLst>
          </p:cNvPr>
          <p:cNvSpPr>
            <a:spLocks/>
          </p:cNvSpPr>
          <p:nvPr/>
        </p:nvSpPr>
        <p:spPr bwMode="auto">
          <a:xfrm>
            <a:off x="819467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7" name="Google Shape;953;p26">
            <a:extLst>
              <a:ext uri="{FF2B5EF4-FFF2-40B4-BE49-F238E27FC236}">
                <a16:creationId xmlns:a16="http://schemas.microsoft.com/office/drawing/2014/main" id="{0EF8C5A6-8108-49DF-B89E-B1341EAAC797}"/>
              </a:ext>
            </a:extLst>
          </p:cNvPr>
          <p:cNvSpPr>
            <a:spLocks/>
          </p:cNvSpPr>
          <p:nvPr/>
        </p:nvSpPr>
        <p:spPr bwMode="auto">
          <a:xfrm rot="2209237">
            <a:off x="8772526" y="762002"/>
            <a:ext cx="161925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954;p26">
            <a:extLst>
              <a:ext uri="{FF2B5EF4-FFF2-40B4-BE49-F238E27FC236}">
                <a16:creationId xmlns:a16="http://schemas.microsoft.com/office/drawing/2014/main" id="{34F9AF03-2833-49DF-B5F1-ADF91A2D82E3}"/>
              </a:ext>
            </a:extLst>
          </p:cNvPr>
          <p:cNvSpPr>
            <a:spLocks/>
          </p:cNvSpPr>
          <p:nvPr/>
        </p:nvSpPr>
        <p:spPr bwMode="auto">
          <a:xfrm rot="2209237">
            <a:off x="7500939" y="1398590"/>
            <a:ext cx="160337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9" name="Google Shape;955;p26">
            <a:extLst>
              <a:ext uri="{FF2B5EF4-FFF2-40B4-BE49-F238E27FC236}">
                <a16:creationId xmlns:a16="http://schemas.microsoft.com/office/drawing/2014/main" id="{3A0EEAC5-FB6C-45D0-B89B-5653684317E3}"/>
              </a:ext>
            </a:extLst>
          </p:cNvPr>
          <p:cNvSpPr/>
          <p:nvPr/>
        </p:nvSpPr>
        <p:spPr>
          <a:xfrm>
            <a:off x="7535864" y="588963"/>
            <a:ext cx="26828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0" name="Google Shape;956;p26">
            <a:extLst>
              <a:ext uri="{FF2B5EF4-FFF2-40B4-BE49-F238E27FC236}">
                <a16:creationId xmlns:a16="http://schemas.microsoft.com/office/drawing/2014/main" id="{F2D2F0E3-6DFF-4616-AEB9-B1C2392BAC25}"/>
              </a:ext>
            </a:extLst>
          </p:cNvPr>
          <p:cNvSpPr/>
          <p:nvPr/>
        </p:nvSpPr>
        <p:spPr>
          <a:xfrm rot="10800000" flipH="1">
            <a:off x="-4762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1" name="Google Shape;957;p26">
            <a:extLst>
              <a:ext uri="{FF2B5EF4-FFF2-40B4-BE49-F238E27FC236}">
                <a16:creationId xmlns:a16="http://schemas.microsoft.com/office/drawing/2014/main" id="{7E41921A-199D-4552-9862-9A8FFA785F32}"/>
              </a:ext>
            </a:extLst>
          </p:cNvPr>
          <p:cNvSpPr>
            <a:spLocks/>
          </p:cNvSpPr>
          <p:nvPr/>
        </p:nvSpPr>
        <p:spPr bwMode="auto">
          <a:xfrm flipH="1">
            <a:off x="384176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2" name="Google Shape;958;p26">
            <a:extLst>
              <a:ext uri="{FF2B5EF4-FFF2-40B4-BE49-F238E27FC236}">
                <a16:creationId xmlns:a16="http://schemas.microsoft.com/office/drawing/2014/main" id="{9A42D4D6-364D-459E-B79F-21DD2D283B9C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3" name="Google Shape;959;p26">
            <a:extLst>
              <a:ext uri="{FF2B5EF4-FFF2-40B4-BE49-F238E27FC236}">
                <a16:creationId xmlns:a16="http://schemas.microsoft.com/office/drawing/2014/main" id="{79EC7D53-CA5F-4BE3-9A77-943D7D69F045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5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4" name="Google Shape;960;p26">
            <a:extLst>
              <a:ext uri="{FF2B5EF4-FFF2-40B4-BE49-F238E27FC236}">
                <a16:creationId xmlns:a16="http://schemas.microsoft.com/office/drawing/2014/main" id="{72D506D5-6AD3-4CA2-9CEB-4B06F39EF14A}"/>
              </a:ext>
            </a:extLst>
          </p:cNvPr>
          <p:cNvSpPr>
            <a:spLocks/>
          </p:cNvSpPr>
          <p:nvPr/>
        </p:nvSpPr>
        <p:spPr bwMode="auto">
          <a:xfrm flipH="1">
            <a:off x="384176" y="388938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5" name="Google Shape;961;p26">
            <a:extLst>
              <a:ext uri="{FF2B5EF4-FFF2-40B4-BE49-F238E27FC236}">
                <a16:creationId xmlns:a16="http://schemas.microsoft.com/office/drawing/2014/main" id="{958A6B9A-9ED5-4877-A78C-55292DA64B01}"/>
              </a:ext>
            </a:extLst>
          </p:cNvPr>
          <p:cNvSpPr>
            <a:spLocks/>
          </p:cNvSpPr>
          <p:nvPr/>
        </p:nvSpPr>
        <p:spPr bwMode="auto">
          <a:xfrm flipH="1">
            <a:off x="8772526" y="6132515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946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28">
            <a:extLst>
              <a:ext uri="{FF2B5EF4-FFF2-40B4-BE49-F238E27FC236}">
                <a16:creationId xmlns:a16="http://schemas.microsoft.com/office/drawing/2014/main" id="{968F1F0E-461A-40F4-9C84-A79947921E50}"/>
              </a:ext>
            </a:extLst>
          </p:cNvPr>
          <p:cNvSpPr/>
          <p:nvPr/>
        </p:nvSpPr>
        <p:spPr>
          <a:xfrm>
            <a:off x="8448676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" name="Google Shape;988;p28">
            <a:extLst>
              <a:ext uri="{FF2B5EF4-FFF2-40B4-BE49-F238E27FC236}">
                <a16:creationId xmlns:a16="http://schemas.microsoft.com/office/drawing/2014/main" id="{C6526606-FDD3-4CE4-805B-57E4DEC3E5B1}"/>
              </a:ext>
            </a:extLst>
          </p:cNvPr>
          <p:cNvSpPr/>
          <p:nvPr/>
        </p:nvSpPr>
        <p:spPr>
          <a:xfrm>
            <a:off x="2530476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" name="Google Shape;989;p28">
            <a:extLst>
              <a:ext uri="{FF2B5EF4-FFF2-40B4-BE49-F238E27FC236}">
                <a16:creationId xmlns:a16="http://schemas.microsoft.com/office/drawing/2014/main" id="{7BCFCECF-CF19-41E0-BE05-C0098C31BA23}"/>
              </a:ext>
            </a:extLst>
          </p:cNvPr>
          <p:cNvSpPr/>
          <p:nvPr/>
        </p:nvSpPr>
        <p:spPr>
          <a:xfrm>
            <a:off x="225426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990;p28">
            <a:extLst>
              <a:ext uri="{FF2B5EF4-FFF2-40B4-BE49-F238E27FC236}">
                <a16:creationId xmlns:a16="http://schemas.microsoft.com/office/drawing/2014/main" id="{CA872BBF-8E0F-47D8-8B5A-D4E3C972BF89}"/>
              </a:ext>
            </a:extLst>
          </p:cNvPr>
          <p:cNvSpPr/>
          <p:nvPr/>
        </p:nvSpPr>
        <p:spPr>
          <a:xfrm>
            <a:off x="0" y="189389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991;p28">
            <a:extLst>
              <a:ext uri="{FF2B5EF4-FFF2-40B4-BE49-F238E27FC236}">
                <a16:creationId xmlns:a16="http://schemas.microsoft.com/office/drawing/2014/main" id="{F845A1E4-D4B4-40DE-A3E5-5EA396278CDB}"/>
              </a:ext>
            </a:extLst>
          </p:cNvPr>
          <p:cNvSpPr/>
          <p:nvPr/>
        </p:nvSpPr>
        <p:spPr>
          <a:xfrm rot="10800000">
            <a:off x="5688014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7" name="Google Shape;992;p28">
            <a:extLst>
              <a:ext uri="{FF2B5EF4-FFF2-40B4-BE49-F238E27FC236}">
                <a16:creationId xmlns:a16="http://schemas.microsoft.com/office/drawing/2014/main" id="{260B6956-A3EB-420F-BBA1-99595F37A4DB}"/>
              </a:ext>
            </a:extLst>
          </p:cNvPr>
          <p:cNvGrpSpPr>
            <a:grpSpLocks/>
          </p:cNvGrpSpPr>
          <p:nvPr/>
        </p:nvGrpSpPr>
        <p:grpSpPr bwMode="auto">
          <a:xfrm>
            <a:off x="184151" y="5424488"/>
            <a:ext cx="582613" cy="1244600"/>
            <a:chOff x="304350" y="3911000"/>
            <a:chExt cx="581394" cy="933655"/>
          </a:xfrm>
        </p:grpSpPr>
        <p:sp>
          <p:nvSpPr>
            <p:cNvPr id="8" name="Google Shape;993;p28">
              <a:extLst>
                <a:ext uri="{FF2B5EF4-FFF2-40B4-BE49-F238E27FC236}">
                  <a16:creationId xmlns:a16="http://schemas.microsoft.com/office/drawing/2014/main" id="{F63253A1-89A5-4073-BD8E-F68A89046260}"/>
                </a:ext>
              </a:extLst>
            </p:cNvPr>
            <p:cNvSpPr/>
            <p:nvPr/>
          </p:nvSpPr>
          <p:spPr>
            <a:xfrm>
              <a:off x="317023" y="4002698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994;p28">
              <a:extLst>
                <a:ext uri="{FF2B5EF4-FFF2-40B4-BE49-F238E27FC236}">
                  <a16:creationId xmlns:a16="http://schemas.microsoft.com/office/drawing/2014/main" id="{F7E9E333-7455-4E7A-A713-0C5C308DB979}"/>
                </a:ext>
              </a:extLst>
            </p:cNvPr>
            <p:cNvSpPr/>
            <p:nvPr/>
          </p:nvSpPr>
          <p:spPr>
            <a:xfrm>
              <a:off x="440589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0" name="Google Shape;995;p28">
              <a:extLst>
                <a:ext uri="{FF2B5EF4-FFF2-40B4-BE49-F238E27FC236}">
                  <a16:creationId xmlns:a16="http://schemas.microsoft.com/office/drawing/2014/main" id="{980D1B00-0432-4F14-9EBF-C66C3D6CBB52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" name="Google Shape;996;p28">
              <a:extLst>
                <a:ext uri="{FF2B5EF4-FFF2-40B4-BE49-F238E27FC236}">
                  <a16:creationId xmlns:a16="http://schemas.microsoft.com/office/drawing/2014/main" id="{2E575F15-B918-4E94-95F9-C404D985BB53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Google Shape;997;p28">
              <a:extLst>
                <a:ext uri="{FF2B5EF4-FFF2-40B4-BE49-F238E27FC236}">
                  <a16:creationId xmlns:a16="http://schemas.microsoft.com/office/drawing/2014/main" id="{FE125D01-BE50-47BE-9601-449B3E73DD83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3" name="Google Shape;998;p28">
              <a:extLst>
                <a:ext uri="{FF2B5EF4-FFF2-40B4-BE49-F238E27FC236}">
                  <a16:creationId xmlns:a16="http://schemas.microsoft.com/office/drawing/2014/main" id="{5AC505DD-CDD4-4176-BF9D-ED125B5CE517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4" name="Google Shape;999;p28">
              <a:extLst>
                <a:ext uri="{FF2B5EF4-FFF2-40B4-BE49-F238E27FC236}">
                  <a16:creationId xmlns:a16="http://schemas.microsoft.com/office/drawing/2014/main" id="{20A2D5B7-D96A-400C-90A9-8F40AE5BAA8F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5" name="Google Shape;1000;p28">
              <a:extLst>
                <a:ext uri="{FF2B5EF4-FFF2-40B4-BE49-F238E27FC236}">
                  <a16:creationId xmlns:a16="http://schemas.microsoft.com/office/drawing/2014/main" id="{2643A16E-9D98-4366-BC09-E455DFA817E2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6" name="Google Shape;1001;p28">
              <a:extLst>
                <a:ext uri="{FF2B5EF4-FFF2-40B4-BE49-F238E27FC236}">
                  <a16:creationId xmlns:a16="http://schemas.microsoft.com/office/drawing/2014/main" id="{9A546D0B-187C-489F-AA7E-EC03850D5D8A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1002;p28">
              <a:extLst>
                <a:ext uri="{FF2B5EF4-FFF2-40B4-BE49-F238E27FC236}">
                  <a16:creationId xmlns:a16="http://schemas.microsoft.com/office/drawing/2014/main" id="{22BEF4C9-9BE3-4CA7-8344-39792666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8" name="Google Shape;1003;p28">
            <a:extLst>
              <a:ext uri="{FF2B5EF4-FFF2-40B4-BE49-F238E27FC236}">
                <a16:creationId xmlns:a16="http://schemas.microsoft.com/office/drawing/2014/main" id="{53EB4054-6393-48C6-A780-C95E4AD2ED41}"/>
              </a:ext>
            </a:extLst>
          </p:cNvPr>
          <p:cNvGrpSpPr>
            <a:grpSpLocks/>
          </p:cNvGrpSpPr>
          <p:nvPr/>
        </p:nvGrpSpPr>
        <p:grpSpPr bwMode="auto">
          <a:xfrm>
            <a:off x="8424864" y="6132515"/>
            <a:ext cx="442912" cy="604837"/>
            <a:chOff x="918850" y="1629150"/>
            <a:chExt cx="442250" cy="453124"/>
          </a:xfrm>
        </p:grpSpPr>
        <p:sp>
          <p:nvSpPr>
            <p:cNvPr id="19" name="Google Shape;1004;p28">
              <a:extLst>
                <a:ext uri="{FF2B5EF4-FFF2-40B4-BE49-F238E27FC236}">
                  <a16:creationId xmlns:a16="http://schemas.microsoft.com/office/drawing/2014/main" id="{F41869E3-AB2C-4D8F-9D8D-E6C9030D3920}"/>
                </a:ext>
              </a:extLst>
            </p:cNvPr>
            <p:cNvSpPr/>
            <p:nvPr/>
          </p:nvSpPr>
          <p:spPr>
            <a:xfrm>
              <a:off x="1015542" y="1742133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0" name="Google Shape;1005;p28">
              <a:extLst>
                <a:ext uri="{FF2B5EF4-FFF2-40B4-BE49-F238E27FC236}">
                  <a16:creationId xmlns:a16="http://schemas.microsoft.com/office/drawing/2014/main" id="{B0111641-2A89-4205-A788-E0B6E3363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1006;p28">
              <a:extLst>
                <a:ext uri="{FF2B5EF4-FFF2-40B4-BE49-F238E27FC236}">
                  <a16:creationId xmlns:a16="http://schemas.microsoft.com/office/drawing/2014/main" id="{0857D8FF-EB6B-4751-BE35-557CF5E7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1007;p28">
              <a:extLst>
                <a:ext uri="{FF2B5EF4-FFF2-40B4-BE49-F238E27FC236}">
                  <a16:creationId xmlns:a16="http://schemas.microsoft.com/office/drawing/2014/main" id="{B1546A00-965C-45B8-95F8-D2329E7B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1008;p28">
              <a:extLst>
                <a:ext uri="{FF2B5EF4-FFF2-40B4-BE49-F238E27FC236}">
                  <a16:creationId xmlns:a16="http://schemas.microsoft.com/office/drawing/2014/main" id="{8ECAA7E5-8666-401F-96FD-4055FD30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1009;p28">
              <a:extLst>
                <a:ext uri="{FF2B5EF4-FFF2-40B4-BE49-F238E27FC236}">
                  <a16:creationId xmlns:a16="http://schemas.microsoft.com/office/drawing/2014/main" id="{C869C31C-06EE-4A06-ADB3-AA618F2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1010;p28">
              <a:extLst>
                <a:ext uri="{FF2B5EF4-FFF2-40B4-BE49-F238E27FC236}">
                  <a16:creationId xmlns:a16="http://schemas.microsoft.com/office/drawing/2014/main" id="{49946ECC-488D-4A22-9139-A817A73BB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1011;p28">
              <a:extLst>
                <a:ext uri="{FF2B5EF4-FFF2-40B4-BE49-F238E27FC236}">
                  <a16:creationId xmlns:a16="http://schemas.microsoft.com/office/drawing/2014/main" id="{8A8227B7-6481-4276-AE4E-CA94B5D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2;p28">
              <a:extLst>
                <a:ext uri="{FF2B5EF4-FFF2-40B4-BE49-F238E27FC236}">
                  <a16:creationId xmlns:a16="http://schemas.microsoft.com/office/drawing/2014/main" id="{CA97119F-77A0-4F84-B3EF-69F76763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1013;p28">
              <a:extLst>
                <a:ext uri="{FF2B5EF4-FFF2-40B4-BE49-F238E27FC236}">
                  <a16:creationId xmlns:a16="http://schemas.microsoft.com/office/drawing/2014/main" id="{C2EDB0FC-0231-4B64-A10A-342C474E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1014;p28">
              <a:extLst>
                <a:ext uri="{FF2B5EF4-FFF2-40B4-BE49-F238E27FC236}">
                  <a16:creationId xmlns:a16="http://schemas.microsoft.com/office/drawing/2014/main" id="{886AFECE-A667-4D17-B94A-D4EFE30E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1015;p28">
              <a:extLst>
                <a:ext uri="{FF2B5EF4-FFF2-40B4-BE49-F238E27FC236}">
                  <a16:creationId xmlns:a16="http://schemas.microsoft.com/office/drawing/2014/main" id="{C915DE8C-9B17-4EC3-9A4C-273CD63F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1" name="Google Shape;1016;p28">
            <a:extLst>
              <a:ext uri="{FF2B5EF4-FFF2-40B4-BE49-F238E27FC236}">
                <a16:creationId xmlns:a16="http://schemas.microsoft.com/office/drawing/2014/main" id="{65E0C291-EBBB-4C43-8E18-B1F7AFA53E29}"/>
              </a:ext>
            </a:extLst>
          </p:cNvPr>
          <p:cNvSpPr>
            <a:spLocks/>
          </p:cNvSpPr>
          <p:nvPr/>
        </p:nvSpPr>
        <p:spPr bwMode="auto">
          <a:xfrm rot="4884482">
            <a:off x="1431132" y="502446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2" name="Google Shape;1017;p28">
            <a:extLst>
              <a:ext uri="{FF2B5EF4-FFF2-40B4-BE49-F238E27FC236}">
                <a16:creationId xmlns:a16="http://schemas.microsoft.com/office/drawing/2014/main" id="{947AD098-AD9A-4702-96F6-AFD1BBC090BA}"/>
              </a:ext>
            </a:extLst>
          </p:cNvPr>
          <p:cNvSpPr/>
          <p:nvPr/>
        </p:nvSpPr>
        <p:spPr>
          <a:xfrm>
            <a:off x="579438" y="4516438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3" name="Google Shape;1018;p28">
            <a:extLst>
              <a:ext uri="{FF2B5EF4-FFF2-40B4-BE49-F238E27FC236}">
                <a16:creationId xmlns:a16="http://schemas.microsoft.com/office/drawing/2014/main" id="{163F650E-8BF7-4D27-85F5-BE6EFF12E0D3}"/>
              </a:ext>
            </a:extLst>
          </p:cNvPr>
          <p:cNvSpPr/>
          <p:nvPr/>
        </p:nvSpPr>
        <p:spPr>
          <a:xfrm rot="10800000">
            <a:off x="8666164" y="452596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34" name="Google Shape;1019;p28">
            <a:extLst>
              <a:ext uri="{FF2B5EF4-FFF2-40B4-BE49-F238E27FC236}">
                <a16:creationId xmlns:a16="http://schemas.microsoft.com/office/drawing/2014/main" id="{F19CBCB0-BFE1-4BA5-B0BC-5D226D4FC4C7}"/>
              </a:ext>
            </a:extLst>
          </p:cNvPr>
          <p:cNvGrpSpPr>
            <a:grpSpLocks/>
          </p:cNvGrpSpPr>
          <p:nvPr/>
        </p:nvGrpSpPr>
        <p:grpSpPr bwMode="auto">
          <a:xfrm>
            <a:off x="835026" y="3128965"/>
            <a:ext cx="468313" cy="593725"/>
            <a:chOff x="984375" y="2346230"/>
            <a:chExt cx="468336" cy="446495"/>
          </a:xfrm>
        </p:grpSpPr>
        <p:sp>
          <p:nvSpPr>
            <p:cNvPr id="35" name="Google Shape;1020;p28">
              <a:extLst>
                <a:ext uri="{FF2B5EF4-FFF2-40B4-BE49-F238E27FC236}">
                  <a16:creationId xmlns:a16="http://schemas.microsoft.com/office/drawing/2014/main" id="{F1148BB5-FBCC-41C6-8F71-52D04F67D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6" name="Google Shape;1021;p28">
              <a:extLst>
                <a:ext uri="{FF2B5EF4-FFF2-40B4-BE49-F238E27FC236}">
                  <a16:creationId xmlns:a16="http://schemas.microsoft.com/office/drawing/2014/main" id="{F677D48D-74EC-4D8D-9762-EF1043EC4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1022;p28">
              <a:extLst>
                <a:ext uri="{FF2B5EF4-FFF2-40B4-BE49-F238E27FC236}">
                  <a16:creationId xmlns:a16="http://schemas.microsoft.com/office/drawing/2014/main" id="{CA8EADBC-DFC7-4010-A9CD-2C940976B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1023;p28">
              <a:extLst>
                <a:ext uri="{FF2B5EF4-FFF2-40B4-BE49-F238E27FC236}">
                  <a16:creationId xmlns:a16="http://schemas.microsoft.com/office/drawing/2014/main" id="{217AAFA2-4005-4CBD-94D6-ACD1A8D66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9" name="Google Shape;1024;p28">
            <a:extLst>
              <a:ext uri="{FF2B5EF4-FFF2-40B4-BE49-F238E27FC236}">
                <a16:creationId xmlns:a16="http://schemas.microsoft.com/office/drawing/2014/main" id="{C1FB7FD2-A86F-4E62-BC87-8E54E969114E}"/>
              </a:ext>
            </a:extLst>
          </p:cNvPr>
          <p:cNvSpPr/>
          <p:nvPr/>
        </p:nvSpPr>
        <p:spPr>
          <a:xfrm>
            <a:off x="1789114" y="6208715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0" name="Google Shape;1025;p28">
            <a:extLst>
              <a:ext uri="{FF2B5EF4-FFF2-40B4-BE49-F238E27FC236}">
                <a16:creationId xmlns:a16="http://schemas.microsoft.com/office/drawing/2014/main" id="{59C907CD-F2E5-46D9-A124-7AB71A3D1175}"/>
              </a:ext>
            </a:extLst>
          </p:cNvPr>
          <p:cNvSpPr>
            <a:spLocks/>
          </p:cNvSpPr>
          <p:nvPr/>
        </p:nvSpPr>
        <p:spPr bwMode="auto">
          <a:xfrm>
            <a:off x="8623301" y="3389315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41" name="Google Shape;1026;p28">
            <a:extLst>
              <a:ext uri="{FF2B5EF4-FFF2-40B4-BE49-F238E27FC236}">
                <a16:creationId xmlns:a16="http://schemas.microsoft.com/office/drawing/2014/main" id="{7D1B7907-739C-4D80-9776-10286A46B263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42" name="Google Shape;1027;p28">
              <a:extLst>
                <a:ext uri="{FF2B5EF4-FFF2-40B4-BE49-F238E27FC236}">
                  <a16:creationId xmlns:a16="http://schemas.microsoft.com/office/drawing/2014/main" id="{65133DE1-B3FA-49D5-8EA5-96AE0D145411}"/>
                </a:ext>
              </a:extLst>
            </p:cNvPr>
            <p:cNvSpPr/>
            <p:nvPr/>
          </p:nvSpPr>
          <p:spPr>
            <a:xfrm>
              <a:off x="318330" y="4010435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3" name="Google Shape;1028;p28">
              <a:extLst>
                <a:ext uri="{FF2B5EF4-FFF2-40B4-BE49-F238E27FC236}">
                  <a16:creationId xmlns:a16="http://schemas.microsoft.com/office/drawing/2014/main" id="{662B403C-68D0-4BF6-BF78-E36E2FCE8D81}"/>
                </a:ext>
              </a:extLst>
            </p:cNvPr>
            <p:cNvSpPr/>
            <p:nvPr/>
          </p:nvSpPr>
          <p:spPr>
            <a:xfrm>
              <a:off x="453167" y="4057927"/>
              <a:ext cx="96898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4" name="Google Shape;1029;p28">
              <a:extLst>
                <a:ext uri="{FF2B5EF4-FFF2-40B4-BE49-F238E27FC236}">
                  <a16:creationId xmlns:a16="http://schemas.microsoft.com/office/drawing/2014/main" id="{6470C722-1424-421B-AA58-42ED2B62A9E9}"/>
                </a:ext>
              </a:extLst>
            </p:cNvPr>
            <p:cNvSpPr/>
            <p:nvPr/>
          </p:nvSpPr>
          <p:spPr>
            <a:xfrm>
              <a:off x="317490" y="4202565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5" name="Google Shape;1030;p28">
              <a:extLst>
                <a:ext uri="{FF2B5EF4-FFF2-40B4-BE49-F238E27FC236}">
                  <a16:creationId xmlns:a16="http://schemas.microsoft.com/office/drawing/2014/main" id="{0EFD41A3-78B2-4BA6-8166-B7A2E476A7A6}"/>
                </a:ext>
              </a:extLst>
            </p:cNvPr>
            <p:cNvSpPr/>
            <p:nvPr/>
          </p:nvSpPr>
          <p:spPr>
            <a:xfrm>
              <a:off x="507754" y="4212366"/>
              <a:ext cx="111196" cy="189351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6" name="Google Shape;1031;p28">
              <a:extLst>
                <a:ext uri="{FF2B5EF4-FFF2-40B4-BE49-F238E27FC236}">
                  <a16:creationId xmlns:a16="http://schemas.microsoft.com/office/drawing/2014/main" id="{A41019B6-E597-4736-A6B0-AF79F031CB7D}"/>
                </a:ext>
              </a:extLst>
            </p:cNvPr>
            <p:cNvSpPr/>
            <p:nvPr/>
          </p:nvSpPr>
          <p:spPr>
            <a:xfrm>
              <a:off x="327321" y="4408326"/>
              <a:ext cx="233511" cy="119089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7" name="Google Shape;1032;p28">
              <a:extLst>
                <a:ext uri="{FF2B5EF4-FFF2-40B4-BE49-F238E27FC236}">
                  <a16:creationId xmlns:a16="http://schemas.microsoft.com/office/drawing/2014/main" id="{E8D26DBC-85C8-4ABF-826B-8534E32252E5}"/>
                </a:ext>
              </a:extLst>
            </p:cNvPr>
            <p:cNvSpPr/>
            <p:nvPr/>
          </p:nvSpPr>
          <p:spPr>
            <a:xfrm>
              <a:off x="609167" y="433763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8" name="Google Shape;1033;p28">
              <a:extLst>
                <a:ext uri="{FF2B5EF4-FFF2-40B4-BE49-F238E27FC236}">
                  <a16:creationId xmlns:a16="http://schemas.microsoft.com/office/drawing/2014/main" id="{7DFA805A-7693-4436-A391-FE276C12932E}"/>
                </a:ext>
              </a:extLst>
            </p:cNvPr>
            <p:cNvSpPr/>
            <p:nvPr/>
          </p:nvSpPr>
          <p:spPr>
            <a:xfrm>
              <a:off x="366883" y="4546731"/>
              <a:ext cx="297052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9" name="Google Shape;1034;p28">
              <a:extLst>
                <a:ext uri="{FF2B5EF4-FFF2-40B4-BE49-F238E27FC236}">
                  <a16:creationId xmlns:a16="http://schemas.microsoft.com/office/drawing/2014/main" id="{1FD9CE48-D0DD-4714-A59E-2BFEE8F8A55F}"/>
                </a:ext>
              </a:extLst>
            </p:cNvPr>
            <p:cNvSpPr/>
            <p:nvPr/>
          </p:nvSpPr>
          <p:spPr>
            <a:xfrm>
              <a:off x="731993" y="4527753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0" name="Google Shape;1035;p28">
              <a:extLst>
                <a:ext uri="{FF2B5EF4-FFF2-40B4-BE49-F238E27FC236}">
                  <a16:creationId xmlns:a16="http://schemas.microsoft.com/office/drawing/2014/main" id="{3623D2BA-D96E-455F-A4AE-B6121F9CBBD1}"/>
                </a:ext>
              </a:extLst>
            </p:cNvPr>
            <p:cNvSpPr/>
            <p:nvPr/>
          </p:nvSpPr>
          <p:spPr>
            <a:xfrm>
              <a:off x="434576" y="4697380"/>
              <a:ext cx="330410" cy="86935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1" name="Google Shape;1036;p28">
              <a:extLst>
                <a:ext uri="{FF2B5EF4-FFF2-40B4-BE49-F238E27FC236}">
                  <a16:creationId xmlns:a16="http://schemas.microsoft.com/office/drawing/2014/main" id="{53425B89-57EF-44C6-9D00-E4134BA4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2" name="Google Shape;1037;p28">
            <a:extLst>
              <a:ext uri="{FF2B5EF4-FFF2-40B4-BE49-F238E27FC236}">
                <a16:creationId xmlns:a16="http://schemas.microsoft.com/office/drawing/2014/main" id="{9A0FC9E7-D319-4510-B6EB-0DF7AF424AA5}"/>
              </a:ext>
            </a:extLst>
          </p:cNvPr>
          <p:cNvSpPr>
            <a:spLocks/>
          </p:cNvSpPr>
          <p:nvPr/>
        </p:nvSpPr>
        <p:spPr bwMode="auto">
          <a:xfrm>
            <a:off x="6888163" y="938215"/>
            <a:ext cx="266700" cy="320675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3" name="Google Shape;1038;p28">
            <a:extLst>
              <a:ext uri="{FF2B5EF4-FFF2-40B4-BE49-F238E27FC236}">
                <a16:creationId xmlns:a16="http://schemas.microsoft.com/office/drawing/2014/main" id="{92B705C3-7666-4ACF-AF3C-910C19F72492}"/>
              </a:ext>
            </a:extLst>
          </p:cNvPr>
          <p:cNvSpPr>
            <a:spLocks/>
          </p:cNvSpPr>
          <p:nvPr/>
        </p:nvSpPr>
        <p:spPr bwMode="auto">
          <a:xfrm>
            <a:off x="4256089" y="722313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38422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29">
            <a:extLst>
              <a:ext uri="{FF2B5EF4-FFF2-40B4-BE49-F238E27FC236}">
                <a16:creationId xmlns:a16="http://schemas.microsoft.com/office/drawing/2014/main" id="{6AFA4D0C-D6F3-4EE6-9858-20EFA5B0244F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" name="Google Shape;1041;p29">
            <a:extLst>
              <a:ext uri="{FF2B5EF4-FFF2-40B4-BE49-F238E27FC236}">
                <a16:creationId xmlns:a16="http://schemas.microsoft.com/office/drawing/2014/main" id="{447D701C-19C1-472D-A517-8F5072AB4E2D}"/>
              </a:ext>
            </a:extLst>
          </p:cNvPr>
          <p:cNvSpPr/>
          <p:nvPr/>
        </p:nvSpPr>
        <p:spPr>
          <a:xfrm rot="10800000" flipH="1">
            <a:off x="-4762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" name="Google Shape;1042;p29">
            <a:extLst>
              <a:ext uri="{FF2B5EF4-FFF2-40B4-BE49-F238E27FC236}">
                <a16:creationId xmlns:a16="http://schemas.microsoft.com/office/drawing/2014/main" id="{11CC8C15-765C-43E2-907A-8178493D0D3E}"/>
              </a:ext>
            </a:extLst>
          </p:cNvPr>
          <p:cNvSpPr>
            <a:spLocks/>
          </p:cNvSpPr>
          <p:nvPr/>
        </p:nvSpPr>
        <p:spPr bwMode="auto">
          <a:xfrm flipH="1">
            <a:off x="8686801" y="247651"/>
            <a:ext cx="296863" cy="3921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" name="Google Shape;1043;p29">
            <a:extLst>
              <a:ext uri="{FF2B5EF4-FFF2-40B4-BE49-F238E27FC236}">
                <a16:creationId xmlns:a16="http://schemas.microsoft.com/office/drawing/2014/main" id="{7EFB2D1D-0256-41BE-AF60-D3B2C02FD1F2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7315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1044;p29">
            <a:extLst>
              <a:ext uri="{FF2B5EF4-FFF2-40B4-BE49-F238E27FC236}">
                <a16:creationId xmlns:a16="http://schemas.microsoft.com/office/drawing/2014/main" id="{78CBDEDE-5FA9-45B7-A421-0790C93200B1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2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1045;p29">
            <a:extLst>
              <a:ext uri="{FF2B5EF4-FFF2-40B4-BE49-F238E27FC236}">
                <a16:creationId xmlns:a16="http://schemas.microsoft.com/office/drawing/2014/main" id="{C525B3D5-34FE-4453-8E43-404E5FB8B74C}"/>
              </a:ext>
            </a:extLst>
          </p:cNvPr>
          <p:cNvSpPr>
            <a:spLocks/>
          </p:cNvSpPr>
          <p:nvPr/>
        </p:nvSpPr>
        <p:spPr bwMode="auto">
          <a:xfrm flipH="1">
            <a:off x="384176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1046;p29">
            <a:extLst>
              <a:ext uri="{FF2B5EF4-FFF2-40B4-BE49-F238E27FC236}">
                <a16:creationId xmlns:a16="http://schemas.microsoft.com/office/drawing/2014/main" id="{F1C461C5-4F4B-4F70-AFAC-FB5DA6730AE0}"/>
              </a:ext>
            </a:extLst>
          </p:cNvPr>
          <p:cNvSpPr/>
          <p:nvPr/>
        </p:nvSpPr>
        <p:spPr>
          <a:xfrm flipH="1">
            <a:off x="8704264" y="6303965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9" name="Google Shape;1047;p29">
            <a:extLst>
              <a:ext uri="{FF2B5EF4-FFF2-40B4-BE49-F238E27FC236}">
                <a16:creationId xmlns:a16="http://schemas.microsoft.com/office/drawing/2014/main" id="{6ED8B5B1-E400-4B3E-B1F9-69051E2904EF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7539039" y="493713"/>
            <a:ext cx="1147762" cy="927100"/>
            <a:chOff x="478326" y="2825649"/>
            <a:chExt cx="1012293" cy="613511"/>
          </a:xfrm>
        </p:grpSpPr>
        <p:sp>
          <p:nvSpPr>
            <p:cNvPr id="10" name="Google Shape;1048;p29">
              <a:extLst>
                <a:ext uri="{FF2B5EF4-FFF2-40B4-BE49-F238E27FC236}">
                  <a16:creationId xmlns:a16="http://schemas.microsoft.com/office/drawing/2014/main" id="{CBB97689-DB1C-413F-9F99-CD0AB3A4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1049;p29">
              <a:extLst>
                <a:ext uri="{FF2B5EF4-FFF2-40B4-BE49-F238E27FC236}">
                  <a16:creationId xmlns:a16="http://schemas.microsoft.com/office/drawing/2014/main" id="{4C734573-8D02-4A2C-8A75-7AA4C20F21A2}"/>
                </a:ext>
              </a:extLst>
            </p:cNvPr>
            <p:cNvSpPr/>
            <p:nvPr/>
          </p:nvSpPr>
          <p:spPr>
            <a:xfrm>
              <a:off x="478182" y="2822960"/>
              <a:ext cx="1012293" cy="58829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Google Shape;1050;p29">
              <a:extLst>
                <a:ext uri="{FF2B5EF4-FFF2-40B4-BE49-F238E27FC236}">
                  <a16:creationId xmlns:a16="http://schemas.microsoft.com/office/drawing/2014/main" id="{4D619690-A2F0-47FB-A539-CA8D8CF1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1051;p29">
              <a:extLst>
                <a:ext uri="{FF2B5EF4-FFF2-40B4-BE49-F238E27FC236}">
                  <a16:creationId xmlns:a16="http://schemas.microsoft.com/office/drawing/2014/main" id="{4265DF8D-17F7-479C-986A-201D3ECD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1052;p29">
              <a:extLst>
                <a:ext uri="{FF2B5EF4-FFF2-40B4-BE49-F238E27FC236}">
                  <a16:creationId xmlns:a16="http://schemas.microsoft.com/office/drawing/2014/main" id="{32E5260B-9ABD-446E-9A33-9DDB0F83B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5" name="Google Shape;1053;p29">
            <a:extLst>
              <a:ext uri="{FF2B5EF4-FFF2-40B4-BE49-F238E27FC236}">
                <a16:creationId xmlns:a16="http://schemas.microsoft.com/office/drawing/2014/main" id="{3113476E-D23D-4220-8D07-E0E0FCC4F0A2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1054;p29">
            <a:extLst>
              <a:ext uri="{FF2B5EF4-FFF2-40B4-BE49-F238E27FC236}">
                <a16:creationId xmlns:a16="http://schemas.microsoft.com/office/drawing/2014/main" id="{1831FC01-7C25-41E7-A8F0-8932CEC78A90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5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7" name="Google Shape;1055;p29">
            <a:extLst>
              <a:ext uri="{FF2B5EF4-FFF2-40B4-BE49-F238E27FC236}">
                <a16:creationId xmlns:a16="http://schemas.microsoft.com/office/drawing/2014/main" id="{7D1340FA-714F-4994-883A-88576970E07D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1056;p29">
            <a:extLst>
              <a:ext uri="{FF2B5EF4-FFF2-40B4-BE49-F238E27FC236}">
                <a16:creationId xmlns:a16="http://schemas.microsoft.com/office/drawing/2014/main" id="{01186FCC-0ADB-4135-AA52-B46CF30CFCCB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2"/>
            <a:ext cx="160338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9" name="Google Shape;1057;p29">
            <a:extLst>
              <a:ext uri="{FF2B5EF4-FFF2-40B4-BE49-F238E27FC236}">
                <a16:creationId xmlns:a16="http://schemas.microsoft.com/office/drawing/2014/main" id="{361F30C0-360F-4E23-AF31-152A56282AE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9" y="977902"/>
            <a:ext cx="904875" cy="1008063"/>
            <a:chOff x="-304950" y="1799125"/>
            <a:chExt cx="1469422" cy="1228432"/>
          </a:xfrm>
        </p:grpSpPr>
        <p:sp>
          <p:nvSpPr>
            <p:cNvPr id="20" name="Google Shape;1058;p29">
              <a:extLst>
                <a:ext uri="{FF2B5EF4-FFF2-40B4-BE49-F238E27FC236}">
                  <a16:creationId xmlns:a16="http://schemas.microsoft.com/office/drawing/2014/main" id="{8546634D-45A6-4780-9385-98358F6D516D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1" name="Google Shape;1059;p29">
              <a:extLst>
                <a:ext uri="{FF2B5EF4-FFF2-40B4-BE49-F238E27FC236}">
                  <a16:creationId xmlns:a16="http://schemas.microsoft.com/office/drawing/2014/main" id="{E7B5019A-01B7-4453-A4AA-B3CE31585C63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2" name="Google Shape;1060;p29">
              <a:extLst>
                <a:ext uri="{FF2B5EF4-FFF2-40B4-BE49-F238E27FC236}">
                  <a16:creationId xmlns:a16="http://schemas.microsoft.com/office/drawing/2014/main" id="{CE9C653B-C7B4-4505-A595-12260CA2FC8C}"/>
                </a:ext>
              </a:extLst>
            </p:cNvPr>
            <p:cNvSpPr/>
            <p:nvPr/>
          </p:nvSpPr>
          <p:spPr>
            <a:xfrm>
              <a:off x="422027" y="2288564"/>
              <a:ext cx="51559" cy="27084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3" name="Google Shape;1061;p29">
              <a:extLst>
                <a:ext uri="{FF2B5EF4-FFF2-40B4-BE49-F238E27FC236}">
                  <a16:creationId xmlns:a16="http://schemas.microsoft.com/office/drawing/2014/main" id="{6F82FDC2-DBDE-46D4-8973-DB2D31896D94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1062;p29">
              <a:extLst>
                <a:ext uri="{FF2B5EF4-FFF2-40B4-BE49-F238E27FC236}">
                  <a16:creationId xmlns:a16="http://schemas.microsoft.com/office/drawing/2014/main" id="{3156316F-4BE4-4E72-8ACF-09A1FA1F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1063;p29">
              <a:extLst>
                <a:ext uri="{FF2B5EF4-FFF2-40B4-BE49-F238E27FC236}">
                  <a16:creationId xmlns:a16="http://schemas.microsoft.com/office/drawing/2014/main" id="{3F5B8B73-0E13-4F9F-A53D-2EABD55E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1064;p29">
              <a:extLst>
                <a:ext uri="{FF2B5EF4-FFF2-40B4-BE49-F238E27FC236}">
                  <a16:creationId xmlns:a16="http://schemas.microsoft.com/office/drawing/2014/main" id="{7D3972B2-6AD8-4336-954E-2B395A4F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65;p29">
              <a:extLst>
                <a:ext uri="{FF2B5EF4-FFF2-40B4-BE49-F238E27FC236}">
                  <a16:creationId xmlns:a16="http://schemas.microsoft.com/office/drawing/2014/main" id="{D00BE95B-D6C4-4515-A179-FCE7AD82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1066;p29">
              <a:extLst>
                <a:ext uri="{FF2B5EF4-FFF2-40B4-BE49-F238E27FC236}">
                  <a16:creationId xmlns:a16="http://schemas.microsoft.com/office/drawing/2014/main" id="{C409AC21-09A8-4EF4-A85D-0E2E5198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1067;p29">
              <a:extLst>
                <a:ext uri="{FF2B5EF4-FFF2-40B4-BE49-F238E27FC236}">
                  <a16:creationId xmlns:a16="http://schemas.microsoft.com/office/drawing/2014/main" id="{A5AF1ED9-D32B-4DE7-9FBF-41857401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1068;p29">
              <a:extLst>
                <a:ext uri="{FF2B5EF4-FFF2-40B4-BE49-F238E27FC236}">
                  <a16:creationId xmlns:a16="http://schemas.microsoft.com/office/drawing/2014/main" id="{6856E98C-9107-48AA-99C9-85122A37E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1069;p29">
              <a:extLst>
                <a:ext uri="{FF2B5EF4-FFF2-40B4-BE49-F238E27FC236}">
                  <a16:creationId xmlns:a16="http://schemas.microsoft.com/office/drawing/2014/main" id="{938A13CD-FDF5-477C-B02D-3A8177A6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1070;p29">
              <a:extLst>
                <a:ext uri="{FF2B5EF4-FFF2-40B4-BE49-F238E27FC236}">
                  <a16:creationId xmlns:a16="http://schemas.microsoft.com/office/drawing/2014/main" id="{00DF0595-5750-4915-B0DB-7A3CB352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1071;p29">
              <a:extLst>
                <a:ext uri="{FF2B5EF4-FFF2-40B4-BE49-F238E27FC236}">
                  <a16:creationId xmlns:a16="http://schemas.microsoft.com/office/drawing/2014/main" id="{DC0A2303-49E2-4AE0-A474-EC6CFE8E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4" name="Google Shape;1072;p29">
            <a:extLst>
              <a:ext uri="{FF2B5EF4-FFF2-40B4-BE49-F238E27FC236}">
                <a16:creationId xmlns:a16="http://schemas.microsoft.com/office/drawing/2014/main" id="{8075EE58-7994-4A88-B4DF-39FC6BFC2A11}"/>
              </a:ext>
            </a:extLst>
          </p:cNvPr>
          <p:cNvGrpSpPr>
            <a:grpSpLocks/>
          </p:cNvGrpSpPr>
          <p:nvPr/>
        </p:nvGrpSpPr>
        <p:grpSpPr bwMode="auto">
          <a:xfrm>
            <a:off x="712789" y="5021265"/>
            <a:ext cx="977900" cy="815975"/>
            <a:chOff x="6925510" y="205316"/>
            <a:chExt cx="905688" cy="530354"/>
          </a:xfrm>
        </p:grpSpPr>
        <p:sp>
          <p:nvSpPr>
            <p:cNvPr id="35" name="Google Shape;1073;p29">
              <a:extLst>
                <a:ext uri="{FF2B5EF4-FFF2-40B4-BE49-F238E27FC236}">
                  <a16:creationId xmlns:a16="http://schemas.microsoft.com/office/drawing/2014/main" id="{999E14CB-6261-4D05-A396-C3E7FCE76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6" name="Google Shape;1074;p29">
              <a:extLst>
                <a:ext uri="{FF2B5EF4-FFF2-40B4-BE49-F238E27FC236}">
                  <a16:creationId xmlns:a16="http://schemas.microsoft.com/office/drawing/2014/main" id="{649547B6-858B-44D4-8B6E-09BD0BF49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1075;p29">
              <a:extLst>
                <a:ext uri="{FF2B5EF4-FFF2-40B4-BE49-F238E27FC236}">
                  <a16:creationId xmlns:a16="http://schemas.microsoft.com/office/drawing/2014/main" id="{4A0B33BF-0E3A-4116-A8A5-59FECBFD6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1076;p29">
              <a:extLst>
                <a:ext uri="{FF2B5EF4-FFF2-40B4-BE49-F238E27FC236}">
                  <a16:creationId xmlns:a16="http://schemas.microsoft.com/office/drawing/2014/main" id="{B99F4286-AF76-4D89-92A1-F253D564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1077;p29">
              <a:extLst>
                <a:ext uri="{FF2B5EF4-FFF2-40B4-BE49-F238E27FC236}">
                  <a16:creationId xmlns:a16="http://schemas.microsoft.com/office/drawing/2014/main" id="{13E7BCF6-3D36-4E36-ACC1-29F84173E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0" name="Google Shape;1078;p29">
              <a:extLst>
                <a:ext uri="{FF2B5EF4-FFF2-40B4-BE49-F238E27FC236}">
                  <a16:creationId xmlns:a16="http://schemas.microsoft.com/office/drawing/2014/main" id="{4D580AF0-DEC4-4574-8C7D-E83AAACF7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45598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2;p30">
            <a:extLst>
              <a:ext uri="{FF2B5EF4-FFF2-40B4-BE49-F238E27FC236}">
                <a16:creationId xmlns:a16="http://schemas.microsoft.com/office/drawing/2014/main" id="{65B0F536-72FC-4E4D-930B-90654C7B9E54}"/>
              </a:ext>
            </a:extLst>
          </p:cNvPr>
          <p:cNvSpPr>
            <a:spLocks/>
          </p:cNvSpPr>
          <p:nvPr/>
        </p:nvSpPr>
        <p:spPr bwMode="auto">
          <a:xfrm>
            <a:off x="1404939" y="58499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5" name="Google Shape;1083;p30">
            <a:extLst>
              <a:ext uri="{FF2B5EF4-FFF2-40B4-BE49-F238E27FC236}">
                <a16:creationId xmlns:a16="http://schemas.microsoft.com/office/drawing/2014/main" id="{B693A166-13CA-455D-A9B1-B867185D2B25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456238"/>
            <a:ext cx="795338" cy="1117600"/>
            <a:chOff x="2553549" y="1320203"/>
            <a:chExt cx="470564" cy="580913"/>
          </a:xfrm>
        </p:grpSpPr>
        <p:sp>
          <p:nvSpPr>
            <p:cNvPr id="6" name="Google Shape;1084;p30">
              <a:extLst>
                <a:ext uri="{FF2B5EF4-FFF2-40B4-BE49-F238E27FC236}">
                  <a16:creationId xmlns:a16="http://schemas.microsoft.com/office/drawing/2014/main" id="{75806B73-303C-4B05-87D1-F7D12A810A65}"/>
                </a:ext>
              </a:extLst>
            </p:cNvPr>
            <p:cNvSpPr/>
            <p:nvPr/>
          </p:nvSpPr>
          <p:spPr>
            <a:xfrm>
              <a:off x="2562941" y="1336706"/>
              <a:ext cx="451779" cy="322638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7" name="Google Shape;1085;p30">
              <a:extLst>
                <a:ext uri="{FF2B5EF4-FFF2-40B4-BE49-F238E27FC236}">
                  <a16:creationId xmlns:a16="http://schemas.microsoft.com/office/drawing/2014/main" id="{DDE55328-EF1D-4E7B-B359-035430D0D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8" name="Google Shape;1086;p30">
                <a:extLst>
                  <a:ext uri="{FF2B5EF4-FFF2-40B4-BE49-F238E27FC236}">
                    <a16:creationId xmlns:a16="http://schemas.microsoft.com/office/drawing/2014/main" id="{5E90D280-94F7-4D70-9608-8F5D2706F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087;p30">
                  <a:extLst>
                    <a:ext uri="{FF2B5EF4-FFF2-40B4-BE49-F238E27FC236}">
                      <a16:creationId xmlns:a16="http://schemas.microsoft.com/office/drawing/2014/main" id="{B5A05359-968D-4DE5-98E9-562626F11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grpSp>
              <p:nvGrpSpPr>
                <p:cNvPr id="12" name="Google Shape;1088;p30">
                  <a:extLst>
                    <a:ext uri="{FF2B5EF4-FFF2-40B4-BE49-F238E27FC236}">
                      <a16:creationId xmlns:a16="http://schemas.microsoft.com/office/drawing/2014/main" id="{895AF6CB-0C43-4DD8-B5B8-D447068F50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089;p30">
                    <a:extLst>
                      <a:ext uri="{FF2B5EF4-FFF2-40B4-BE49-F238E27FC236}">
                        <a16:creationId xmlns:a16="http://schemas.microsoft.com/office/drawing/2014/main" id="{A192785B-3201-468A-BCF7-F04300EE7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4" name="Google Shape;1090;p30">
                    <a:extLst>
                      <a:ext uri="{FF2B5EF4-FFF2-40B4-BE49-F238E27FC236}">
                        <a16:creationId xmlns:a16="http://schemas.microsoft.com/office/drawing/2014/main" id="{50A8DE68-0CB1-4832-959C-755221416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5" name="Google Shape;1091;p30">
                    <a:extLst>
                      <a:ext uri="{FF2B5EF4-FFF2-40B4-BE49-F238E27FC236}">
                        <a16:creationId xmlns:a16="http://schemas.microsoft.com/office/drawing/2014/main" id="{F6A8527C-7E76-4F6D-AE3B-40E98EBDBB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6" name="Google Shape;1092;p30">
                    <a:extLst>
                      <a:ext uri="{FF2B5EF4-FFF2-40B4-BE49-F238E27FC236}">
                        <a16:creationId xmlns:a16="http://schemas.microsoft.com/office/drawing/2014/main" id="{F3F32367-81BE-493D-9297-F26C0FC11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7" name="Google Shape;1093;p30">
                    <a:extLst>
                      <a:ext uri="{FF2B5EF4-FFF2-40B4-BE49-F238E27FC236}">
                        <a16:creationId xmlns:a16="http://schemas.microsoft.com/office/drawing/2014/main" id="{2C8D4974-BE20-4B1A-8037-FB1FAFB9E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9" name="Google Shape;1094;p30">
                <a:extLst>
                  <a:ext uri="{FF2B5EF4-FFF2-40B4-BE49-F238E27FC236}">
                    <a16:creationId xmlns:a16="http://schemas.microsoft.com/office/drawing/2014/main" id="{469CF516-13B9-4CE0-AB64-942189608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0" name="Google Shape;1095;p30">
                <a:extLst>
                  <a:ext uri="{FF2B5EF4-FFF2-40B4-BE49-F238E27FC236}">
                    <a16:creationId xmlns:a16="http://schemas.microsoft.com/office/drawing/2014/main" id="{493FF448-560B-4999-A1AD-6FFE87A8D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  <p:sp>
        <p:nvSpPr>
          <p:cNvPr id="18" name="Google Shape;1096;p30">
            <a:extLst>
              <a:ext uri="{FF2B5EF4-FFF2-40B4-BE49-F238E27FC236}">
                <a16:creationId xmlns:a16="http://schemas.microsoft.com/office/drawing/2014/main" id="{52A569E5-9693-4C37-A4CF-3721665D316D}"/>
              </a:ext>
            </a:extLst>
          </p:cNvPr>
          <p:cNvSpPr>
            <a:spLocks/>
          </p:cNvSpPr>
          <p:nvPr/>
        </p:nvSpPr>
        <p:spPr bwMode="auto">
          <a:xfrm>
            <a:off x="347664" y="4573590"/>
            <a:ext cx="169862" cy="2254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9" name="Google Shape;1097;p30">
            <a:extLst>
              <a:ext uri="{FF2B5EF4-FFF2-40B4-BE49-F238E27FC236}">
                <a16:creationId xmlns:a16="http://schemas.microsoft.com/office/drawing/2014/main" id="{97D8BBFC-7A0F-4B60-90B1-48AAFDC3BBD7}"/>
              </a:ext>
            </a:extLst>
          </p:cNvPr>
          <p:cNvSpPr/>
          <p:nvPr/>
        </p:nvSpPr>
        <p:spPr>
          <a:xfrm rot="10800000">
            <a:off x="8666164" y="215741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0" name="Google Shape;1098;p30">
            <a:extLst>
              <a:ext uri="{FF2B5EF4-FFF2-40B4-BE49-F238E27FC236}">
                <a16:creationId xmlns:a16="http://schemas.microsoft.com/office/drawing/2014/main" id="{966E70F8-8889-4058-A02E-C6E0522B6B47}"/>
              </a:ext>
            </a:extLst>
          </p:cNvPr>
          <p:cNvSpPr>
            <a:spLocks/>
          </p:cNvSpPr>
          <p:nvPr/>
        </p:nvSpPr>
        <p:spPr bwMode="auto">
          <a:xfrm>
            <a:off x="8362951" y="1771651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1" name="Google Shape;1099;p30">
            <a:extLst>
              <a:ext uri="{FF2B5EF4-FFF2-40B4-BE49-F238E27FC236}">
                <a16:creationId xmlns:a16="http://schemas.microsoft.com/office/drawing/2014/main" id="{FDD2715E-B783-4717-97F0-948C9BF96750}"/>
              </a:ext>
            </a:extLst>
          </p:cNvPr>
          <p:cNvSpPr>
            <a:spLocks/>
          </p:cNvSpPr>
          <p:nvPr/>
        </p:nvSpPr>
        <p:spPr bwMode="auto">
          <a:xfrm>
            <a:off x="8578851" y="2101852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2" name="Google Shape;1100;p30">
            <a:extLst>
              <a:ext uri="{FF2B5EF4-FFF2-40B4-BE49-F238E27FC236}">
                <a16:creationId xmlns:a16="http://schemas.microsoft.com/office/drawing/2014/main" id="{E2448DA2-C38E-46F9-BADB-FE86101E63B6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436565"/>
            <a:ext cx="1166812" cy="974725"/>
            <a:chOff x="6925510" y="205316"/>
            <a:chExt cx="905688" cy="530354"/>
          </a:xfrm>
        </p:grpSpPr>
        <p:sp>
          <p:nvSpPr>
            <p:cNvPr id="23" name="Google Shape;1101;p30">
              <a:extLst>
                <a:ext uri="{FF2B5EF4-FFF2-40B4-BE49-F238E27FC236}">
                  <a16:creationId xmlns:a16="http://schemas.microsoft.com/office/drawing/2014/main" id="{02C51DBE-0BC1-4DA5-85EA-218212842C80}"/>
                </a:ext>
              </a:extLst>
            </p:cNvPr>
            <p:cNvSpPr/>
            <p:nvPr/>
          </p:nvSpPr>
          <p:spPr>
            <a:xfrm>
              <a:off x="7093093" y="213090"/>
              <a:ext cx="569290" cy="515670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1102;p30">
              <a:extLst>
                <a:ext uri="{FF2B5EF4-FFF2-40B4-BE49-F238E27FC236}">
                  <a16:creationId xmlns:a16="http://schemas.microsoft.com/office/drawing/2014/main" id="{A0E3A78F-27B8-4748-8571-C28F9717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1103;p30">
              <a:extLst>
                <a:ext uri="{FF2B5EF4-FFF2-40B4-BE49-F238E27FC236}">
                  <a16:creationId xmlns:a16="http://schemas.microsoft.com/office/drawing/2014/main" id="{8708FE0D-4B70-47D8-B5AA-2C3981F6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1104;p30">
              <a:extLst>
                <a:ext uri="{FF2B5EF4-FFF2-40B4-BE49-F238E27FC236}">
                  <a16:creationId xmlns:a16="http://schemas.microsoft.com/office/drawing/2014/main" id="{2B55FA2A-65B9-4AC6-A538-E53E4673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105;p30">
              <a:extLst>
                <a:ext uri="{FF2B5EF4-FFF2-40B4-BE49-F238E27FC236}">
                  <a16:creationId xmlns:a16="http://schemas.microsoft.com/office/drawing/2014/main" id="{15B6EF76-6A8E-48AD-9CC7-BF95C9A6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1106;p30">
              <a:extLst>
                <a:ext uri="{FF2B5EF4-FFF2-40B4-BE49-F238E27FC236}">
                  <a16:creationId xmlns:a16="http://schemas.microsoft.com/office/drawing/2014/main" id="{66FFAAAE-8A37-456B-AEAC-E0E5C5853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9" name="Google Shape;1107;p30">
            <a:extLst>
              <a:ext uri="{FF2B5EF4-FFF2-40B4-BE49-F238E27FC236}">
                <a16:creationId xmlns:a16="http://schemas.microsoft.com/office/drawing/2014/main" id="{D3D6D7A2-2C7C-40C0-8795-2DD5ACCB775D}"/>
              </a:ext>
            </a:extLst>
          </p:cNvPr>
          <p:cNvSpPr/>
          <p:nvPr/>
        </p:nvSpPr>
        <p:spPr>
          <a:xfrm>
            <a:off x="7167564" y="425452"/>
            <a:ext cx="393700" cy="455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27210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1527050" y="19371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90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6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6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15CC-FD42-4E8B-84C3-E8B80CFCFF14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B53BEF76-AE9C-4CC3-8357-8383EA8EADC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2789" y="595313"/>
            <a:ext cx="7718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1E004774-BC3E-4B0C-B6BD-EF3829FA53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2789" y="1536700"/>
            <a:ext cx="77184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37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http://www.xaluan.com/images/news/Image/2017/01/02/85869ad592685d.img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xaluan.com/images/news/Image/2017/01/02/85869ad592685d.img.jpg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884"/>
            <a:ext cx="8839200" cy="1353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435" y="607868"/>
            <a:ext cx="9017084" cy="76944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vi-VN" sz="44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4400" b="1" kern="1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/>
                <a:cs typeface="Times New Roman"/>
              </a:rPr>
              <a:t>HỌC </a:t>
            </a:r>
            <a:r>
              <a:rPr lang="en-US" sz="4400" b="1" kern="1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/>
                <a:cs typeface="Times New Roman"/>
              </a:rPr>
              <a:t>VIỆT HƯNG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88605"/>
            <a:ext cx="8991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3492987" cy="1066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678379"/>
            <a:ext cx="249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33116" y="2590800"/>
            <a:ext cx="189403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937" y="3699301"/>
            <a:ext cx="8552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TỔNG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NHIỀU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SỐ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THẬP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PHÂN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74" y="4345083"/>
            <a:ext cx="1124185" cy="251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9" y="4662843"/>
            <a:ext cx="1524000" cy="21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10" y="4604259"/>
            <a:ext cx="1524000" cy="21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02" y="4604259"/>
            <a:ext cx="1524000" cy="21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69" y="4500880"/>
            <a:ext cx="1524000" cy="22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86" y="4500880"/>
            <a:ext cx="1524000" cy="23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58" y="4468742"/>
            <a:ext cx="1524000" cy="228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36" descr="Hình ảnh có liên qua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0" y="1672026"/>
            <a:ext cx="1793310" cy="1375198"/>
          </a:xfrm>
          <a:prstGeom prst="rect">
            <a:avLst/>
          </a:prstGeom>
          <a:solidFill>
            <a:srgbClr val="CC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" name="Picture 135" descr="tamtay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77" y="1672026"/>
            <a:ext cx="1631348" cy="14706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2057400" y="2784901"/>
            <a:ext cx="5615219" cy="62489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5</a:t>
            </a:r>
            <a:endParaRPr lang="en-US" sz="20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856683" y="116072"/>
            <a:ext cx="2941831" cy="646331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82638" y="779463"/>
            <a:ext cx="1221809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047875" y="754063"/>
            <a:ext cx="1141659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73050" y="1436688"/>
            <a:ext cx="4003675" cy="107791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LcParenR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5,27 + 14,35 +9,25 	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990600" y="2397125"/>
            <a:ext cx="2743200" cy="23098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5,27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  14,35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9,25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752600" y="4191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486400" y="2397125"/>
            <a:ext cx="2971800" cy="23098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+ 18,36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52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784850" y="4038600"/>
            <a:ext cx="118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800600" y="1444625"/>
            <a:ext cx="3841750" cy="584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) 6,4 + 18,36 + 52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585913" y="4267200"/>
            <a:ext cx="1222375" cy="646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28,87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784850" y="4191000"/>
            <a:ext cx="1223963" cy="646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76,76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7400" y="1066800"/>
            <a:ext cx="46038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/>
      <p:bldP spid="24587" grpId="0"/>
      <p:bldP spid="24588" grpId="0" animBg="1"/>
      <p:bldP spid="24589" grpId="0"/>
      <p:bldP spid="24591" grpId="0" animBg="1"/>
      <p:bldP spid="24592" grpId="0"/>
      <p:bldP spid="24593" grpId="0"/>
      <p:bldP spid="245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87363" y="1596570"/>
            <a:ext cx="78867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vi-VN"/>
              <a:t> 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74800" y="2239963"/>
            <a:ext cx="2971800" cy="230981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20,08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  32,91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7,15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2057400" y="4038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208213" y="4038600"/>
            <a:ext cx="1222375" cy="646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60,14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430713" y="2308225"/>
            <a:ext cx="2971800" cy="23098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  0,09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0,8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724400" y="41148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981575" y="4114800"/>
            <a:ext cx="992188" cy="646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1,64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079F32A-1B9D-420F-892D-AF884EA7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908844"/>
            <a:ext cx="4899025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 20,08 + 32,91 + 7,15	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C4B5E936-E5AF-4B73-A05D-B0F8A71E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036" y="908843"/>
            <a:ext cx="3841750" cy="584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) 0,75 + 0,09 + 0,8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body" sz="half" idx="1"/>
          </p:nvPr>
        </p:nvSpPr>
        <p:spPr>
          <a:xfrm>
            <a:off x="-30163" y="109538"/>
            <a:ext cx="1371601" cy="533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928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6983304"/>
              </p:ext>
            </p:extLst>
          </p:nvPr>
        </p:nvGraphicFramePr>
        <p:xfrm>
          <a:off x="152400" y="1111108"/>
          <a:ext cx="8839200" cy="5594492"/>
        </p:xfrm>
        <a:graphic>
          <a:graphicData uri="http://schemas.openxmlformats.org/drawingml/2006/table">
            <a:tbl>
              <a:tblPr/>
              <a:tblGrid>
                <a:gridCol w="103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6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2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(a+b) + 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(b+c)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37532" y="542132"/>
            <a:ext cx="918153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)+c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3196998" y="2041549"/>
            <a:ext cx="25479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(2,5+6,8) +1,2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6172200" y="2057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2,5  + (6,8+1,2)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352800" y="2438400"/>
            <a:ext cx="24384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9,3   +    1,2</a:t>
            </a:r>
          </a:p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10,5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6165376" y="2417365"/>
            <a:ext cx="25908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2,5   +     8 </a:t>
            </a:r>
          </a:p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10,5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052536" y="4504201"/>
            <a:ext cx="2590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(1,34+0,52) + 4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6127940" y="4414023"/>
            <a:ext cx="2667000" cy="519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1,34 + (0,52+4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3257550" y="5017289"/>
            <a:ext cx="25146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1,86    +    4 </a:t>
            </a:r>
          </a:p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5,86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6035675" y="4890291"/>
            <a:ext cx="2590800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1,34  +  4,52</a:t>
            </a:r>
          </a:p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5,86</a:t>
            </a: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152400" y="1010442"/>
            <a:ext cx="838200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4" name="Text Box 60"/>
          <p:cNvSpPr txBox="1">
            <a:spLocks noChangeArrowheads="1"/>
          </p:cNvSpPr>
          <p:nvPr/>
        </p:nvSpPr>
        <p:spPr bwMode="auto">
          <a:xfrm>
            <a:off x="160734" y="3291665"/>
            <a:ext cx="882253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ba,ta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lại.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29" name="Text Box 65" descr="Purple mesh"/>
          <p:cNvSpPr txBox="1">
            <a:spLocks noChangeArrowheads="1"/>
          </p:cNvSpPr>
          <p:nvPr/>
        </p:nvSpPr>
        <p:spPr bwMode="auto">
          <a:xfrm>
            <a:off x="1828800" y="5791200"/>
            <a:ext cx="5715000" cy="70788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+ </a:t>
            </a: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+ c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Line 46">
            <a:extLst>
              <a:ext uri="{FF2B5EF4-FFF2-40B4-BE49-F238E27FC236}">
                <a16:creationId xmlns:a16="http://schemas.microsoft.com/office/drawing/2014/main" id="{3DD69985-91DC-4F17-9033-2CBAFFDECB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010448"/>
            <a:ext cx="624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8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7" grpId="0"/>
      <p:bldP spid="36896" grpId="0" animBg="1" autoUpdateAnimBg="0"/>
      <p:bldP spid="36897" grpId="0" animBg="1" autoUpdateAnimBg="0"/>
      <p:bldP spid="36898" grpId="0" animBg="1" autoUpdateAnimBg="0"/>
      <p:bldP spid="36899" grpId="0" animBg="1" autoUpdateAnimBg="0"/>
      <p:bldP spid="36900" grpId="0" animBg="1" autoUpdateAnimBg="0"/>
      <p:bldP spid="36901" grpId="0" animBg="1" autoUpdateAnimBg="0"/>
      <p:bldP spid="36902" grpId="0" animBg="1" autoUpdateAnimBg="0"/>
      <p:bldP spid="36903" grpId="0" animBg="1" autoUpdateAnimBg="0"/>
      <p:bldP spid="36910" grpId="0" animBg="1"/>
      <p:bldP spid="36924" grpId="0" animBg="1"/>
      <p:bldP spid="36924" grpId="1" animBg="1"/>
      <p:bldP spid="36929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0"/>
          <p:cNvSpPr txBox="1">
            <a:spLocks noChangeArrowheads="1"/>
          </p:cNvSpPr>
          <p:nvPr/>
        </p:nvSpPr>
        <p:spPr bwMode="auto">
          <a:xfrm>
            <a:off x="3352800" y="3733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 sz="2800">
              <a:solidFill>
                <a:schemeClr val="tx1"/>
              </a:solidFill>
            </a:endParaRP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304800" y="2267463"/>
            <a:ext cx="861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38100" y="443426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8115" name="Text Box 51" descr="Purple mesh"/>
          <p:cNvSpPr txBox="1">
            <a:spLocks noChangeArrowheads="1"/>
          </p:cNvSpPr>
          <p:nvPr/>
        </p:nvSpPr>
        <p:spPr bwMode="auto">
          <a:xfrm>
            <a:off x="2324100" y="4876800"/>
            <a:ext cx="4495800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+c = a +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36226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11" grpId="0"/>
      <p:bldP spid="88112" grpId="0"/>
      <p:bldP spid="88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353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12,7 + 5,89 + 1,3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4648200" y="2362200"/>
            <a:ext cx="437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5,75 + 7,8 + 4,25 + 1,2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28600" y="739775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5900" y="3403600"/>
            <a:ext cx="3975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+ 5,89</a:t>
            </a:r>
          </a:p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19,89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354316" y="2351895"/>
            <a:ext cx="69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91544" y="2355850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5,89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98450" y="2849563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(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12,7 +      ) +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7988" y="2894013"/>
            <a:ext cx="4773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(5,75 +       ) + (     + 1,2)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210300" y="2362200"/>
            <a:ext cx="696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162800" y="2351895"/>
            <a:ext cx="90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4,25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419600" y="3397250"/>
            <a:ext cx="480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17988" y="2362200"/>
            <a:ext cx="0" cy="2112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12639 0.0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11893 0.0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1614 0.07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13576 0.07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6" grpId="0"/>
      <p:bldP spid="11" grpId="0"/>
      <p:bldP spid="7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337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38,6 + 2,09 + 7,91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4648200" y="2362200"/>
            <a:ext cx="421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7,34 + 0,45 + 2,66 + 0,55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28600" y="739775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5900" y="3403600"/>
            <a:ext cx="3975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38,6 + 10</a:t>
            </a:r>
          </a:p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48,6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72430" y="2404494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7,91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74245" y="2367975"/>
            <a:ext cx="91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2,09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98450" y="2849563"/>
            <a:ext cx="434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38,6 + (        +         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7988" y="2894013"/>
            <a:ext cx="477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(7,34 +        ) + (        + 0,55)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48992" y="2357675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0,45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28362" y="2354262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2,66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419600" y="339725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2209800"/>
            <a:ext cx="26158" cy="22939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12639 0.0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11893 0.0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1614 0.07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13576 0.07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6" grpId="0"/>
      <p:bldP spid="11" grpId="0"/>
      <p:bldP spid="7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1" y="381000"/>
            <a:ext cx="7848600" cy="4699954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6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aril"/>
            </a:endParaRPr>
          </a:p>
        </p:txBody>
      </p:sp>
      <p:pic>
        <p:nvPicPr>
          <p:cNvPr id="3" name="Picture 5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2009"/>
            <a:ext cx="1219200" cy="1752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1"/>
          <p:cNvSpPr>
            <a:spLocks noChangeArrowheads="1"/>
          </p:cNvSpPr>
          <p:nvPr/>
        </p:nvSpPr>
        <p:spPr bwMode="auto">
          <a:xfrm>
            <a:off x="381000" y="2286000"/>
            <a:ext cx="3429000" cy="1066800"/>
          </a:xfrm>
          <a:prstGeom prst="roundRect">
            <a:avLst>
              <a:gd name="adj" fmla="val 16667"/>
            </a:avLst>
          </a:prstGeom>
          <a:solidFill>
            <a:srgbClr val="FEA0EA">
              <a:alpha val="21176"/>
            </a:srgbClr>
          </a:soli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400"/>
              <a:t>Số điền vào chỗ chấm là:</a:t>
            </a:r>
          </a:p>
          <a:p>
            <a:pPr eaLnBrk="1" hangingPunct="1"/>
            <a:r>
              <a:rPr lang="en-US" altLang="en-US" sz="2400"/>
              <a:t>6,39 + 6,8 = 6,8 +….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671763" y="27717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6,39</a:t>
            </a: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4876800" y="4267200"/>
            <a:ext cx="3048000" cy="914400"/>
          </a:xfrm>
          <a:prstGeom prst="flowChartAlternateProcess">
            <a:avLst/>
          </a:prstGeom>
          <a:solidFill>
            <a:srgbClr val="BBE0E3">
              <a:alpha val="23921"/>
            </a:srgbClr>
          </a:soli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Muốn cộng hai số thập </a:t>
            </a:r>
          </a:p>
          <a:p>
            <a:pPr algn="ctr" eaLnBrk="1" hangingPunct="1"/>
            <a:r>
              <a:rPr lang="en-US" altLang="en-US" sz="2400"/>
              <a:t>phân ta làm thế nào?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3733800" y="3886200"/>
            <a:ext cx="5029200" cy="2133600"/>
          </a:xfrm>
          <a:prstGeom prst="flowChartAlternateProcess">
            <a:avLst/>
          </a:prstGeom>
          <a:solidFill>
            <a:srgbClr val="FFCCFF">
              <a:alpha val="1490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/>
              <a:t>Muốn cộng hai số thập phân ta làm như sau:</a:t>
            </a:r>
          </a:p>
          <a:p>
            <a:pPr eaLnBrk="1" hangingPunct="1"/>
            <a:r>
              <a:rPr lang="en-US" altLang="en-US" sz="2000"/>
              <a:t>- Viết số hạng này dưới số hạng kia sao cho các </a:t>
            </a:r>
          </a:p>
          <a:p>
            <a:pPr eaLnBrk="1" hangingPunct="1"/>
            <a:r>
              <a:rPr lang="en-US" altLang="en-US" sz="2000"/>
              <a:t>chữ số ở cùng một hàng đặt thẳng cột với nhau.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Cộng như cộng các số tự nhiên.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Viết dấu phẩy ở tổng thẳng cột với các dấu </a:t>
            </a:r>
          </a:p>
          <a:p>
            <a:pPr eaLnBrk="1" hangingPunct="1"/>
            <a:r>
              <a:rPr lang="en-US" altLang="en-US" sz="2000"/>
              <a:t>phẩy của các số hạng.</a:t>
            </a:r>
          </a:p>
        </p:txBody>
      </p:sp>
      <p:pic>
        <p:nvPicPr>
          <p:cNvPr id="2183" name="Picture 135" descr="tamtay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5052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27"/>
          <p:cNvSpPr>
            <a:spLocks noChangeArrowheads="1"/>
          </p:cNvSpPr>
          <p:nvPr/>
        </p:nvSpPr>
        <p:spPr bwMode="auto">
          <a:xfrm>
            <a:off x="5486400" y="1752600"/>
            <a:ext cx="3200400" cy="1371600"/>
          </a:xfrm>
          <a:prstGeom prst="flowChartAlternateProcess">
            <a:avLst/>
          </a:prstGeom>
          <a:solidFill>
            <a:srgbClr val="F5FE9C">
              <a:alpha val="21960"/>
            </a:srgbClr>
          </a:soli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200"/>
              <a:t>Tính?</a:t>
            </a:r>
          </a:p>
          <a:p>
            <a:pPr algn="ctr" eaLnBrk="1" hangingPunct="1"/>
            <a:r>
              <a:rPr lang="en-US" altLang="en-US" sz="2200"/>
              <a:t>10+ 6,39= ….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7462838" y="2386013"/>
            <a:ext cx="812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16,39</a:t>
            </a:r>
          </a:p>
        </p:txBody>
      </p:sp>
      <p:pic>
        <p:nvPicPr>
          <p:cNvPr id="3103" name="Picture 31" descr="hình ảnh hoa đào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47775"/>
            <a:ext cx="3352800" cy="198120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6" descr="Hình ảnh có liên quan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5859"/>
            <a:ext cx="3657600" cy="3505200"/>
          </a:xfrm>
          <a:prstGeom prst="rect">
            <a:avLst/>
          </a:prstGeom>
          <a:solidFill>
            <a:srgbClr val="CC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1752600" y="152400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TRÒ CHƠI - BÔNG  HOA BÍ ẨN</a:t>
            </a:r>
          </a:p>
        </p:txBody>
      </p:sp>
    </p:spTree>
    <p:extLst>
      <p:ext uri="{BB962C8B-B14F-4D97-AF65-F5344CB8AC3E}">
        <p14:creationId xmlns:p14="http://schemas.microsoft.com/office/powerpoint/2010/main" val="35971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3096" grpId="0" animBg="1"/>
      <p:bldP spid="3097" grpId="0" animBg="1"/>
      <p:bldP spid="31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0;p65">
            <a:extLst>
              <a:ext uri="{FF2B5EF4-FFF2-40B4-BE49-F238E27FC236}">
                <a16:creationId xmlns:a16="http://schemas.microsoft.com/office/drawing/2014/main" id="{557A5382-51F7-4547-B369-F84B62203B12}"/>
              </a:ext>
            </a:extLst>
          </p:cNvPr>
          <p:cNvSpPr/>
          <p:nvPr/>
        </p:nvSpPr>
        <p:spPr>
          <a:xfrm>
            <a:off x="2133600" y="1905000"/>
            <a:ext cx="5636418" cy="2218134"/>
          </a:xfrm>
          <a:prstGeom prst="roundRect">
            <a:avLst>
              <a:gd name="adj" fmla="val 16667"/>
            </a:avLst>
          </a:prstGeom>
          <a:solidFill>
            <a:srgbClr val="FFC6B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51427" tIns="51427" rIns="51427" bIns="51427"/>
          <a:lstStyle/>
          <a:p>
            <a:pPr algn="just" defTabSz="6858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Hoàn thành VBTT: Tổng nhiều số thập phân.</a:t>
            </a:r>
          </a:p>
          <a:p>
            <a:pPr algn="just" defTabSz="6858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Chuẩn bị tiết: Luyện tập trang 52.</a:t>
            </a:r>
          </a:p>
          <a:p>
            <a:pPr marL="257175" indent="-257175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 bài 1,2,3,4 vào vở ô li Toán.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F37400A-C1A4-4E21-A65C-6D724F562C53}"/>
              </a:ext>
            </a:extLst>
          </p:cNvPr>
          <p:cNvSpPr/>
          <p:nvPr/>
        </p:nvSpPr>
        <p:spPr>
          <a:xfrm>
            <a:off x="3733800" y="533400"/>
            <a:ext cx="2051447" cy="95845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D0C3D5BA-5423-4A41-A82C-51ABA41F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4" y="838200"/>
            <a:ext cx="3429000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25" b="1">
                <a:solidFill>
                  <a:srgbClr val="FF0000"/>
                </a:solidFill>
                <a:latin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55595F-36BF-4D23-B4AA-534FF33D48AB}"/>
              </a:ext>
            </a:extLst>
          </p:cNvPr>
          <p:cNvSpPr/>
          <p:nvPr/>
        </p:nvSpPr>
        <p:spPr>
          <a:xfrm>
            <a:off x="2459242" y="2228852"/>
            <a:ext cx="4225517" cy="5598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38" b="1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 HỌC KẾT THÚC</a:t>
            </a: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49C3A9F2-F3F3-4FFF-ABFB-690CB125B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9362" y="3043238"/>
            <a:ext cx="4243388" cy="7715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71600"/>
            <a:ext cx="868680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4508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765175" y="3724589"/>
            <a:ext cx="609600" cy="5892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33400" y="5867400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92" name="Oval 91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7" name="Oval 96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6" name="Oval 95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5" name="Oval 94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4" name="Oval 93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3" name="Oval 92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7467600" y="5330536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8" name="Oval 97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1" name="Oval 100"/>
          <p:cNvSpPr/>
          <p:nvPr/>
        </p:nvSpPr>
        <p:spPr>
          <a:xfrm>
            <a:off x="7467600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7488382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7335982" y="5323609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b="1">
                <a:latin typeface="HP001 5H" panose="020B0603050302020204" pitchFamily="34" charset="0"/>
                <a:cs typeface="HP001 5H" panose="020B0603050302020204" pitchFamily="34" charset="0"/>
              </a:rPr>
              <a:t>Bài 1. Chọn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một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phương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án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trả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lời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đúng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nhất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cho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hỏi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sau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575" y="1447800"/>
            <a:ext cx="898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hỏi</a:t>
            </a:r>
            <a:r>
              <a:rPr lang="en-US" sz="3600" b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1: Phép cộng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thập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757" y="282532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a.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Giao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hoán</a:t>
            </a:r>
            <a:endParaRPr lang="en-US" sz="3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66206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b.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Giao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hoán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kết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hợp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430240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c.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Kết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hợp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2" name="AutoShape 8" descr="Tải +999 Hình Nền Powerpoint Đơn Giản Mà Đẹp Năm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ải +999 Hình Nền Powerpoint Đơn Giản Mà Đẹp Năm 201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31" grpId="0" animBg="1"/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429000" y="3585949"/>
            <a:ext cx="609600" cy="5892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33400" y="5867400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92" name="Oval 91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7" name="Oval 96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6" name="Oval 95"/>
          <p:cNvSpPr/>
          <p:nvPr/>
        </p:nvSpPr>
        <p:spPr>
          <a:xfrm>
            <a:off x="7523019" y="561774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5" name="Oval 94"/>
          <p:cNvSpPr/>
          <p:nvPr/>
        </p:nvSpPr>
        <p:spPr>
          <a:xfrm>
            <a:off x="7523019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4" name="Oval 93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3" name="Oval 92"/>
          <p:cNvSpPr/>
          <p:nvPr/>
        </p:nvSpPr>
        <p:spPr>
          <a:xfrm>
            <a:off x="7523019" y="558338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7523019" y="558338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8" name="Oval 97"/>
          <p:cNvSpPr/>
          <p:nvPr/>
        </p:nvSpPr>
        <p:spPr>
          <a:xfrm>
            <a:off x="7543800" y="561774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1" name="Oval 100"/>
          <p:cNvSpPr/>
          <p:nvPr/>
        </p:nvSpPr>
        <p:spPr>
          <a:xfrm>
            <a:off x="7529946" y="5596685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7543800" y="5596685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7391400" y="5576455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2: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Tính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: 24,6 + 35,4 + 40 =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34103" y="1600200"/>
            <a:ext cx="158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a. 90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3224" y="3557404"/>
            <a:ext cx="16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c. 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4102" y="2660197"/>
            <a:ext cx="202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b. 74,0</a:t>
            </a:r>
          </a:p>
        </p:txBody>
      </p:sp>
    </p:spTree>
    <p:extLst>
      <p:ext uri="{BB962C8B-B14F-4D97-AF65-F5344CB8AC3E}">
        <p14:creationId xmlns:p14="http://schemas.microsoft.com/office/powerpoint/2010/main" val="3487479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8" grpId="0" animBg="1"/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  <p:bldP spid="17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533400" y="5867400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92" name="Oval 91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7" name="Oval 96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6" name="Oval 95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5" name="Oval 94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4" name="Oval 93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3" name="Oval 92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7467600" y="5330536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8" name="Oval 97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1" name="Oval 100"/>
          <p:cNvSpPr/>
          <p:nvPr/>
        </p:nvSpPr>
        <p:spPr>
          <a:xfrm>
            <a:off x="7467600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7488382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7335982" y="5323609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b="1">
                <a:latin typeface="HP001 5H" panose="020B0603050302020204" pitchFamily="34" charset="0"/>
                <a:cs typeface="HP001 5H" panose="020B0603050302020204" pitchFamily="34" charset="0"/>
              </a:rPr>
              <a:t>Bài 2.Điền từ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thích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hợp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vào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chỗ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trống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trong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sau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1218" y="1345582"/>
            <a:ext cx="7869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 ……………………………. trong một tổng thì tổng không thay đổi.</a:t>
            </a:r>
            <a:endParaRPr lang="en-US" sz="3200" b="1" dirty="0">
              <a:solidFill>
                <a:srgbClr val="7030A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1381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đổi chỗ hai số hạng</a:t>
            </a:r>
            <a:endParaRPr lang="en-US" sz="28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AutoShape 2" descr="Bộ Hình Nền Powerpoint Cực Đẹp Phần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8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4" action="ppaction://hlinksldjump"/>
          </p:cNvPr>
          <p:cNvSpPr/>
          <p:nvPr/>
        </p:nvSpPr>
        <p:spPr>
          <a:xfrm rot="5400000">
            <a:off x="3766378" y="2218383"/>
            <a:ext cx="1230240" cy="755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28600" y="99552"/>
            <a:ext cx="8572500" cy="1752600"/>
          </a:xfrm>
          <a:prstGeom prst="snip2DiagRect">
            <a:avLst>
              <a:gd name="adj1" fmla="val 0"/>
              <a:gd name="adj2" fmla="val 3120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/>
                <a:solidFill>
                  <a:schemeClr val="accent3"/>
                </a:solidFill>
              </a:rPr>
              <a:t> CẢM ƠN CÁC EM!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927" y="6262465"/>
            <a:ext cx="469236" cy="595539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1600200" y="3505200"/>
            <a:ext cx="4495799" cy="2438400"/>
          </a:xfrm>
          <a:prstGeom prst="snip2DiagRect">
            <a:avLst>
              <a:gd name="adj1" fmla="val 0"/>
              <a:gd name="adj2" fmla="val 3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/>
            <a:r>
              <a:rPr lang="vi-V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CÁC EM GIỎI LẮM!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64" y="2895600"/>
            <a:ext cx="279653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28600" y="1811383"/>
            <a:ext cx="8686800" cy="506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27,5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36,75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14,5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27,5 + 36,75 + 14,5 = ? (l)</a:t>
            </a: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" y="4343400"/>
            <a:ext cx="114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27,5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36,75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50850" y="4868862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5913437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304490" y="5913728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5715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68478" y="5913437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2181" y="5913728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0195" y="5913728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6243" y="4427662"/>
            <a:ext cx="5998363" cy="1920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10554" y="589412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38" y="199378"/>
            <a:ext cx="8893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4" grpId="0"/>
      <p:bldP spid="25" grpId="0"/>
      <p:bldP spid="26" grpId="0"/>
      <p:bldP spid="27" grpId="0"/>
      <p:bldP spid="13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01387" y="381000"/>
            <a:ext cx="8686800" cy="21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8,7dm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6,25dm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635111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468340" y="3181407"/>
            <a:ext cx="8131590" cy="212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vi-VN" sz="2800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vi-VN" sz="28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sz="28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Chu vi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8,7+6,25+10 = 24,95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24,95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 rot="8665466">
            <a:off x="465509" y="4192501"/>
            <a:ext cx="2311400" cy="16764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 rot="19418365">
            <a:off x="459959" y="3825344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8,7dm</a:t>
            </a:r>
            <a:endParaRPr lang="en-US" altLang="en-US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 rot="3170035">
            <a:off x="2125509" y="4016956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6,25dm</a:t>
            </a:r>
            <a:endParaRPr lang="en-US" altLang="en-US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944409" y="510087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10dm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34600" y="3676593"/>
            <a:ext cx="0" cy="17686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915400" cy="28194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4872251"/>
            <a:ext cx="868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6329" y="5574471"/>
            <a:ext cx="9067800" cy="978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0536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/>
      <p:bldP spid="58372" grpId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950</Words>
  <Application>Microsoft Office PowerPoint</Application>
  <PresentationFormat>On-screen Show (4:3)</PresentationFormat>
  <Paragraphs>198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Aaril</vt:lpstr>
      <vt:lpstr>Amatic SC</vt:lpstr>
      <vt:lpstr>Arial</vt:lpstr>
      <vt:lpstr>Calibri</vt:lpstr>
      <vt:lpstr>HP001 5H</vt:lpstr>
      <vt:lpstr>Times New Roman</vt:lpstr>
      <vt:lpstr>Wingdings</vt:lpstr>
      <vt:lpstr>Office Theme</vt:lpstr>
      <vt:lpstr>Giant Doodles Newsletter by Slidesgo</vt:lpstr>
      <vt:lpstr>PowerPoint Presentation</vt:lpstr>
      <vt:lpstr>PowerPoint Presentation</vt:lpstr>
      <vt:lpstr>Bài 1. Chọn một phương án trả lời đúng nhất cho câu hỏi sau:</vt:lpstr>
      <vt:lpstr>Câu 2: Tính: 24,6 + 35,4 + 40 = ?</vt:lpstr>
      <vt:lpstr>Bài 2.Điền từ thích hợp vào chỗ trống trong câu sau :</vt:lpstr>
      <vt:lpstr>PowerPoint Presentation</vt:lpstr>
      <vt:lpstr>PowerPoint Presentation</vt:lpstr>
      <vt:lpstr>PowerPoint Presentation</vt:lpstr>
      <vt:lpstr>Muốn tính tổng của nhiều số thập phân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2021-11-03T03:25:25Z</dcterms:created>
  <dcterms:modified xsi:type="dcterms:W3CDTF">2023-12-13T02:01:42Z</dcterms:modified>
</cp:coreProperties>
</file>