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79" r:id="rId3"/>
    <p:sldId id="280" r:id="rId4"/>
    <p:sldId id="275" r:id="rId5"/>
    <p:sldId id="276" r:id="rId6"/>
    <p:sldId id="286" r:id="rId7"/>
    <p:sldId id="350" r:id="rId8"/>
    <p:sldId id="351" r:id="rId9"/>
    <p:sldId id="352" r:id="rId10"/>
    <p:sldId id="353" r:id="rId11"/>
    <p:sldId id="372" r:id="rId12"/>
    <p:sldId id="3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6BAF7-AB79-40A9-ACFA-D6B335A19E9D}" type="datetimeFigureOut">
              <a:rPr lang="en-US" smtClean="0"/>
              <a:pPr/>
              <a:t>13/12/2023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215C7-7002-4C4E-A356-EE012B065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34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69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Google Shape;1319;gb9151035d0_0_503:notes">
            <a:extLst>
              <a:ext uri="{FF2B5EF4-FFF2-40B4-BE49-F238E27FC236}">
                <a16:creationId xmlns:a16="http://schemas.microsoft.com/office/drawing/2014/main" id="{519070B4-3A7B-4FA9-A216-BB5D640D110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Google Shape;1320;gb9151035d0_0_503:notes">
            <a:extLst>
              <a:ext uri="{FF2B5EF4-FFF2-40B4-BE49-F238E27FC236}">
                <a16:creationId xmlns:a16="http://schemas.microsoft.com/office/drawing/2014/main" id="{87865F36-B42F-42D7-8672-5107406E0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pPr/>
              <a:t>13/12/2023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3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pPr/>
              <a:t>13/12/2023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2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pPr/>
              <a:t>13/12/2023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09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;p2">
            <a:extLst>
              <a:ext uri="{FF2B5EF4-FFF2-40B4-BE49-F238E27FC236}">
                <a16:creationId xmlns:a16="http://schemas.microsoft.com/office/drawing/2014/main" id="{8BCC5AB7-720A-42B4-BEDF-8059E3DDEDB6}"/>
              </a:ext>
            </a:extLst>
          </p:cNvPr>
          <p:cNvSpPr/>
          <p:nvPr/>
        </p:nvSpPr>
        <p:spPr>
          <a:xfrm rot="25">
            <a:off x="3189818" y="2571751"/>
            <a:ext cx="5702300" cy="2138363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5" name="Google Shape;10;p2">
            <a:extLst>
              <a:ext uri="{FF2B5EF4-FFF2-40B4-BE49-F238E27FC236}">
                <a16:creationId xmlns:a16="http://schemas.microsoft.com/office/drawing/2014/main" id="{0EF8FD6F-98C3-4985-B14B-32A8B0F60981}"/>
              </a:ext>
            </a:extLst>
          </p:cNvPr>
          <p:cNvGrpSpPr>
            <a:grpSpLocks/>
          </p:cNvGrpSpPr>
          <p:nvPr/>
        </p:nvGrpSpPr>
        <p:grpSpPr bwMode="auto">
          <a:xfrm rot="1847120">
            <a:off x="10047818" y="1077913"/>
            <a:ext cx="687916" cy="666750"/>
            <a:chOff x="8667201" y="2266387"/>
            <a:chExt cx="389754" cy="378681"/>
          </a:xfrm>
        </p:grpSpPr>
        <p:sp>
          <p:nvSpPr>
            <p:cNvPr id="6" name="Google Shape;11;p2">
              <a:extLst>
                <a:ext uri="{FF2B5EF4-FFF2-40B4-BE49-F238E27FC236}">
                  <a16:creationId xmlns:a16="http://schemas.microsoft.com/office/drawing/2014/main" id="{AE465953-A365-4F3F-A5FD-901BEA653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7201" y="2268670"/>
              <a:ext cx="389754" cy="376398"/>
            </a:xfrm>
            <a:custGeom>
              <a:avLst/>
              <a:gdLst>
                <a:gd name="T0" fmla="*/ 2147483646 w 8025"/>
                <a:gd name="T1" fmla="*/ 0 h 7750"/>
                <a:gd name="T2" fmla="*/ 2147483646 w 8025"/>
                <a:gd name="T3" fmla="*/ 2147483646 h 7750"/>
                <a:gd name="T4" fmla="*/ 2147483646 w 8025"/>
                <a:gd name="T5" fmla="*/ 2147483646 h 7750"/>
                <a:gd name="T6" fmla="*/ 2147483646 w 8025"/>
                <a:gd name="T7" fmla="*/ 2147483646 h 7750"/>
                <a:gd name="T8" fmla="*/ 2147483646 w 8025"/>
                <a:gd name="T9" fmla="*/ 2147483646 h 7750"/>
                <a:gd name="T10" fmla="*/ 2147483646 w 8025"/>
                <a:gd name="T11" fmla="*/ 2147483646 h 7750"/>
                <a:gd name="T12" fmla="*/ 2147483646 w 8025"/>
                <a:gd name="T13" fmla="*/ 2147483646 h 7750"/>
                <a:gd name="T14" fmla="*/ 2147483646 w 8025"/>
                <a:gd name="T15" fmla="*/ 2147483646 h 7750"/>
                <a:gd name="T16" fmla="*/ 2147483646 w 8025"/>
                <a:gd name="T17" fmla="*/ 2147483646 h 7750"/>
                <a:gd name="T18" fmla="*/ 2147483646 w 8025"/>
                <a:gd name="T19" fmla="*/ 2147483646 h 7750"/>
                <a:gd name="T20" fmla="*/ 2147483646 w 8025"/>
                <a:gd name="T21" fmla="*/ 0 h 77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" name="Google Shape;12;p2">
              <a:extLst>
                <a:ext uri="{FF2B5EF4-FFF2-40B4-BE49-F238E27FC236}">
                  <a16:creationId xmlns:a16="http://schemas.microsoft.com/office/drawing/2014/main" id="{E4214DEE-818D-4C88-91BF-75F745929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9779" y="2323259"/>
              <a:ext cx="82613" cy="78728"/>
            </a:xfrm>
            <a:custGeom>
              <a:avLst/>
              <a:gdLst>
                <a:gd name="T0" fmla="*/ 2147483646 w 1701"/>
                <a:gd name="T1" fmla="*/ 0 h 1621"/>
                <a:gd name="T2" fmla="*/ 2147483646 w 1701"/>
                <a:gd name="T3" fmla="*/ 2147483646 h 1621"/>
                <a:gd name="T4" fmla="*/ 2147483646 w 1701"/>
                <a:gd name="T5" fmla="*/ 2147483646 h 1621"/>
                <a:gd name="T6" fmla="*/ 2147483646 w 1701"/>
                <a:gd name="T7" fmla="*/ 2147483646 h 1621"/>
                <a:gd name="T8" fmla="*/ 2147483646 w 1701"/>
                <a:gd name="T9" fmla="*/ 2147483646 h 1621"/>
                <a:gd name="T10" fmla="*/ 2147483646 w 1701"/>
                <a:gd name="T11" fmla="*/ 2147483646 h 1621"/>
                <a:gd name="T12" fmla="*/ 2147483646 w 1701"/>
                <a:gd name="T13" fmla="*/ 2147483646 h 1621"/>
                <a:gd name="T14" fmla="*/ 2147483646 w 1701"/>
                <a:gd name="T15" fmla="*/ 2147483646 h 1621"/>
                <a:gd name="T16" fmla="*/ 2147483646 w 1701"/>
                <a:gd name="T17" fmla="*/ 0 h 16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" name="Google Shape;13;p2">
              <a:extLst>
                <a:ext uri="{FF2B5EF4-FFF2-40B4-BE49-F238E27FC236}">
                  <a16:creationId xmlns:a16="http://schemas.microsoft.com/office/drawing/2014/main" id="{EE81F72E-08FF-499B-B8AF-5DCE42019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9310" y="2266387"/>
              <a:ext cx="28169" cy="90773"/>
            </a:xfrm>
            <a:custGeom>
              <a:avLst/>
              <a:gdLst>
                <a:gd name="T0" fmla="*/ 2147483646 w 580"/>
                <a:gd name="T1" fmla="*/ 2147483646 h 1869"/>
                <a:gd name="T2" fmla="*/ 2147483646 w 580"/>
                <a:gd name="T3" fmla="*/ 2147483646 h 1869"/>
                <a:gd name="T4" fmla="*/ 2147483646 w 580"/>
                <a:gd name="T5" fmla="*/ 2147483646 h 1869"/>
                <a:gd name="T6" fmla="*/ 2147483646 w 580"/>
                <a:gd name="T7" fmla="*/ 2147483646 h 1869"/>
                <a:gd name="T8" fmla="*/ 2147483646 w 580"/>
                <a:gd name="T9" fmla="*/ 2147483646 h 1869"/>
                <a:gd name="T10" fmla="*/ 2147483646 w 580"/>
                <a:gd name="T11" fmla="*/ 2147483646 h 1869"/>
                <a:gd name="T12" fmla="*/ 2147483646 w 580"/>
                <a:gd name="T13" fmla="*/ 2147483646 h 1869"/>
                <a:gd name="T14" fmla="*/ 2147483646 w 580"/>
                <a:gd name="T15" fmla="*/ 2147483646 h 1869"/>
                <a:gd name="T16" fmla="*/ 2147483646 w 580"/>
                <a:gd name="T17" fmla="*/ 2147483646 h 1869"/>
                <a:gd name="T18" fmla="*/ 2147483646 w 580"/>
                <a:gd name="T19" fmla="*/ 2147483646 h 1869"/>
                <a:gd name="T20" fmla="*/ 2147483646 w 580"/>
                <a:gd name="T21" fmla="*/ 2147483646 h 18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9" name="Google Shape;14;p2">
            <a:extLst>
              <a:ext uri="{FF2B5EF4-FFF2-40B4-BE49-F238E27FC236}">
                <a16:creationId xmlns:a16="http://schemas.microsoft.com/office/drawing/2014/main" id="{11062018-FC2A-40A0-B603-7E649EF0E1D3}"/>
              </a:ext>
            </a:extLst>
          </p:cNvPr>
          <p:cNvSpPr/>
          <p:nvPr/>
        </p:nvSpPr>
        <p:spPr>
          <a:xfrm>
            <a:off x="11264900" y="1606550"/>
            <a:ext cx="527051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10" name="Google Shape;15;p2">
            <a:extLst>
              <a:ext uri="{FF2B5EF4-FFF2-40B4-BE49-F238E27FC236}">
                <a16:creationId xmlns:a16="http://schemas.microsoft.com/office/drawing/2014/main" id="{FAD0E9A1-599D-4A6F-8D26-F94326EA8CD7}"/>
              </a:ext>
            </a:extLst>
          </p:cNvPr>
          <p:cNvGrpSpPr>
            <a:grpSpLocks/>
          </p:cNvGrpSpPr>
          <p:nvPr/>
        </p:nvGrpSpPr>
        <p:grpSpPr bwMode="auto">
          <a:xfrm>
            <a:off x="9690100" y="4773614"/>
            <a:ext cx="2152651" cy="1938337"/>
            <a:chOff x="7150051" y="3491912"/>
            <a:chExt cx="1632742" cy="1471012"/>
          </a:xfrm>
        </p:grpSpPr>
        <p:sp>
          <p:nvSpPr>
            <p:cNvPr id="11" name="Google Shape;16;p2">
              <a:extLst>
                <a:ext uri="{FF2B5EF4-FFF2-40B4-BE49-F238E27FC236}">
                  <a16:creationId xmlns:a16="http://schemas.microsoft.com/office/drawing/2014/main" id="{9784F45E-4D1C-45A9-8559-3ADC61877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9508" y="4223763"/>
              <a:ext cx="178291" cy="114522"/>
            </a:xfrm>
            <a:custGeom>
              <a:avLst/>
              <a:gdLst>
                <a:gd name="T0" fmla="*/ 2147483646 w 3671"/>
                <a:gd name="T1" fmla="*/ 0 h 2358"/>
                <a:gd name="T2" fmla="*/ 2147483646 w 3671"/>
                <a:gd name="T3" fmla="*/ 2147483646 h 2358"/>
                <a:gd name="T4" fmla="*/ 2147483646 w 3671"/>
                <a:gd name="T5" fmla="*/ 2147483646 h 2358"/>
                <a:gd name="T6" fmla="*/ 2147483646 w 3671"/>
                <a:gd name="T7" fmla="*/ 2147483646 h 2358"/>
                <a:gd name="T8" fmla="*/ 2147483646 w 3671"/>
                <a:gd name="T9" fmla="*/ 2147483646 h 2358"/>
                <a:gd name="T10" fmla="*/ 2147483646 w 3671"/>
                <a:gd name="T11" fmla="*/ 2147483646 h 2358"/>
                <a:gd name="T12" fmla="*/ 2147483646 w 3671"/>
                <a:gd name="T13" fmla="*/ 2147483646 h 2358"/>
                <a:gd name="T14" fmla="*/ 2147483646 w 3671"/>
                <a:gd name="T15" fmla="*/ 2147483646 h 2358"/>
                <a:gd name="T16" fmla="*/ 2147483646 w 3671"/>
                <a:gd name="T17" fmla="*/ 0 h 23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71" h="2358" extrusionOk="0">
                  <a:moveTo>
                    <a:pt x="1752" y="0"/>
                  </a:moveTo>
                  <a:cubicBezTo>
                    <a:pt x="1254" y="0"/>
                    <a:pt x="810" y="189"/>
                    <a:pt x="561" y="745"/>
                  </a:cubicBezTo>
                  <a:cubicBezTo>
                    <a:pt x="0" y="1994"/>
                    <a:pt x="1577" y="2357"/>
                    <a:pt x="2707" y="2357"/>
                  </a:cubicBezTo>
                  <a:cubicBezTo>
                    <a:pt x="3025" y="2357"/>
                    <a:pt x="3309" y="2329"/>
                    <a:pt x="3498" y="2282"/>
                  </a:cubicBezTo>
                  <a:cubicBezTo>
                    <a:pt x="3502" y="2281"/>
                    <a:pt x="3505" y="2281"/>
                    <a:pt x="3509" y="2281"/>
                  </a:cubicBezTo>
                  <a:cubicBezTo>
                    <a:pt x="3526" y="2281"/>
                    <a:pt x="3536" y="2295"/>
                    <a:pt x="3539" y="2312"/>
                  </a:cubicBezTo>
                  <a:cubicBezTo>
                    <a:pt x="3586" y="2292"/>
                    <a:pt x="3634" y="2272"/>
                    <a:pt x="3670" y="2252"/>
                  </a:cubicBezTo>
                  <a:cubicBezTo>
                    <a:pt x="3647" y="1651"/>
                    <a:pt x="3630" y="1076"/>
                    <a:pt x="3620" y="542"/>
                  </a:cubicBezTo>
                  <a:cubicBezTo>
                    <a:pt x="3100" y="302"/>
                    <a:pt x="2383" y="0"/>
                    <a:pt x="175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" name="Google Shape;17;p2">
              <a:extLst>
                <a:ext uri="{FF2B5EF4-FFF2-40B4-BE49-F238E27FC236}">
                  <a16:creationId xmlns:a16="http://schemas.microsoft.com/office/drawing/2014/main" id="{94F29B14-7155-440C-95D7-8FC0E2257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430" y="3510853"/>
              <a:ext cx="1594957" cy="1433033"/>
            </a:xfrm>
            <a:custGeom>
              <a:avLst/>
              <a:gdLst>
                <a:gd name="T0" fmla="*/ 2147483646 w 32840"/>
                <a:gd name="T1" fmla="*/ 2147483646 h 29506"/>
                <a:gd name="T2" fmla="*/ 2147483646 w 32840"/>
                <a:gd name="T3" fmla="*/ 2147483646 h 29506"/>
                <a:gd name="T4" fmla="*/ 2147483646 w 32840"/>
                <a:gd name="T5" fmla="*/ 2147483646 h 29506"/>
                <a:gd name="T6" fmla="*/ 2147483646 w 32840"/>
                <a:gd name="T7" fmla="*/ 2147483646 h 29506"/>
                <a:gd name="T8" fmla="*/ 2147483646 w 32840"/>
                <a:gd name="T9" fmla="*/ 2147483646 h 29506"/>
                <a:gd name="T10" fmla="*/ 2147483646 w 32840"/>
                <a:gd name="T11" fmla="*/ 2147483646 h 29506"/>
                <a:gd name="T12" fmla="*/ 2147483646 w 32840"/>
                <a:gd name="T13" fmla="*/ 2147483646 h 29506"/>
                <a:gd name="T14" fmla="*/ 2147483646 w 32840"/>
                <a:gd name="T15" fmla="*/ 2147483646 h 29506"/>
                <a:gd name="T16" fmla="*/ 2147483646 w 32840"/>
                <a:gd name="T17" fmla="*/ 2147483646 h 29506"/>
                <a:gd name="T18" fmla="*/ 2147483646 w 32840"/>
                <a:gd name="T19" fmla="*/ 2147483646 h 29506"/>
                <a:gd name="T20" fmla="*/ 2147483646 w 32840"/>
                <a:gd name="T21" fmla="*/ 2147483646 h 29506"/>
                <a:gd name="T22" fmla="*/ 2147483646 w 32840"/>
                <a:gd name="T23" fmla="*/ 2147483646 h 29506"/>
                <a:gd name="T24" fmla="*/ 2147483646 w 32840"/>
                <a:gd name="T25" fmla="*/ 2147483646 h 29506"/>
                <a:gd name="T26" fmla="*/ 2147483646 w 32840"/>
                <a:gd name="T27" fmla="*/ 2147483646 h 29506"/>
                <a:gd name="T28" fmla="*/ 2147483646 w 32840"/>
                <a:gd name="T29" fmla="*/ 2147483646 h 29506"/>
                <a:gd name="T30" fmla="*/ 2147483646 w 32840"/>
                <a:gd name="T31" fmla="*/ 2147483646 h 29506"/>
                <a:gd name="T32" fmla="*/ 2147483646 w 32840"/>
                <a:gd name="T33" fmla="*/ 2147483646 h 29506"/>
                <a:gd name="T34" fmla="*/ 2147483646 w 32840"/>
                <a:gd name="T35" fmla="*/ 2147483646 h 29506"/>
                <a:gd name="T36" fmla="*/ 2147483646 w 32840"/>
                <a:gd name="T37" fmla="*/ 2147483646 h 29506"/>
                <a:gd name="T38" fmla="*/ 2147483646 w 32840"/>
                <a:gd name="T39" fmla="*/ 2147483646 h 29506"/>
                <a:gd name="T40" fmla="*/ 2147483646 w 32840"/>
                <a:gd name="T41" fmla="*/ 2147483646 h 29506"/>
                <a:gd name="T42" fmla="*/ 2147483646 w 32840"/>
                <a:gd name="T43" fmla="*/ 2147483646 h 29506"/>
                <a:gd name="T44" fmla="*/ 2147483646 w 32840"/>
                <a:gd name="T45" fmla="*/ 2147483646 h 29506"/>
                <a:gd name="T46" fmla="*/ 2147483646 w 32840"/>
                <a:gd name="T47" fmla="*/ 2147483646 h 29506"/>
                <a:gd name="T48" fmla="*/ 2147483646 w 32840"/>
                <a:gd name="T49" fmla="*/ 2147483646 h 29506"/>
                <a:gd name="T50" fmla="*/ 2147483646 w 32840"/>
                <a:gd name="T51" fmla="*/ 2147483646 h 29506"/>
                <a:gd name="T52" fmla="*/ 2147483646 w 32840"/>
                <a:gd name="T53" fmla="*/ 2147483646 h 29506"/>
                <a:gd name="T54" fmla="*/ 2147483646 w 32840"/>
                <a:gd name="T55" fmla="*/ 2147483646 h 29506"/>
                <a:gd name="T56" fmla="*/ 2147483646 w 32840"/>
                <a:gd name="T57" fmla="*/ 2147483646 h 29506"/>
                <a:gd name="T58" fmla="*/ 2147483646 w 32840"/>
                <a:gd name="T59" fmla="*/ 2147483646 h 29506"/>
                <a:gd name="T60" fmla="*/ 2147483646 w 32840"/>
                <a:gd name="T61" fmla="*/ 2147483646 h 29506"/>
                <a:gd name="T62" fmla="*/ 2147483646 w 32840"/>
                <a:gd name="T63" fmla="*/ 2147483646 h 29506"/>
                <a:gd name="T64" fmla="*/ 2147483646 w 32840"/>
                <a:gd name="T65" fmla="*/ 2147483646 h 29506"/>
                <a:gd name="T66" fmla="*/ 2147483646 w 32840"/>
                <a:gd name="T67" fmla="*/ 2147483646 h 29506"/>
                <a:gd name="T68" fmla="*/ 2147483646 w 32840"/>
                <a:gd name="T69" fmla="*/ 2147483646 h 29506"/>
                <a:gd name="T70" fmla="*/ 2147483646 w 32840"/>
                <a:gd name="T71" fmla="*/ 2147483646 h 29506"/>
                <a:gd name="T72" fmla="*/ 2147483646 w 32840"/>
                <a:gd name="T73" fmla="*/ 2147483646 h 29506"/>
                <a:gd name="T74" fmla="*/ 2147483646 w 32840"/>
                <a:gd name="T75" fmla="*/ 2147483646 h 29506"/>
                <a:gd name="T76" fmla="*/ 2147483646 w 32840"/>
                <a:gd name="T77" fmla="*/ 2147483646 h 29506"/>
                <a:gd name="T78" fmla="*/ 2147483646 w 32840"/>
                <a:gd name="T79" fmla="*/ 2147483646 h 29506"/>
                <a:gd name="T80" fmla="*/ 2147483646 w 32840"/>
                <a:gd name="T81" fmla="*/ 2147483646 h 29506"/>
                <a:gd name="T82" fmla="*/ 2147483646 w 32840"/>
                <a:gd name="T83" fmla="*/ 2147483646 h 29506"/>
                <a:gd name="T84" fmla="*/ 2147483646 w 32840"/>
                <a:gd name="T85" fmla="*/ 2147483646 h 295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2840" h="29506" extrusionOk="0">
                  <a:moveTo>
                    <a:pt x="13105" y="3339"/>
                  </a:moveTo>
                  <a:cubicBezTo>
                    <a:pt x="13531" y="3339"/>
                    <a:pt x="13876" y="3684"/>
                    <a:pt x="13876" y="4113"/>
                  </a:cubicBezTo>
                  <a:cubicBezTo>
                    <a:pt x="13876" y="4539"/>
                    <a:pt x="13531" y="4887"/>
                    <a:pt x="13105" y="4887"/>
                  </a:cubicBezTo>
                  <a:cubicBezTo>
                    <a:pt x="12676" y="4887"/>
                    <a:pt x="12331" y="4539"/>
                    <a:pt x="12331" y="4113"/>
                  </a:cubicBezTo>
                  <a:cubicBezTo>
                    <a:pt x="12331" y="3684"/>
                    <a:pt x="12676" y="3339"/>
                    <a:pt x="13105" y="3339"/>
                  </a:cubicBezTo>
                  <a:close/>
                  <a:moveTo>
                    <a:pt x="26801" y="21271"/>
                  </a:moveTo>
                  <a:cubicBezTo>
                    <a:pt x="26924" y="21271"/>
                    <a:pt x="27045" y="21304"/>
                    <a:pt x="27136" y="21371"/>
                  </a:cubicBezTo>
                  <a:cubicBezTo>
                    <a:pt x="27153" y="21385"/>
                    <a:pt x="27166" y="21415"/>
                    <a:pt x="27173" y="21449"/>
                  </a:cubicBezTo>
                  <a:cubicBezTo>
                    <a:pt x="27186" y="21452"/>
                    <a:pt x="27203" y="21455"/>
                    <a:pt x="27217" y="21463"/>
                  </a:cubicBezTo>
                  <a:cubicBezTo>
                    <a:pt x="27220" y="21433"/>
                    <a:pt x="27231" y="21407"/>
                    <a:pt x="27255" y="21407"/>
                  </a:cubicBezTo>
                  <a:cubicBezTo>
                    <a:pt x="27259" y="21407"/>
                    <a:pt x="27263" y="21407"/>
                    <a:pt x="27267" y="21408"/>
                  </a:cubicBezTo>
                  <a:cubicBezTo>
                    <a:pt x="27515" y="21459"/>
                    <a:pt x="27846" y="21831"/>
                    <a:pt x="27713" y="22098"/>
                  </a:cubicBezTo>
                  <a:cubicBezTo>
                    <a:pt x="27651" y="22228"/>
                    <a:pt x="27502" y="22272"/>
                    <a:pt x="27334" y="22272"/>
                  </a:cubicBezTo>
                  <a:cubicBezTo>
                    <a:pt x="27110" y="22272"/>
                    <a:pt x="26853" y="22194"/>
                    <a:pt x="26724" y="22138"/>
                  </a:cubicBezTo>
                  <a:cubicBezTo>
                    <a:pt x="26490" y="22040"/>
                    <a:pt x="26200" y="21811"/>
                    <a:pt x="26331" y="21527"/>
                  </a:cubicBezTo>
                  <a:cubicBezTo>
                    <a:pt x="26410" y="21355"/>
                    <a:pt x="26607" y="21271"/>
                    <a:pt x="26801" y="21271"/>
                  </a:cubicBezTo>
                  <a:close/>
                  <a:moveTo>
                    <a:pt x="25178" y="22293"/>
                  </a:moveTo>
                  <a:cubicBezTo>
                    <a:pt x="25323" y="22293"/>
                    <a:pt x="25464" y="22317"/>
                    <a:pt x="25578" y="22361"/>
                  </a:cubicBezTo>
                  <a:cubicBezTo>
                    <a:pt x="25598" y="22368"/>
                    <a:pt x="25609" y="22392"/>
                    <a:pt x="25619" y="22419"/>
                  </a:cubicBezTo>
                  <a:cubicBezTo>
                    <a:pt x="25706" y="22433"/>
                    <a:pt x="25795" y="22456"/>
                    <a:pt x="25876" y="22483"/>
                  </a:cubicBezTo>
                  <a:cubicBezTo>
                    <a:pt x="25876" y="22447"/>
                    <a:pt x="25887" y="22415"/>
                    <a:pt x="25922" y="22415"/>
                  </a:cubicBezTo>
                  <a:cubicBezTo>
                    <a:pt x="25929" y="22415"/>
                    <a:pt x="25937" y="22416"/>
                    <a:pt x="25946" y="22419"/>
                  </a:cubicBezTo>
                  <a:cubicBezTo>
                    <a:pt x="26335" y="22558"/>
                    <a:pt x="26639" y="23061"/>
                    <a:pt x="26301" y="23406"/>
                  </a:cubicBezTo>
                  <a:cubicBezTo>
                    <a:pt x="26124" y="23585"/>
                    <a:pt x="25848" y="23661"/>
                    <a:pt x="25569" y="23661"/>
                  </a:cubicBezTo>
                  <a:cubicBezTo>
                    <a:pt x="25318" y="23661"/>
                    <a:pt x="25065" y="23599"/>
                    <a:pt x="24879" y="23497"/>
                  </a:cubicBezTo>
                  <a:cubicBezTo>
                    <a:pt x="24588" y="23335"/>
                    <a:pt x="24138" y="22888"/>
                    <a:pt x="24456" y="22550"/>
                  </a:cubicBezTo>
                  <a:cubicBezTo>
                    <a:pt x="24621" y="22375"/>
                    <a:pt x="24908" y="22293"/>
                    <a:pt x="25178" y="22293"/>
                  </a:cubicBezTo>
                  <a:close/>
                  <a:moveTo>
                    <a:pt x="2673" y="1"/>
                  </a:moveTo>
                  <a:cubicBezTo>
                    <a:pt x="1946" y="1"/>
                    <a:pt x="1401" y="144"/>
                    <a:pt x="997" y="494"/>
                  </a:cubicBezTo>
                  <a:cubicBezTo>
                    <a:pt x="284" y="1109"/>
                    <a:pt x="1" y="2424"/>
                    <a:pt x="105" y="4627"/>
                  </a:cubicBezTo>
                  <a:cubicBezTo>
                    <a:pt x="152" y="5671"/>
                    <a:pt x="348" y="6546"/>
                    <a:pt x="642" y="7296"/>
                  </a:cubicBezTo>
                  <a:cubicBezTo>
                    <a:pt x="852" y="6935"/>
                    <a:pt x="1183" y="6577"/>
                    <a:pt x="1369" y="6323"/>
                  </a:cubicBezTo>
                  <a:cubicBezTo>
                    <a:pt x="1396" y="6286"/>
                    <a:pt x="1438" y="6272"/>
                    <a:pt x="1483" y="6272"/>
                  </a:cubicBezTo>
                  <a:cubicBezTo>
                    <a:pt x="1539" y="6272"/>
                    <a:pt x="1598" y="6294"/>
                    <a:pt x="1636" y="6320"/>
                  </a:cubicBezTo>
                  <a:cubicBezTo>
                    <a:pt x="2183" y="6699"/>
                    <a:pt x="2724" y="7087"/>
                    <a:pt x="3258" y="7479"/>
                  </a:cubicBezTo>
                  <a:cubicBezTo>
                    <a:pt x="3694" y="7094"/>
                    <a:pt x="4126" y="6712"/>
                    <a:pt x="4563" y="6326"/>
                  </a:cubicBezTo>
                  <a:cubicBezTo>
                    <a:pt x="4600" y="6292"/>
                    <a:pt x="4647" y="6278"/>
                    <a:pt x="4695" y="6278"/>
                  </a:cubicBezTo>
                  <a:cubicBezTo>
                    <a:pt x="4756" y="6278"/>
                    <a:pt x="4819" y="6301"/>
                    <a:pt x="4867" y="6337"/>
                  </a:cubicBezTo>
                  <a:cubicBezTo>
                    <a:pt x="5340" y="6695"/>
                    <a:pt x="5812" y="7053"/>
                    <a:pt x="6289" y="7412"/>
                  </a:cubicBezTo>
                  <a:cubicBezTo>
                    <a:pt x="6644" y="6945"/>
                    <a:pt x="6921" y="6451"/>
                    <a:pt x="7191" y="5928"/>
                  </a:cubicBezTo>
                  <a:cubicBezTo>
                    <a:pt x="7220" y="5871"/>
                    <a:pt x="7301" y="5842"/>
                    <a:pt x="7370" y="5842"/>
                  </a:cubicBezTo>
                  <a:cubicBezTo>
                    <a:pt x="7391" y="5842"/>
                    <a:pt x="7411" y="5845"/>
                    <a:pt x="7428" y="5850"/>
                  </a:cubicBezTo>
                  <a:cubicBezTo>
                    <a:pt x="7969" y="6043"/>
                    <a:pt x="8503" y="6225"/>
                    <a:pt x="9057" y="6354"/>
                  </a:cubicBezTo>
                  <a:cubicBezTo>
                    <a:pt x="9250" y="5766"/>
                    <a:pt x="9354" y="5171"/>
                    <a:pt x="9520" y="4573"/>
                  </a:cubicBezTo>
                  <a:cubicBezTo>
                    <a:pt x="9542" y="4490"/>
                    <a:pt x="9611" y="4455"/>
                    <a:pt x="9686" y="4455"/>
                  </a:cubicBezTo>
                  <a:cubicBezTo>
                    <a:pt x="9813" y="4455"/>
                    <a:pt x="9958" y="4556"/>
                    <a:pt x="9928" y="4698"/>
                  </a:cubicBezTo>
                  <a:cubicBezTo>
                    <a:pt x="9797" y="5353"/>
                    <a:pt x="9655" y="5999"/>
                    <a:pt x="9429" y="6631"/>
                  </a:cubicBezTo>
                  <a:cubicBezTo>
                    <a:pt x="9399" y="6719"/>
                    <a:pt x="9323" y="6756"/>
                    <a:pt x="9239" y="6756"/>
                  </a:cubicBezTo>
                  <a:cubicBezTo>
                    <a:pt x="9217" y="6756"/>
                    <a:pt x="9194" y="6754"/>
                    <a:pt x="9172" y="6749"/>
                  </a:cubicBezTo>
                  <a:cubicBezTo>
                    <a:pt x="8810" y="6678"/>
                    <a:pt x="8456" y="6587"/>
                    <a:pt x="8104" y="6468"/>
                  </a:cubicBezTo>
                  <a:cubicBezTo>
                    <a:pt x="7945" y="6418"/>
                    <a:pt x="7756" y="6381"/>
                    <a:pt x="7614" y="6296"/>
                  </a:cubicBezTo>
                  <a:cubicBezTo>
                    <a:pt x="7553" y="6262"/>
                    <a:pt x="7512" y="6249"/>
                    <a:pt x="7482" y="6242"/>
                  </a:cubicBezTo>
                  <a:cubicBezTo>
                    <a:pt x="7333" y="6431"/>
                    <a:pt x="7235" y="6800"/>
                    <a:pt x="7121" y="6989"/>
                  </a:cubicBezTo>
                  <a:cubicBezTo>
                    <a:pt x="6951" y="7270"/>
                    <a:pt x="6745" y="7533"/>
                    <a:pt x="6536" y="7786"/>
                  </a:cubicBezTo>
                  <a:cubicBezTo>
                    <a:pt x="6489" y="7842"/>
                    <a:pt x="6427" y="7868"/>
                    <a:pt x="6363" y="7868"/>
                  </a:cubicBezTo>
                  <a:cubicBezTo>
                    <a:pt x="6307" y="7868"/>
                    <a:pt x="6249" y="7848"/>
                    <a:pt x="6198" y="7810"/>
                  </a:cubicBezTo>
                  <a:cubicBezTo>
                    <a:pt x="5714" y="7445"/>
                    <a:pt x="5235" y="7080"/>
                    <a:pt x="4748" y="6715"/>
                  </a:cubicBezTo>
                  <a:cubicBezTo>
                    <a:pt x="4319" y="7100"/>
                    <a:pt x="3886" y="7485"/>
                    <a:pt x="3457" y="7867"/>
                  </a:cubicBezTo>
                  <a:cubicBezTo>
                    <a:pt x="3414" y="7905"/>
                    <a:pt x="3360" y="7923"/>
                    <a:pt x="3305" y="7923"/>
                  </a:cubicBezTo>
                  <a:cubicBezTo>
                    <a:pt x="3248" y="7923"/>
                    <a:pt x="3190" y="7904"/>
                    <a:pt x="3143" y="7871"/>
                  </a:cubicBezTo>
                  <a:cubicBezTo>
                    <a:pt x="2710" y="7554"/>
                    <a:pt x="1862" y="7151"/>
                    <a:pt x="1595" y="6699"/>
                  </a:cubicBezTo>
                  <a:cubicBezTo>
                    <a:pt x="1589" y="6691"/>
                    <a:pt x="1589" y="6688"/>
                    <a:pt x="1582" y="6682"/>
                  </a:cubicBezTo>
                  <a:cubicBezTo>
                    <a:pt x="1504" y="6780"/>
                    <a:pt x="1426" y="6877"/>
                    <a:pt x="1352" y="6975"/>
                  </a:cubicBezTo>
                  <a:cubicBezTo>
                    <a:pt x="1207" y="7161"/>
                    <a:pt x="954" y="7412"/>
                    <a:pt x="791" y="7658"/>
                  </a:cubicBezTo>
                  <a:cubicBezTo>
                    <a:pt x="1957" y="10169"/>
                    <a:pt x="4380" y="11034"/>
                    <a:pt x="6475" y="11274"/>
                  </a:cubicBezTo>
                  <a:cubicBezTo>
                    <a:pt x="7073" y="11343"/>
                    <a:pt x="7652" y="11370"/>
                    <a:pt x="8190" y="11370"/>
                  </a:cubicBezTo>
                  <a:cubicBezTo>
                    <a:pt x="10026" y="11370"/>
                    <a:pt x="11390" y="11056"/>
                    <a:pt x="11409" y="11051"/>
                  </a:cubicBezTo>
                  <a:lnTo>
                    <a:pt x="11659" y="10993"/>
                  </a:lnTo>
                  <a:lnTo>
                    <a:pt x="11649" y="11250"/>
                  </a:lnTo>
                  <a:cubicBezTo>
                    <a:pt x="11649" y="11264"/>
                    <a:pt x="11635" y="11626"/>
                    <a:pt x="11625" y="12244"/>
                  </a:cubicBezTo>
                  <a:cubicBezTo>
                    <a:pt x="12117" y="12146"/>
                    <a:pt x="12622" y="12087"/>
                    <a:pt x="13128" y="12087"/>
                  </a:cubicBezTo>
                  <a:cubicBezTo>
                    <a:pt x="15300" y="12087"/>
                    <a:pt x="17487" y="13168"/>
                    <a:pt x="18670" y="16887"/>
                  </a:cubicBezTo>
                  <a:cubicBezTo>
                    <a:pt x="20161" y="21571"/>
                    <a:pt x="20043" y="24453"/>
                    <a:pt x="17312" y="25373"/>
                  </a:cubicBezTo>
                  <a:cubicBezTo>
                    <a:pt x="16403" y="25678"/>
                    <a:pt x="15543" y="25781"/>
                    <a:pt x="14801" y="25781"/>
                  </a:cubicBezTo>
                  <a:cubicBezTo>
                    <a:pt x="13714" y="25781"/>
                    <a:pt x="12880" y="25562"/>
                    <a:pt x="12511" y="25443"/>
                  </a:cubicBezTo>
                  <a:cubicBezTo>
                    <a:pt x="13142" y="28968"/>
                    <a:pt x="13842" y="29326"/>
                    <a:pt x="14085" y="29333"/>
                  </a:cubicBezTo>
                  <a:lnTo>
                    <a:pt x="14102" y="29333"/>
                  </a:lnTo>
                  <a:cubicBezTo>
                    <a:pt x="14737" y="29333"/>
                    <a:pt x="15521" y="28194"/>
                    <a:pt x="15768" y="27751"/>
                  </a:cubicBezTo>
                  <a:lnTo>
                    <a:pt x="15822" y="27660"/>
                  </a:lnTo>
                  <a:lnTo>
                    <a:pt x="19374" y="27424"/>
                  </a:lnTo>
                  <a:lnTo>
                    <a:pt x="19425" y="27558"/>
                  </a:lnTo>
                  <a:cubicBezTo>
                    <a:pt x="19747" y="28380"/>
                    <a:pt x="20403" y="29506"/>
                    <a:pt x="20882" y="29506"/>
                  </a:cubicBezTo>
                  <a:cubicBezTo>
                    <a:pt x="20890" y="29506"/>
                    <a:pt x="20897" y="29505"/>
                    <a:pt x="20905" y="29505"/>
                  </a:cubicBezTo>
                  <a:cubicBezTo>
                    <a:pt x="21432" y="29451"/>
                    <a:pt x="22226" y="27984"/>
                    <a:pt x="22604" y="27072"/>
                  </a:cubicBezTo>
                  <a:lnTo>
                    <a:pt x="22669" y="26914"/>
                  </a:lnTo>
                  <a:lnTo>
                    <a:pt x="22834" y="26957"/>
                  </a:lnTo>
                  <a:cubicBezTo>
                    <a:pt x="22853" y="26962"/>
                    <a:pt x="23690" y="27177"/>
                    <a:pt x="24914" y="27177"/>
                  </a:cubicBezTo>
                  <a:cubicBezTo>
                    <a:pt x="26301" y="27177"/>
                    <a:pt x="28185" y="26901"/>
                    <a:pt x="29941" y="25730"/>
                  </a:cubicBezTo>
                  <a:cubicBezTo>
                    <a:pt x="32049" y="24325"/>
                    <a:pt x="32593" y="22425"/>
                    <a:pt x="32732" y="21419"/>
                  </a:cubicBezTo>
                  <a:cubicBezTo>
                    <a:pt x="32840" y="20611"/>
                    <a:pt x="32739" y="20043"/>
                    <a:pt x="32661" y="19874"/>
                  </a:cubicBezTo>
                  <a:cubicBezTo>
                    <a:pt x="32590" y="19914"/>
                    <a:pt x="32472" y="20006"/>
                    <a:pt x="32370" y="20087"/>
                  </a:cubicBezTo>
                  <a:cubicBezTo>
                    <a:pt x="32046" y="20344"/>
                    <a:pt x="31570" y="20719"/>
                    <a:pt x="30863" y="20973"/>
                  </a:cubicBezTo>
                  <a:cubicBezTo>
                    <a:pt x="30941" y="21176"/>
                    <a:pt x="30985" y="21341"/>
                    <a:pt x="30968" y="21412"/>
                  </a:cubicBezTo>
                  <a:cubicBezTo>
                    <a:pt x="30922" y="21656"/>
                    <a:pt x="29785" y="22024"/>
                    <a:pt x="29095" y="22024"/>
                  </a:cubicBezTo>
                  <a:cubicBezTo>
                    <a:pt x="28879" y="22024"/>
                    <a:pt x="28707" y="21988"/>
                    <a:pt x="28626" y="21901"/>
                  </a:cubicBezTo>
                  <a:cubicBezTo>
                    <a:pt x="28562" y="21834"/>
                    <a:pt x="28569" y="21561"/>
                    <a:pt x="28619" y="21212"/>
                  </a:cubicBezTo>
                  <a:cubicBezTo>
                    <a:pt x="28491" y="21199"/>
                    <a:pt x="28359" y="21182"/>
                    <a:pt x="28220" y="21162"/>
                  </a:cubicBezTo>
                  <a:cubicBezTo>
                    <a:pt x="27545" y="21060"/>
                    <a:pt x="26913" y="20905"/>
                    <a:pt x="26322" y="20699"/>
                  </a:cubicBezTo>
                  <a:cubicBezTo>
                    <a:pt x="26284" y="20864"/>
                    <a:pt x="26244" y="20989"/>
                    <a:pt x="26200" y="21040"/>
                  </a:cubicBezTo>
                  <a:cubicBezTo>
                    <a:pt x="26156" y="21088"/>
                    <a:pt x="26052" y="21110"/>
                    <a:pt x="25911" y="21110"/>
                  </a:cubicBezTo>
                  <a:cubicBezTo>
                    <a:pt x="25771" y="21110"/>
                    <a:pt x="25594" y="21089"/>
                    <a:pt x="25399" y="21050"/>
                  </a:cubicBezTo>
                  <a:cubicBezTo>
                    <a:pt x="25487" y="21179"/>
                    <a:pt x="25537" y="21334"/>
                    <a:pt x="25473" y="21483"/>
                  </a:cubicBezTo>
                  <a:cubicBezTo>
                    <a:pt x="25373" y="21707"/>
                    <a:pt x="25133" y="21787"/>
                    <a:pt x="24887" y="21787"/>
                  </a:cubicBezTo>
                  <a:cubicBezTo>
                    <a:pt x="24719" y="21787"/>
                    <a:pt x="24548" y="21749"/>
                    <a:pt x="24419" y="21695"/>
                  </a:cubicBezTo>
                  <a:cubicBezTo>
                    <a:pt x="24095" y="21561"/>
                    <a:pt x="23716" y="21226"/>
                    <a:pt x="23825" y="20834"/>
                  </a:cubicBezTo>
                  <a:cubicBezTo>
                    <a:pt x="23858" y="20719"/>
                    <a:pt x="23929" y="20635"/>
                    <a:pt x="24017" y="20574"/>
                  </a:cubicBezTo>
                  <a:cubicBezTo>
                    <a:pt x="23787" y="20442"/>
                    <a:pt x="23625" y="20300"/>
                    <a:pt x="23594" y="20162"/>
                  </a:cubicBezTo>
                  <a:cubicBezTo>
                    <a:pt x="23571" y="20053"/>
                    <a:pt x="23743" y="19783"/>
                    <a:pt x="24003" y="19459"/>
                  </a:cubicBezTo>
                  <a:cubicBezTo>
                    <a:pt x="23368" y="18975"/>
                    <a:pt x="22800" y="18394"/>
                    <a:pt x="22307" y="17712"/>
                  </a:cubicBezTo>
                  <a:cubicBezTo>
                    <a:pt x="22304" y="17712"/>
                    <a:pt x="22300" y="17715"/>
                    <a:pt x="22300" y="17715"/>
                  </a:cubicBezTo>
                  <a:cubicBezTo>
                    <a:pt x="22288" y="17719"/>
                    <a:pt x="22275" y="17721"/>
                    <a:pt x="22260" y="17721"/>
                  </a:cubicBezTo>
                  <a:cubicBezTo>
                    <a:pt x="21837" y="17721"/>
                    <a:pt x="20339" y="16153"/>
                    <a:pt x="20512" y="15627"/>
                  </a:cubicBezTo>
                  <a:cubicBezTo>
                    <a:pt x="20540" y="15545"/>
                    <a:pt x="20729" y="15434"/>
                    <a:pt x="20999" y="15322"/>
                  </a:cubicBezTo>
                  <a:cubicBezTo>
                    <a:pt x="20996" y="15305"/>
                    <a:pt x="20989" y="15292"/>
                    <a:pt x="20982" y="15279"/>
                  </a:cubicBezTo>
                  <a:cubicBezTo>
                    <a:pt x="20637" y="14416"/>
                    <a:pt x="20320" y="13365"/>
                    <a:pt x="20002" y="12223"/>
                  </a:cubicBezTo>
                  <a:cubicBezTo>
                    <a:pt x="19928" y="12258"/>
                    <a:pt x="19867" y="12278"/>
                    <a:pt x="19826" y="12278"/>
                  </a:cubicBezTo>
                  <a:cubicBezTo>
                    <a:pt x="19451" y="12278"/>
                    <a:pt x="18424" y="10206"/>
                    <a:pt x="18762" y="9743"/>
                  </a:cubicBezTo>
                  <a:cubicBezTo>
                    <a:pt x="18809" y="9675"/>
                    <a:pt x="19012" y="9631"/>
                    <a:pt x="19289" y="9605"/>
                  </a:cubicBezTo>
                  <a:cubicBezTo>
                    <a:pt x="18988" y="8510"/>
                    <a:pt x="18667" y="7401"/>
                    <a:pt x="18316" y="6381"/>
                  </a:cubicBezTo>
                  <a:cubicBezTo>
                    <a:pt x="18066" y="6543"/>
                    <a:pt x="17856" y="6644"/>
                    <a:pt x="17762" y="6644"/>
                  </a:cubicBezTo>
                  <a:cubicBezTo>
                    <a:pt x="17387" y="6644"/>
                    <a:pt x="16359" y="4576"/>
                    <a:pt x="16697" y="4113"/>
                  </a:cubicBezTo>
                  <a:cubicBezTo>
                    <a:pt x="16752" y="4039"/>
                    <a:pt x="16984" y="3988"/>
                    <a:pt x="17306" y="3965"/>
                  </a:cubicBezTo>
                  <a:cubicBezTo>
                    <a:pt x="16978" y="3353"/>
                    <a:pt x="16619" y="2842"/>
                    <a:pt x="16231" y="2494"/>
                  </a:cubicBezTo>
                  <a:cubicBezTo>
                    <a:pt x="15393" y="1744"/>
                    <a:pt x="12318" y="1339"/>
                    <a:pt x="9344" y="947"/>
                  </a:cubicBezTo>
                  <a:cubicBezTo>
                    <a:pt x="7911" y="758"/>
                    <a:pt x="6431" y="562"/>
                    <a:pt x="5218" y="325"/>
                  </a:cubicBezTo>
                  <a:cubicBezTo>
                    <a:pt x="4189" y="126"/>
                    <a:pt x="3351" y="1"/>
                    <a:pt x="267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" name="Google Shape;18;p2">
              <a:extLst>
                <a:ext uri="{FF2B5EF4-FFF2-40B4-BE49-F238E27FC236}">
                  <a16:creationId xmlns:a16="http://schemas.microsoft.com/office/drawing/2014/main" id="{E38C2C06-7009-4895-B7FA-7F8FD4B57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143" y="3830665"/>
              <a:ext cx="5488" cy="4031"/>
            </a:xfrm>
            <a:custGeom>
              <a:avLst/>
              <a:gdLst>
                <a:gd name="T0" fmla="*/ 2147483646 w 113"/>
                <a:gd name="T1" fmla="*/ 0 h 83"/>
                <a:gd name="T2" fmla="*/ 2147483646 w 113"/>
                <a:gd name="T3" fmla="*/ 2147483646 h 83"/>
                <a:gd name="T4" fmla="*/ 2147483646 w 113"/>
                <a:gd name="T5" fmla="*/ 2147483646 h 83"/>
                <a:gd name="T6" fmla="*/ 2147483646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" h="83" extrusionOk="0">
                  <a:moveTo>
                    <a:pt x="32" y="0"/>
                  </a:moveTo>
                  <a:cubicBezTo>
                    <a:pt x="1" y="0"/>
                    <a:pt x="20" y="83"/>
                    <a:pt x="81" y="83"/>
                  </a:cubicBezTo>
                  <a:cubicBezTo>
                    <a:pt x="91" y="83"/>
                    <a:pt x="101" y="81"/>
                    <a:pt x="112" y="76"/>
                  </a:cubicBezTo>
                  <a:cubicBezTo>
                    <a:pt x="73" y="19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4" name="Google Shape;19;p2">
              <a:extLst>
                <a:ext uri="{FF2B5EF4-FFF2-40B4-BE49-F238E27FC236}">
                  <a16:creationId xmlns:a16="http://schemas.microsoft.com/office/drawing/2014/main" id="{2513B354-7208-468A-AA83-E0A7F630710A}"/>
                </a:ext>
              </a:extLst>
            </p:cNvPr>
            <p:cNvSpPr/>
            <p:nvPr/>
          </p:nvSpPr>
          <p:spPr>
            <a:xfrm>
              <a:off x="7964014" y="3703950"/>
              <a:ext cx="94721" cy="130114"/>
            </a:xfrm>
            <a:custGeom>
              <a:avLst/>
              <a:gdLst/>
              <a:ahLst/>
              <a:cxnLst/>
              <a:rect l="l" t="t" r="r" b="b"/>
              <a:pathLst>
                <a:path w="1958" h="2681" extrusionOk="0">
                  <a:moveTo>
                    <a:pt x="947" y="1"/>
                  </a:moveTo>
                  <a:cubicBezTo>
                    <a:pt x="625" y="24"/>
                    <a:pt x="393" y="75"/>
                    <a:pt x="338" y="149"/>
                  </a:cubicBezTo>
                  <a:cubicBezTo>
                    <a:pt x="0" y="612"/>
                    <a:pt x="1028" y="2680"/>
                    <a:pt x="1403" y="2680"/>
                  </a:cubicBezTo>
                  <a:cubicBezTo>
                    <a:pt x="1497" y="2680"/>
                    <a:pt x="1707" y="2579"/>
                    <a:pt x="1957" y="2417"/>
                  </a:cubicBezTo>
                  <a:cubicBezTo>
                    <a:pt x="1650" y="1518"/>
                    <a:pt x="1315" y="693"/>
                    <a:pt x="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5" name="Google Shape;20;p2">
              <a:extLst>
                <a:ext uri="{FF2B5EF4-FFF2-40B4-BE49-F238E27FC236}">
                  <a16:creationId xmlns:a16="http://schemas.microsoft.com/office/drawing/2014/main" id="{722AE4C5-B090-40B8-B23A-65ABB6103F50}"/>
                </a:ext>
              </a:extLst>
            </p:cNvPr>
            <p:cNvSpPr/>
            <p:nvPr/>
          </p:nvSpPr>
          <p:spPr>
            <a:xfrm>
              <a:off x="8063552" y="3977430"/>
              <a:ext cx="77062" cy="130114"/>
            </a:xfrm>
            <a:custGeom>
              <a:avLst/>
              <a:gdLst/>
              <a:ahLst/>
              <a:cxnLst/>
              <a:rect l="l" t="t" r="r" b="b"/>
              <a:pathLst>
                <a:path w="1580" h="2674" extrusionOk="0">
                  <a:moveTo>
                    <a:pt x="866" y="1"/>
                  </a:moveTo>
                  <a:cubicBezTo>
                    <a:pt x="589" y="27"/>
                    <a:pt x="386" y="71"/>
                    <a:pt x="339" y="139"/>
                  </a:cubicBezTo>
                  <a:cubicBezTo>
                    <a:pt x="1" y="602"/>
                    <a:pt x="1028" y="2674"/>
                    <a:pt x="1403" y="2674"/>
                  </a:cubicBezTo>
                  <a:cubicBezTo>
                    <a:pt x="1444" y="2674"/>
                    <a:pt x="1505" y="2654"/>
                    <a:pt x="1579" y="2619"/>
                  </a:cubicBezTo>
                  <a:cubicBezTo>
                    <a:pt x="1440" y="2123"/>
                    <a:pt x="1302" y="1612"/>
                    <a:pt x="1164" y="1092"/>
                  </a:cubicBezTo>
                  <a:cubicBezTo>
                    <a:pt x="1066" y="734"/>
                    <a:pt x="964" y="366"/>
                    <a:pt x="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6" name="Google Shape;21;p2">
              <a:extLst>
                <a:ext uri="{FF2B5EF4-FFF2-40B4-BE49-F238E27FC236}">
                  <a16:creationId xmlns:a16="http://schemas.microsoft.com/office/drawing/2014/main" id="{F36BA40C-C25B-4CAB-BDC2-D778744C10BB}"/>
                </a:ext>
              </a:extLst>
            </p:cNvPr>
            <p:cNvSpPr/>
            <p:nvPr/>
          </p:nvSpPr>
          <p:spPr>
            <a:xfrm>
              <a:off x="8156668" y="4254525"/>
              <a:ext cx="96327" cy="116862"/>
            </a:xfrm>
            <a:custGeom>
              <a:avLst/>
              <a:gdLst/>
              <a:ahLst/>
              <a:cxnLst/>
              <a:rect l="l" t="t" r="r" b="b"/>
              <a:pathLst>
                <a:path w="1969" h="2399" extrusionOk="0">
                  <a:moveTo>
                    <a:pt x="660" y="0"/>
                  </a:moveTo>
                  <a:cubicBezTo>
                    <a:pt x="390" y="112"/>
                    <a:pt x="201" y="223"/>
                    <a:pt x="173" y="305"/>
                  </a:cubicBezTo>
                  <a:cubicBezTo>
                    <a:pt x="0" y="831"/>
                    <a:pt x="1498" y="2399"/>
                    <a:pt x="1921" y="2399"/>
                  </a:cubicBezTo>
                  <a:cubicBezTo>
                    <a:pt x="1936" y="2399"/>
                    <a:pt x="1949" y="2397"/>
                    <a:pt x="1961" y="2393"/>
                  </a:cubicBezTo>
                  <a:cubicBezTo>
                    <a:pt x="1961" y="2393"/>
                    <a:pt x="1965" y="2390"/>
                    <a:pt x="1968" y="2390"/>
                  </a:cubicBezTo>
                  <a:cubicBezTo>
                    <a:pt x="1461" y="1697"/>
                    <a:pt x="1025" y="902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7" name="Google Shape;22;p2">
              <a:extLst>
                <a:ext uri="{FF2B5EF4-FFF2-40B4-BE49-F238E27FC236}">
                  <a16:creationId xmlns:a16="http://schemas.microsoft.com/office/drawing/2014/main" id="{8EE696F5-FA40-4025-8C7F-3442CF6D0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4147" y="4455864"/>
              <a:ext cx="133658" cy="80234"/>
            </a:xfrm>
            <a:custGeom>
              <a:avLst/>
              <a:gdLst>
                <a:gd name="T0" fmla="*/ 2147483646 w 2752"/>
                <a:gd name="T1" fmla="*/ 2147483646 h 1652"/>
                <a:gd name="T2" fmla="*/ 2147483646 w 2752"/>
                <a:gd name="T3" fmla="*/ 2147483646 h 1652"/>
                <a:gd name="T4" fmla="*/ 2147483646 w 2752"/>
                <a:gd name="T5" fmla="*/ 2147483646 h 1652"/>
                <a:gd name="T6" fmla="*/ 2147483646 w 2752"/>
                <a:gd name="T7" fmla="*/ 2147483646 h 1652"/>
                <a:gd name="T8" fmla="*/ 2147483646 w 2752"/>
                <a:gd name="T9" fmla="*/ 2147483646 h 1652"/>
                <a:gd name="T10" fmla="*/ 2147483646 w 2752"/>
                <a:gd name="T11" fmla="*/ 2147483646 h 1652"/>
                <a:gd name="T12" fmla="*/ 2147483646 w 2752"/>
                <a:gd name="T13" fmla="*/ 2147483646 h 1652"/>
                <a:gd name="T14" fmla="*/ 2147483646 w 2752"/>
                <a:gd name="T15" fmla="*/ 2147483646 h 1652"/>
                <a:gd name="T16" fmla="*/ 2147483646 w 2752"/>
                <a:gd name="T17" fmla="*/ 2147483646 h 1652"/>
                <a:gd name="T18" fmla="*/ 2147483646 w 2752"/>
                <a:gd name="T19" fmla="*/ 2147483646 h 1652"/>
                <a:gd name="T20" fmla="*/ 2147483646 w 2752"/>
                <a:gd name="T21" fmla="*/ 2147483646 h 1652"/>
                <a:gd name="T22" fmla="*/ 2147483646 w 2752"/>
                <a:gd name="T23" fmla="*/ 2147483646 h 1652"/>
                <a:gd name="T24" fmla="*/ 2147483646 w 2752"/>
                <a:gd name="T25" fmla="*/ 2147483646 h 1652"/>
                <a:gd name="T26" fmla="*/ 2147483646 w 2752"/>
                <a:gd name="T27" fmla="*/ 2147483646 h 1652"/>
                <a:gd name="T28" fmla="*/ 2147483646 w 2752"/>
                <a:gd name="T29" fmla="*/ 2147483646 h 16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52" h="1652" extrusionOk="0">
                  <a:moveTo>
                    <a:pt x="433" y="1"/>
                  </a:moveTo>
                  <a:cubicBezTo>
                    <a:pt x="173" y="325"/>
                    <a:pt x="1" y="595"/>
                    <a:pt x="24" y="704"/>
                  </a:cubicBezTo>
                  <a:cubicBezTo>
                    <a:pt x="55" y="842"/>
                    <a:pt x="217" y="984"/>
                    <a:pt x="447" y="1116"/>
                  </a:cubicBezTo>
                  <a:cubicBezTo>
                    <a:pt x="547" y="1046"/>
                    <a:pt x="671" y="1011"/>
                    <a:pt x="797" y="1011"/>
                  </a:cubicBezTo>
                  <a:cubicBezTo>
                    <a:pt x="951" y="1011"/>
                    <a:pt x="1107" y="1064"/>
                    <a:pt x="1220" y="1170"/>
                  </a:cubicBezTo>
                  <a:cubicBezTo>
                    <a:pt x="1231" y="1177"/>
                    <a:pt x="1234" y="1200"/>
                    <a:pt x="1238" y="1220"/>
                  </a:cubicBezTo>
                  <a:cubicBezTo>
                    <a:pt x="1268" y="1237"/>
                    <a:pt x="1298" y="1255"/>
                    <a:pt x="1325" y="1275"/>
                  </a:cubicBezTo>
                  <a:cubicBezTo>
                    <a:pt x="1329" y="1272"/>
                    <a:pt x="1329" y="1272"/>
                    <a:pt x="1329" y="1267"/>
                  </a:cubicBezTo>
                  <a:cubicBezTo>
                    <a:pt x="1347" y="1255"/>
                    <a:pt x="1367" y="1250"/>
                    <a:pt x="1388" y="1250"/>
                  </a:cubicBezTo>
                  <a:cubicBezTo>
                    <a:pt x="1519" y="1250"/>
                    <a:pt x="1713" y="1448"/>
                    <a:pt x="1771" y="1511"/>
                  </a:cubicBezTo>
                  <a:cubicBezTo>
                    <a:pt x="1791" y="1538"/>
                    <a:pt x="1812" y="1565"/>
                    <a:pt x="1829" y="1592"/>
                  </a:cubicBezTo>
                  <a:cubicBezTo>
                    <a:pt x="2024" y="1631"/>
                    <a:pt x="2201" y="1652"/>
                    <a:pt x="2341" y="1652"/>
                  </a:cubicBezTo>
                  <a:cubicBezTo>
                    <a:pt x="2482" y="1652"/>
                    <a:pt x="2586" y="1630"/>
                    <a:pt x="2630" y="1582"/>
                  </a:cubicBezTo>
                  <a:cubicBezTo>
                    <a:pt x="2674" y="1531"/>
                    <a:pt x="2714" y="1406"/>
                    <a:pt x="2752" y="1241"/>
                  </a:cubicBezTo>
                  <a:cubicBezTo>
                    <a:pt x="1893" y="940"/>
                    <a:pt x="1122" y="528"/>
                    <a:pt x="43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8" name="Google Shape;23;p2">
              <a:extLst>
                <a:ext uri="{FF2B5EF4-FFF2-40B4-BE49-F238E27FC236}">
                  <a16:creationId xmlns:a16="http://schemas.microsoft.com/office/drawing/2014/main" id="{FC8F85ED-028A-4243-A3E9-8684E3DC77CD}"/>
                </a:ext>
              </a:extLst>
            </p:cNvPr>
            <p:cNvSpPr/>
            <p:nvPr/>
          </p:nvSpPr>
          <p:spPr>
            <a:xfrm>
              <a:off x="8556424" y="4529210"/>
              <a:ext cx="117198" cy="51805"/>
            </a:xfrm>
            <a:custGeom>
              <a:avLst/>
              <a:gdLst/>
              <a:ahLst/>
              <a:cxnLst/>
              <a:rect l="l" t="t" r="r" b="b"/>
              <a:pathLst>
                <a:path w="2425" h="1053" extrusionOk="0">
                  <a:moveTo>
                    <a:pt x="2302" y="1"/>
                  </a:moveTo>
                  <a:cubicBezTo>
                    <a:pt x="1856" y="158"/>
                    <a:pt x="1313" y="269"/>
                    <a:pt x="655" y="269"/>
                  </a:cubicBezTo>
                  <a:cubicBezTo>
                    <a:pt x="466" y="269"/>
                    <a:pt x="267" y="260"/>
                    <a:pt x="58" y="240"/>
                  </a:cubicBezTo>
                  <a:lnTo>
                    <a:pt x="58" y="240"/>
                  </a:lnTo>
                  <a:cubicBezTo>
                    <a:pt x="8" y="589"/>
                    <a:pt x="1" y="862"/>
                    <a:pt x="65" y="929"/>
                  </a:cubicBezTo>
                  <a:cubicBezTo>
                    <a:pt x="146" y="1016"/>
                    <a:pt x="318" y="1052"/>
                    <a:pt x="534" y="1052"/>
                  </a:cubicBezTo>
                  <a:cubicBezTo>
                    <a:pt x="1224" y="1052"/>
                    <a:pt x="2361" y="684"/>
                    <a:pt x="2407" y="440"/>
                  </a:cubicBezTo>
                  <a:cubicBezTo>
                    <a:pt x="2424" y="369"/>
                    <a:pt x="2380" y="204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9" name="Google Shape;24;p2">
              <a:extLst>
                <a:ext uri="{FF2B5EF4-FFF2-40B4-BE49-F238E27FC236}">
                  <a16:creationId xmlns:a16="http://schemas.microsoft.com/office/drawing/2014/main" id="{D328F603-DBF3-4E84-8D48-BF484EAE2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0037" y="4599621"/>
              <a:ext cx="94464" cy="48422"/>
            </a:xfrm>
            <a:custGeom>
              <a:avLst/>
              <a:gdLst>
                <a:gd name="T0" fmla="*/ 2147483646 w 1945"/>
                <a:gd name="T1" fmla="*/ 2147483646 h 997"/>
                <a:gd name="T2" fmla="*/ 2147483646 w 1945"/>
                <a:gd name="T3" fmla="*/ 2147483646 h 997"/>
                <a:gd name="T4" fmla="*/ 2147483646 w 1945"/>
                <a:gd name="T5" fmla="*/ 2147483646 h 997"/>
                <a:gd name="T6" fmla="*/ 2147483646 w 1945"/>
                <a:gd name="T7" fmla="*/ 2147483646 h 997"/>
                <a:gd name="T8" fmla="*/ 2147483646 w 1945"/>
                <a:gd name="T9" fmla="*/ 2147483646 h 997"/>
                <a:gd name="T10" fmla="*/ 2147483646 w 1945"/>
                <a:gd name="T11" fmla="*/ 2147483646 h 997"/>
                <a:gd name="T12" fmla="*/ 2147483646 w 1945"/>
                <a:gd name="T13" fmla="*/ 2147483646 h 997"/>
                <a:gd name="T14" fmla="*/ 2147483646 w 1945"/>
                <a:gd name="T15" fmla="*/ 2147483646 h 997"/>
                <a:gd name="T16" fmla="*/ 2147483646 w 1945"/>
                <a:gd name="T17" fmla="*/ 2147483646 h 997"/>
                <a:gd name="T18" fmla="*/ 2147483646 w 1945"/>
                <a:gd name="T19" fmla="*/ 2147483646 h 997"/>
                <a:gd name="T20" fmla="*/ 2147483646 w 1945"/>
                <a:gd name="T21" fmla="*/ 2147483646 h 997"/>
                <a:gd name="T22" fmla="*/ 2147483646 w 1945"/>
                <a:gd name="T23" fmla="*/ 2147483646 h 9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45" h="997" extrusionOk="0">
                  <a:moveTo>
                    <a:pt x="1310" y="1"/>
                  </a:moveTo>
                  <a:cubicBezTo>
                    <a:pt x="1322" y="43"/>
                    <a:pt x="1317" y="94"/>
                    <a:pt x="1280" y="94"/>
                  </a:cubicBezTo>
                  <a:cubicBezTo>
                    <a:pt x="1276" y="94"/>
                    <a:pt x="1271" y="93"/>
                    <a:pt x="1266" y="92"/>
                  </a:cubicBezTo>
                  <a:cubicBezTo>
                    <a:pt x="1213" y="78"/>
                    <a:pt x="1148" y="71"/>
                    <a:pt x="1076" y="71"/>
                  </a:cubicBezTo>
                  <a:cubicBezTo>
                    <a:pt x="653" y="71"/>
                    <a:pt x="0" y="305"/>
                    <a:pt x="411" y="724"/>
                  </a:cubicBezTo>
                  <a:cubicBezTo>
                    <a:pt x="608" y="924"/>
                    <a:pt x="882" y="996"/>
                    <a:pt x="1153" y="996"/>
                  </a:cubicBezTo>
                  <a:cubicBezTo>
                    <a:pt x="1220" y="996"/>
                    <a:pt x="1287" y="992"/>
                    <a:pt x="1353" y="984"/>
                  </a:cubicBezTo>
                  <a:cubicBezTo>
                    <a:pt x="1499" y="968"/>
                    <a:pt x="1654" y="930"/>
                    <a:pt x="1773" y="846"/>
                  </a:cubicBezTo>
                  <a:cubicBezTo>
                    <a:pt x="1945" y="724"/>
                    <a:pt x="1924" y="464"/>
                    <a:pt x="1803" y="319"/>
                  </a:cubicBezTo>
                  <a:cubicBezTo>
                    <a:pt x="1752" y="254"/>
                    <a:pt x="1675" y="213"/>
                    <a:pt x="1607" y="170"/>
                  </a:cubicBezTo>
                  <a:cubicBezTo>
                    <a:pt x="1580" y="149"/>
                    <a:pt x="1567" y="106"/>
                    <a:pt x="1567" y="65"/>
                  </a:cubicBezTo>
                  <a:cubicBezTo>
                    <a:pt x="1486" y="38"/>
                    <a:pt x="1397" y="15"/>
                    <a:pt x="1310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0" name="Google Shape;25;p2">
              <a:extLst>
                <a:ext uri="{FF2B5EF4-FFF2-40B4-BE49-F238E27FC236}">
                  <a16:creationId xmlns:a16="http://schemas.microsoft.com/office/drawing/2014/main" id="{D2019650-8BD1-4004-A15E-64F00913A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1348" y="4552511"/>
              <a:ext cx="60321" cy="27975"/>
            </a:xfrm>
            <a:custGeom>
              <a:avLst/>
              <a:gdLst>
                <a:gd name="T0" fmla="*/ 2147483646 w 1242"/>
                <a:gd name="T1" fmla="*/ 2147483646 h 576"/>
                <a:gd name="T2" fmla="*/ 2147483646 w 1242"/>
                <a:gd name="T3" fmla="*/ 2147483646 h 576"/>
                <a:gd name="T4" fmla="*/ 2147483646 w 1242"/>
                <a:gd name="T5" fmla="*/ 2147483646 h 576"/>
                <a:gd name="T6" fmla="*/ 2147483646 w 1242"/>
                <a:gd name="T7" fmla="*/ 2147483646 h 576"/>
                <a:gd name="T8" fmla="*/ 2147483646 w 1242"/>
                <a:gd name="T9" fmla="*/ 2147483646 h 576"/>
                <a:gd name="T10" fmla="*/ 2147483646 w 1242"/>
                <a:gd name="T11" fmla="*/ 2147483646 h 576"/>
                <a:gd name="T12" fmla="*/ 2147483646 w 1242"/>
                <a:gd name="T13" fmla="*/ 2147483646 h 576"/>
                <a:gd name="T14" fmla="*/ 2147483646 w 1242"/>
                <a:gd name="T15" fmla="*/ 2147483646 h 576"/>
                <a:gd name="T16" fmla="*/ 2147483646 w 1242"/>
                <a:gd name="T17" fmla="*/ 2147483646 h 576"/>
                <a:gd name="T18" fmla="*/ 2147483646 w 1242"/>
                <a:gd name="T19" fmla="*/ 2147483646 h 576"/>
                <a:gd name="T20" fmla="*/ 2147483646 w 1242"/>
                <a:gd name="T21" fmla="*/ 2147483646 h 576"/>
                <a:gd name="T22" fmla="*/ 2147483646 w 1242"/>
                <a:gd name="T23" fmla="*/ 2147483646 h 5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42" h="576" extrusionOk="0">
                  <a:moveTo>
                    <a:pt x="778" y="1"/>
                  </a:moveTo>
                  <a:cubicBezTo>
                    <a:pt x="784" y="38"/>
                    <a:pt x="776" y="73"/>
                    <a:pt x="738" y="73"/>
                  </a:cubicBezTo>
                  <a:cubicBezTo>
                    <a:pt x="734" y="73"/>
                    <a:pt x="731" y="73"/>
                    <a:pt x="727" y="72"/>
                  </a:cubicBezTo>
                  <a:cubicBezTo>
                    <a:pt x="648" y="58"/>
                    <a:pt x="570" y="44"/>
                    <a:pt x="492" y="44"/>
                  </a:cubicBezTo>
                  <a:cubicBezTo>
                    <a:pt x="404" y="44"/>
                    <a:pt x="317" y="62"/>
                    <a:pt x="234" y="116"/>
                  </a:cubicBezTo>
                  <a:cubicBezTo>
                    <a:pt x="1" y="268"/>
                    <a:pt x="211" y="413"/>
                    <a:pt x="376" y="478"/>
                  </a:cubicBezTo>
                  <a:cubicBezTo>
                    <a:pt x="477" y="518"/>
                    <a:pt x="593" y="548"/>
                    <a:pt x="700" y="562"/>
                  </a:cubicBezTo>
                  <a:cubicBezTo>
                    <a:pt x="748" y="567"/>
                    <a:pt x="820" y="575"/>
                    <a:pt x="892" y="575"/>
                  </a:cubicBezTo>
                  <a:cubicBezTo>
                    <a:pt x="972" y="575"/>
                    <a:pt x="1052" y="564"/>
                    <a:pt x="1095" y="525"/>
                  </a:cubicBezTo>
                  <a:cubicBezTo>
                    <a:pt x="1241" y="397"/>
                    <a:pt x="917" y="153"/>
                    <a:pt x="846" y="93"/>
                  </a:cubicBezTo>
                  <a:cubicBezTo>
                    <a:pt x="832" y="79"/>
                    <a:pt x="822" y="45"/>
                    <a:pt x="822" y="15"/>
                  </a:cubicBezTo>
                  <a:cubicBezTo>
                    <a:pt x="808" y="7"/>
                    <a:pt x="791" y="4"/>
                    <a:pt x="778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1" name="Google Shape;26;p2">
              <a:extLst>
                <a:ext uri="{FF2B5EF4-FFF2-40B4-BE49-F238E27FC236}">
                  <a16:creationId xmlns:a16="http://schemas.microsoft.com/office/drawing/2014/main" id="{512B4AC6-E6B8-45DF-AF32-6C6570D0B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5127" y="4516766"/>
              <a:ext cx="67412" cy="40360"/>
            </a:xfrm>
            <a:custGeom>
              <a:avLst/>
              <a:gdLst>
                <a:gd name="T0" fmla="*/ 2147483646 w 1388"/>
                <a:gd name="T1" fmla="*/ 2147483646 h 831"/>
                <a:gd name="T2" fmla="*/ 2147483646 w 1388"/>
                <a:gd name="T3" fmla="*/ 2147483646 h 831"/>
                <a:gd name="T4" fmla="*/ 2147483646 w 1388"/>
                <a:gd name="T5" fmla="*/ 2147483646 h 831"/>
                <a:gd name="T6" fmla="*/ 2147483646 w 1388"/>
                <a:gd name="T7" fmla="*/ 2147483646 h 831"/>
                <a:gd name="T8" fmla="*/ 2147483646 w 1388"/>
                <a:gd name="T9" fmla="*/ 2147483646 h 831"/>
                <a:gd name="T10" fmla="*/ 2147483646 w 1388"/>
                <a:gd name="T11" fmla="*/ 2147483646 h 831"/>
                <a:gd name="T12" fmla="*/ 2147483646 w 1388"/>
                <a:gd name="T13" fmla="*/ 2147483646 h 8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8" h="831" extrusionOk="0">
                  <a:moveTo>
                    <a:pt x="302" y="1"/>
                  </a:moveTo>
                  <a:cubicBezTo>
                    <a:pt x="170" y="41"/>
                    <a:pt x="62" y="125"/>
                    <a:pt x="38" y="267"/>
                  </a:cubicBezTo>
                  <a:cubicBezTo>
                    <a:pt x="1" y="514"/>
                    <a:pt x="275" y="696"/>
                    <a:pt x="481" y="771"/>
                  </a:cubicBezTo>
                  <a:cubicBezTo>
                    <a:pt x="579" y="806"/>
                    <a:pt x="700" y="830"/>
                    <a:pt x="819" y="830"/>
                  </a:cubicBezTo>
                  <a:cubicBezTo>
                    <a:pt x="962" y="830"/>
                    <a:pt x="1103" y="795"/>
                    <a:pt x="1201" y="703"/>
                  </a:cubicBezTo>
                  <a:cubicBezTo>
                    <a:pt x="1387" y="528"/>
                    <a:pt x="1218" y="389"/>
                    <a:pt x="1063" y="264"/>
                  </a:cubicBezTo>
                  <a:cubicBezTo>
                    <a:pt x="802" y="196"/>
                    <a:pt x="539" y="105"/>
                    <a:pt x="302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2" name="Google Shape;27;p2">
              <a:extLst>
                <a:ext uri="{FF2B5EF4-FFF2-40B4-BE49-F238E27FC236}">
                  <a16:creationId xmlns:a16="http://schemas.microsoft.com/office/drawing/2014/main" id="{70C5EE9E-2BCD-4F70-853E-22752B41C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9746" y="4515115"/>
              <a:ext cx="37008" cy="14522"/>
            </a:xfrm>
            <a:custGeom>
              <a:avLst/>
              <a:gdLst>
                <a:gd name="T0" fmla="*/ 2147483646 w 762"/>
                <a:gd name="T1" fmla="*/ 0 h 299"/>
                <a:gd name="T2" fmla="*/ 2147483646 w 762"/>
                <a:gd name="T3" fmla="*/ 2147483646 h 299"/>
                <a:gd name="T4" fmla="*/ 2147483646 w 762"/>
                <a:gd name="T5" fmla="*/ 2147483646 h 299"/>
                <a:gd name="T6" fmla="*/ 2147483646 w 762"/>
                <a:gd name="T7" fmla="*/ 2147483646 h 299"/>
                <a:gd name="T8" fmla="*/ 2147483646 w 762"/>
                <a:gd name="T9" fmla="*/ 2147483646 h 299"/>
                <a:gd name="T10" fmla="*/ 2147483646 w 762"/>
                <a:gd name="T11" fmla="*/ 2147483646 h 299"/>
                <a:gd name="T12" fmla="*/ 2147483646 w 762"/>
                <a:gd name="T13" fmla="*/ 2147483646 h 299"/>
                <a:gd name="T14" fmla="*/ 2147483646 w 762"/>
                <a:gd name="T15" fmla="*/ 2147483646 h 299"/>
                <a:gd name="T16" fmla="*/ 2147483646 w 762"/>
                <a:gd name="T17" fmla="*/ 0 h 2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2" h="299" extrusionOk="0">
                  <a:moveTo>
                    <a:pt x="505" y="0"/>
                  </a:moveTo>
                  <a:cubicBezTo>
                    <a:pt x="507" y="32"/>
                    <a:pt x="501" y="65"/>
                    <a:pt x="479" y="65"/>
                  </a:cubicBezTo>
                  <a:cubicBezTo>
                    <a:pt x="474" y="65"/>
                    <a:pt x="469" y="64"/>
                    <a:pt x="464" y="61"/>
                  </a:cubicBezTo>
                  <a:cubicBezTo>
                    <a:pt x="389" y="27"/>
                    <a:pt x="293" y="8"/>
                    <a:pt x="195" y="8"/>
                  </a:cubicBezTo>
                  <a:cubicBezTo>
                    <a:pt x="129" y="8"/>
                    <a:pt x="62" y="17"/>
                    <a:pt x="1" y="35"/>
                  </a:cubicBezTo>
                  <a:cubicBezTo>
                    <a:pt x="238" y="139"/>
                    <a:pt x="501" y="230"/>
                    <a:pt x="762" y="298"/>
                  </a:cubicBezTo>
                  <a:cubicBezTo>
                    <a:pt x="694" y="244"/>
                    <a:pt x="626" y="193"/>
                    <a:pt x="592" y="142"/>
                  </a:cubicBezTo>
                  <a:cubicBezTo>
                    <a:pt x="576" y="122"/>
                    <a:pt x="572" y="75"/>
                    <a:pt x="592" y="55"/>
                  </a:cubicBezTo>
                  <a:cubicBezTo>
                    <a:pt x="565" y="35"/>
                    <a:pt x="535" y="17"/>
                    <a:pt x="505" y="0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3" name="Google Shape;28;p2">
              <a:extLst>
                <a:ext uri="{FF2B5EF4-FFF2-40B4-BE49-F238E27FC236}">
                  <a16:creationId xmlns:a16="http://schemas.microsoft.com/office/drawing/2014/main" id="{752F65B0-6336-461E-A7B5-69CC7983E075}"/>
                </a:ext>
              </a:extLst>
            </p:cNvPr>
            <p:cNvSpPr/>
            <p:nvPr/>
          </p:nvSpPr>
          <p:spPr>
            <a:xfrm>
              <a:off x="7732829" y="4097906"/>
              <a:ext cx="415811" cy="663823"/>
            </a:xfrm>
            <a:custGeom>
              <a:avLst/>
              <a:gdLst/>
              <a:ahLst/>
              <a:cxnLst/>
              <a:rect l="l" t="t" r="r" b="b"/>
              <a:pathLst>
                <a:path w="8564" h="13694" extrusionOk="0">
                  <a:moveTo>
                    <a:pt x="3799" y="3103"/>
                  </a:moveTo>
                  <a:cubicBezTo>
                    <a:pt x="3809" y="3103"/>
                    <a:pt x="3819" y="3103"/>
                    <a:pt x="3828" y="3103"/>
                  </a:cubicBezTo>
                  <a:cubicBezTo>
                    <a:pt x="3869" y="3103"/>
                    <a:pt x="3879" y="3161"/>
                    <a:pt x="3862" y="3195"/>
                  </a:cubicBezTo>
                  <a:cubicBezTo>
                    <a:pt x="3995" y="3198"/>
                    <a:pt x="4102" y="3225"/>
                    <a:pt x="4187" y="3279"/>
                  </a:cubicBezTo>
                  <a:cubicBezTo>
                    <a:pt x="4184" y="3243"/>
                    <a:pt x="4194" y="3205"/>
                    <a:pt x="4219" y="3205"/>
                  </a:cubicBezTo>
                  <a:cubicBezTo>
                    <a:pt x="4226" y="3205"/>
                    <a:pt x="4235" y="3208"/>
                    <a:pt x="4244" y="3215"/>
                  </a:cubicBezTo>
                  <a:cubicBezTo>
                    <a:pt x="4971" y="3746"/>
                    <a:pt x="4660" y="4851"/>
                    <a:pt x="4173" y="5439"/>
                  </a:cubicBezTo>
                  <a:cubicBezTo>
                    <a:pt x="3772" y="5924"/>
                    <a:pt x="3136" y="6360"/>
                    <a:pt x="2495" y="6360"/>
                  </a:cubicBezTo>
                  <a:cubicBezTo>
                    <a:pt x="2278" y="6360"/>
                    <a:pt x="2061" y="6310"/>
                    <a:pt x="1852" y="6196"/>
                  </a:cubicBezTo>
                  <a:cubicBezTo>
                    <a:pt x="1213" y="5848"/>
                    <a:pt x="1128" y="5063"/>
                    <a:pt x="1409" y="4445"/>
                  </a:cubicBezTo>
                  <a:cubicBezTo>
                    <a:pt x="1810" y="3563"/>
                    <a:pt x="2877" y="3103"/>
                    <a:pt x="3799" y="3103"/>
                  </a:cubicBezTo>
                  <a:close/>
                  <a:moveTo>
                    <a:pt x="1530" y="0"/>
                  </a:moveTo>
                  <a:cubicBezTo>
                    <a:pt x="1024" y="0"/>
                    <a:pt x="519" y="59"/>
                    <a:pt x="27" y="157"/>
                  </a:cubicBezTo>
                  <a:cubicBezTo>
                    <a:pt x="0" y="1853"/>
                    <a:pt x="4" y="5510"/>
                    <a:pt x="392" y="9457"/>
                  </a:cubicBezTo>
                  <a:cubicBezTo>
                    <a:pt x="554" y="11065"/>
                    <a:pt x="730" y="12342"/>
                    <a:pt x="913" y="13356"/>
                  </a:cubicBezTo>
                  <a:cubicBezTo>
                    <a:pt x="1282" y="13475"/>
                    <a:pt x="2116" y="13694"/>
                    <a:pt x="3203" y="13694"/>
                  </a:cubicBezTo>
                  <a:cubicBezTo>
                    <a:pt x="3945" y="13694"/>
                    <a:pt x="4805" y="13591"/>
                    <a:pt x="5714" y="13286"/>
                  </a:cubicBezTo>
                  <a:cubicBezTo>
                    <a:pt x="8445" y="12366"/>
                    <a:pt x="8563" y="9484"/>
                    <a:pt x="7072" y="4800"/>
                  </a:cubicBezTo>
                  <a:cubicBezTo>
                    <a:pt x="5889" y="1081"/>
                    <a:pt x="3702" y="0"/>
                    <a:pt x="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4" name="Google Shape;29;p2">
              <a:extLst>
                <a:ext uri="{FF2B5EF4-FFF2-40B4-BE49-F238E27FC236}">
                  <a16:creationId xmlns:a16="http://schemas.microsoft.com/office/drawing/2014/main" id="{69D0E918-1C2E-4FD4-821F-2ED6E9FC2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0554" y="4253001"/>
              <a:ext cx="147499" cy="138806"/>
            </a:xfrm>
            <a:custGeom>
              <a:avLst/>
              <a:gdLst>
                <a:gd name="T0" fmla="*/ 2147483646 w 3037"/>
                <a:gd name="T1" fmla="*/ 2147483646 h 2858"/>
                <a:gd name="T2" fmla="*/ 2147483646 w 3037"/>
                <a:gd name="T3" fmla="*/ 2147483646 h 2858"/>
                <a:gd name="T4" fmla="*/ 2147483646 w 3037"/>
                <a:gd name="T5" fmla="*/ 2147483646 h 2858"/>
                <a:gd name="T6" fmla="*/ 2147483646 w 3037"/>
                <a:gd name="T7" fmla="*/ 2147483646 h 2858"/>
                <a:gd name="T8" fmla="*/ 2147483646 w 3037"/>
                <a:gd name="T9" fmla="*/ 2147483646 h 2858"/>
                <a:gd name="T10" fmla="*/ 2147483646 w 3037"/>
                <a:gd name="T11" fmla="*/ 2147483646 h 2858"/>
                <a:gd name="T12" fmla="*/ 2147483646 w 3037"/>
                <a:gd name="T13" fmla="*/ 2147483646 h 2858"/>
                <a:gd name="T14" fmla="*/ 2147483646 w 3037"/>
                <a:gd name="T15" fmla="*/ 2147483646 h 2858"/>
                <a:gd name="T16" fmla="*/ 2147483646 w 3037"/>
                <a:gd name="T17" fmla="*/ 2147483646 h 2858"/>
                <a:gd name="T18" fmla="*/ 2147483646 w 3037"/>
                <a:gd name="T19" fmla="*/ 2147483646 h 2858"/>
                <a:gd name="T20" fmla="*/ 2147483646 w 3037"/>
                <a:gd name="T21" fmla="*/ 2147483646 h 28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37" h="2858" extrusionOk="0">
                  <a:moveTo>
                    <a:pt x="2465" y="1"/>
                  </a:moveTo>
                  <a:cubicBezTo>
                    <a:pt x="2459" y="15"/>
                    <a:pt x="2452" y="24"/>
                    <a:pt x="2435" y="24"/>
                  </a:cubicBezTo>
                  <a:cubicBezTo>
                    <a:pt x="1614" y="132"/>
                    <a:pt x="647" y="606"/>
                    <a:pt x="299" y="1400"/>
                  </a:cubicBezTo>
                  <a:cubicBezTo>
                    <a:pt x="1" y="2082"/>
                    <a:pt x="267" y="2857"/>
                    <a:pt x="1067" y="2857"/>
                  </a:cubicBezTo>
                  <a:cubicBezTo>
                    <a:pt x="1100" y="2857"/>
                    <a:pt x="1133" y="2856"/>
                    <a:pt x="1168" y="2853"/>
                  </a:cubicBezTo>
                  <a:cubicBezTo>
                    <a:pt x="1739" y="2813"/>
                    <a:pt x="2283" y="2359"/>
                    <a:pt x="2607" y="1913"/>
                  </a:cubicBezTo>
                  <a:cubicBezTo>
                    <a:pt x="2726" y="1751"/>
                    <a:pt x="2824" y="1576"/>
                    <a:pt x="2894" y="1389"/>
                  </a:cubicBezTo>
                  <a:cubicBezTo>
                    <a:pt x="2955" y="1238"/>
                    <a:pt x="3019" y="1052"/>
                    <a:pt x="3027" y="886"/>
                  </a:cubicBezTo>
                  <a:cubicBezTo>
                    <a:pt x="3036" y="693"/>
                    <a:pt x="2932" y="281"/>
                    <a:pt x="2804" y="143"/>
                  </a:cubicBezTo>
                  <a:cubicBezTo>
                    <a:pt x="2793" y="132"/>
                    <a:pt x="2790" y="109"/>
                    <a:pt x="2790" y="85"/>
                  </a:cubicBezTo>
                  <a:cubicBezTo>
                    <a:pt x="2705" y="31"/>
                    <a:pt x="2598" y="4"/>
                    <a:pt x="2465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5" name="Google Shape;30;p2">
              <a:extLst>
                <a:ext uri="{FF2B5EF4-FFF2-40B4-BE49-F238E27FC236}">
                  <a16:creationId xmlns:a16="http://schemas.microsoft.com/office/drawing/2014/main" id="{8E974375-FF58-453D-BC9F-CBE76DACB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1051" y="3702546"/>
              <a:ext cx="118845" cy="106703"/>
            </a:xfrm>
            <a:custGeom>
              <a:avLst/>
              <a:gdLst>
                <a:gd name="T0" fmla="*/ 2147483646 w 2447"/>
                <a:gd name="T1" fmla="*/ 0 h 2197"/>
                <a:gd name="T2" fmla="*/ 2147483646 w 2447"/>
                <a:gd name="T3" fmla="*/ 2147483646 h 2197"/>
                <a:gd name="T4" fmla="*/ 2147483646 w 2447"/>
                <a:gd name="T5" fmla="*/ 2147483646 h 2197"/>
                <a:gd name="T6" fmla="*/ 2147483646 w 2447"/>
                <a:gd name="T7" fmla="*/ 2147483646 h 2197"/>
                <a:gd name="T8" fmla="*/ 2147483646 w 2447"/>
                <a:gd name="T9" fmla="*/ 0 h 2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7" h="2197" extrusionOk="0">
                  <a:moveTo>
                    <a:pt x="92" y="0"/>
                  </a:moveTo>
                  <a:cubicBezTo>
                    <a:pt x="61" y="0"/>
                    <a:pt x="31" y="0"/>
                    <a:pt x="1" y="1"/>
                  </a:cubicBezTo>
                  <a:cubicBezTo>
                    <a:pt x="332" y="646"/>
                    <a:pt x="633" y="1393"/>
                    <a:pt x="913" y="2197"/>
                  </a:cubicBezTo>
                  <a:cubicBezTo>
                    <a:pt x="1616" y="1684"/>
                    <a:pt x="2447" y="903"/>
                    <a:pt x="2414" y="517"/>
                  </a:cubicBezTo>
                  <a:cubicBezTo>
                    <a:pt x="2381" y="167"/>
                    <a:pt x="1088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6" name="Google Shape;31;p2">
              <a:extLst>
                <a:ext uri="{FF2B5EF4-FFF2-40B4-BE49-F238E27FC236}">
                  <a16:creationId xmlns:a16="http://schemas.microsoft.com/office/drawing/2014/main" id="{FAF5A940-753F-4DA9-9879-6DD5F2A1C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5611" y="3976025"/>
              <a:ext cx="124916" cy="118990"/>
            </a:xfrm>
            <a:custGeom>
              <a:avLst/>
              <a:gdLst>
                <a:gd name="T0" fmla="*/ 2147483646 w 2572"/>
                <a:gd name="T1" fmla="*/ 0 h 2450"/>
                <a:gd name="T2" fmla="*/ 0 w 2572"/>
                <a:gd name="T3" fmla="*/ 2147483646 h 2450"/>
                <a:gd name="T4" fmla="*/ 2147483646 w 2572"/>
                <a:gd name="T5" fmla="*/ 2147483646 h 2450"/>
                <a:gd name="T6" fmla="*/ 2147483646 w 2572"/>
                <a:gd name="T7" fmla="*/ 2147483646 h 2450"/>
                <a:gd name="T8" fmla="*/ 2147483646 w 2572"/>
                <a:gd name="T9" fmla="*/ 2147483646 h 2450"/>
                <a:gd name="T10" fmla="*/ 2147483646 w 2572"/>
                <a:gd name="T11" fmla="*/ 0 h 24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72" h="2450" extrusionOk="0">
                  <a:moveTo>
                    <a:pt x="219" y="0"/>
                  </a:moveTo>
                  <a:cubicBezTo>
                    <a:pt x="144" y="0"/>
                    <a:pt x="71" y="1"/>
                    <a:pt x="0" y="3"/>
                  </a:cubicBezTo>
                  <a:cubicBezTo>
                    <a:pt x="91" y="340"/>
                    <a:pt x="183" y="679"/>
                    <a:pt x="274" y="1017"/>
                  </a:cubicBezTo>
                  <a:cubicBezTo>
                    <a:pt x="406" y="1507"/>
                    <a:pt x="537" y="1983"/>
                    <a:pt x="665" y="2449"/>
                  </a:cubicBezTo>
                  <a:cubicBezTo>
                    <a:pt x="1403" y="1980"/>
                    <a:pt x="2571" y="973"/>
                    <a:pt x="2531" y="520"/>
                  </a:cubicBezTo>
                  <a:cubicBezTo>
                    <a:pt x="2500" y="171"/>
                    <a:pt x="1214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7" name="Google Shape;32;p2">
              <a:extLst>
                <a:ext uri="{FF2B5EF4-FFF2-40B4-BE49-F238E27FC236}">
                  <a16:creationId xmlns:a16="http://schemas.microsoft.com/office/drawing/2014/main" id="{CD427712-BDAA-40C2-B682-BC4ADA60B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7154" y="4227406"/>
              <a:ext cx="132978" cy="131181"/>
            </a:xfrm>
            <a:custGeom>
              <a:avLst/>
              <a:gdLst>
                <a:gd name="T0" fmla="*/ 2147483646 w 2738"/>
                <a:gd name="T1" fmla="*/ 0 h 2701"/>
                <a:gd name="T2" fmla="*/ 0 w 2738"/>
                <a:gd name="T3" fmla="*/ 2147483646 h 2701"/>
                <a:gd name="T4" fmla="*/ 2147483646 w 2738"/>
                <a:gd name="T5" fmla="*/ 2147483646 h 2701"/>
                <a:gd name="T6" fmla="*/ 2147483646 w 2738"/>
                <a:gd name="T7" fmla="*/ 2147483646 h 2701"/>
                <a:gd name="T8" fmla="*/ 2147483646 w 2738"/>
                <a:gd name="T9" fmla="*/ 0 h 27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38" h="2701" extrusionOk="0">
                  <a:moveTo>
                    <a:pt x="2065" y="0"/>
                  </a:moveTo>
                  <a:cubicBezTo>
                    <a:pt x="1526" y="0"/>
                    <a:pt x="653" y="205"/>
                    <a:pt x="0" y="430"/>
                  </a:cubicBezTo>
                  <a:cubicBezTo>
                    <a:pt x="349" y="1285"/>
                    <a:pt x="761" y="2042"/>
                    <a:pt x="1241" y="2701"/>
                  </a:cubicBezTo>
                  <a:cubicBezTo>
                    <a:pt x="1795" y="2092"/>
                    <a:pt x="2737" y="606"/>
                    <a:pt x="2545" y="156"/>
                  </a:cubicBezTo>
                  <a:cubicBezTo>
                    <a:pt x="2499" y="46"/>
                    <a:pt x="2319" y="0"/>
                    <a:pt x="2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8" name="Google Shape;33;p2">
              <a:extLst>
                <a:ext uri="{FF2B5EF4-FFF2-40B4-BE49-F238E27FC236}">
                  <a16:creationId xmlns:a16="http://schemas.microsoft.com/office/drawing/2014/main" id="{F7189CBB-3D91-48F2-9CA1-F6AA02839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7658" y="4373932"/>
              <a:ext cx="108645" cy="123021"/>
            </a:xfrm>
            <a:custGeom>
              <a:avLst/>
              <a:gdLst>
                <a:gd name="T0" fmla="*/ 2147483646 w 2237"/>
                <a:gd name="T1" fmla="*/ 0 h 2533"/>
                <a:gd name="T2" fmla="*/ 0 w 2237"/>
                <a:gd name="T3" fmla="*/ 2147483646 h 2533"/>
                <a:gd name="T4" fmla="*/ 2147483646 w 2237"/>
                <a:gd name="T5" fmla="*/ 2147483646 h 2533"/>
                <a:gd name="T6" fmla="*/ 2147483646 w 2237"/>
                <a:gd name="T7" fmla="*/ 2147483646 h 2533"/>
                <a:gd name="T8" fmla="*/ 2147483646 w 2237"/>
                <a:gd name="T9" fmla="*/ 0 h 25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37" h="2533" extrusionOk="0">
                  <a:moveTo>
                    <a:pt x="1780" y="0"/>
                  </a:moveTo>
                  <a:cubicBezTo>
                    <a:pt x="1412" y="0"/>
                    <a:pt x="590" y="728"/>
                    <a:pt x="0" y="1387"/>
                  </a:cubicBezTo>
                  <a:cubicBezTo>
                    <a:pt x="635" y="1867"/>
                    <a:pt x="1342" y="2249"/>
                    <a:pt x="2126" y="2533"/>
                  </a:cubicBezTo>
                  <a:cubicBezTo>
                    <a:pt x="2237" y="1650"/>
                    <a:pt x="2230" y="282"/>
                    <a:pt x="1889" y="32"/>
                  </a:cubicBezTo>
                  <a:cubicBezTo>
                    <a:pt x="1860" y="10"/>
                    <a:pt x="1823" y="0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9" name="Google Shape;34;p2">
              <a:extLst>
                <a:ext uri="{FF2B5EF4-FFF2-40B4-BE49-F238E27FC236}">
                  <a16:creationId xmlns:a16="http://schemas.microsoft.com/office/drawing/2014/main" id="{7656C9B4-15EF-486D-9EBC-9F38AAF85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2808" y="4433863"/>
              <a:ext cx="98009" cy="89510"/>
            </a:xfrm>
            <a:custGeom>
              <a:avLst/>
              <a:gdLst>
                <a:gd name="T0" fmla="*/ 2147483646 w 2018"/>
                <a:gd name="T1" fmla="*/ 0 h 1843"/>
                <a:gd name="T2" fmla="*/ 2147483646 w 2018"/>
                <a:gd name="T3" fmla="*/ 2147483646 h 1843"/>
                <a:gd name="T4" fmla="*/ 2147483646 w 2018"/>
                <a:gd name="T5" fmla="*/ 2147483646 h 1843"/>
                <a:gd name="T6" fmla="*/ 2147483646 w 2018"/>
                <a:gd name="T7" fmla="*/ 2147483646 h 1843"/>
                <a:gd name="T8" fmla="*/ 2147483646 w 2018"/>
                <a:gd name="T9" fmla="*/ 2147483646 h 1843"/>
                <a:gd name="T10" fmla="*/ 2147483646 w 2018"/>
                <a:gd name="T11" fmla="*/ 0 h 18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18" h="1843" extrusionOk="0">
                  <a:moveTo>
                    <a:pt x="802" y="0"/>
                  </a:moveTo>
                  <a:cubicBezTo>
                    <a:pt x="507" y="0"/>
                    <a:pt x="170" y="993"/>
                    <a:pt x="1" y="1819"/>
                  </a:cubicBezTo>
                  <a:cubicBezTo>
                    <a:pt x="184" y="1835"/>
                    <a:pt x="358" y="1843"/>
                    <a:pt x="524" y="1843"/>
                  </a:cubicBezTo>
                  <a:cubicBezTo>
                    <a:pt x="1119" y="1843"/>
                    <a:pt x="1608" y="1745"/>
                    <a:pt x="2018" y="1603"/>
                  </a:cubicBezTo>
                  <a:cubicBezTo>
                    <a:pt x="1697" y="906"/>
                    <a:pt x="1152" y="34"/>
                    <a:pt x="815" y="1"/>
                  </a:cubicBezTo>
                  <a:cubicBezTo>
                    <a:pt x="811" y="1"/>
                    <a:pt x="806" y="0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0" name="Google Shape;35;p2">
              <a:extLst>
                <a:ext uri="{FF2B5EF4-FFF2-40B4-BE49-F238E27FC236}">
                  <a16:creationId xmlns:a16="http://schemas.microsoft.com/office/drawing/2014/main" id="{2D88B4EA-F574-4EE0-89B4-888548197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051" y="3491912"/>
              <a:ext cx="1632742" cy="1471012"/>
            </a:xfrm>
            <a:custGeom>
              <a:avLst/>
              <a:gdLst>
                <a:gd name="T0" fmla="*/ 2147483646 w 33618"/>
                <a:gd name="T1" fmla="*/ 2147483646 h 30288"/>
                <a:gd name="T2" fmla="*/ 2147483646 w 33618"/>
                <a:gd name="T3" fmla="*/ 2147483646 h 30288"/>
                <a:gd name="T4" fmla="*/ 2147483646 w 33618"/>
                <a:gd name="T5" fmla="*/ 2147483646 h 30288"/>
                <a:gd name="T6" fmla="*/ 2147483646 w 33618"/>
                <a:gd name="T7" fmla="*/ 2147483646 h 30288"/>
                <a:gd name="T8" fmla="*/ 2147483646 w 33618"/>
                <a:gd name="T9" fmla="*/ 2147483646 h 30288"/>
                <a:gd name="T10" fmla="*/ 2147483646 w 33618"/>
                <a:gd name="T11" fmla="*/ 2147483646 h 30288"/>
                <a:gd name="T12" fmla="*/ 2147483646 w 33618"/>
                <a:gd name="T13" fmla="*/ 2147483646 h 30288"/>
                <a:gd name="T14" fmla="*/ 2147483646 w 33618"/>
                <a:gd name="T15" fmla="*/ 2147483646 h 30288"/>
                <a:gd name="T16" fmla="*/ 2147483646 w 33618"/>
                <a:gd name="T17" fmla="*/ 2147483646 h 30288"/>
                <a:gd name="T18" fmla="*/ 2147483646 w 33618"/>
                <a:gd name="T19" fmla="*/ 2147483646 h 30288"/>
                <a:gd name="T20" fmla="*/ 2147483646 w 33618"/>
                <a:gd name="T21" fmla="*/ 2147483646 h 30288"/>
                <a:gd name="T22" fmla="*/ 2147483646 w 33618"/>
                <a:gd name="T23" fmla="*/ 2147483646 h 30288"/>
                <a:gd name="T24" fmla="*/ 2147483646 w 33618"/>
                <a:gd name="T25" fmla="*/ 2147483646 h 30288"/>
                <a:gd name="T26" fmla="*/ 2147483646 w 33618"/>
                <a:gd name="T27" fmla="*/ 2147483646 h 30288"/>
                <a:gd name="T28" fmla="*/ 2147483646 w 33618"/>
                <a:gd name="T29" fmla="*/ 2147483646 h 30288"/>
                <a:gd name="T30" fmla="*/ 2147483646 w 33618"/>
                <a:gd name="T31" fmla="*/ 2147483646 h 30288"/>
                <a:gd name="T32" fmla="*/ 2147483646 w 33618"/>
                <a:gd name="T33" fmla="*/ 2147483646 h 30288"/>
                <a:gd name="T34" fmla="*/ 2147483646 w 33618"/>
                <a:gd name="T35" fmla="*/ 2147483646 h 30288"/>
                <a:gd name="T36" fmla="*/ 2147483646 w 33618"/>
                <a:gd name="T37" fmla="*/ 2147483646 h 30288"/>
                <a:gd name="T38" fmla="*/ 2147483646 w 33618"/>
                <a:gd name="T39" fmla="*/ 2147483646 h 30288"/>
                <a:gd name="T40" fmla="*/ 2147483646 w 33618"/>
                <a:gd name="T41" fmla="*/ 2147483646 h 30288"/>
                <a:gd name="T42" fmla="*/ 2147483646 w 33618"/>
                <a:gd name="T43" fmla="*/ 2147483646 h 30288"/>
                <a:gd name="T44" fmla="*/ 2147483646 w 33618"/>
                <a:gd name="T45" fmla="*/ 2147483646 h 30288"/>
                <a:gd name="T46" fmla="*/ 2147483646 w 33618"/>
                <a:gd name="T47" fmla="*/ 2147483646 h 30288"/>
                <a:gd name="T48" fmla="*/ 2147483646 w 33618"/>
                <a:gd name="T49" fmla="*/ 2147483646 h 30288"/>
                <a:gd name="T50" fmla="*/ 2147483646 w 33618"/>
                <a:gd name="T51" fmla="*/ 2147483646 h 30288"/>
                <a:gd name="T52" fmla="*/ 2147483646 w 33618"/>
                <a:gd name="T53" fmla="*/ 2147483646 h 30288"/>
                <a:gd name="T54" fmla="*/ 2147483646 w 33618"/>
                <a:gd name="T55" fmla="*/ 2147483646 h 30288"/>
                <a:gd name="T56" fmla="*/ 2147483646 w 33618"/>
                <a:gd name="T57" fmla="*/ 2147483646 h 30288"/>
                <a:gd name="T58" fmla="*/ 2147483646 w 33618"/>
                <a:gd name="T59" fmla="*/ 2147483646 h 30288"/>
                <a:gd name="T60" fmla="*/ 2147483646 w 33618"/>
                <a:gd name="T61" fmla="*/ 2147483646 h 30288"/>
                <a:gd name="T62" fmla="*/ 2147483646 w 33618"/>
                <a:gd name="T63" fmla="*/ 2147483646 h 30288"/>
                <a:gd name="T64" fmla="*/ 2147483646 w 33618"/>
                <a:gd name="T65" fmla="*/ 2147483646 h 30288"/>
                <a:gd name="T66" fmla="*/ 2147483646 w 33618"/>
                <a:gd name="T67" fmla="*/ 2147483646 h 30288"/>
                <a:gd name="T68" fmla="*/ 2147483646 w 33618"/>
                <a:gd name="T69" fmla="*/ 2147483646 h 30288"/>
                <a:gd name="T70" fmla="*/ 2147483646 w 33618"/>
                <a:gd name="T71" fmla="*/ 2147483646 h 30288"/>
                <a:gd name="T72" fmla="*/ 2147483646 w 33618"/>
                <a:gd name="T73" fmla="*/ 2147483646 h 30288"/>
                <a:gd name="T74" fmla="*/ 2147483646 w 33618"/>
                <a:gd name="T75" fmla="*/ 2147483646 h 30288"/>
                <a:gd name="T76" fmla="*/ 2147483646 w 33618"/>
                <a:gd name="T77" fmla="*/ 2147483646 h 30288"/>
                <a:gd name="T78" fmla="*/ 2147483646 w 33618"/>
                <a:gd name="T79" fmla="*/ 2147483646 h 30288"/>
                <a:gd name="T80" fmla="*/ 2147483646 w 33618"/>
                <a:gd name="T81" fmla="*/ 2147483646 h 30288"/>
                <a:gd name="T82" fmla="*/ 2147483646 w 33618"/>
                <a:gd name="T83" fmla="*/ 2147483646 h 30288"/>
                <a:gd name="T84" fmla="*/ 2147483646 w 33618"/>
                <a:gd name="T85" fmla="*/ 2147483646 h 30288"/>
                <a:gd name="T86" fmla="*/ 2147483646 w 33618"/>
                <a:gd name="T87" fmla="*/ 2147483646 h 30288"/>
                <a:gd name="T88" fmla="*/ 2147483646 w 33618"/>
                <a:gd name="T89" fmla="*/ 2147483646 h 3028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618" h="30288" extrusionOk="0">
                  <a:moveTo>
                    <a:pt x="1887" y="6975"/>
                  </a:moveTo>
                  <a:cubicBezTo>
                    <a:pt x="1902" y="6975"/>
                    <a:pt x="1928" y="6994"/>
                    <a:pt x="1967" y="7051"/>
                  </a:cubicBezTo>
                  <a:cubicBezTo>
                    <a:pt x="1956" y="7056"/>
                    <a:pt x="1946" y="7058"/>
                    <a:pt x="1936" y="7058"/>
                  </a:cubicBezTo>
                  <a:cubicBezTo>
                    <a:pt x="1875" y="7058"/>
                    <a:pt x="1856" y="6975"/>
                    <a:pt x="1887" y="6975"/>
                  </a:cubicBezTo>
                  <a:close/>
                  <a:moveTo>
                    <a:pt x="3072" y="391"/>
                  </a:moveTo>
                  <a:cubicBezTo>
                    <a:pt x="3750" y="391"/>
                    <a:pt x="4588" y="516"/>
                    <a:pt x="5617" y="715"/>
                  </a:cubicBezTo>
                  <a:cubicBezTo>
                    <a:pt x="6830" y="952"/>
                    <a:pt x="8310" y="1148"/>
                    <a:pt x="9743" y="1337"/>
                  </a:cubicBezTo>
                  <a:cubicBezTo>
                    <a:pt x="12717" y="1729"/>
                    <a:pt x="15792" y="2134"/>
                    <a:pt x="16630" y="2884"/>
                  </a:cubicBezTo>
                  <a:cubicBezTo>
                    <a:pt x="17018" y="3232"/>
                    <a:pt x="17377" y="3743"/>
                    <a:pt x="17705" y="4355"/>
                  </a:cubicBezTo>
                  <a:cubicBezTo>
                    <a:pt x="18073" y="5047"/>
                    <a:pt x="18408" y="5872"/>
                    <a:pt x="18715" y="6771"/>
                  </a:cubicBezTo>
                  <a:cubicBezTo>
                    <a:pt x="19066" y="7791"/>
                    <a:pt x="19387" y="8900"/>
                    <a:pt x="19688" y="9995"/>
                  </a:cubicBezTo>
                  <a:cubicBezTo>
                    <a:pt x="19786" y="10360"/>
                    <a:pt x="19888" y="10728"/>
                    <a:pt x="19986" y="11086"/>
                  </a:cubicBezTo>
                  <a:cubicBezTo>
                    <a:pt x="20124" y="11606"/>
                    <a:pt x="20262" y="12117"/>
                    <a:pt x="20401" y="12613"/>
                  </a:cubicBezTo>
                  <a:cubicBezTo>
                    <a:pt x="20719" y="13755"/>
                    <a:pt x="21036" y="14806"/>
                    <a:pt x="21381" y="15669"/>
                  </a:cubicBezTo>
                  <a:cubicBezTo>
                    <a:pt x="21388" y="15682"/>
                    <a:pt x="21395" y="15695"/>
                    <a:pt x="21398" y="15712"/>
                  </a:cubicBezTo>
                  <a:cubicBezTo>
                    <a:pt x="21763" y="16614"/>
                    <a:pt x="22199" y="17409"/>
                    <a:pt x="22706" y="18102"/>
                  </a:cubicBezTo>
                  <a:cubicBezTo>
                    <a:pt x="23199" y="18784"/>
                    <a:pt x="23767" y="19365"/>
                    <a:pt x="24402" y="19849"/>
                  </a:cubicBezTo>
                  <a:cubicBezTo>
                    <a:pt x="25091" y="20376"/>
                    <a:pt x="25862" y="20788"/>
                    <a:pt x="26721" y="21089"/>
                  </a:cubicBezTo>
                  <a:cubicBezTo>
                    <a:pt x="27312" y="21295"/>
                    <a:pt x="27944" y="21450"/>
                    <a:pt x="28619" y="21552"/>
                  </a:cubicBezTo>
                  <a:cubicBezTo>
                    <a:pt x="28758" y="21572"/>
                    <a:pt x="28890" y="21589"/>
                    <a:pt x="29018" y="21602"/>
                  </a:cubicBezTo>
                  <a:cubicBezTo>
                    <a:pt x="29227" y="21622"/>
                    <a:pt x="29426" y="21631"/>
                    <a:pt x="29615" y="21631"/>
                  </a:cubicBezTo>
                  <a:cubicBezTo>
                    <a:pt x="30273" y="21631"/>
                    <a:pt x="30816" y="21520"/>
                    <a:pt x="31262" y="21363"/>
                  </a:cubicBezTo>
                  <a:cubicBezTo>
                    <a:pt x="31969" y="21109"/>
                    <a:pt x="32445" y="20734"/>
                    <a:pt x="32769" y="20477"/>
                  </a:cubicBezTo>
                  <a:cubicBezTo>
                    <a:pt x="32871" y="20396"/>
                    <a:pt x="32989" y="20304"/>
                    <a:pt x="33060" y="20264"/>
                  </a:cubicBezTo>
                  <a:cubicBezTo>
                    <a:pt x="33138" y="20433"/>
                    <a:pt x="33239" y="21001"/>
                    <a:pt x="33131" y="21809"/>
                  </a:cubicBezTo>
                  <a:cubicBezTo>
                    <a:pt x="32992" y="22815"/>
                    <a:pt x="32448" y="24715"/>
                    <a:pt x="30340" y="26120"/>
                  </a:cubicBezTo>
                  <a:cubicBezTo>
                    <a:pt x="28584" y="27291"/>
                    <a:pt x="26700" y="27567"/>
                    <a:pt x="25313" y="27567"/>
                  </a:cubicBezTo>
                  <a:cubicBezTo>
                    <a:pt x="24089" y="27567"/>
                    <a:pt x="23252" y="27352"/>
                    <a:pt x="23233" y="27347"/>
                  </a:cubicBezTo>
                  <a:lnTo>
                    <a:pt x="23068" y="27304"/>
                  </a:lnTo>
                  <a:lnTo>
                    <a:pt x="23003" y="27462"/>
                  </a:lnTo>
                  <a:cubicBezTo>
                    <a:pt x="22625" y="28374"/>
                    <a:pt x="21831" y="29841"/>
                    <a:pt x="21304" y="29895"/>
                  </a:cubicBezTo>
                  <a:cubicBezTo>
                    <a:pt x="21296" y="29895"/>
                    <a:pt x="21289" y="29896"/>
                    <a:pt x="21281" y="29896"/>
                  </a:cubicBezTo>
                  <a:cubicBezTo>
                    <a:pt x="20802" y="29896"/>
                    <a:pt x="20146" y="28770"/>
                    <a:pt x="19824" y="27948"/>
                  </a:cubicBezTo>
                  <a:lnTo>
                    <a:pt x="19773" y="27814"/>
                  </a:lnTo>
                  <a:lnTo>
                    <a:pt x="16221" y="28050"/>
                  </a:lnTo>
                  <a:lnTo>
                    <a:pt x="16167" y="28141"/>
                  </a:lnTo>
                  <a:cubicBezTo>
                    <a:pt x="15920" y="28584"/>
                    <a:pt x="15136" y="29723"/>
                    <a:pt x="14501" y="29723"/>
                  </a:cubicBezTo>
                  <a:lnTo>
                    <a:pt x="14484" y="29723"/>
                  </a:lnTo>
                  <a:cubicBezTo>
                    <a:pt x="14241" y="29716"/>
                    <a:pt x="13541" y="29358"/>
                    <a:pt x="12910" y="25833"/>
                  </a:cubicBezTo>
                  <a:cubicBezTo>
                    <a:pt x="12727" y="24819"/>
                    <a:pt x="12551" y="23542"/>
                    <a:pt x="12389" y="21934"/>
                  </a:cubicBezTo>
                  <a:cubicBezTo>
                    <a:pt x="12001" y="17987"/>
                    <a:pt x="11997" y="14330"/>
                    <a:pt x="12024" y="12634"/>
                  </a:cubicBezTo>
                  <a:cubicBezTo>
                    <a:pt x="12034" y="12016"/>
                    <a:pt x="12048" y="11654"/>
                    <a:pt x="12048" y="11640"/>
                  </a:cubicBezTo>
                  <a:lnTo>
                    <a:pt x="12058" y="11383"/>
                  </a:lnTo>
                  <a:lnTo>
                    <a:pt x="11808" y="11441"/>
                  </a:lnTo>
                  <a:cubicBezTo>
                    <a:pt x="11789" y="11446"/>
                    <a:pt x="10425" y="11760"/>
                    <a:pt x="8589" y="11760"/>
                  </a:cubicBezTo>
                  <a:cubicBezTo>
                    <a:pt x="8051" y="11760"/>
                    <a:pt x="7472" y="11733"/>
                    <a:pt x="6874" y="11664"/>
                  </a:cubicBezTo>
                  <a:cubicBezTo>
                    <a:pt x="4779" y="11424"/>
                    <a:pt x="2356" y="10559"/>
                    <a:pt x="1190" y="8048"/>
                  </a:cubicBezTo>
                  <a:cubicBezTo>
                    <a:pt x="1353" y="7802"/>
                    <a:pt x="1606" y="7551"/>
                    <a:pt x="1751" y="7365"/>
                  </a:cubicBezTo>
                  <a:cubicBezTo>
                    <a:pt x="1825" y="7267"/>
                    <a:pt x="1903" y="7170"/>
                    <a:pt x="1981" y="7072"/>
                  </a:cubicBezTo>
                  <a:cubicBezTo>
                    <a:pt x="1988" y="7078"/>
                    <a:pt x="1988" y="7081"/>
                    <a:pt x="1994" y="7089"/>
                  </a:cubicBezTo>
                  <a:cubicBezTo>
                    <a:pt x="2261" y="7541"/>
                    <a:pt x="3109" y="7944"/>
                    <a:pt x="3542" y="8261"/>
                  </a:cubicBezTo>
                  <a:cubicBezTo>
                    <a:pt x="3589" y="8294"/>
                    <a:pt x="3647" y="8313"/>
                    <a:pt x="3704" y="8313"/>
                  </a:cubicBezTo>
                  <a:cubicBezTo>
                    <a:pt x="3759" y="8313"/>
                    <a:pt x="3813" y="8295"/>
                    <a:pt x="3856" y="8257"/>
                  </a:cubicBezTo>
                  <a:cubicBezTo>
                    <a:pt x="4285" y="7875"/>
                    <a:pt x="4718" y="7490"/>
                    <a:pt x="5147" y="7105"/>
                  </a:cubicBezTo>
                  <a:cubicBezTo>
                    <a:pt x="5634" y="7470"/>
                    <a:pt x="6113" y="7835"/>
                    <a:pt x="6597" y="8200"/>
                  </a:cubicBezTo>
                  <a:cubicBezTo>
                    <a:pt x="6648" y="8238"/>
                    <a:pt x="6706" y="8258"/>
                    <a:pt x="6762" y="8258"/>
                  </a:cubicBezTo>
                  <a:cubicBezTo>
                    <a:pt x="6826" y="8258"/>
                    <a:pt x="6888" y="8232"/>
                    <a:pt x="6935" y="8176"/>
                  </a:cubicBezTo>
                  <a:cubicBezTo>
                    <a:pt x="7144" y="7923"/>
                    <a:pt x="7350" y="7660"/>
                    <a:pt x="7520" y="7379"/>
                  </a:cubicBezTo>
                  <a:cubicBezTo>
                    <a:pt x="7634" y="7190"/>
                    <a:pt x="7732" y="6821"/>
                    <a:pt x="7881" y="6632"/>
                  </a:cubicBezTo>
                  <a:cubicBezTo>
                    <a:pt x="7911" y="6639"/>
                    <a:pt x="7952" y="6652"/>
                    <a:pt x="8013" y="6686"/>
                  </a:cubicBezTo>
                  <a:cubicBezTo>
                    <a:pt x="8155" y="6771"/>
                    <a:pt x="8344" y="6808"/>
                    <a:pt x="8503" y="6858"/>
                  </a:cubicBezTo>
                  <a:cubicBezTo>
                    <a:pt x="8855" y="6977"/>
                    <a:pt x="9209" y="7068"/>
                    <a:pt x="9571" y="7139"/>
                  </a:cubicBezTo>
                  <a:cubicBezTo>
                    <a:pt x="9593" y="7144"/>
                    <a:pt x="9616" y="7146"/>
                    <a:pt x="9638" y="7146"/>
                  </a:cubicBezTo>
                  <a:cubicBezTo>
                    <a:pt x="9722" y="7146"/>
                    <a:pt x="9798" y="7109"/>
                    <a:pt x="9828" y="7021"/>
                  </a:cubicBezTo>
                  <a:cubicBezTo>
                    <a:pt x="10054" y="6389"/>
                    <a:pt x="10196" y="5743"/>
                    <a:pt x="10327" y="5088"/>
                  </a:cubicBezTo>
                  <a:cubicBezTo>
                    <a:pt x="10357" y="4946"/>
                    <a:pt x="10212" y="4845"/>
                    <a:pt x="10085" y="4845"/>
                  </a:cubicBezTo>
                  <a:cubicBezTo>
                    <a:pt x="10010" y="4845"/>
                    <a:pt x="9941" y="4880"/>
                    <a:pt x="9919" y="4963"/>
                  </a:cubicBezTo>
                  <a:cubicBezTo>
                    <a:pt x="9753" y="5561"/>
                    <a:pt x="9649" y="6156"/>
                    <a:pt x="9456" y="6744"/>
                  </a:cubicBezTo>
                  <a:cubicBezTo>
                    <a:pt x="8902" y="6615"/>
                    <a:pt x="8368" y="6433"/>
                    <a:pt x="7827" y="6240"/>
                  </a:cubicBezTo>
                  <a:cubicBezTo>
                    <a:pt x="7810" y="6235"/>
                    <a:pt x="7790" y="6232"/>
                    <a:pt x="7769" y="6232"/>
                  </a:cubicBezTo>
                  <a:cubicBezTo>
                    <a:pt x="7700" y="6232"/>
                    <a:pt x="7619" y="6261"/>
                    <a:pt x="7590" y="6318"/>
                  </a:cubicBezTo>
                  <a:cubicBezTo>
                    <a:pt x="7320" y="6841"/>
                    <a:pt x="7043" y="7335"/>
                    <a:pt x="6688" y="7802"/>
                  </a:cubicBezTo>
                  <a:cubicBezTo>
                    <a:pt x="6211" y="7443"/>
                    <a:pt x="5739" y="7085"/>
                    <a:pt x="5266" y="6727"/>
                  </a:cubicBezTo>
                  <a:cubicBezTo>
                    <a:pt x="5218" y="6691"/>
                    <a:pt x="5155" y="6668"/>
                    <a:pt x="5094" y="6668"/>
                  </a:cubicBezTo>
                  <a:cubicBezTo>
                    <a:pt x="5046" y="6668"/>
                    <a:pt x="4999" y="6682"/>
                    <a:pt x="4962" y="6716"/>
                  </a:cubicBezTo>
                  <a:cubicBezTo>
                    <a:pt x="4525" y="7102"/>
                    <a:pt x="4093" y="7484"/>
                    <a:pt x="3657" y="7869"/>
                  </a:cubicBezTo>
                  <a:cubicBezTo>
                    <a:pt x="3123" y="7477"/>
                    <a:pt x="2582" y="7089"/>
                    <a:pt x="2035" y="6710"/>
                  </a:cubicBezTo>
                  <a:cubicBezTo>
                    <a:pt x="1997" y="6684"/>
                    <a:pt x="1938" y="6662"/>
                    <a:pt x="1882" y="6662"/>
                  </a:cubicBezTo>
                  <a:cubicBezTo>
                    <a:pt x="1837" y="6662"/>
                    <a:pt x="1795" y="6676"/>
                    <a:pt x="1768" y="6713"/>
                  </a:cubicBezTo>
                  <a:cubicBezTo>
                    <a:pt x="1582" y="6967"/>
                    <a:pt x="1251" y="7325"/>
                    <a:pt x="1041" y="7686"/>
                  </a:cubicBezTo>
                  <a:cubicBezTo>
                    <a:pt x="747" y="6936"/>
                    <a:pt x="551" y="6061"/>
                    <a:pt x="504" y="5017"/>
                  </a:cubicBezTo>
                  <a:cubicBezTo>
                    <a:pt x="400" y="2814"/>
                    <a:pt x="683" y="1499"/>
                    <a:pt x="1396" y="884"/>
                  </a:cubicBezTo>
                  <a:cubicBezTo>
                    <a:pt x="1800" y="534"/>
                    <a:pt x="2345" y="391"/>
                    <a:pt x="3072" y="391"/>
                  </a:cubicBezTo>
                  <a:close/>
                  <a:moveTo>
                    <a:pt x="3094" y="0"/>
                  </a:moveTo>
                  <a:cubicBezTo>
                    <a:pt x="2310" y="0"/>
                    <a:pt x="1640" y="156"/>
                    <a:pt x="1139" y="590"/>
                  </a:cubicBezTo>
                  <a:cubicBezTo>
                    <a:pt x="318" y="1300"/>
                    <a:pt x="1" y="2672"/>
                    <a:pt x="112" y="5037"/>
                  </a:cubicBezTo>
                  <a:cubicBezTo>
                    <a:pt x="352" y="10221"/>
                    <a:pt x="3897" y="11715"/>
                    <a:pt x="6830" y="12052"/>
                  </a:cubicBezTo>
                  <a:cubicBezTo>
                    <a:pt x="7454" y="12125"/>
                    <a:pt x="8055" y="12154"/>
                    <a:pt x="8611" y="12154"/>
                  </a:cubicBezTo>
                  <a:cubicBezTo>
                    <a:pt x="10035" y="12154"/>
                    <a:pt x="11167" y="11968"/>
                    <a:pt x="11649" y="11874"/>
                  </a:cubicBezTo>
                  <a:cubicBezTo>
                    <a:pt x="11636" y="12390"/>
                    <a:pt x="11608" y="13665"/>
                    <a:pt x="11636" y="15371"/>
                  </a:cubicBezTo>
                  <a:cubicBezTo>
                    <a:pt x="11163" y="15033"/>
                    <a:pt x="10396" y="14788"/>
                    <a:pt x="9705" y="14788"/>
                  </a:cubicBezTo>
                  <a:cubicBezTo>
                    <a:pt x="8868" y="14788"/>
                    <a:pt x="8142" y="15148"/>
                    <a:pt x="8189" y="16138"/>
                  </a:cubicBezTo>
                  <a:cubicBezTo>
                    <a:pt x="8237" y="17136"/>
                    <a:pt x="9445" y="17720"/>
                    <a:pt x="10488" y="17720"/>
                  </a:cubicBezTo>
                  <a:cubicBezTo>
                    <a:pt x="10886" y="17720"/>
                    <a:pt x="11260" y="17635"/>
                    <a:pt x="11537" y="17456"/>
                  </a:cubicBezTo>
                  <a:cubicBezTo>
                    <a:pt x="11558" y="17442"/>
                    <a:pt x="11564" y="17409"/>
                    <a:pt x="11558" y="17381"/>
                  </a:cubicBezTo>
                  <a:cubicBezTo>
                    <a:pt x="11555" y="17364"/>
                    <a:pt x="11545" y="17350"/>
                    <a:pt x="11528" y="17350"/>
                  </a:cubicBezTo>
                  <a:cubicBezTo>
                    <a:pt x="11524" y="17350"/>
                    <a:pt x="11521" y="17350"/>
                    <a:pt x="11517" y="17351"/>
                  </a:cubicBezTo>
                  <a:cubicBezTo>
                    <a:pt x="11328" y="17398"/>
                    <a:pt x="11044" y="17426"/>
                    <a:pt x="10726" y="17426"/>
                  </a:cubicBezTo>
                  <a:cubicBezTo>
                    <a:pt x="9596" y="17426"/>
                    <a:pt x="8019" y="17063"/>
                    <a:pt x="8580" y="15814"/>
                  </a:cubicBezTo>
                  <a:cubicBezTo>
                    <a:pt x="8829" y="15258"/>
                    <a:pt x="9273" y="15069"/>
                    <a:pt x="9771" y="15069"/>
                  </a:cubicBezTo>
                  <a:cubicBezTo>
                    <a:pt x="10402" y="15069"/>
                    <a:pt x="11119" y="15371"/>
                    <a:pt x="11639" y="15611"/>
                  </a:cubicBezTo>
                  <a:cubicBezTo>
                    <a:pt x="11649" y="16145"/>
                    <a:pt x="11666" y="16720"/>
                    <a:pt x="11689" y="17321"/>
                  </a:cubicBezTo>
                  <a:cubicBezTo>
                    <a:pt x="11743" y="18743"/>
                    <a:pt x="11838" y="20332"/>
                    <a:pt x="12001" y="21974"/>
                  </a:cubicBezTo>
                  <a:cubicBezTo>
                    <a:pt x="12531" y="27340"/>
                    <a:pt x="13362" y="30081"/>
                    <a:pt x="14471" y="30115"/>
                  </a:cubicBezTo>
                  <a:lnTo>
                    <a:pt x="14498" y="30115"/>
                  </a:lnTo>
                  <a:cubicBezTo>
                    <a:pt x="15383" y="30115"/>
                    <a:pt x="16224" y="28817"/>
                    <a:pt x="16454" y="28425"/>
                  </a:cubicBezTo>
                  <a:lnTo>
                    <a:pt x="19512" y="28223"/>
                  </a:lnTo>
                  <a:cubicBezTo>
                    <a:pt x="19726" y="28729"/>
                    <a:pt x="20445" y="30287"/>
                    <a:pt x="21276" y="30287"/>
                  </a:cubicBezTo>
                  <a:cubicBezTo>
                    <a:pt x="21297" y="30287"/>
                    <a:pt x="21320" y="30287"/>
                    <a:pt x="21340" y="30284"/>
                  </a:cubicBezTo>
                  <a:cubicBezTo>
                    <a:pt x="22172" y="30203"/>
                    <a:pt x="23020" y="28408"/>
                    <a:pt x="23301" y="27763"/>
                  </a:cubicBezTo>
                  <a:cubicBezTo>
                    <a:pt x="23619" y="27834"/>
                    <a:pt x="24360" y="27970"/>
                    <a:pt x="25335" y="27970"/>
                  </a:cubicBezTo>
                  <a:cubicBezTo>
                    <a:pt x="26772" y="27970"/>
                    <a:pt x="28715" y="27675"/>
                    <a:pt x="30559" y="26445"/>
                  </a:cubicBezTo>
                  <a:cubicBezTo>
                    <a:pt x="32850" y="24918"/>
                    <a:pt x="33618" y="22620"/>
                    <a:pt x="33567" y="20981"/>
                  </a:cubicBezTo>
                  <a:cubicBezTo>
                    <a:pt x="33560" y="20707"/>
                    <a:pt x="33513" y="20051"/>
                    <a:pt x="33250" y="19899"/>
                  </a:cubicBezTo>
                  <a:cubicBezTo>
                    <a:pt x="33197" y="19868"/>
                    <a:pt x="33145" y="19855"/>
                    <a:pt x="33093" y="19855"/>
                  </a:cubicBezTo>
                  <a:cubicBezTo>
                    <a:pt x="32925" y="19855"/>
                    <a:pt x="32751" y="19994"/>
                    <a:pt x="32529" y="20170"/>
                  </a:cubicBezTo>
                  <a:cubicBezTo>
                    <a:pt x="32222" y="20413"/>
                    <a:pt x="31776" y="20764"/>
                    <a:pt x="31107" y="20998"/>
                  </a:cubicBezTo>
                  <a:cubicBezTo>
                    <a:pt x="30697" y="21140"/>
                    <a:pt x="30208" y="21238"/>
                    <a:pt x="29613" y="21238"/>
                  </a:cubicBezTo>
                  <a:cubicBezTo>
                    <a:pt x="29447" y="21238"/>
                    <a:pt x="29273" y="21230"/>
                    <a:pt x="29090" y="21214"/>
                  </a:cubicBezTo>
                  <a:cubicBezTo>
                    <a:pt x="28954" y="21204"/>
                    <a:pt x="28819" y="21187"/>
                    <a:pt x="28677" y="21167"/>
                  </a:cubicBezTo>
                  <a:cubicBezTo>
                    <a:pt x="28001" y="21065"/>
                    <a:pt x="27373" y="20903"/>
                    <a:pt x="26785" y="20694"/>
                  </a:cubicBezTo>
                  <a:cubicBezTo>
                    <a:pt x="26001" y="20410"/>
                    <a:pt x="25294" y="20028"/>
                    <a:pt x="24659" y="19548"/>
                  </a:cubicBezTo>
                  <a:cubicBezTo>
                    <a:pt x="24037" y="19078"/>
                    <a:pt x="23486" y="18510"/>
                    <a:pt x="23007" y="17845"/>
                  </a:cubicBezTo>
                  <a:cubicBezTo>
                    <a:pt x="22527" y="17186"/>
                    <a:pt x="22115" y="16429"/>
                    <a:pt x="21766" y="15574"/>
                  </a:cubicBezTo>
                  <a:cubicBezTo>
                    <a:pt x="21760" y="15557"/>
                    <a:pt x="21753" y="15540"/>
                    <a:pt x="21746" y="15523"/>
                  </a:cubicBezTo>
                  <a:cubicBezTo>
                    <a:pt x="21398" y="14658"/>
                    <a:pt x="21077" y="13583"/>
                    <a:pt x="20752" y="12417"/>
                  </a:cubicBezTo>
                  <a:cubicBezTo>
                    <a:pt x="20624" y="11951"/>
                    <a:pt x="20493" y="11475"/>
                    <a:pt x="20361" y="10985"/>
                  </a:cubicBezTo>
                  <a:cubicBezTo>
                    <a:pt x="20270" y="10647"/>
                    <a:pt x="20178" y="10308"/>
                    <a:pt x="20087" y="9971"/>
                  </a:cubicBezTo>
                  <a:cubicBezTo>
                    <a:pt x="19763" y="8781"/>
                    <a:pt x="19425" y="7605"/>
                    <a:pt x="19053" y="6534"/>
                  </a:cubicBezTo>
                  <a:cubicBezTo>
                    <a:pt x="18773" y="5730"/>
                    <a:pt x="18472" y="4983"/>
                    <a:pt x="18141" y="4338"/>
                  </a:cubicBezTo>
                  <a:cubicBezTo>
                    <a:pt x="17765" y="3611"/>
                    <a:pt x="17357" y="3009"/>
                    <a:pt x="16890" y="2591"/>
                  </a:cubicBezTo>
                  <a:cubicBezTo>
                    <a:pt x="15964" y="1763"/>
                    <a:pt x="12966" y="1367"/>
                    <a:pt x="9797" y="948"/>
                  </a:cubicBezTo>
                  <a:cubicBezTo>
                    <a:pt x="8368" y="759"/>
                    <a:pt x="6891" y="563"/>
                    <a:pt x="5692" y="333"/>
                  </a:cubicBezTo>
                  <a:cubicBezTo>
                    <a:pt x="4748" y="150"/>
                    <a:pt x="3866" y="0"/>
                    <a:pt x="30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1" name="Google Shape;36;p2">
              <a:extLst>
                <a:ext uri="{FF2B5EF4-FFF2-40B4-BE49-F238E27FC236}">
                  <a16:creationId xmlns:a16="http://schemas.microsoft.com/office/drawing/2014/main" id="{43E0736E-30DE-4B1B-8C81-5CE8A1C53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8306" y="3673017"/>
              <a:ext cx="75037" cy="75182"/>
            </a:xfrm>
            <a:custGeom>
              <a:avLst/>
              <a:gdLst>
                <a:gd name="T0" fmla="*/ 2147483646 w 1545"/>
                <a:gd name="T1" fmla="*/ 0 h 1548"/>
                <a:gd name="T2" fmla="*/ 0 w 1545"/>
                <a:gd name="T3" fmla="*/ 2147483646 h 1548"/>
                <a:gd name="T4" fmla="*/ 2147483646 w 1545"/>
                <a:gd name="T5" fmla="*/ 2147483646 h 1548"/>
                <a:gd name="T6" fmla="*/ 2147483646 w 1545"/>
                <a:gd name="T7" fmla="*/ 2147483646 h 1548"/>
                <a:gd name="T8" fmla="*/ 2147483646 w 1545"/>
                <a:gd name="T9" fmla="*/ 0 h 15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5" h="1548" extrusionOk="0">
                  <a:moveTo>
                    <a:pt x="774" y="0"/>
                  </a:moveTo>
                  <a:cubicBezTo>
                    <a:pt x="345" y="0"/>
                    <a:pt x="0" y="345"/>
                    <a:pt x="0" y="774"/>
                  </a:cubicBezTo>
                  <a:cubicBezTo>
                    <a:pt x="0" y="1200"/>
                    <a:pt x="345" y="1548"/>
                    <a:pt x="774" y="1548"/>
                  </a:cubicBezTo>
                  <a:cubicBezTo>
                    <a:pt x="1200" y="1548"/>
                    <a:pt x="1545" y="1200"/>
                    <a:pt x="1545" y="774"/>
                  </a:cubicBezTo>
                  <a:cubicBezTo>
                    <a:pt x="1545" y="345"/>
                    <a:pt x="1200" y="0"/>
                    <a:pt x="7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2" name="Google Shape;37;p2">
              <a:extLst>
                <a:ext uri="{FF2B5EF4-FFF2-40B4-BE49-F238E27FC236}">
                  <a16:creationId xmlns:a16="http://schemas.microsoft.com/office/drawing/2014/main" id="{0B41939B-BB7D-414B-A87C-3A853498F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7489" y="4248581"/>
              <a:ext cx="186693" cy="158184"/>
            </a:xfrm>
            <a:custGeom>
              <a:avLst/>
              <a:gdLst>
                <a:gd name="T0" fmla="*/ 2147483646 w 3844"/>
                <a:gd name="T1" fmla="*/ 0 h 3257"/>
                <a:gd name="T2" fmla="*/ 2147483646 w 3844"/>
                <a:gd name="T3" fmla="*/ 2147483646 h 3257"/>
                <a:gd name="T4" fmla="*/ 2147483646 w 3844"/>
                <a:gd name="T5" fmla="*/ 2147483646 h 3257"/>
                <a:gd name="T6" fmla="*/ 2147483646 w 3844"/>
                <a:gd name="T7" fmla="*/ 2147483646 h 3257"/>
                <a:gd name="T8" fmla="*/ 2147483646 w 3844"/>
                <a:gd name="T9" fmla="*/ 2147483646 h 3257"/>
                <a:gd name="T10" fmla="*/ 2147483646 w 3844"/>
                <a:gd name="T11" fmla="*/ 2147483646 h 3257"/>
                <a:gd name="T12" fmla="*/ 2147483646 w 3844"/>
                <a:gd name="T13" fmla="*/ 2147483646 h 3257"/>
                <a:gd name="T14" fmla="*/ 2147483646 w 3844"/>
                <a:gd name="T15" fmla="*/ 2147483646 h 3257"/>
                <a:gd name="T16" fmla="*/ 2147483646 w 3844"/>
                <a:gd name="T17" fmla="*/ 2147483646 h 3257"/>
                <a:gd name="T18" fmla="*/ 2147483646 w 3844"/>
                <a:gd name="T19" fmla="*/ 2147483646 h 3257"/>
                <a:gd name="T20" fmla="*/ 2147483646 w 3844"/>
                <a:gd name="T21" fmla="*/ 2147483646 h 3257"/>
                <a:gd name="T22" fmla="*/ 2147483646 w 3844"/>
                <a:gd name="T23" fmla="*/ 2147483646 h 3257"/>
                <a:gd name="T24" fmla="*/ 2147483646 w 3844"/>
                <a:gd name="T25" fmla="*/ 2147483646 h 3257"/>
                <a:gd name="T26" fmla="*/ 2147483646 w 3844"/>
                <a:gd name="T27" fmla="*/ 2147483646 h 3257"/>
                <a:gd name="T28" fmla="*/ 2147483646 w 3844"/>
                <a:gd name="T29" fmla="*/ 2147483646 h 3257"/>
                <a:gd name="T30" fmla="*/ 2147483646 w 3844"/>
                <a:gd name="T31" fmla="*/ 2147483646 h 3257"/>
                <a:gd name="T32" fmla="*/ 2147483646 w 3844"/>
                <a:gd name="T33" fmla="*/ 2147483646 h 3257"/>
                <a:gd name="T34" fmla="*/ 2147483646 w 3844"/>
                <a:gd name="T35" fmla="*/ 0 h 3257"/>
                <a:gd name="T36" fmla="*/ 2147483646 w 3844"/>
                <a:gd name="T37" fmla="*/ 0 h 3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844" h="3257" extrusionOk="0">
                  <a:moveTo>
                    <a:pt x="2671" y="0"/>
                  </a:moveTo>
                  <a:cubicBezTo>
                    <a:pt x="1749" y="0"/>
                    <a:pt x="682" y="460"/>
                    <a:pt x="281" y="1342"/>
                  </a:cubicBezTo>
                  <a:cubicBezTo>
                    <a:pt x="0" y="1960"/>
                    <a:pt x="85" y="2745"/>
                    <a:pt x="724" y="3093"/>
                  </a:cubicBezTo>
                  <a:cubicBezTo>
                    <a:pt x="933" y="3207"/>
                    <a:pt x="1150" y="3257"/>
                    <a:pt x="1367" y="3257"/>
                  </a:cubicBezTo>
                  <a:cubicBezTo>
                    <a:pt x="2008" y="3257"/>
                    <a:pt x="2644" y="2821"/>
                    <a:pt x="3045" y="2336"/>
                  </a:cubicBezTo>
                  <a:cubicBezTo>
                    <a:pt x="3532" y="1748"/>
                    <a:pt x="3843" y="643"/>
                    <a:pt x="3116" y="112"/>
                  </a:cubicBezTo>
                  <a:cubicBezTo>
                    <a:pt x="3107" y="105"/>
                    <a:pt x="3098" y="102"/>
                    <a:pt x="3091" y="102"/>
                  </a:cubicBezTo>
                  <a:cubicBezTo>
                    <a:pt x="3066" y="102"/>
                    <a:pt x="3056" y="140"/>
                    <a:pt x="3059" y="176"/>
                  </a:cubicBezTo>
                  <a:cubicBezTo>
                    <a:pt x="3059" y="200"/>
                    <a:pt x="3062" y="223"/>
                    <a:pt x="3073" y="234"/>
                  </a:cubicBezTo>
                  <a:cubicBezTo>
                    <a:pt x="3201" y="372"/>
                    <a:pt x="3305" y="784"/>
                    <a:pt x="3296" y="977"/>
                  </a:cubicBezTo>
                  <a:cubicBezTo>
                    <a:pt x="3288" y="1143"/>
                    <a:pt x="3224" y="1329"/>
                    <a:pt x="3163" y="1480"/>
                  </a:cubicBezTo>
                  <a:cubicBezTo>
                    <a:pt x="3093" y="1667"/>
                    <a:pt x="2995" y="1842"/>
                    <a:pt x="2876" y="2004"/>
                  </a:cubicBezTo>
                  <a:cubicBezTo>
                    <a:pt x="2552" y="2450"/>
                    <a:pt x="2008" y="2904"/>
                    <a:pt x="1437" y="2944"/>
                  </a:cubicBezTo>
                  <a:cubicBezTo>
                    <a:pt x="1402" y="2947"/>
                    <a:pt x="1369" y="2948"/>
                    <a:pt x="1336" y="2948"/>
                  </a:cubicBezTo>
                  <a:cubicBezTo>
                    <a:pt x="536" y="2948"/>
                    <a:pt x="270" y="2173"/>
                    <a:pt x="568" y="1491"/>
                  </a:cubicBezTo>
                  <a:cubicBezTo>
                    <a:pt x="916" y="697"/>
                    <a:pt x="1883" y="223"/>
                    <a:pt x="2704" y="115"/>
                  </a:cubicBezTo>
                  <a:cubicBezTo>
                    <a:pt x="2721" y="115"/>
                    <a:pt x="2728" y="106"/>
                    <a:pt x="2734" y="92"/>
                  </a:cubicBezTo>
                  <a:cubicBezTo>
                    <a:pt x="2751" y="58"/>
                    <a:pt x="2741" y="0"/>
                    <a:pt x="2700" y="0"/>
                  </a:cubicBezTo>
                  <a:cubicBezTo>
                    <a:pt x="2691" y="0"/>
                    <a:pt x="2681" y="0"/>
                    <a:pt x="267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3" name="Google Shape;38;p2">
              <a:extLst>
                <a:ext uri="{FF2B5EF4-FFF2-40B4-BE49-F238E27FC236}">
                  <a16:creationId xmlns:a16="http://schemas.microsoft.com/office/drawing/2014/main" id="{66C6E6A6-DF6B-47DD-9AAD-3623E56FB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1189" y="4504916"/>
              <a:ext cx="88539" cy="64061"/>
            </a:xfrm>
            <a:custGeom>
              <a:avLst/>
              <a:gdLst>
                <a:gd name="T0" fmla="*/ 2147483646 w 1823"/>
                <a:gd name="T1" fmla="*/ 2147483646 h 1319"/>
                <a:gd name="T2" fmla="*/ 2147483646 w 1823"/>
                <a:gd name="T3" fmla="*/ 2147483646 h 1319"/>
                <a:gd name="T4" fmla="*/ 2147483646 w 1823"/>
                <a:gd name="T5" fmla="*/ 2147483646 h 1319"/>
                <a:gd name="T6" fmla="*/ 2147483646 w 1823"/>
                <a:gd name="T7" fmla="*/ 2147483646 h 1319"/>
                <a:gd name="T8" fmla="*/ 2147483646 w 1823"/>
                <a:gd name="T9" fmla="*/ 2147483646 h 1319"/>
                <a:gd name="T10" fmla="*/ 2147483646 w 1823"/>
                <a:gd name="T11" fmla="*/ 2147483646 h 1319"/>
                <a:gd name="T12" fmla="*/ 2147483646 w 1823"/>
                <a:gd name="T13" fmla="*/ 2147483646 h 1319"/>
                <a:gd name="T14" fmla="*/ 2147483646 w 1823"/>
                <a:gd name="T15" fmla="*/ 2147483646 h 1319"/>
                <a:gd name="T16" fmla="*/ 2147483646 w 1823"/>
                <a:gd name="T17" fmla="*/ 2147483646 h 1319"/>
                <a:gd name="T18" fmla="*/ 2147483646 w 1823"/>
                <a:gd name="T19" fmla="*/ 2147483646 h 1319"/>
                <a:gd name="T20" fmla="*/ 2147483646 w 1823"/>
                <a:gd name="T21" fmla="*/ 2147483646 h 1319"/>
                <a:gd name="T22" fmla="*/ 2147483646 w 1823"/>
                <a:gd name="T23" fmla="*/ 2147483646 h 1319"/>
                <a:gd name="T24" fmla="*/ 2147483646 w 1823"/>
                <a:gd name="T25" fmla="*/ 2147483646 h 1319"/>
                <a:gd name="T26" fmla="*/ 2147483646 w 1823"/>
                <a:gd name="T27" fmla="*/ 2147483646 h 1319"/>
                <a:gd name="T28" fmla="*/ 2147483646 w 1823"/>
                <a:gd name="T29" fmla="*/ 2147483646 h 1319"/>
                <a:gd name="T30" fmla="*/ 2147483646 w 1823"/>
                <a:gd name="T31" fmla="*/ 2147483646 h 1319"/>
                <a:gd name="T32" fmla="*/ 2147483646 w 1823"/>
                <a:gd name="T33" fmla="*/ 2147483646 h 1319"/>
                <a:gd name="T34" fmla="*/ 2147483646 w 1823"/>
                <a:gd name="T35" fmla="*/ 2147483646 h 1319"/>
                <a:gd name="T36" fmla="*/ 2147483646 w 1823"/>
                <a:gd name="T37" fmla="*/ 2147483646 h 1319"/>
                <a:gd name="T38" fmla="*/ 2147483646 w 1823"/>
                <a:gd name="T39" fmla="*/ 2147483646 h 1319"/>
                <a:gd name="T40" fmla="*/ 2147483646 w 1823"/>
                <a:gd name="T41" fmla="*/ 2147483646 h 1319"/>
                <a:gd name="T42" fmla="*/ 2147483646 w 1823"/>
                <a:gd name="T43" fmla="*/ 2147483646 h 1319"/>
                <a:gd name="T44" fmla="*/ 2147483646 w 1823"/>
                <a:gd name="T45" fmla="*/ 2147483646 h 1319"/>
                <a:gd name="T46" fmla="*/ 2147483646 w 1823"/>
                <a:gd name="T47" fmla="*/ 2147483646 h 13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23" h="1319" extrusionOk="0">
                  <a:moveTo>
                    <a:pt x="652" y="1"/>
                  </a:moveTo>
                  <a:cubicBezTo>
                    <a:pt x="526" y="1"/>
                    <a:pt x="402" y="36"/>
                    <a:pt x="302" y="106"/>
                  </a:cubicBezTo>
                  <a:cubicBezTo>
                    <a:pt x="214" y="167"/>
                    <a:pt x="143" y="251"/>
                    <a:pt x="110" y="366"/>
                  </a:cubicBezTo>
                  <a:cubicBezTo>
                    <a:pt x="1" y="758"/>
                    <a:pt x="380" y="1093"/>
                    <a:pt x="704" y="1227"/>
                  </a:cubicBezTo>
                  <a:cubicBezTo>
                    <a:pt x="833" y="1281"/>
                    <a:pt x="1004" y="1319"/>
                    <a:pt x="1172" y="1319"/>
                  </a:cubicBezTo>
                  <a:cubicBezTo>
                    <a:pt x="1418" y="1319"/>
                    <a:pt x="1658" y="1239"/>
                    <a:pt x="1758" y="1015"/>
                  </a:cubicBezTo>
                  <a:cubicBezTo>
                    <a:pt x="1822" y="866"/>
                    <a:pt x="1772" y="711"/>
                    <a:pt x="1684" y="582"/>
                  </a:cubicBezTo>
                  <a:cubicBezTo>
                    <a:pt x="1667" y="555"/>
                    <a:pt x="1646" y="528"/>
                    <a:pt x="1626" y="501"/>
                  </a:cubicBezTo>
                  <a:cubicBezTo>
                    <a:pt x="1568" y="438"/>
                    <a:pt x="1374" y="240"/>
                    <a:pt x="1243" y="240"/>
                  </a:cubicBezTo>
                  <a:cubicBezTo>
                    <a:pt x="1222" y="240"/>
                    <a:pt x="1202" y="245"/>
                    <a:pt x="1184" y="257"/>
                  </a:cubicBezTo>
                  <a:cubicBezTo>
                    <a:pt x="1184" y="262"/>
                    <a:pt x="1184" y="262"/>
                    <a:pt x="1180" y="265"/>
                  </a:cubicBezTo>
                  <a:cubicBezTo>
                    <a:pt x="1160" y="285"/>
                    <a:pt x="1164" y="332"/>
                    <a:pt x="1180" y="352"/>
                  </a:cubicBezTo>
                  <a:cubicBezTo>
                    <a:pt x="1214" y="403"/>
                    <a:pt x="1282" y="454"/>
                    <a:pt x="1350" y="508"/>
                  </a:cubicBezTo>
                  <a:cubicBezTo>
                    <a:pt x="1505" y="633"/>
                    <a:pt x="1674" y="772"/>
                    <a:pt x="1488" y="947"/>
                  </a:cubicBezTo>
                  <a:cubicBezTo>
                    <a:pt x="1390" y="1039"/>
                    <a:pt x="1249" y="1074"/>
                    <a:pt x="1106" y="1074"/>
                  </a:cubicBezTo>
                  <a:cubicBezTo>
                    <a:pt x="987" y="1074"/>
                    <a:pt x="866" y="1050"/>
                    <a:pt x="768" y="1015"/>
                  </a:cubicBezTo>
                  <a:cubicBezTo>
                    <a:pt x="562" y="940"/>
                    <a:pt x="288" y="758"/>
                    <a:pt x="325" y="511"/>
                  </a:cubicBezTo>
                  <a:cubicBezTo>
                    <a:pt x="349" y="369"/>
                    <a:pt x="457" y="285"/>
                    <a:pt x="589" y="245"/>
                  </a:cubicBezTo>
                  <a:cubicBezTo>
                    <a:pt x="650" y="227"/>
                    <a:pt x="717" y="218"/>
                    <a:pt x="783" y="218"/>
                  </a:cubicBezTo>
                  <a:cubicBezTo>
                    <a:pt x="881" y="218"/>
                    <a:pt x="977" y="237"/>
                    <a:pt x="1052" y="271"/>
                  </a:cubicBezTo>
                  <a:cubicBezTo>
                    <a:pt x="1057" y="274"/>
                    <a:pt x="1062" y="275"/>
                    <a:pt x="1067" y="275"/>
                  </a:cubicBezTo>
                  <a:cubicBezTo>
                    <a:pt x="1089" y="275"/>
                    <a:pt x="1095" y="242"/>
                    <a:pt x="1093" y="210"/>
                  </a:cubicBezTo>
                  <a:cubicBezTo>
                    <a:pt x="1089" y="190"/>
                    <a:pt x="1086" y="167"/>
                    <a:pt x="1075" y="160"/>
                  </a:cubicBezTo>
                  <a:cubicBezTo>
                    <a:pt x="962" y="54"/>
                    <a:pt x="806" y="1"/>
                    <a:pt x="6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4" name="Google Shape;39;p2">
              <a:extLst>
                <a:ext uri="{FF2B5EF4-FFF2-40B4-BE49-F238E27FC236}">
                  <a16:creationId xmlns:a16="http://schemas.microsoft.com/office/drawing/2014/main" id="{1C9B3536-7731-489E-976A-35A856FB8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1877" y="4543867"/>
              <a:ext cx="79942" cy="48713"/>
            </a:xfrm>
            <a:custGeom>
              <a:avLst/>
              <a:gdLst>
                <a:gd name="T0" fmla="*/ 2147483646 w 1646"/>
                <a:gd name="T1" fmla="*/ 2147483646 h 1003"/>
                <a:gd name="T2" fmla="*/ 2147483646 w 1646"/>
                <a:gd name="T3" fmla="*/ 2147483646 h 1003"/>
                <a:gd name="T4" fmla="*/ 2147483646 w 1646"/>
                <a:gd name="T5" fmla="*/ 2147483646 h 1003"/>
                <a:gd name="T6" fmla="*/ 2147483646 w 1646"/>
                <a:gd name="T7" fmla="*/ 2147483646 h 1003"/>
                <a:gd name="T8" fmla="*/ 2147483646 w 1646"/>
                <a:gd name="T9" fmla="*/ 2147483646 h 1003"/>
                <a:gd name="T10" fmla="*/ 2147483646 w 1646"/>
                <a:gd name="T11" fmla="*/ 2147483646 h 1003"/>
                <a:gd name="T12" fmla="*/ 2147483646 w 1646"/>
                <a:gd name="T13" fmla="*/ 2147483646 h 1003"/>
                <a:gd name="T14" fmla="*/ 2147483646 w 1646"/>
                <a:gd name="T15" fmla="*/ 2147483646 h 1003"/>
                <a:gd name="T16" fmla="*/ 2147483646 w 1646"/>
                <a:gd name="T17" fmla="*/ 2147483646 h 1003"/>
                <a:gd name="T18" fmla="*/ 2147483646 w 1646"/>
                <a:gd name="T19" fmla="*/ 2147483646 h 1003"/>
                <a:gd name="T20" fmla="*/ 2147483646 w 1646"/>
                <a:gd name="T21" fmla="*/ 2147483646 h 1003"/>
                <a:gd name="T22" fmla="*/ 2147483646 w 1646"/>
                <a:gd name="T23" fmla="*/ 2147483646 h 1003"/>
                <a:gd name="T24" fmla="*/ 2147483646 w 1646"/>
                <a:gd name="T25" fmla="*/ 2147483646 h 1003"/>
                <a:gd name="T26" fmla="*/ 2147483646 w 1646"/>
                <a:gd name="T27" fmla="*/ 2147483646 h 1003"/>
                <a:gd name="T28" fmla="*/ 2147483646 w 1646"/>
                <a:gd name="T29" fmla="*/ 2147483646 h 1003"/>
                <a:gd name="T30" fmla="*/ 2147483646 w 1646"/>
                <a:gd name="T31" fmla="*/ 2147483646 h 1003"/>
                <a:gd name="T32" fmla="*/ 2147483646 w 1646"/>
                <a:gd name="T33" fmla="*/ 2147483646 h 1003"/>
                <a:gd name="T34" fmla="*/ 2147483646 w 1646"/>
                <a:gd name="T35" fmla="*/ 2147483646 h 1003"/>
                <a:gd name="T36" fmla="*/ 2147483646 w 1646"/>
                <a:gd name="T37" fmla="*/ 2147483646 h 1003"/>
                <a:gd name="T38" fmla="*/ 2147483646 w 1646"/>
                <a:gd name="T39" fmla="*/ 2147483646 h 10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46" h="1003" extrusionOk="0">
                  <a:moveTo>
                    <a:pt x="601" y="1"/>
                  </a:moveTo>
                  <a:cubicBezTo>
                    <a:pt x="407" y="1"/>
                    <a:pt x="210" y="85"/>
                    <a:pt x="131" y="257"/>
                  </a:cubicBezTo>
                  <a:cubicBezTo>
                    <a:pt x="0" y="541"/>
                    <a:pt x="290" y="770"/>
                    <a:pt x="524" y="868"/>
                  </a:cubicBezTo>
                  <a:cubicBezTo>
                    <a:pt x="653" y="924"/>
                    <a:pt x="910" y="1002"/>
                    <a:pt x="1134" y="1002"/>
                  </a:cubicBezTo>
                  <a:cubicBezTo>
                    <a:pt x="1302" y="1002"/>
                    <a:pt x="1451" y="958"/>
                    <a:pt x="1513" y="828"/>
                  </a:cubicBezTo>
                  <a:cubicBezTo>
                    <a:pt x="1646" y="561"/>
                    <a:pt x="1315" y="189"/>
                    <a:pt x="1067" y="138"/>
                  </a:cubicBezTo>
                  <a:cubicBezTo>
                    <a:pt x="1063" y="137"/>
                    <a:pt x="1059" y="137"/>
                    <a:pt x="1055" y="137"/>
                  </a:cubicBezTo>
                  <a:cubicBezTo>
                    <a:pt x="1031" y="137"/>
                    <a:pt x="1020" y="163"/>
                    <a:pt x="1017" y="193"/>
                  </a:cubicBezTo>
                  <a:cubicBezTo>
                    <a:pt x="1017" y="223"/>
                    <a:pt x="1027" y="257"/>
                    <a:pt x="1041" y="271"/>
                  </a:cubicBezTo>
                  <a:cubicBezTo>
                    <a:pt x="1112" y="331"/>
                    <a:pt x="1436" y="575"/>
                    <a:pt x="1290" y="703"/>
                  </a:cubicBezTo>
                  <a:cubicBezTo>
                    <a:pt x="1247" y="742"/>
                    <a:pt x="1167" y="753"/>
                    <a:pt x="1087" y="753"/>
                  </a:cubicBezTo>
                  <a:cubicBezTo>
                    <a:pt x="1015" y="753"/>
                    <a:pt x="943" y="745"/>
                    <a:pt x="895" y="740"/>
                  </a:cubicBezTo>
                  <a:cubicBezTo>
                    <a:pt x="788" y="726"/>
                    <a:pt x="672" y="696"/>
                    <a:pt x="571" y="656"/>
                  </a:cubicBezTo>
                  <a:cubicBezTo>
                    <a:pt x="406" y="591"/>
                    <a:pt x="196" y="446"/>
                    <a:pt x="429" y="294"/>
                  </a:cubicBezTo>
                  <a:cubicBezTo>
                    <a:pt x="512" y="240"/>
                    <a:pt x="599" y="222"/>
                    <a:pt x="687" y="222"/>
                  </a:cubicBezTo>
                  <a:cubicBezTo>
                    <a:pt x="765" y="222"/>
                    <a:pt x="843" y="236"/>
                    <a:pt x="922" y="250"/>
                  </a:cubicBezTo>
                  <a:cubicBezTo>
                    <a:pt x="926" y="251"/>
                    <a:pt x="929" y="251"/>
                    <a:pt x="933" y="251"/>
                  </a:cubicBezTo>
                  <a:cubicBezTo>
                    <a:pt x="971" y="251"/>
                    <a:pt x="979" y="216"/>
                    <a:pt x="973" y="179"/>
                  </a:cubicBezTo>
                  <a:cubicBezTo>
                    <a:pt x="966" y="145"/>
                    <a:pt x="953" y="115"/>
                    <a:pt x="936" y="101"/>
                  </a:cubicBezTo>
                  <a:cubicBezTo>
                    <a:pt x="845" y="34"/>
                    <a:pt x="724" y="1"/>
                    <a:pt x="6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5" name="Google Shape;40;p2">
              <a:extLst>
                <a:ext uri="{FF2B5EF4-FFF2-40B4-BE49-F238E27FC236}">
                  <a16:creationId xmlns:a16="http://schemas.microsoft.com/office/drawing/2014/main" id="{0945E173-6B0C-483B-A1CF-A0923E565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733" y="4593550"/>
              <a:ext cx="121467" cy="66440"/>
            </a:xfrm>
            <a:custGeom>
              <a:avLst/>
              <a:gdLst>
                <a:gd name="T0" fmla="*/ 2147483646 w 2501"/>
                <a:gd name="T1" fmla="*/ 0 h 1368"/>
                <a:gd name="T2" fmla="*/ 2147483646 w 2501"/>
                <a:gd name="T3" fmla="*/ 2147483646 h 1368"/>
                <a:gd name="T4" fmla="*/ 2147483646 w 2501"/>
                <a:gd name="T5" fmla="*/ 2147483646 h 1368"/>
                <a:gd name="T6" fmla="*/ 2147483646 w 2501"/>
                <a:gd name="T7" fmla="*/ 2147483646 h 1368"/>
                <a:gd name="T8" fmla="*/ 2147483646 w 2501"/>
                <a:gd name="T9" fmla="*/ 2147483646 h 1368"/>
                <a:gd name="T10" fmla="*/ 2147483646 w 2501"/>
                <a:gd name="T11" fmla="*/ 2147483646 h 1368"/>
                <a:gd name="T12" fmla="*/ 2147483646 w 2501"/>
                <a:gd name="T13" fmla="*/ 2147483646 h 1368"/>
                <a:gd name="T14" fmla="*/ 2147483646 w 2501"/>
                <a:gd name="T15" fmla="*/ 2147483646 h 1368"/>
                <a:gd name="T16" fmla="*/ 2147483646 w 2501"/>
                <a:gd name="T17" fmla="*/ 2147483646 h 1368"/>
                <a:gd name="T18" fmla="*/ 2147483646 w 2501"/>
                <a:gd name="T19" fmla="*/ 2147483646 h 1368"/>
                <a:gd name="T20" fmla="*/ 2147483646 w 2501"/>
                <a:gd name="T21" fmla="*/ 2147483646 h 1368"/>
                <a:gd name="T22" fmla="*/ 2147483646 w 2501"/>
                <a:gd name="T23" fmla="*/ 2147483646 h 1368"/>
                <a:gd name="T24" fmla="*/ 2147483646 w 2501"/>
                <a:gd name="T25" fmla="*/ 2147483646 h 1368"/>
                <a:gd name="T26" fmla="*/ 2147483646 w 2501"/>
                <a:gd name="T27" fmla="*/ 2147483646 h 1368"/>
                <a:gd name="T28" fmla="*/ 2147483646 w 2501"/>
                <a:gd name="T29" fmla="*/ 2147483646 h 1368"/>
                <a:gd name="T30" fmla="*/ 2147483646 w 2501"/>
                <a:gd name="T31" fmla="*/ 2147483646 h 1368"/>
                <a:gd name="T32" fmla="*/ 2147483646 w 2501"/>
                <a:gd name="T33" fmla="*/ 2147483646 h 1368"/>
                <a:gd name="T34" fmla="*/ 2147483646 w 2501"/>
                <a:gd name="T35" fmla="*/ 2147483646 h 1368"/>
                <a:gd name="T36" fmla="*/ 2147483646 w 2501"/>
                <a:gd name="T37" fmla="*/ 2147483646 h 1368"/>
                <a:gd name="T38" fmla="*/ 2147483646 w 2501"/>
                <a:gd name="T39" fmla="*/ 0 h 13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01" h="1368" extrusionOk="0">
                  <a:moveTo>
                    <a:pt x="1040" y="0"/>
                  </a:moveTo>
                  <a:cubicBezTo>
                    <a:pt x="770" y="0"/>
                    <a:pt x="483" y="82"/>
                    <a:pt x="318" y="257"/>
                  </a:cubicBezTo>
                  <a:cubicBezTo>
                    <a:pt x="0" y="595"/>
                    <a:pt x="450" y="1042"/>
                    <a:pt x="741" y="1204"/>
                  </a:cubicBezTo>
                  <a:cubicBezTo>
                    <a:pt x="927" y="1306"/>
                    <a:pt x="1180" y="1368"/>
                    <a:pt x="1431" y="1368"/>
                  </a:cubicBezTo>
                  <a:cubicBezTo>
                    <a:pt x="1710" y="1368"/>
                    <a:pt x="1986" y="1292"/>
                    <a:pt x="2163" y="1113"/>
                  </a:cubicBezTo>
                  <a:cubicBezTo>
                    <a:pt x="2501" y="768"/>
                    <a:pt x="2197" y="265"/>
                    <a:pt x="1808" y="126"/>
                  </a:cubicBezTo>
                  <a:cubicBezTo>
                    <a:pt x="1799" y="123"/>
                    <a:pt x="1791" y="122"/>
                    <a:pt x="1784" y="122"/>
                  </a:cubicBezTo>
                  <a:cubicBezTo>
                    <a:pt x="1749" y="122"/>
                    <a:pt x="1738" y="154"/>
                    <a:pt x="1738" y="190"/>
                  </a:cubicBezTo>
                  <a:cubicBezTo>
                    <a:pt x="1738" y="231"/>
                    <a:pt x="1751" y="274"/>
                    <a:pt x="1778" y="295"/>
                  </a:cubicBezTo>
                  <a:cubicBezTo>
                    <a:pt x="1846" y="338"/>
                    <a:pt x="1923" y="379"/>
                    <a:pt x="1974" y="444"/>
                  </a:cubicBezTo>
                  <a:cubicBezTo>
                    <a:pt x="2095" y="589"/>
                    <a:pt x="2116" y="849"/>
                    <a:pt x="1944" y="971"/>
                  </a:cubicBezTo>
                  <a:cubicBezTo>
                    <a:pt x="1825" y="1055"/>
                    <a:pt x="1670" y="1093"/>
                    <a:pt x="1524" y="1109"/>
                  </a:cubicBezTo>
                  <a:cubicBezTo>
                    <a:pt x="1458" y="1117"/>
                    <a:pt x="1391" y="1121"/>
                    <a:pt x="1324" y="1121"/>
                  </a:cubicBezTo>
                  <a:cubicBezTo>
                    <a:pt x="1053" y="1121"/>
                    <a:pt x="779" y="1049"/>
                    <a:pt x="582" y="849"/>
                  </a:cubicBezTo>
                  <a:cubicBezTo>
                    <a:pt x="171" y="430"/>
                    <a:pt x="824" y="196"/>
                    <a:pt x="1247" y="196"/>
                  </a:cubicBezTo>
                  <a:cubicBezTo>
                    <a:pt x="1319" y="196"/>
                    <a:pt x="1384" y="203"/>
                    <a:pt x="1437" y="217"/>
                  </a:cubicBezTo>
                  <a:cubicBezTo>
                    <a:pt x="1442" y="218"/>
                    <a:pt x="1447" y="219"/>
                    <a:pt x="1451" y="219"/>
                  </a:cubicBezTo>
                  <a:cubicBezTo>
                    <a:pt x="1488" y="219"/>
                    <a:pt x="1493" y="168"/>
                    <a:pt x="1481" y="126"/>
                  </a:cubicBezTo>
                  <a:cubicBezTo>
                    <a:pt x="1471" y="99"/>
                    <a:pt x="1460" y="75"/>
                    <a:pt x="1440" y="68"/>
                  </a:cubicBezTo>
                  <a:cubicBezTo>
                    <a:pt x="1326" y="24"/>
                    <a:pt x="1185" y="0"/>
                    <a:pt x="10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36" name="Google Shape;41;p2">
            <a:extLst>
              <a:ext uri="{FF2B5EF4-FFF2-40B4-BE49-F238E27FC236}">
                <a16:creationId xmlns:a16="http://schemas.microsoft.com/office/drawing/2014/main" id="{59019FFD-F155-43D8-9A19-31D404B70D4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107018" y="182563"/>
            <a:ext cx="1957916" cy="1638300"/>
            <a:chOff x="-304950" y="1799125"/>
            <a:chExt cx="1469422" cy="1228432"/>
          </a:xfrm>
        </p:grpSpPr>
        <p:sp>
          <p:nvSpPr>
            <p:cNvPr id="37" name="Google Shape;42;p2">
              <a:extLst>
                <a:ext uri="{FF2B5EF4-FFF2-40B4-BE49-F238E27FC236}">
                  <a16:creationId xmlns:a16="http://schemas.microsoft.com/office/drawing/2014/main" id="{64C5E8CF-81FF-4D05-AE09-4625C7813457}"/>
                </a:ext>
              </a:extLst>
            </p:cNvPr>
            <p:cNvSpPr/>
            <p:nvPr/>
          </p:nvSpPr>
          <p:spPr>
            <a:xfrm>
              <a:off x="-304950" y="2355014"/>
              <a:ext cx="1181892" cy="67254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38" name="Google Shape;43;p2">
              <a:extLst>
                <a:ext uri="{FF2B5EF4-FFF2-40B4-BE49-F238E27FC236}">
                  <a16:creationId xmlns:a16="http://schemas.microsoft.com/office/drawing/2014/main" id="{A1420D38-D146-484D-A113-A8CD40505A3D}"/>
                </a:ext>
              </a:extLst>
            </p:cNvPr>
            <p:cNvSpPr/>
            <p:nvPr/>
          </p:nvSpPr>
          <p:spPr>
            <a:xfrm>
              <a:off x="-20597" y="2114565"/>
              <a:ext cx="50834" cy="33330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39" name="Google Shape;44;p2">
              <a:extLst>
                <a:ext uri="{FF2B5EF4-FFF2-40B4-BE49-F238E27FC236}">
                  <a16:creationId xmlns:a16="http://schemas.microsoft.com/office/drawing/2014/main" id="{22F4F77A-44E9-4726-AFFD-3B06562980DB}"/>
                </a:ext>
              </a:extLst>
            </p:cNvPr>
            <p:cNvSpPr/>
            <p:nvPr/>
          </p:nvSpPr>
          <p:spPr>
            <a:xfrm>
              <a:off x="421024" y="2290735"/>
              <a:ext cx="52423" cy="23807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40" name="Google Shape;45;p2">
              <a:extLst>
                <a:ext uri="{FF2B5EF4-FFF2-40B4-BE49-F238E27FC236}">
                  <a16:creationId xmlns:a16="http://schemas.microsoft.com/office/drawing/2014/main" id="{36B36250-C3AE-4B4F-82A7-A032BCB5D894}"/>
                </a:ext>
              </a:extLst>
            </p:cNvPr>
            <p:cNvSpPr/>
            <p:nvPr/>
          </p:nvSpPr>
          <p:spPr>
            <a:xfrm>
              <a:off x="838817" y="2338349"/>
              <a:ext cx="65131" cy="40472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41" name="Google Shape;46;p2">
              <a:extLst>
                <a:ext uri="{FF2B5EF4-FFF2-40B4-BE49-F238E27FC236}">
                  <a16:creationId xmlns:a16="http://schemas.microsoft.com/office/drawing/2014/main" id="{BAA14CC8-29D7-44F6-8E65-BA102CEE6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496" y="2018117"/>
              <a:ext cx="1366458" cy="435193"/>
            </a:xfrm>
            <a:custGeom>
              <a:avLst/>
              <a:gdLst>
                <a:gd name="T0" fmla="*/ 2147483646 w 25521"/>
                <a:gd name="T1" fmla="*/ 2147483646 h 8128"/>
                <a:gd name="T2" fmla="*/ 2147483646 w 25521"/>
                <a:gd name="T3" fmla="*/ 2147483646 h 8128"/>
                <a:gd name="T4" fmla="*/ 2147483646 w 25521"/>
                <a:gd name="T5" fmla="*/ 2147483646 h 8128"/>
                <a:gd name="T6" fmla="*/ 2147483646 w 25521"/>
                <a:gd name="T7" fmla="*/ 2147483646 h 8128"/>
                <a:gd name="T8" fmla="*/ 2147483646 w 25521"/>
                <a:gd name="T9" fmla="*/ 2147483646 h 8128"/>
                <a:gd name="T10" fmla="*/ 2147483646 w 25521"/>
                <a:gd name="T11" fmla="*/ 2147483646 h 8128"/>
                <a:gd name="T12" fmla="*/ 2147483646 w 25521"/>
                <a:gd name="T13" fmla="*/ 2147483646 h 8128"/>
                <a:gd name="T14" fmla="*/ 2147483646 w 25521"/>
                <a:gd name="T15" fmla="*/ 2147483646 h 8128"/>
                <a:gd name="T16" fmla="*/ 2147483646 w 25521"/>
                <a:gd name="T17" fmla="*/ 2147483646 h 8128"/>
                <a:gd name="T18" fmla="*/ 2147483646 w 25521"/>
                <a:gd name="T19" fmla="*/ 2147483646 h 8128"/>
                <a:gd name="T20" fmla="*/ 2147483646 w 25521"/>
                <a:gd name="T21" fmla="*/ 2147483646 h 8128"/>
                <a:gd name="T22" fmla="*/ 2147483646 w 25521"/>
                <a:gd name="T23" fmla="*/ 2147483646 h 8128"/>
                <a:gd name="T24" fmla="*/ 2147483646 w 25521"/>
                <a:gd name="T25" fmla="*/ 2147483646 h 8128"/>
                <a:gd name="T26" fmla="*/ 2147483646 w 25521"/>
                <a:gd name="T27" fmla="*/ 2147483646 h 8128"/>
                <a:gd name="T28" fmla="*/ 2147483646 w 25521"/>
                <a:gd name="T29" fmla="*/ 2147483646 h 8128"/>
                <a:gd name="T30" fmla="*/ 2147483646 w 25521"/>
                <a:gd name="T31" fmla="*/ 2147483646 h 8128"/>
                <a:gd name="T32" fmla="*/ 2147483646 w 25521"/>
                <a:gd name="T33" fmla="*/ 2147483646 h 8128"/>
                <a:gd name="T34" fmla="*/ 2147483646 w 25521"/>
                <a:gd name="T35" fmla="*/ 2147483646 h 8128"/>
                <a:gd name="T36" fmla="*/ 2147483646 w 25521"/>
                <a:gd name="T37" fmla="*/ 2147483646 h 8128"/>
                <a:gd name="T38" fmla="*/ 2147483646 w 25521"/>
                <a:gd name="T39" fmla="*/ 2147483646 h 8128"/>
                <a:gd name="T40" fmla="*/ 2147483646 w 25521"/>
                <a:gd name="T41" fmla="*/ 2147483646 h 8128"/>
                <a:gd name="T42" fmla="*/ 2147483646 w 25521"/>
                <a:gd name="T43" fmla="*/ 2147483646 h 8128"/>
                <a:gd name="T44" fmla="*/ 2147483646 w 25521"/>
                <a:gd name="T45" fmla="*/ 2147483646 h 8128"/>
                <a:gd name="T46" fmla="*/ 2147483646 w 25521"/>
                <a:gd name="T47" fmla="*/ 2147483646 h 8128"/>
                <a:gd name="T48" fmla="*/ 2147483646 w 25521"/>
                <a:gd name="T49" fmla="*/ 2147483646 h 8128"/>
                <a:gd name="T50" fmla="*/ 2147483646 w 25521"/>
                <a:gd name="T51" fmla="*/ 2147483646 h 8128"/>
                <a:gd name="T52" fmla="*/ 2147483646 w 25521"/>
                <a:gd name="T53" fmla="*/ 2147483646 h 8128"/>
                <a:gd name="T54" fmla="*/ 2147483646 w 25521"/>
                <a:gd name="T55" fmla="*/ 2147483646 h 8128"/>
                <a:gd name="T56" fmla="*/ 2147483646 w 25521"/>
                <a:gd name="T57" fmla="*/ 0 h 8128"/>
                <a:gd name="T58" fmla="*/ 2147483646 w 25521"/>
                <a:gd name="T59" fmla="*/ 2147483646 h 8128"/>
                <a:gd name="T60" fmla="*/ 2147483646 w 25521"/>
                <a:gd name="T61" fmla="*/ 2147483646 h 8128"/>
                <a:gd name="T62" fmla="*/ 2147483646 w 25521"/>
                <a:gd name="T63" fmla="*/ 2147483646 h 8128"/>
                <a:gd name="T64" fmla="*/ 2147483646 w 25521"/>
                <a:gd name="T65" fmla="*/ 2147483646 h 8128"/>
                <a:gd name="T66" fmla="*/ 2147483646 w 25521"/>
                <a:gd name="T67" fmla="*/ 2147483646 h 8128"/>
                <a:gd name="T68" fmla="*/ 2147483646 w 25521"/>
                <a:gd name="T69" fmla="*/ 2147483646 h 8128"/>
                <a:gd name="T70" fmla="*/ 2147483646 w 25521"/>
                <a:gd name="T71" fmla="*/ 2147483646 h 8128"/>
                <a:gd name="T72" fmla="*/ 2147483646 w 25521"/>
                <a:gd name="T73" fmla="*/ 2147483646 h 8128"/>
                <a:gd name="T74" fmla="*/ 2147483646 w 25521"/>
                <a:gd name="T75" fmla="*/ 2147483646 h 8128"/>
                <a:gd name="T76" fmla="*/ 2147483646 w 25521"/>
                <a:gd name="T77" fmla="*/ 2147483646 h 8128"/>
                <a:gd name="T78" fmla="*/ 2147483646 w 25521"/>
                <a:gd name="T79" fmla="*/ 2147483646 h 8128"/>
                <a:gd name="T80" fmla="*/ 2147483646 w 25521"/>
                <a:gd name="T81" fmla="*/ 2147483646 h 8128"/>
                <a:gd name="T82" fmla="*/ 2147483646 w 25521"/>
                <a:gd name="T83" fmla="*/ 2147483646 h 8128"/>
                <a:gd name="T84" fmla="*/ 2147483646 w 25521"/>
                <a:gd name="T85" fmla="*/ 2147483646 h 8128"/>
                <a:gd name="T86" fmla="*/ 2147483646 w 25521"/>
                <a:gd name="T87" fmla="*/ 2147483646 h 8128"/>
                <a:gd name="T88" fmla="*/ 2147483646 w 25521"/>
                <a:gd name="T89" fmla="*/ 2147483646 h 8128"/>
                <a:gd name="T90" fmla="*/ 2147483646 w 25521"/>
                <a:gd name="T91" fmla="*/ 2147483646 h 8128"/>
                <a:gd name="T92" fmla="*/ 2147483646 w 25521"/>
                <a:gd name="T93" fmla="*/ 2147483646 h 8128"/>
                <a:gd name="T94" fmla="*/ 2147483646 w 25521"/>
                <a:gd name="T95" fmla="*/ 2147483646 h 8128"/>
                <a:gd name="T96" fmla="*/ 2147483646 w 25521"/>
                <a:gd name="T97" fmla="*/ 0 h 81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2" name="Google Shape;47;p2">
              <a:extLst>
                <a:ext uri="{FF2B5EF4-FFF2-40B4-BE49-F238E27FC236}">
                  <a16:creationId xmlns:a16="http://schemas.microsoft.com/office/drawing/2014/main" id="{3B4BF030-3DD1-45B7-B9EE-2003D0749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67" y="2438216"/>
              <a:ext cx="176423" cy="24362"/>
            </a:xfrm>
            <a:custGeom>
              <a:avLst/>
              <a:gdLst>
                <a:gd name="T0" fmla="*/ 2147483646 w 3295"/>
                <a:gd name="T1" fmla="*/ 2147483646 h 455"/>
                <a:gd name="T2" fmla="*/ 2147483646 w 3295"/>
                <a:gd name="T3" fmla="*/ 2147483646 h 455"/>
                <a:gd name="T4" fmla="*/ 2147483646 w 3295"/>
                <a:gd name="T5" fmla="*/ 2147483646 h 455"/>
                <a:gd name="T6" fmla="*/ 2147483646 w 3295"/>
                <a:gd name="T7" fmla="*/ 2147483646 h 455"/>
                <a:gd name="T8" fmla="*/ 2147483646 w 3295"/>
                <a:gd name="T9" fmla="*/ 2147483646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3" name="Google Shape;48;p2">
              <a:extLst>
                <a:ext uri="{FF2B5EF4-FFF2-40B4-BE49-F238E27FC236}">
                  <a16:creationId xmlns:a16="http://schemas.microsoft.com/office/drawing/2014/main" id="{703E4F5B-BD63-4DF1-BBD8-A66F2F2D6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07" y="1799125"/>
              <a:ext cx="1393979" cy="673618"/>
            </a:xfrm>
            <a:custGeom>
              <a:avLst/>
              <a:gdLst>
                <a:gd name="T0" fmla="*/ 2147483646 w 26035"/>
                <a:gd name="T1" fmla="*/ 2147483646 h 12581"/>
                <a:gd name="T2" fmla="*/ 2147483646 w 26035"/>
                <a:gd name="T3" fmla="*/ 2147483646 h 12581"/>
                <a:gd name="T4" fmla="*/ 2147483646 w 26035"/>
                <a:gd name="T5" fmla="*/ 2147483646 h 12581"/>
                <a:gd name="T6" fmla="*/ 2147483646 w 26035"/>
                <a:gd name="T7" fmla="*/ 2147483646 h 12581"/>
                <a:gd name="T8" fmla="*/ 2147483646 w 26035"/>
                <a:gd name="T9" fmla="*/ 2147483646 h 12581"/>
                <a:gd name="T10" fmla="*/ 2147483646 w 26035"/>
                <a:gd name="T11" fmla="*/ 2147483646 h 12581"/>
                <a:gd name="T12" fmla="*/ 2147483646 w 26035"/>
                <a:gd name="T13" fmla="*/ 2147483646 h 12581"/>
                <a:gd name="T14" fmla="*/ 2147483646 w 26035"/>
                <a:gd name="T15" fmla="*/ 2147483646 h 12581"/>
                <a:gd name="T16" fmla="*/ 2147483646 w 26035"/>
                <a:gd name="T17" fmla="*/ 2147483646 h 12581"/>
                <a:gd name="T18" fmla="*/ 2147483646 w 26035"/>
                <a:gd name="T19" fmla="*/ 2147483646 h 12581"/>
                <a:gd name="T20" fmla="*/ 2147483646 w 26035"/>
                <a:gd name="T21" fmla="*/ 2147483646 h 12581"/>
                <a:gd name="T22" fmla="*/ 2147483646 w 26035"/>
                <a:gd name="T23" fmla="*/ 2147483646 h 12581"/>
                <a:gd name="T24" fmla="*/ 2147483646 w 26035"/>
                <a:gd name="T25" fmla="*/ 2147483646 h 12581"/>
                <a:gd name="T26" fmla="*/ 2147483646 w 26035"/>
                <a:gd name="T27" fmla="*/ 2147483646 h 12581"/>
                <a:gd name="T28" fmla="*/ 2147483646 w 26035"/>
                <a:gd name="T29" fmla="*/ 2147483646 h 12581"/>
                <a:gd name="T30" fmla="*/ 2147483646 w 26035"/>
                <a:gd name="T31" fmla="*/ 2147483646 h 12581"/>
                <a:gd name="T32" fmla="*/ 2147483646 w 26035"/>
                <a:gd name="T33" fmla="*/ 2147483646 h 12581"/>
                <a:gd name="T34" fmla="*/ 2147483646 w 26035"/>
                <a:gd name="T35" fmla="*/ 2147483646 h 12581"/>
                <a:gd name="T36" fmla="*/ 2147483646 w 26035"/>
                <a:gd name="T37" fmla="*/ 2147483646 h 12581"/>
                <a:gd name="T38" fmla="*/ 2147483646 w 26035"/>
                <a:gd name="T39" fmla="*/ 2147483646 h 12581"/>
                <a:gd name="T40" fmla="*/ 2147483646 w 26035"/>
                <a:gd name="T41" fmla="*/ 2147483646 h 12581"/>
                <a:gd name="T42" fmla="*/ 2147483646 w 26035"/>
                <a:gd name="T43" fmla="*/ 2147483646 h 12581"/>
                <a:gd name="T44" fmla="*/ 2147483646 w 26035"/>
                <a:gd name="T45" fmla="*/ 2147483646 h 12581"/>
                <a:gd name="T46" fmla="*/ 2147483646 w 26035"/>
                <a:gd name="T47" fmla="*/ 2147483646 h 12581"/>
                <a:gd name="T48" fmla="*/ 2147483646 w 26035"/>
                <a:gd name="T49" fmla="*/ 2147483646 h 12581"/>
                <a:gd name="T50" fmla="*/ 2147483646 w 26035"/>
                <a:gd name="T51" fmla="*/ 2147483646 h 12581"/>
                <a:gd name="T52" fmla="*/ 2147483646 w 26035"/>
                <a:gd name="T53" fmla="*/ 2147483646 h 12581"/>
                <a:gd name="T54" fmla="*/ 2147483646 w 26035"/>
                <a:gd name="T55" fmla="*/ 2147483646 h 12581"/>
                <a:gd name="T56" fmla="*/ 2147483646 w 26035"/>
                <a:gd name="T57" fmla="*/ 2147483646 h 12581"/>
                <a:gd name="T58" fmla="*/ 2147483646 w 26035"/>
                <a:gd name="T59" fmla="*/ 2147483646 h 12581"/>
                <a:gd name="T60" fmla="*/ 2147483646 w 26035"/>
                <a:gd name="T61" fmla="*/ 2147483646 h 12581"/>
                <a:gd name="T62" fmla="*/ 2147483646 w 26035"/>
                <a:gd name="T63" fmla="*/ 2147483646 h 12581"/>
                <a:gd name="T64" fmla="*/ 2147483646 w 26035"/>
                <a:gd name="T65" fmla="*/ 2147483646 h 12581"/>
                <a:gd name="T66" fmla="*/ 2147483646 w 26035"/>
                <a:gd name="T67" fmla="*/ 2147483646 h 12581"/>
                <a:gd name="T68" fmla="*/ 2147483646 w 26035"/>
                <a:gd name="T69" fmla="*/ 2147483646 h 12581"/>
                <a:gd name="T70" fmla="*/ 2147483646 w 26035"/>
                <a:gd name="T71" fmla="*/ 2147483646 h 12581"/>
                <a:gd name="T72" fmla="*/ 2147483646 w 26035"/>
                <a:gd name="T73" fmla="*/ 2147483646 h 12581"/>
                <a:gd name="T74" fmla="*/ 2147483646 w 26035"/>
                <a:gd name="T75" fmla="*/ 2147483646 h 12581"/>
                <a:gd name="T76" fmla="*/ 2147483646 w 26035"/>
                <a:gd name="T77" fmla="*/ 2147483646 h 12581"/>
                <a:gd name="T78" fmla="*/ 2147483646 w 26035"/>
                <a:gd name="T79" fmla="*/ 2147483646 h 12581"/>
                <a:gd name="T80" fmla="*/ 2147483646 w 26035"/>
                <a:gd name="T81" fmla="*/ 2147483646 h 12581"/>
                <a:gd name="T82" fmla="*/ 2147483646 w 26035"/>
                <a:gd name="T83" fmla="*/ 2147483646 h 12581"/>
                <a:gd name="T84" fmla="*/ 2147483646 w 26035"/>
                <a:gd name="T85" fmla="*/ 2147483646 h 12581"/>
                <a:gd name="T86" fmla="*/ 2147483646 w 26035"/>
                <a:gd name="T87" fmla="*/ 2147483646 h 12581"/>
                <a:gd name="T88" fmla="*/ 2147483646 w 26035"/>
                <a:gd name="T89" fmla="*/ 2147483646 h 12581"/>
                <a:gd name="T90" fmla="*/ 2147483646 w 26035"/>
                <a:gd name="T91" fmla="*/ 2147483646 h 12581"/>
                <a:gd name="T92" fmla="*/ 2147483646 w 26035"/>
                <a:gd name="T93" fmla="*/ 2147483646 h 12581"/>
                <a:gd name="T94" fmla="*/ 2147483646 w 26035"/>
                <a:gd name="T95" fmla="*/ 2147483646 h 12581"/>
                <a:gd name="T96" fmla="*/ 2147483646 w 26035"/>
                <a:gd name="T97" fmla="*/ 2147483646 h 12581"/>
                <a:gd name="T98" fmla="*/ 2147483646 w 26035"/>
                <a:gd name="T99" fmla="*/ 2147483646 h 12581"/>
                <a:gd name="T100" fmla="*/ 2147483646 w 26035"/>
                <a:gd name="T101" fmla="*/ 2147483646 h 125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4" name="Google Shape;49;p2">
              <a:extLst>
                <a:ext uri="{FF2B5EF4-FFF2-40B4-BE49-F238E27FC236}">
                  <a16:creationId xmlns:a16="http://schemas.microsoft.com/office/drawing/2014/main" id="{34FD491A-543A-4549-926D-1A080599F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43" y="2057953"/>
              <a:ext cx="581150" cy="144832"/>
            </a:xfrm>
            <a:custGeom>
              <a:avLst/>
              <a:gdLst>
                <a:gd name="T0" fmla="*/ 2147483646 w 10854"/>
                <a:gd name="T1" fmla="*/ 2147483646 h 2705"/>
                <a:gd name="T2" fmla="*/ 2147483646 w 10854"/>
                <a:gd name="T3" fmla="*/ 2147483646 h 2705"/>
                <a:gd name="T4" fmla="*/ 2147483646 w 10854"/>
                <a:gd name="T5" fmla="*/ 2147483646 h 2705"/>
                <a:gd name="T6" fmla="*/ 2147483646 w 10854"/>
                <a:gd name="T7" fmla="*/ 2147483646 h 2705"/>
                <a:gd name="T8" fmla="*/ 2147483646 w 10854"/>
                <a:gd name="T9" fmla="*/ 2147483646 h 2705"/>
                <a:gd name="T10" fmla="*/ 2147483646 w 10854"/>
                <a:gd name="T11" fmla="*/ 2147483646 h 2705"/>
                <a:gd name="T12" fmla="*/ 2147483646 w 10854"/>
                <a:gd name="T13" fmla="*/ 2147483646 h 2705"/>
                <a:gd name="T14" fmla="*/ 2147483646 w 10854"/>
                <a:gd name="T15" fmla="*/ 2147483646 h 2705"/>
                <a:gd name="T16" fmla="*/ 2147483646 w 10854"/>
                <a:gd name="T17" fmla="*/ 2147483646 h 2705"/>
                <a:gd name="T18" fmla="*/ 2147483646 w 10854"/>
                <a:gd name="T19" fmla="*/ 2147483646 h 27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5" name="Google Shape;50;p2">
              <a:extLst>
                <a:ext uri="{FF2B5EF4-FFF2-40B4-BE49-F238E27FC236}">
                  <a16:creationId xmlns:a16="http://schemas.microsoft.com/office/drawing/2014/main" id="{BFC4F4E2-3AA8-4C3D-9FA5-25F1ED6F7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426" y="2098003"/>
              <a:ext cx="92147" cy="65536"/>
            </a:xfrm>
            <a:custGeom>
              <a:avLst/>
              <a:gdLst>
                <a:gd name="T0" fmla="*/ 2147483646 w 1721"/>
                <a:gd name="T1" fmla="*/ 2147483646 h 1224"/>
                <a:gd name="T2" fmla="*/ 2147483646 w 1721"/>
                <a:gd name="T3" fmla="*/ 2147483646 h 1224"/>
                <a:gd name="T4" fmla="*/ 2147483646 w 1721"/>
                <a:gd name="T5" fmla="*/ 2147483646 h 1224"/>
                <a:gd name="T6" fmla="*/ 2147483646 w 1721"/>
                <a:gd name="T7" fmla="*/ 2147483646 h 1224"/>
                <a:gd name="T8" fmla="*/ 2147483646 w 1721"/>
                <a:gd name="T9" fmla="*/ 2147483646 h 1224"/>
                <a:gd name="T10" fmla="*/ 2147483646 w 1721"/>
                <a:gd name="T11" fmla="*/ 2147483646 h 1224"/>
                <a:gd name="T12" fmla="*/ 2147483646 w 1721"/>
                <a:gd name="T13" fmla="*/ 2147483646 h 1224"/>
                <a:gd name="T14" fmla="*/ 2147483646 w 1721"/>
                <a:gd name="T15" fmla="*/ 2147483646 h 1224"/>
                <a:gd name="T16" fmla="*/ 2147483646 w 1721"/>
                <a:gd name="T17" fmla="*/ 2147483646 h 1224"/>
                <a:gd name="T18" fmla="*/ 2147483646 w 1721"/>
                <a:gd name="T19" fmla="*/ 2147483646 h 1224"/>
                <a:gd name="T20" fmla="*/ 2147483646 w 1721"/>
                <a:gd name="T21" fmla="*/ 2147483646 h 1224"/>
                <a:gd name="T22" fmla="*/ 2147483646 w 1721"/>
                <a:gd name="T23" fmla="*/ 2147483646 h 1224"/>
                <a:gd name="T24" fmla="*/ 2147483646 w 1721"/>
                <a:gd name="T25" fmla="*/ 2147483646 h 1224"/>
                <a:gd name="T26" fmla="*/ 2147483646 w 1721"/>
                <a:gd name="T27" fmla="*/ 2147483646 h 1224"/>
                <a:gd name="T28" fmla="*/ 2147483646 w 1721"/>
                <a:gd name="T29" fmla="*/ 2147483646 h 1224"/>
                <a:gd name="T30" fmla="*/ 2147483646 w 1721"/>
                <a:gd name="T31" fmla="*/ 2147483646 h 12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6" name="Google Shape;51;p2">
              <a:extLst>
                <a:ext uri="{FF2B5EF4-FFF2-40B4-BE49-F238E27FC236}">
                  <a16:creationId xmlns:a16="http://schemas.microsoft.com/office/drawing/2014/main" id="{3F3FF7F0-23F5-4943-B320-6B67CC9EA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29" y="2278443"/>
              <a:ext cx="79029" cy="50383"/>
            </a:xfrm>
            <a:custGeom>
              <a:avLst/>
              <a:gdLst>
                <a:gd name="T0" fmla="*/ 2147483646 w 1476"/>
                <a:gd name="T1" fmla="*/ 2147483646 h 941"/>
                <a:gd name="T2" fmla="*/ 2147483646 w 1476"/>
                <a:gd name="T3" fmla="*/ 2147483646 h 941"/>
                <a:gd name="T4" fmla="*/ 2147483646 w 1476"/>
                <a:gd name="T5" fmla="*/ 2147483646 h 941"/>
                <a:gd name="T6" fmla="*/ 2147483646 w 1476"/>
                <a:gd name="T7" fmla="*/ 2147483646 h 941"/>
                <a:gd name="T8" fmla="*/ 2147483646 w 1476"/>
                <a:gd name="T9" fmla="*/ 2147483646 h 941"/>
                <a:gd name="T10" fmla="*/ 2147483646 w 1476"/>
                <a:gd name="T11" fmla="*/ 2147483646 h 941"/>
                <a:gd name="T12" fmla="*/ 2147483646 w 1476"/>
                <a:gd name="T13" fmla="*/ 0 h 941"/>
                <a:gd name="T14" fmla="*/ 2147483646 w 1476"/>
                <a:gd name="T15" fmla="*/ 2147483646 h 941"/>
                <a:gd name="T16" fmla="*/ 2147483646 w 1476"/>
                <a:gd name="T17" fmla="*/ 2147483646 h 941"/>
                <a:gd name="T18" fmla="*/ 2147483646 w 1476"/>
                <a:gd name="T19" fmla="*/ 2147483646 h 941"/>
                <a:gd name="T20" fmla="*/ 2147483646 w 1476"/>
                <a:gd name="T21" fmla="*/ 2147483646 h 941"/>
                <a:gd name="T22" fmla="*/ 2147483646 w 1476"/>
                <a:gd name="T23" fmla="*/ 2147483646 h 941"/>
                <a:gd name="T24" fmla="*/ 2147483646 w 1476"/>
                <a:gd name="T25" fmla="*/ 2147483646 h 941"/>
                <a:gd name="T26" fmla="*/ 2147483646 w 1476"/>
                <a:gd name="T27" fmla="*/ 2147483646 h 941"/>
                <a:gd name="T28" fmla="*/ 2147483646 w 1476"/>
                <a:gd name="T29" fmla="*/ 0 h 9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7" name="Google Shape;52;p2">
              <a:extLst>
                <a:ext uri="{FF2B5EF4-FFF2-40B4-BE49-F238E27FC236}">
                  <a16:creationId xmlns:a16="http://schemas.microsoft.com/office/drawing/2014/main" id="{C77A1CA1-5E99-4F3B-803B-31EDF000D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86" y="2327435"/>
              <a:ext cx="89577" cy="64465"/>
            </a:xfrm>
            <a:custGeom>
              <a:avLst/>
              <a:gdLst>
                <a:gd name="T0" fmla="*/ 2147483646 w 1673"/>
                <a:gd name="T1" fmla="*/ 2147483646 h 1204"/>
                <a:gd name="T2" fmla="*/ 2147483646 w 1673"/>
                <a:gd name="T3" fmla="*/ 2147483646 h 1204"/>
                <a:gd name="T4" fmla="*/ 2147483646 w 1673"/>
                <a:gd name="T5" fmla="*/ 2147483646 h 1204"/>
                <a:gd name="T6" fmla="*/ 2147483646 w 1673"/>
                <a:gd name="T7" fmla="*/ 2147483646 h 1204"/>
                <a:gd name="T8" fmla="*/ 2147483646 w 1673"/>
                <a:gd name="T9" fmla="*/ 2147483646 h 1204"/>
                <a:gd name="T10" fmla="*/ 2147483646 w 1673"/>
                <a:gd name="T11" fmla="*/ 2147483646 h 1204"/>
                <a:gd name="T12" fmla="*/ 2147483646 w 1673"/>
                <a:gd name="T13" fmla="*/ 2147483646 h 1204"/>
                <a:gd name="T14" fmla="*/ 2147483646 w 1673"/>
                <a:gd name="T15" fmla="*/ 2147483646 h 1204"/>
                <a:gd name="T16" fmla="*/ 2147483646 w 1673"/>
                <a:gd name="T17" fmla="*/ 2147483646 h 1204"/>
                <a:gd name="T18" fmla="*/ 2147483646 w 1673"/>
                <a:gd name="T19" fmla="*/ 2147483646 h 1204"/>
                <a:gd name="T20" fmla="*/ 2147483646 w 1673"/>
                <a:gd name="T21" fmla="*/ 2147483646 h 1204"/>
                <a:gd name="T22" fmla="*/ 2147483646 w 1673"/>
                <a:gd name="T23" fmla="*/ 2147483646 h 1204"/>
                <a:gd name="T24" fmla="*/ 2147483646 w 1673"/>
                <a:gd name="T25" fmla="*/ 2147483646 h 1204"/>
                <a:gd name="T26" fmla="*/ 2147483646 w 1673"/>
                <a:gd name="T27" fmla="*/ 2147483646 h 1204"/>
                <a:gd name="T28" fmla="*/ 2147483646 w 1673"/>
                <a:gd name="T29" fmla="*/ 2147483646 h 1204"/>
                <a:gd name="T30" fmla="*/ 2147483646 w 1673"/>
                <a:gd name="T31" fmla="*/ 2147483646 h 1204"/>
                <a:gd name="T32" fmla="*/ 2147483646 w 1673"/>
                <a:gd name="T33" fmla="*/ 2147483646 h 1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8" name="Google Shape;53;p2">
              <a:extLst>
                <a:ext uri="{FF2B5EF4-FFF2-40B4-BE49-F238E27FC236}">
                  <a16:creationId xmlns:a16="http://schemas.microsoft.com/office/drawing/2014/main" id="{5AC607AE-6B14-4F8B-B9C3-EA08BE11E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58" y="2462900"/>
              <a:ext cx="177333" cy="474333"/>
            </a:xfrm>
            <a:custGeom>
              <a:avLst/>
              <a:gdLst>
                <a:gd name="T0" fmla="*/ 2147483646 w 3312"/>
                <a:gd name="T1" fmla="*/ 2147483646 h 8859"/>
                <a:gd name="T2" fmla="*/ 2147483646 w 3312"/>
                <a:gd name="T3" fmla="*/ 2147483646 h 8859"/>
                <a:gd name="T4" fmla="*/ 2147483646 w 3312"/>
                <a:gd name="T5" fmla="*/ 2147483646 h 8859"/>
                <a:gd name="T6" fmla="*/ 2147483646 w 3312"/>
                <a:gd name="T7" fmla="*/ 2147483646 h 8859"/>
                <a:gd name="T8" fmla="*/ 2147483646 w 3312"/>
                <a:gd name="T9" fmla="*/ 2147483646 h 8859"/>
                <a:gd name="T10" fmla="*/ 2147483646 w 3312"/>
                <a:gd name="T11" fmla="*/ 2147483646 h 8859"/>
                <a:gd name="T12" fmla="*/ 2147483646 w 3312"/>
                <a:gd name="T13" fmla="*/ 2147483646 h 8859"/>
                <a:gd name="T14" fmla="*/ 2147483646 w 3312"/>
                <a:gd name="T15" fmla="*/ 2147483646 h 8859"/>
                <a:gd name="T16" fmla="*/ 2147483646 w 3312"/>
                <a:gd name="T17" fmla="*/ 2147483646 h 8859"/>
                <a:gd name="T18" fmla="*/ 2147483646 w 3312"/>
                <a:gd name="T19" fmla="*/ 2147483646 h 8859"/>
                <a:gd name="T20" fmla="*/ 2147483646 w 3312"/>
                <a:gd name="T21" fmla="*/ 2147483646 h 88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9" name="Google Shape;54;p2">
              <a:extLst>
                <a:ext uri="{FF2B5EF4-FFF2-40B4-BE49-F238E27FC236}">
                  <a16:creationId xmlns:a16="http://schemas.microsoft.com/office/drawing/2014/main" id="{F69F101D-9489-4224-836C-2B7EEC6E3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194" y="2507394"/>
              <a:ext cx="78868" cy="434283"/>
            </a:xfrm>
            <a:custGeom>
              <a:avLst/>
              <a:gdLst>
                <a:gd name="T0" fmla="*/ 2147483646 w 1473"/>
                <a:gd name="T1" fmla="*/ 2147483646 h 8111"/>
                <a:gd name="T2" fmla="*/ 2147483646 w 1473"/>
                <a:gd name="T3" fmla="*/ 2147483646 h 8111"/>
                <a:gd name="T4" fmla="*/ 2147483646 w 1473"/>
                <a:gd name="T5" fmla="*/ 2147483646 h 8111"/>
                <a:gd name="T6" fmla="*/ 2147483646 w 1473"/>
                <a:gd name="T7" fmla="*/ 2147483646 h 8111"/>
                <a:gd name="T8" fmla="*/ 2147483646 w 1473"/>
                <a:gd name="T9" fmla="*/ 2147483646 h 8111"/>
                <a:gd name="T10" fmla="*/ 2147483646 w 1473"/>
                <a:gd name="T11" fmla="*/ 2147483646 h 8111"/>
                <a:gd name="T12" fmla="*/ 2147483646 w 1473"/>
                <a:gd name="T13" fmla="*/ 2147483646 h 8111"/>
                <a:gd name="T14" fmla="*/ 2147483646 w 1473"/>
                <a:gd name="T15" fmla="*/ 2147483646 h 8111"/>
                <a:gd name="T16" fmla="*/ 2147483646 w 1473"/>
                <a:gd name="T17" fmla="*/ 2147483646 h 8111"/>
                <a:gd name="T18" fmla="*/ 2147483646 w 1473"/>
                <a:gd name="T19" fmla="*/ 2147483646 h 8111"/>
                <a:gd name="T20" fmla="*/ 2147483646 w 1473"/>
                <a:gd name="T21" fmla="*/ 2147483646 h 8111"/>
                <a:gd name="T22" fmla="*/ 2147483646 w 1473"/>
                <a:gd name="T23" fmla="*/ 2147483646 h 8111"/>
                <a:gd name="T24" fmla="*/ 2147483646 w 1473"/>
                <a:gd name="T25" fmla="*/ 2147483646 h 8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0" name="Google Shape;55;p2">
              <a:extLst>
                <a:ext uri="{FF2B5EF4-FFF2-40B4-BE49-F238E27FC236}">
                  <a16:creationId xmlns:a16="http://schemas.microsoft.com/office/drawing/2014/main" id="{9ECD812C-28AD-42EC-BAB3-7C4C30243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1523" y="2365398"/>
              <a:ext cx="379991" cy="306156"/>
            </a:xfrm>
            <a:custGeom>
              <a:avLst/>
              <a:gdLst>
                <a:gd name="T0" fmla="*/ 2147483646 w 7097"/>
                <a:gd name="T1" fmla="*/ 2147483646 h 5718"/>
                <a:gd name="T2" fmla="*/ 2147483646 w 7097"/>
                <a:gd name="T3" fmla="*/ 2147483646 h 5718"/>
                <a:gd name="T4" fmla="*/ 2147483646 w 7097"/>
                <a:gd name="T5" fmla="*/ 2147483646 h 5718"/>
                <a:gd name="T6" fmla="*/ 2147483646 w 7097"/>
                <a:gd name="T7" fmla="*/ 2147483646 h 5718"/>
                <a:gd name="T8" fmla="*/ 2147483646 w 7097"/>
                <a:gd name="T9" fmla="*/ 2147483646 h 5718"/>
                <a:gd name="T10" fmla="*/ 2147483646 w 7097"/>
                <a:gd name="T11" fmla="*/ 2147483646 h 5718"/>
                <a:gd name="T12" fmla="*/ 2147483646 w 7097"/>
                <a:gd name="T13" fmla="*/ 2147483646 h 5718"/>
                <a:gd name="T14" fmla="*/ 2147483646 w 7097"/>
                <a:gd name="T15" fmla="*/ 2147483646 h 5718"/>
                <a:gd name="T16" fmla="*/ 2147483646 w 7097"/>
                <a:gd name="T17" fmla="*/ 2147483646 h 5718"/>
                <a:gd name="T18" fmla="*/ 2147483646 w 7097"/>
                <a:gd name="T19" fmla="*/ 2147483646 h 5718"/>
                <a:gd name="T20" fmla="*/ 2147483646 w 7097"/>
                <a:gd name="T21" fmla="*/ 2147483646 h 57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51" name="Google Shape;56;p2">
            <a:extLst>
              <a:ext uri="{FF2B5EF4-FFF2-40B4-BE49-F238E27FC236}">
                <a16:creationId xmlns:a16="http://schemas.microsoft.com/office/drawing/2014/main" id="{532252C9-7024-4852-89E5-CFDA7A0CE65C}"/>
              </a:ext>
            </a:extLst>
          </p:cNvPr>
          <p:cNvGrpSpPr>
            <a:grpSpLocks/>
          </p:cNvGrpSpPr>
          <p:nvPr/>
        </p:nvGrpSpPr>
        <p:grpSpPr bwMode="auto">
          <a:xfrm>
            <a:off x="245533" y="4373564"/>
            <a:ext cx="1619251" cy="979487"/>
            <a:chOff x="478326" y="2825649"/>
            <a:chExt cx="1012293" cy="613511"/>
          </a:xfrm>
        </p:grpSpPr>
        <p:sp>
          <p:nvSpPr>
            <p:cNvPr id="52" name="Google Shape;57;p2">
              <a:extLst>
                <a:ext uri="{FF2B5EF4-FFF2-40B4-BE49-F238E27FC236}">
                  <a16:creationId xmlns:a16="http://schemas.microsoft.com/office/drawing/2014/main" id="{62B9451C-4A57-437E-BC36-CE9DCD62B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3" name="Google Shape;58;p2">
              <a:extLst>
                <a:ext uri="{FF2B5EF4-FFF2-40B4-BE49-F238E27FC236}">
                  <a16:creationId xmlns:a16="http://schemas.microsoft.com/office/drawing/2014/main" id="{4C44476B-9749-4AD2-8774-2AB2FE40E87D}"/>
                </a:ext>
              </a:extLst>
            </p:cNvPr>
            <p:cNvSpPr/>
            <p:nvPr/>
          </p:nvSpPr>
          <p:spPr>
            <a:xfrm>
              <a:off x="478326" y="2825649"/>
              <a:ext cx="1012293" cy="589647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54" name="Google Shape;59;p2">
              <a:extLst>
                <a:ext uri="{FF2B5EF4-FFF2-40B4-BE49-F238E27FC236}">
                  <a16:creationId xmlns:a16="http://schemas.microsoft.com/office/drawing/2014/main" id="{7A96B788-1E20-4F39-A279-22C0D0191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5" name="Google Shape;60;p2">
              <a:extLst>
                <a:ext uri="{FF2B5EF4-FFF2-40B4-BE49-F238E27FC236}">
                  <a16:creationId xmlns:a16="http://schemas.microsoft.com/office/drawing/2014/main" id="{0DB23912-5C29-44A0-802B-3026CACB5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6" name="Google Shape;61;p2">
              <a:extLst>
                <a:ext uri="{FF2B5EF4-FFF2-40B4-BE49-F238E27FC236}">
                  <a16:creationId xmlns:a16="http://schemas.microsoft.com/office/drawing/2014/main" id="{F6CEB10D-4B7B-4720-A9AD-6414992CF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57" name="Google Shape;62;p2">
            <a:extLst>
              <a:ext uri="{FF2B5EF4-FFF2-40B4-BE49-F238E27FC236}">
                <a16:creationId xmlns:a16="http://schemas.microsoft.com/office/drawing/2014/main" id="{B98646B0-FBFC-4AE3-8B04-03DC7C554F4A}"/>
              </a:ext>
            </a:extLst>
          </p:cNvPr>
          <p:cNvSpPr/>
          <p:nvPr/>
        </p:nvSpPr>
        <p:spPr>
          <a:xfrm>
            <a:off x="3373967" y="725488"/>
            <a:ext cx="332317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58" name="Google Shape;63;p2">
            <a:extLst>
              <a:ext uri="{FF2B5EF4-FFF2-40B4-BE49-F238E27FC236}">
                <a16:creationId xmlns:a16="http://schemas.microsoft.com/office/drawing/2014/main" id="{AE563329-2A54-42AD-B31A-765A5E56CF7E}"/>
              </a:ext>
            </a:extLst>
          </p:cNvPr>
          <p:cNvSpPr/>
          <p:nvPr/>
        </p:nvSpPr>
        <p:spPr>
          <a:xfrm>
            <a:off x="300567" y="309563"/>
            <a:ext cx="524933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59" name="Google Shape;64;p2">
            <a:extLst>
              <a:ext uri="{FF2B5EF4-FFF2-40B4-BE49-F238E27FC236}">
                <a16:creationId xmlns:a16="http://schemas.microsoft.com/office/drawing/2014/main" id="{E929458C-D939-4BA7-B7CE-15ECF783A852}"/>
              </a:ext>
            </a:extLst>
          </p:cNvPr>
          <p:cNvSpPr/>
          <p:nvPr/>
        </p:nvSpPr>
        <p:spPr>
          <a:xfrm>
            <a:off x="0" y="2605089"/>
            <a:ext cx="63711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60" name="Google Shape;65;p2">
            <a:extLst>
              <a:ext uri="{FF2B5EF4-FFF2-40B4-BE49-F238E27FC236}">
                <a16:creationId xmlns:a16="http://schemas.microsoft.com/office/drawing/2014/main" id="{2733B183-C0F2-455F-94B6-09F777925A1C}"/>
              </a:ext>
            </a:extLst>
          </p:cNvPr>
          <p:cNvSpPr/>
          <p:nvPr/>
        </p:nvSpPr>
        <p:spPr>
          <a:xfrm rot="10800000">
            <a:off x="5060951" y="0"/>
            <a:ext cx="2012949" cy="64928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61" name="Google Shape;66;p2">
            <a:extLst>
              <a:ext uri="{FF2B5EF4-FFF2-40B4-BE49-F238E27FC236}">
                <a16:creationId xmlns:a16="http://schemas.microsoft.com/office/drawing/2014/main" id="{343534AB-52CA-4609-8DF1-8B8FEA6C8E4E}"/>
              </a:ext>
            </a:extLst>
          </p:cNvPr>
          <p:cNvGrpSpPr>
            <a:grpSpLocks/>
          </p:cNvGrpSpPr>
          <p:nvPr/>
        </p:nvGrpSpPr>
        <p:grpSpPr bwMode="auto">
          <a:xfrm>
            <a:off x="245534" y="5424488"/>
            <a:ext cx="776817" cy="1244600"/>
            <a:chOff x="304350" y="3911000"/>
            <a:chExt cx="581394" cy="933655"/>
          </a:xfrm>
        </p:grpSpPr>
        <p:sp>
          <p:nvSpPr>
            <p:cNvPr id="62" name="Google Shape;67;p2">
              <a:extLst>
                <a:ext uri="{FF2B5EF4-FFF2-40B4-BE49-F238E27FC236}">
                  <a16:creationId xmlns:a16="http://schemas.microsoft.com/office/drawing/2014/main" id="{EA2DD7E8-7E5B-4349-9122-D77ABF0893A8}"/>
                </a:ext>
              </a:extLst>
            </p:cNvPr>
            <p:cNvSpPr/>
            <p:nvPr/>
          </p:nvSpPr>
          <p:spPr>
            <a:xfrm>
              <a:off x="317023" y="4002698"/>
              <a:ext cx="91882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63" name="Google Shape;68;p2">
              <a:extLst>
                <a:ext uri="{FF2B5EF4-FFF2-40B4-BE49-F238E27FC236}">
                  <a16:creationId xmlns:a16="http://schemas.microsoft.com/office/drawing/2014/main" id="{65A33106-8E6C-4441-89C6-8D4ECE69C262}"/>
                </a:ext>
              </a:extLst>
            </p:cNvPr>
            <p:cNvSpPr/>
            <p:nvPr/>
          </p:nvSpPr>
          <p:spPr>
            <a:xfrm>
              <a:off x="440589" y="4043188"/>
              <a:ext cx="96635" cy="15481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64" name="Google Shape;69;p2">
              <a:extLst>
                <a:ext uri="{FF2B5EF4-FFF2-40B4-BE49-F238E27FC236}">
                  <a16:creationId xmlns:a16="http://schemas.microsoft.com/office/drawing/2014/main" id="{CFC740BF-922E-402D-99A6-EF0B680D3001}"/>
                </a:ext>
              </a:extLst>
            </p:cNvPr>
            <p:cNvSpPr/>
            <p:nvPr/>
          </p:nvSpPr>
          <p:spPr>
            <a:xfrm>
              <a:off x="304350" y="4190858"/>
              <a:ext cx="144161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65" name="Google Shape;70;p2">
              <a:extLst>
                <a:ext uri="{FF2B5EF4-FFF2-40B4-BE49-F238E27FC236}">
                  <a16:creationId xmlns:a16="http://schemas.microsoft.com/office/drawing/2014/main" id="{C27219BD-C2DF-43A8-9550-CE26984C292E}"/>
                </a:ext>
              </a:extLst>
            </p:cNvPr>
            <p:cNvSpPr/>
            <p:nvPr/>
          </p:nvSpPr>
          <p:spPr>
            <a:xfrm>
              <a:off x="507125" y="4205149"/>
              <a:ext cx="112477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66" name="Google Shape;71;p2">
              <a:extLst>
                <a:ext uri="{FF2B5EF4-FFF2-40B4-BE49-F238E27FC236}">
                  <a16:creationId xmlns:a16="http://schemas.microsoft.com/office/drawing/2014/main" id="{8D9C6C5D-A98E-46C3-AA6A-28704EF45582}"/>
                </a:ext>
              </a:extLst>
            </p:cNvPr>
            <p:cNvSpPr/>
            <p:nvPr/>
          </p:nvSpPr>
          <p:spPr>
            <a:xfrm>
              <a:off x="317023" y="4392118"/>
              <a:ext cx="234458" cy="11789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67" name="Google Shape;72;p2">
              <a:extLst>
                <a:ext uri="{FF2B5EF4-FFF2-40B4-BE49-F238E27FC236}">
                  <a16:creationId xmlns:a16="http://schemas.microsoft.com/office/drawing/2014/main" id="{AA62BFCF-1D83-4DDA-82E5-64EF1DACEA91}"/>
                </a:ext>
              </a:extLst>
            </p:cNvPr>
            <p:cNvSpPr/>
            <p:nvPr/>
          </p:nvSpPr>
          <p:spPr>
            <a:xfrm>
              <a:off x="608512" y="4336146"/>
              <a:ext cx="115646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68" name="Google Shape;73;p2">
              <a:extLst>
                <a:ext uri="{FF2B5EF4-FFF2-40B4-BE49-F238E27FC236}">
                  <a16:creationId xmlns:a16="http://schemas.microsoft.com/office/drawing/2014/main" id="{9DB6C27A-5F9D-4FAE-AEE4-C9608CD9CE65}"/>
                </a:ext>
              </a:extLst>
            </p:cNvPr>
            <p:cNvSpPr/>
            <p:nvPr/>
          </p:nvSpPr>
          <p:spPr>
            <a:xfrm>
              <a:off x="351875" y="4538597"/>
              <a:ext cx="297826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69" name="Google Shape;74;p2">
              <a:extLst>
                <a:ext uri="{FF2B5EF4-FFF2-40B4-BE49-F238E27FC236}">
                  <a16:creationId xmlns:a16="http://schemas.microsoft.com/office/drawing/2014/main" id="{86D86443-1F55-4C7E-B8F3-8EB7E383F77C}"/>
                </a:ext>
              </a:extLst>
            </p:cNvPr>
            <p:cNvSpPr/>
            <p:nvPr/>
          </p:nvSpPr>
          <p:spPr>
            <a:xfrm>
              <a:off x="733663" y="4511207"/>
              <a:ext cx="128318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70" name="Google Shape;75;p2">
              <a:extLst>
                <a:ext uri="{FF2B5EF4-FFF2-40B4-BE49-F238E27FC236}">
                  <a16:creationId xmlns:a16="http://schemas.microsoft.com/office/drawing/2014/main" id="{9E037F65-8F56-42FC-B475-2FDBB7186974}"/>
                </a:ext>
              </a:extLst>
            </p:cNvPr>
            <p:cNvSpPr/>
            <p:nvPr/>
          </p:nvSpPr>
          <p:spPr>
            <a:xfrm>
              <a:off x="435837" y="4691030"/>
              <a:ext cx="329509" cy="8812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71" name="Google Shape;76;p2">
              <a:extLst>
                <a:ext uri="{FF2B5EF4-FFF2-40B4-BE49-F238E27FC236}">
                  <a16:creationId xmlns:a16="http://schemas.microsoft.com/office/drawing/2014/main" id="{F9E9B2B6-2111-4C32-93D1-0CB318469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72" name="Google Shape;77;p2">
            <a:extLst>
              <a:ext uri="{FF2B5EF4-FFF2-40B4-BE49-F238E27FC236}">
                <a16:creationId xmlns:a16="http://schemas.microsoft.com/office/drawing/2014/main" id="{1A892170-B1A4-4040-9EE2-9A00A574D3B1}"/>
              </a:ext>
            </a:extLst>
          </p:cNvPr>
          <p:cNvGrpSpPr>
            <a:grpSpLocks/>
          </p:cNvGrpSpPr>
          <p:nvPr/>
        </p:nvGrpSpPr>
        <p:grpSpPr bwMode="auto">
          <a:xfrm>
            <a:off x="656167" y="2063750"/>
            <a:ext cx="590551" cy="604838"/>
            <a:chOff x="918850" y="1629150"/>
            <a:chExt cx="442250" cy="453124"/>
          </a:xfrm>
        </p:grpSpPr>
        <p:sp>
          <p:nvSpPr>
            <p:cNvPr id="73" name="Google Shape;78;p2">
              <a:extLst>
                <a:ext uri="{FF2B5EF4-FFF2-40B4-BE49-F238E27FC236}">
                  <a16:creationId xmlns:a16="http://schemas.microsoft.com/office/drawing/2014/main" id="{54C013D3-FC5E-41DF-B4A0-F3CDB5EFDE75}"/>
                </a:ext>
              </a:extLst>
            </p:cNvPr>
            <p:cNvSpPr/>
            <p:nvPr/>
          </p:nvSpPr>
          <p:spPr>
            <a:xfrm>
              <a:off x="1015543" y="1742134"/>
              <a:ext cx="267885" cy="244996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74" name="Google Shape;79;p2">
              <a:extLst>
                <a:ext uri="{FF2B5EF4-FFF2-40B4-BE49-F238E27FC236}">
                  <a16:creationId xmlns:a16="http://schemas.microsoft.com/office/drawing/2014/main" id="{DD718B8E-E66A-4B89-B65F-EFE1E7468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5" name="Google Shape;80;p2">
              <a:extLst>
                <a:ext uri="{FF2B5EF4-FFF2-40B4-BE49-F238E27FC236}">
                  <a16:creationId xmlns:a16="http://schemas.microsoft.com/office/drawing/2014/main" id="{A05F51A6-1E40-4292-AF9E-A21D950A6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6" name="Google Shape;81;p2">
              <a:extLst>
                <a:ext uri="{FF2B5EF4-FFF2-40B4-BE49-F238E27FC236}">
                  <a16:creationId xmlns:a16="http://schemas.microsoft.com/office/drawing/2014/main" id="{C6F6370F-DF2E-40E2-AE8B-E8777A45A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7" name="Google Shape;82;p2">
              <a:extLst>
                <a:ext uri="{FF2B5EF4-FFF2-40B4-BE49-F238E27FC236}">
                  <a16:creationId xmlns:a16="http://schemas.microsoft.com/office/drawing/2014/main" id="{AA9DBDDC-4FAC-4BE9-A10A-C1D56AFAC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8" name="Google Shape;83;p2">
              <a:extLst>
                <a:ext uri="{FF2B5EF4-FFF2-40B4-BE49-F238E27FC236}">
                  <a16:creationId xmlns:a16="http://schemas.microsoft.com/office/drawing/2014/main" id="{91B38E4F-5244-4874-9069-4BC488DBC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9" name="Google Shape;84;p2">
              <a:extLst>
                <a:ext uri="{FF2B5EF4-FFF2-40B4-BE49-F238E27FC236}">
                  <a16:creationId xmlns:a16="http://schemas.microsoft.com/office/drawing/2014/main" id="{2323EFCD-1005-4E67-A23F-FA06E2018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0" name="Google Shape;85;p2">
              <a:extLst>
                <a:ext uri="{FF2B5EF4-FFF2-40B4-BE49-F238E27FC236}">
                  <a16:creationId xmlns:a16="http://schemas.microsoft.com/office/drawing/2014/main" id="{37FF2319-F294-4549-BDF0-680D5F07C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1" name="Google Shape;86;p2">
              <a:extLst>
                <a:ext uri="{FF2B5EF4-FFF2-40B4-BE49-F238E27FC236}">
                  <a16:creationId xmlns:a16="http://schemas.microsoft.com/office/drawing/2014/main" id="{CE0DB0D2-218A-4762-B02A-86864C956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2" name="Google Shape;87;p2">
              <a:extLst>
                <a:ext uri="{FF2B5EF4-FFF2-40B4-BE49-F238E27FC236}">
                  <a16:creationId xmlns:a16="http://schemas.microsoft.com/office/drawing/2014/main" id="{79264F47-A9F0-445E-90A7-7B9778A79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3" name="Google Shape;88;p2">
              <a:extLst>
                <a:ext uri="{FF2B5EF4-FFF2-40B4-BE49-F238E27FC236}">
                  <a16:creationId xmlns:a16="http://schemas.microsoft.com/office/drawing/2014/main" id="{72BFD3BA-41A7-45E5-80C3-1DF03D25E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4" name="Google Shape;89;p2">
              <a:extLst>
                <a:ext uri="{FF2B5EF4-FFF2-40B4-BE49-F238E27FC236}">
                  <a16:creationId xmlns:a16="http://schemas.microsoft.com/office/drawing/2014/main" id="{8726D882-D758-42D1-B9E2-FFF84B7C5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85" name="Google Shape;90;p2">
            <a:extLst>
              <a:ext uri="{FF2B5EF4-FFF2-40B4-BE49-F238E27FC236}">
                <a16:creationId xmlns:a16="http://schemas.microsoft.com/office/drawing/2014/main" id="{B8F5E076-DF96-4889-952C-518D6E41E70F}"/>
              </a:ext>
            </a:extLst>
          </p:cNvPr>
          <p:cNvSpPr>
            <a:spLocks/>
          </p:cNvSpPr>
          <p:nvPr/>
        </p:nvSpPr>
        <p:spPr bwMode="auto">
          <a:xfrm rot="4884482">
            <a:off x="358247" y="1284818"/>
            <a:ext cx="409575" cy="579967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86" name="Google Shape;91;p2">
            <a:extLst>
              <a:ext uri="{FF2B5EF4-FFF2-40B4-BE49-F238E27FC236}">
                <a16:creationId xmlns:a16="http://schemas.microsoft.com/office/drawing/2014/main" id="{7F5CFD76-FA85-44C6-9C27-1E8FB01164D4}"/>
              </a:ext>
            </a:extLst>
          </p:cNvPr>
          <p:cNvSpPr/>
          <p:nvPr/>
        </p:nvSpPr>
        <p:spPr>
          <a:xfrm>
            <a:off x="1107017" y="5649913"/>
            <a:ext cx="355600" cy="323850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87" name="Google Shape;92;p2">
            <a:extLst>
              <a:ext uri="{FF2B5EF4-FFF2-40B4-BE49-F238E27FC236}">
                <a16:creationId xmlns:a16="http://schemas.microsoft.com/office/drawing/2014/main" id="{E1AA00CC-F420-46F8-8AE2-85853E7AE61D}"/>
              </a:ext>
            </a:extLst>
          </p:cNvPr>
          <p:cNvSpPr/>
          <p:nvPr/>
        </p:nvSpPr>
        <p:spPr>
          <a:xfrm>
            <a:off x="395818" y="3833813"/>
            <a:ext cx="334433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88" name="Google Shape;93;p2">
            <a:extLst>
              <a:ext uri="{FF2B5EF4-FFF2-40B4-BE49-F238E27FC236}">
                <a16:creationId xmlns:a16="http://schemas.microsoft.com/office/drawing/2014/main" id="{20F48BDF-4E73-4D0F-AD7D-04E8170AA783}"/>
              </a:ext>
            </a:extLst>
          </p:cNvPr>
          <p:cNvSpPr/>
          <p:nvPr/>
        </p:nvSpPr>
        <p:spPr>
          <a:xfrm rot="10800000">
            <a:off x="11554885" y="4525964"/>
            <a:ext cx="637116" cy="97948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89" name="Google Shape;94;p2">
            <a:extLst>
              <a:ext uri="{FF2B5EF4-FFF2-40B4-BE49-F238E27FC236}">
                <a16:creationId xmlns:a16="http://schemas.microsoft.com/office/drawing/2014/main" id="{3775C720-FA92-4F14-9F13-1E9BECD4DAD8}"/>
              </a:ext>
            </a:extLst>
          </p:cNvPr>
          <p:cNvGrpSpPr>
            <a:grpSpLocks/>
          </p:cNvGrpSpPr>
          <p:nvPr/>
        </p:nvGrpSpPr>
        <p:grpSpPr bwMode="auto">
          <a:xfrm>
            <a:off x="2023534" y="5510213"/>
            <a:ext cx="931333" cy="1244600"/>
            <a:chOff x="1517975" y="4132611"/>
            <a:chExt cx="698732" cy="933635"/>
          </a:xfrm>
        </p:grpSpPr>
        <p:sp>
          <p:nvSpPr>
            <p:cNvPr id="90" name="Google Shape;95;p2">
              <a:extLst>
                <a:ext uri="{FF2B5EF4-FFF2-40B4-BE49-F238E27FC236}">
                  <a16:creationId xmlns:a16="http://schemas.microsoft.com/office/drawing/2014/main" id="{E788663E-4419-4B58-81B5-058FC30916B1}"/>
                </a:ext>
              </a:extLst>
            </p:cNvPr>
            <p:cNvSpPr/>
            <p:nvPr/>
          </p:nvSpPr>
          <p:spPr>
            <a:xfrm>
              <a:off x="1597376" y="4489869"/>
              <a:ext cx="138159" cy="1381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91" name="Google Shape;96;p2">
              <a:extLst>
                <a:ext uri="{FF2B5EF4-FFF2-40B4-BE49-F238E27FC236}">
                  <a16:creationId xmlns:a16="http://schemas.microsoft.com/office/drawing/2014/main" id="{274F4ACC-6BE8-4F70-99F7-5DC4292D6B0A}"/>
                </a:ext>
              </a:extLst>
            </p:cNvPr>
            <p:cNvSpPr/>
            <p:nvPr/>
          </p:nvSpPr>
          <p:spPr>
            <a:xfrm>
              <a:off x="1932451" y="4188581"/>
              <a:ext cx="106397" cy="107177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92" name="Google Shape;97;p2">
              <a:extLst>
                <a:ext uri="{FF2B5EF4-FFF2-40B4-BE49-F238E27FC236}">
                  <a16:creationId xmlns:a16="http://schemas.microsoft.com/office/drawing/2014/main" id="{A282B819-77FB-4ECE-9CB4-BC5680949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335" y="4751068"/>
              <a:ext cx="151250" cy="63885"/>
            </a:xfrm>
            <a:custGeom>
              <a:avLst/>
              <a:gdLst>
                <a:gd name="T0" fmla="*/ 2147483646 w 3137"/>
                <a:gd name="T1" fmla="*/ 0 h 1325"/>
                <a:gd name="T2" fmla="*/ 2147483646 w 3137"/>
                <a:gd name="T3" fmla="*/ 2147483646 h 1325"/>
                <a:gd name="T4" fmla="*/ 2147483646 w 3137"/>
                <a:gd name="T5" fmla="*/ 2147483646 h 1325"/>
                <a:gd name="T6" fmla="*/ 2147483646 w 3137"/>
                <a:gd name="T7" fmla="*/ 2147483646 h 1325"/>
                <a:gd name="T8" fmla="*/ 2147483646 w 3137"/>
                <a:gd name="T9" fmla="*/ 2147483646 h 1325"/>
                <a:gd name="T10" fmla="*/ 2147483646 w 3137"/>
                <a:gd name="T11" fmla="*/ 0 h 1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93" name="Google Shape;98;p2">
              <a:extLst>
                <a:ext uri="{FF2B5EF4-FFF2-40B4-BE49-F238E27FC236}">
                  <a16:creationId xmlns:a16="http://schemas.microsoft.com/office/drawing/2014/main" id="{42B679A8-B6F6-4C6A-B4B8-66303C2FE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882" y="4540367"/>
              <a:ext cx="125455" cy="87848"/>
            </a:xfrm>
            <a:custGeom>
              <a:avLst/>
              <a:gdLst>
                <a:gd name="T0" fmla="*/ 2147483646 w 2602"/>
                <a:gd name="T1" fmla="*/ 2147483646 h 1822"/>
                <a:gd name="T2" fmla="*/ 2147483646 w 2602"/>
                <a:gd name="T3" fmla="*/ 2147483646 h 1822"/>
                <a:gd name="T4" fmla="*/ 2147483646 w 2602"/>
                <a:gd name="T5" fmla="*/ 2147483646 h 1822"/>
                <a:gd name="T6" fmla="*/ 2147483646 w 2602"/>
                <a:gd name="T7" fmla="*/ 2147483646 h 1822"/>
                <a:gd name="T8" fmla="*/ 2147483646 w 2602"/>
                <a:gd name="T9" fmla="*/ 2147483646 h 1822"/>
                <a:gd name="T10" fmla="*/ 2147483646 w 2602"/>
                <a:gd name="T11" fmla="*/ 2147483646 h 1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94" name="Google Shape;99;p2">
              <a:extLst>
                <a:ext uri="{FF2B5EF4-FFF2-40B4-BE49-F238E27FC236}">
                  <a16:creationId xmlns:a16="http://schemas.microsoft.com/office/drawing/2014/main" id="{DF6004D1-546D-49FE-9329-E17372D80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853" y="4814857"/>
              <a:ext cx="125841" cy="87462"/>
            </a:xfrm>
            <a:custGeom>
              <a:avLst/>
              <a:gdLst>
                <a:gd name="T0" fmla="*/ 2147483646 w 2610"/>
                <a:gd name="T1" fmla="*/ 0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0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95" name="Google Shape;100;p2">
              <a:extLst>
                <a:ext uri="{FF2B5EF4-FFF2-40B4-BE49-F238E27FC236}">
                  <a16:creationId xmlns:a16="http://schemas.microsoft.com/office/drawing/2014/main" id="{67912111-A3A7-4F69-A1B3-B91F3D002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641" y="4683036"/>
              <a:ext cx="125841" cy="87462"/>
            </a:xfrm>
            <a:custGeom>
              <a:avLst/>
              <a:gdLst>
                <a:gd name="T0" fmla="*/ 2147483646 w 2610"/>
                <a:gd name="T1" fmla="*/ 2147483646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2147483646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96" name="Google Shape;101;p2">
              <a:extLst>
                <a:ext uri="{FF2B5EF4-FFF2-40B4-BE49-F238E27FC236}">
                  <a16:creationId xmlns:a16="http://schemas.microsoft.com/office/drawing/2014/main" id="{3099D097-19E9-419B-BB1B-5D2E751D6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975" y="4132611"/>
              <a:ext cx="698732" cy="933635"/>
            </a:xfrm>
            <a:custGeom>
              <a:avLst/>
              <a:gdLst>
                <a:gd name="T0" fmla="*/ 2147483646 w 14492"/>
                <a:gd name="T1" fmla="*/ 0 h 19364"/>
                <a:gd name="T2" fmla="*/ 2147483646 w 14492"/>
                <a:gd name="T3" fmla="*/ 2147483646 h 19364"/>
                <a:gd name="T4" fmla="*/ 2147483646 w 14492"/>
                <a:gd name="T5" fmla="*/ 2147483646 h 19364"/>
                <a:gd name="T6" fmla="*/ 2147483646 w 14492"/>
                <a:gd name="T7" fmla="*/ 2147483646 h 19364"/>
                <a:gd name="T8" fmla="*/ 2147483646 w 14492"/>
                <a:gd name="T9" fmla="*/ 2147483646 h 19364"/>
                <a:gd name="T10" fmla="*/ 2147483646 w 14492"/>
                <a:gd name="T11" fmla="*/ 2147483646 h 19364"/>
                <a:gd name="T12" fmla="*/ 2147483646 w 14492"/>
                <a:gd name="T13" fmla="*/ 2147483646 h 19364"/>
                <a:gd name="T14" fmla="*/ 2147483646 w 14492"/>
                <a:gd name="T15" fmla="*/ 2147483646 h 19364"/>
                <a:gd name="T16" fmla="*/ 2147483646 w 14492"/>
                <a:gd name="T17" fmla="*/ 2147483646 h 19364"/>
                <a:gd name="T18" fmla="*/ 2147483646 w 14492"/>
                <a:gd name="T19" fmla="*/ 2147483646 h 19364"/>
                <a:gd name="T20" fmla="*/ 2147483646 w 14492"/>
                <a:gd name="T21" fmla="*/ 2147483646 h 19364"/>
                <a:gd name="T22" fmla="*/ 2147483646 w 14492"/>
                <a:gd name="T23" fmla="*/ 2147483646 h 19364"/>
                <a:gd name="T24" fmla="*/ 2147483646 w 14492"/>
                <a:gd name="T25" fmla="*/ 2147483646 h 19364"/>
                <a:gd name="T26" fmla="*/ 2147483646 w 14492"/>
                <a:gd name="T27" fmla="*/ 2147483646 h 19364"/>
                <a:gd name="T28" fmla="*/ 2147483646 w 14492"/>
                <a:gd name="T29" fmla="*/ 2147483646 h 19364"/>
                <a:gd name="T30" fmla="*/ 2147483646 w 14492"/>
                <a:gd name="T31" fmla="*/ 2147483646 h 19364"/>
                <a:gd name="T32" fmla="*/ 2147483646 w 14492"/>
                <a:gd name="T33" fmla="*/ 2147483646 h 19364"/>
                <a:gd name="T34" fmla="*/ 2147483646 w 14492"/>
                <a:gd name="T35" fmla="*/ 2147483646 h 19364"/>
                <a:gd name="T36" fmla="*/ 2147483646 w 14492"/>
                <a:gd name="T37" fmla="*/ 2147483646 h 19364"/>
                <a:gd name="T38" fmla="*/ 2147483646 w 14492"/>
                <a:gd name="T39" fmla="*/ 2147483646 h 19364"/>
                <a:gd name="T40" fmla="*/ 2147483646 w 14492"/>
                <a:gd name="T41" fmla="*/ 2147483646 h 19364"/>
                <a:gd name="T42" fmla="*/ 2147483646 w 14492"/>
                <a:gd name="T43" fmla="*/ 2147483646 h 19364"/>
                <a:gd name="T44" fmla="*/ 2147483646 w 14492"/>
                <a:gd name="T45" fmla="*/ 2147483646 h 19364"/>
                <a:gd name="T46" fmla="*/ 2147483646 w 14492"/>
                <a:gd name="T47" fmla="*/ 2147483646 h 19364"/>
                <a:gd name="T48" fmla="*/ 2147483646 w 14492"/>
                <a:gd name="T49" fmla="*/ 2147483646 h 19364"/>
                <a:gd name="T50" fmla="*/ 2147483646 w 14492"/>
                <a:gd name="T51" fmla="*/ 2147483646 h 19364"/>
                <a:gd name="T52" fmla="*/ 2147483646 w 14492"/>
                <a:gd name="T53" fmla="*/ 2147483646 h 19364"/>
                <a:gd name="T54" fmla="*/ 2147483646 w 14492"/>
                <a:gd name="T55" fmla="*/ 2147483646 h 19364"/>
                <a:gd name="T56" fmla="*/ 2147483646 w 14492"/>
                <a:gd name="T57" fmla="*/ 2147483646 h 19364"/>
                <a:gd name="T58" fmla="*/ 2147483646 w 14492"/>
                <a:gd name="T59" fmla="*/ 2147483646 h 19364"/>
                <a:gd name="T60" fmla="*/ 2147483646 w 14492"/>
                <a:gd name="T61" fmla="*/ 2147483646 h 19364"/>
                <a:gd name="T62" fmla="*/ 2147483646 w 14492"/>
                <a:gd name="T63" fmla="*/ 2147483646 h 19364"/>
                <a:gd name="T64" fmla="*/ 2147483646 w 14492"/>
                <a:gd name="T65" fmla="*/ 2147483646 h 19364"/>
                <a:gd name="T66" fmla="*/ 2147483646 w 14492"/>
                <a:gd name="T67" fmla="*/ 2147483646 h 19364"/>
                <a:gd name="T68" fmla="*/ 2147483646 w 14492"/>
                <a:gd name="T69" fmla="*/ 2147483646 h 19364"/>
                <a:gd name="T70" fmla="*/ 2147483646 w 14492"/>
                <a:gd name="T71" fmla="*/ 2147483646 h 19364"/>
                <a:gd name="T72" fmla="*/ 2147483646 w 14492"/>
                <a:gd name="T73" fmla="*/ 2147483646 h 19364"/>
                <a:gd name="T74" fmla="*/ 2147483646 w 14492"/>
                <a:gd name="T75" fmla="*/ 2147483646 h 19364"/>
                <a:gd name="T76" fmla="*/ 2147483646 w 14492"/>
                <a:gd name="T77" fmla="*/ 2147483646 h 19364"/>
                <a:gd name="T78" fmla="*/ 2147483646 w 14492"/>
                <a:gd name="T79" fmla="*/ 2147483646 h 19364"/>
                <a:gd name="T80" fmla="*/ 2147483646 w 14492"/>
                <a:gd name="T81" fmla="*/ 2147483646 h 19364"/>
                <a:gd name="T82" fmla="*/ 2147483646 w 14492"/>
                <a:gd name="T83" fmla="*/ 2147483646 h 19364"/>
                <a:gd name="T84" fmla="*/ 2147483646 w 14492"/>
                <a:gd name="T85" fmla="*/ 2147483646 h 19364"/>
                <a:gd name="T86" fmla="*/ 2147483646 w 14492"/>
                <a:gd name="T87" fmla="*/ 2147483646 h 19364"/>
                <a:gd name="T88" fmla="*/ 2147483646 w 14492"/>
                <a:gd name="T89" fmla="*/ 2147483646 h 19364"/>
                <a:gd name="T90" fmla="*/ 2147483646 w 14492"/>
                <a:gd name="T91" fmla="*/ 2147483646 h 19364"/>
                <a:gd name="T92" fmla="*/ 2147483646 w 14492"/>
                <a:gd name="T93" fmla="*/ 2147483646 h 19364"/>
                <a:gd name="T94" fmla="*/ 2147483646 w 14492"/>
                <a:gd name="T95" fmla="*/ 2147483646 h 19364"/>
                <a:gd name="T96" fmla="*/ 2147483646 w 14492"/>
                <a:gd name="T97" fmla="*/ 2147483646 h 19364"/>
                <a:gd name="T98" fmla="*/ 2147483646 w 14492"/>
                <a:gd name="T99" fmla="*/ 2147483646 h 19364"/>
                <a:gd name="T100" fmla="*/ 2147483646 w 14492"/>
                <a:gd name="T101" fmla="*/ 2147483646 h 19364"/>
                <a:gd name="T102" fmla="*/ 2147483646 w 14492"/>
                <a:gd name="T103" fmla="*/ 2147483646 h 19364"/>
                <a:gd name="T104" fmla="*/ 2147483646 w 14492"/>
                <a:gd name="T105" fmla="*/ 2147483646 h 19364"/>
                <a:gd name="T106" fmla="*/ 2147483646 w 14492"/>
                <a:gd name="T107" fmla="*/ 2147483646 h 19364"/>
                <a:gd name="T108" fmla="*/ 2147483646 w 14492"/>
                <a:gd name="T109" fmla="*/ 0 h 193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97" name="Google Shape;102;p2">
            <a:extLst>
              <a:ext uri="{FF2B5EF4-FFF2-40B4-BE49-F238E27FC236}">
                <a16:creationId xmlns:a16="http://schemas.microsoft.com/office/drawing/2014/main" id="{47134093-5327-45A6-B15C-35DD6723FA1A}"/>
              </a:ext>
            </a:extLst>
          </p:cNvPr>
          <p:cNvGrpSpPr>
            <a:grpSpLocks/>
          </p:cNvGrpSpPr>
          <p:nvPr/>
        </p:nvGrpSpPr>
        <p:grpSpPr bwMode="auto">
          <a:xfrm>
            <a:off x="1107017" y="3128964"/>
            <a:ext cx="624416" cy="593725"/>
            <a:chOff x="984375" y="2346230"/>
            <a:chExt cx="468336" cy="446495"/>
          </a:xfrm>
        </p:grpSpPr>
        <p:sp>
          <p:nvSpPr>
            <p:cNvPr id="98" name="Google Shape;103;p2">
              <a:extLst>
                <a:ext uri="{FF2B5EF4-FFF2-40B4-BE49-F238E27FC236}">
                  <a16:creationId xmlns:a16="http://schemas.microsoft.com/office/drawing/2014/main" id="{C93C319C-2502-4FFA-AC08-80A7A9E49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6" y="2346230"/>
              <a:ext cx="312816" cy="368096"/>
            </a:xfrm>
            <a:custGeom>
              <a:avLst/>
              <a:gdLst>
                <a:gd name="T0" fmla="*/ 2147483646 w 8024"/>
                <a:gd name="T1" fmla="*/ 2147483646 h 9442"/>
                <a:gd name="T2" fmla="*/ 2147483646 w 8024"/>
                <a:gd name="T3" fmla="*/ 2147483646 h 9442"/>
                <a:gd name="T4" fmla="*/ 2147483646 w 8024"/>
                <a:gd name="T5" fmla="*/ 2147483646 h 9442"/>
                <a:gd name="T6" fmla="*/ 2147483646 w 8024"/>
                <a:gd name="T7" fmla="*/ 2147483646 h 9442"/>
                <a:gd name="T8" fmla="*/ 2147483646 w 8024"/>
                <a:gd name="T9" fmla="*/ 2147483646 h 9442"/>
                <a:gd name="T10" fmla="*/ 2147483646 w 8024"/>
                <a:gd name="T11" fmla="*/ 2147483646 h 9442"/>
                <a:gd name="T12" fmla="*/ 2147483646 w 8024"/>
                <a:gd name="T13" fmla="*/ 2147483646 h 9442"/>
                <a:gd name="T14" fmla="*/ 2147483646 w 8024"/>
                <a:gd name="T15" fmla="*/ 2147483646 h 9442"/>
                <a:gd name="T16" fmla="*/ 2147483646 w 8024"/>
                <a:gd name="T17" fmla="*/ 2147483646 h 9442"/>
                <a:gd name="T18" fmla="*/ 2147483646 w 8024"/>
                <a:gd name="T19" fmla="*/ 2147483646 h 9442"/>
                <a:gd name="T20" fmla="*/ 2147483646 w 8024"/>
                <a:gd name="T21" fmla="*/ 2147483646 h 9442"/>
                <a:gd name="T22" fmla="*/ 2147483646 w 8024"/>
                <a:gd name="T23" fmla="*/ 2147483646 h 9442"/>
                <a:gd name="T24" fmla="*/ 2147483646 w 8024"/>
                <a:gd name="T25" fmla="*/ 2147483646 h 9442"/>
                <a:gd name="T26" fmla="*/ 2147483646 w 8024"/>
                <a:gd name="T27" fmla="*/ 2147483646 h 9442"/>
                <a:gd name="T28" fmla="*/ 2147483646 w 8024"/>
                <a:gd name="T29" fmla="*/ 2147483646 h 9442"/>
                <a:gd name="T30" fmla="*/ 2147483646 w 8024"/>
                <a:gd name="T31" fmla="*/ 0 h 9442"/>
                <a:gd name="T32" fmla="*/ 2147483646 w 8024"/>
                <a:gd name="T33" fmla="*/ 2147483646 h 9442"/>
                <a:gd name="T34" fmla="*/ 2147483646 w 8024"/>
                <a:gd name="T35" fmla="*/ 2147483646 h 9442"/>
                <a:gd name="T36" fmla="*/ 2147483646 w 8024"/>
                <a:gd name="T37" fmla="*/ 2147483646 h 9442"/>
                <a:gd name="T38" fmla="*/ 2147483646 w 8024"/>
                <a:gd name="T39" fmla="*/ 2147483646 h 9442"/>
                <a:gd name="T40" fmla="*/ 2147483646 w 8024"/>
                <a:gd name="T41" fmla="*/ 2147483646 h 9442"/>
                <a:gd name="T42" fmla="*/ 2147483646 w 8024"/>
                <a:gd name="T43" fmla="*/ 2147483646 h 9442"/>
                <a:gd name="T44" fmla="*/ 2147483646 w 8024"/>
                <a:gd name="T45" fmla="*/ 2147483646 h 9442"/>
                <a:gd name="T46" fmla="*/ 2147483646 w 8024"/>
                <a:gd name="T47" fmla="*/ 0 h 94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99" name="Google Shape;104;p2">
              <a:extLst>
                <a:ext uri="{FF2B5EF4-FFF2-40B4-BE49-F238E27FC236}">
                  <a16:creationId xmlns:a16="http://schemas.microsoft.com/office/drawing/2014/main" id="{7920DE2E-E05C-4136-8398-3DCC769FC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00" name="Google Shape;105;p2">
              <a:extLst>
                <a:ext uri="{FF2B5EF4-FFF2-40B4-BE49-F238E27FC236}">
                  <a16:creationId xmlns:a16="http://schemas.microsoft.com/office/drawing/2014/main" id="{8D771A4C-82DA-4D00-A43E-4F6FC2EB4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01" name="Google Shape;106;p2">
              <a:extLst>
                <a:ext uri="{FF2B5EF4-FFF2-40B4-BE49-F238E27FC236}">
                  <a16:creationId xmlns:a16="http://schemas.microsoft.com/office/drawing/2014/main" id="{48063647-9113-4EE8-B07B-8A7EA20A6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102" name="Google Shape;107;p2">
            <a:extLst>
              <a:ext uri="{FF2B5EF4-FFF2-40B4-BE49-F238E27FC236}">
                <a16:creationId xmlns:a16="http://schemas.microsoft.com/office/drawing/2014/main" id="{38FF0E02-BDE1-4A4F-A77A-D33491E1172E}"/>
              </a:ext>
            </a:extLst>
          </p:cNvPr>
          <p:cNvSpPr>
            <a:spLocks/>
          </p:cNvSpPr>
          <p:nvPr/>
        </p:nvSpPr>
        <p:spPr bwMode="auto">
          <a:xfrm>
            <a:off x="3335867" y="5967413"/>
            <a:ext cx="332317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03" name="Google Shape;108;p2">
            <a:extLst>
              <a:ext uri="{FF2B5EF4-FFF2-40B4-BE49-F238E27FC236}">
                <a16:creationId xmlns:a16="http://schemas.microsoft.com/office/drawing/2014/main" id="{D8159531-55DB-4119-B58A-3FA14EA62A17}"/>
              </a:ext>
            </a:extLst>
          </p:cNvPr>
          <p:cNvSpPr>
            <a:spLocks/>
          </p:cNvSpPr>
          <p:nvPr/>
        </p:nvSpPr>
        <p:spPr bwMode="auto">
          <a:xfrm>
            <a:off x="11150601" y="4140201"/>
            <a:ext cx="283633" cy="328613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04" name="Google Shape;109;p2">
            <a:extLst>
              <a:ext uri="{FF2B5EF4-FFF2-40B4-BE49-F238E27FC236}">
                <a16:creationId xmlns:a16="http://schemas.microsoft.com/office/drawing/2014/main" id="{B8EBF1BD-E2DB-44DF-967C-A98A173AA6F8}"/>
              </a:ext>
            </a:extLst>
          </p:cNvPr>
          <p:cNvSpPr>
            <a:spLocks/>
          </p:cNvSpPr>
          <p:nvPr/>
        </p:nvSpPr>
        <p:spPr bwMode="auto">
          <a:xfrm>
            <a:off x="11438467" y="4470401"/>
            <a:ext cx="179917" cy="207963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05" name="Google Shape;110;p2">
            <a:extLst>
              <a:ext uri="{FF2B5EF4-FFF2-40B4-BE49-F238E27FC236}">
                <a16:creationId xmlns:a16="http://schemas.microsoft.com/office/drawing/2014/main" id="{543D4A66-7750-458E-A184-E569D016BB1F}"/>
              </a:ext>
            </a:extLst>
          </p:cNvPr>
          <p:cNvSpPr>
            <a:spLocks/>
          </p:cNvSpPr>
          <p:nvPr/>
        </p:nvSpPr>
        <p:spPr bwMode="auto">
          <a:xfrm>
            <a:off x="9596968" y="5967414"/>
            <a:ext cx="410633" cy="579437"/>
          </a:xfrm>
          <a:custGeom>
            <a:avLst/>
            <a:gdLst>
              <a:gd name="T0" fmla="*/ 2147483646 w 12330"/>
              <a:gd name="T1" fmla="*/ 2147483646 h 17374"/>
              <a:gd name="T2" fmla="*/ 2147483646 w 12330"/>
              <a:gd name="T3" fmla="*/ 2147483646 h 17374"/>
              <a:gd name="T4" fmla="*/ 2147483646 w 12330"/>
              <a:gd name="T5" fmla="*/ 2147483646 h 17374"/>
              <a:gd name="T6" fmla="*/ 2147483646 w 12330"/>
              <a:gd name="T7" fmla="*/ 2147483646 h 17374"/>
              <a:gd name="T8" fmla="*/ 2147483646 w 12330"/>
              <a:gd name="T9" fmla="*/ 2147483646 h 17374"/>
              <a:gd name="T10" fmla="*/ 2147483646 w 12330"/>
              <a:gd name="T11" fmla="*/ 2147483646 h 17374"/>
              <a:gd name="T12" fmla="*/ 2147483646 w 12330"/>
              <a:gd name="T13" fmla="*/ 2147483646 h 17374"/>
              <a:gd name="T14" fmla="*/ 2147483646 w 12330"/>
              <a:gd name="T15" fmla="*/ 2147483646 h 17374"/>
              <a:gd name="T16" fmla="*/ 2147483646 w 12330"/>
              <a:gd name="T17" fmla="*/ 2147483646 h 17374"/>
              <a:gd name="T18" fmla="*/ 2147483646 w 12330"/>
              <a:gd name="T19" fmla="*/ 2147483646 h 17374"/>
              <a:gd name="T20" fmla="*/ 2147483646 w 12330"/>
              <a:gd name="T21" fmla="*/ 2147483646 h 17374"/>
              <a:gd name="T22" fmla="*/ 2147483646 w 12330"/>
              <a:gd name="T23" fmla="*/ 0 h 17374"/>
              <a:gd name="T24" fmla="*/ 2147483646 w 12330"/>
              <a:gd name="T25" fmla="*/ 2147483646 h 17374"/>
              <a:gd name="T26" fmla="*/ 2147483646 w 12330"/>
              <a:gd name="T27" fmla="*/ 2147483646 h 17374"/>
              <a:gd name="T28" fmla="*/ 2147483646 w 12330"/>
              <a:gd name="T29" fmla="*/ 2147483646 h 17374"/>
              <a:gd name="T30" fmla="*/ 2147483646 w 12330"/>
              <a:gd name="T31" fmla="*/ 2147483646 h 17374"/>
              <a:gd name="T32" fmla="*/ 2147483646 w 12330"/>
              <a:gd name="T33" fmla="*/ 2147483646 h 17374"/>
              <a:gd name="T34" fmla="*/ 2147483646 w 12330"/>
              <a:gd name="T35" fmla="*/ 2147483646 h 17374"/>
              <a:gd name="T36" fmla="*/ 2147483646 w 12330"/>
              <a:gd name="T37" fmla="*/ 2147483646 h 17374"/>
              <a:gd name="T38" fmla="*/ 2147483646 w 12330"/>
              <a:gd name="T39" fmla="*/ 2147483646 h 17374"/>
              <a:gd name="T40" fmla="*/ 2147483646 w 12330"/>
              <a:gd name="T41" fmla="*/ 2147483646 h 17374"/>
              <a:gd name="T42" fmla="*/ 2147483646 w 12330"/>
              <a:gd name="T43" fmla="*/ 2147483646 h 17374"/>
              <a:gd name="T44" fmla="*/ 2147483646 w 12330"/>
              <a:gd name="T45" fmla="*/ 2147483646 h 17374"/>
              <a:gd name="T46" fmla="*/ 2147483646 w 12330"/>
              <a:gd name="T47" fmla="*/ 2147483646 h 17374"/>
              <a:gd name="T48" fmla="*/ 2147483646 w 12330"/>
              <a:gd name="T49" fmla="*/ 2147483646 h 17374"/>
              <a:gd name="T50" fmla="*/ 2147483646 w 12330"/>
              <a:gd name="T51" fmla="*/ 2147483646 h 17374"/>
              <a:gd name="T52" fmla="*/ 2147483646 w 12330"/>
              <a:gd name="T53" fmla="*/ 2147483646 h 17374"/>
              <a:gd name="T54" fmla="*/ 2147483646 w 12330"/>
              <a:gd name="T55" fmla="*/ 2147483646 h 17374"/>
              <a:gd name="T56" fmla="*/ 2147483646 w 12330"/>
              <a:gd name="T57" fmla="*/ 2147483646 h 17374"/>
              <a:gd name="T58" fmla="*/ 2147483646 w 12330"/>
              <a:gd name="T59" fmla="*/ 2147483646 h 17374"/>
              <a:gd name="T60" fmla="*/ 2147483646 w 12330"/>
              <a:gd name="T61" fmla="*/ 2147483646 h 17374"/>
              <a:gd name="T62" fmla="*/ 2147483646 w 12330"/>
              <a:gd name="T63" fmla="*/ 2147483646 h 17374"/>
              <a:gd name="T64" fmla="*/ 2147483646 w 12330"/>
              <a:gd name="T65" fmla="*/ 0 h 173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06" name="Google Shape;111;p2">
            <a:extLst>
              <a:ext uri="{FF2B5EF4-FFF2-40B4-BE49-F238E27FC236}">
                <a16:creationId xmlns:a16="http://schemas.microsoft.com/office/drawing/2014/main" id="{8D38E23E-3C97-4395-852B-0466F1AC278D}"/>
              </a:ext>
            </a:extLst>
          </p:cNvPr>
          <p:cNvSpPr/>
          <p:nvPr/>
        </p:nvSpPr>
        <p:spPr>
          <a:xfrm>
            <a:off x="5090585" y="6224589"/>
            <a:ext cx="2010833" cy="650875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07" name="Google Shape;112;p2">
            <a:extLst>
              <a:ext uri="{FF2B5EF4-FFF2-40B4-BE49-F238E27FC236}">
                <a16:creationId xmlns:a16="http://schemas.microsoft.com/office/drawing/2014/main" id="{56549B32-DB66-4870-B464-637B2433744F}"/>
              </a:ext>
            </a:extLst>
          </p:cNvPr>
          <p:cNvSpPr>
            <a:spLocks/>
          </p:cNvSpPr>
          <p:nvPr/>
        </p:nvSpPr>
        <p:spPr bwMode="auto">
          <a:xfrm>
            <a:off x="11497734" y="3389314"/>
            <a:ext cx="524933" cy="693737"/>
          </a:xfrm>
          <a:custGeom>
            <a:avLst/>
            <a:gdLst>
              <a:gd name="T0" fmla="*/ 2147483646 w 9852"/>
              <a:gd name="T1" fmla="*/ 2147483646 h 13001"/>
              <a:gd name="T2" fmla="*/ 2147483646 w 9852"/>
              <a:gd name="T3" fmla="*/ 2147483646 h 13001"/>
              <a:gd name="T4" fmla="*/ 2147483646 w 9852"/>
              <a:gd name="T5" fmla="*/ 2147483646 h 13001"/>
              <a:gd name="T6" fmla="*/ 2147483646 w 9852"/>
              <a:gd name="T7" fmla="*/ 2147483646 h 13001"/>
              <a:gd name="T8" fmla="*/ 2147483646 w 9852"/>
              <a:gd name="T9" fmla="*/ 2147483646 h 13001"/>
              <a:gd name="T10" fmla="*/ 2147483646 w 9852"/>
              <a:gd name="T11" fmla="*/ 2147483646 h 13001"/>
              <a:gd name="T12" fmla="*/ 2147483646 w 9852"/>
              <a:gd name="T13" fmla="*/ 2147483646 h 13001"/>
              <a:gd name="T14" fmla="*/ 2147483646 w 9852"/>
              <a:gd name="T15" fmla="*/ 2147483646 h 13001"/>
              <a:gd name="T16" fmla="*/ 2147483646 w 9852"/>
              <a:gd name="T17" fmla="*/ 2147483646 h 13001"/>
              <a:gd name="T18" fmla="*/ 2147483646 w 9852"/>
              <a:gd name="T19" fmla="*/ 2147483646 h 13001"/>
              <a:gd name="T20" fmla="*/ 2147483646 w 9852"/>
              <a:gd name="T21" fmla="*/ 2147483646 h 13001"/>
              <a:gd name="T22" fmla="*/ 2147483646 w 9852"/>
              <a:gd name="T23" fmla="*/ 2147483646 h 13001"/>
              <a:gd name="T24" fmla="*/ 2147483646 w 9852"/>
              <a:gd name="T25" fmla="*/ 2147483646 h 13001"/>
              <a:gd name="T26" fmla="*/ 2147483646 w 9852"/>
              <a:gd name="T27" fmla="*/ 2147483646 h 13001"/>
              <a:gd name="T28" fmla="*/ 2147483646 w 9852"/>
              <a:gd name="T29" fmla="*/ 2147483646 h 13001"/>
              <a:gd name="T30" fmla="*/ 2147483646 w 9852"/>
              <a:gd name="T31" fmla="*/ 2147483646 h 13001"/>
              <a:gd name="T32" fmla="*/ 2147483646 w 9852"/>
              <a:gd name="T33" fmla="*/ 2147483646 h 13001"/>
              <a:gd name="T34" fmla="*/ 2147483646 w 9852"/>
              <a:gd name="T35" fmla="*/ 2147483646 h 13001"/>
              <a:gd name="T36" fmla="*/ 2147483646 w 9852"/>
              <a:gd name="T37" fmla="*/ 2147483646 h 13001"/>
              <a:gd name="T38" fmla="*/ 2147483646 w 9852"/>
              <a:gd name="T39" fmla="*/ 2147483646 h 13001"/>
              <a:gd name="T40" fmla="*/ 2147483646 w 9852"/>
              <a:gd name="T41" fmla="*/ 2147483646 h 13001"/>
              <a:gd name="T42" fmla="*/ 2147483646 w 9852"/>
              <a:gd name="T43" fmla="*/ 2147483646 h 13001"/>
              <a:gd name="T44" fmla="*/ 2147483646 w 9852"/>
              <a:gd name="T45" fmla="*/ 2147483646 h 13001"/>
              <a:gd name="T46" fmla="*/ 2147483646 w 9852"/>
              <a:gd name="T47" fmla="*/ 2147483646 h 13001"/>
              <a:gd name="T48" fmla="*/ 2147483646 w 9852"/>
              <a:gd name="T49" fmla="*/ 2147483646 h 13001"/>
              <a:gd name="T50" fmla="*/ 2147483646 w 9852"/>
              <a:gd name="T51" fmla="*/ 2147483646 h 13001"/>
              <a:gd name="T52" fmla="*/ 2147483646 w 9852"/>
              <a:gd name="T53" fmla="*/ 2147483646 h 13001"/>
              <a:gd name="T54" fmla="*/ 2147483646 w 9852"/>
              <a:gd name="T55" fmla="*/ 2147483646 h 13001"/>
              <a:gd name="T56" fmla="*/ 2147483646 w 9852"/>
              <a:gd name="T57" fmla="*/ 2147483646 h 13001"/>
              <a:gd name="T58" fmla="*/ 2147483646 w 9852"/>
              <a:gd name="T59" fmla="*/ 2147483646 h 13001"/>
              <a:gd name="T60" fmla="*/ 2147483646 w 9852"/>
              <a:gd name="T61" fmla="*/ 2147483646 h 13001"/>
              <a:gd name="T62" fmla="*/ 2147483646 w 9852"/>
              <a:gd name="T63" fmla="*/ 2147483646 h 13001"/>
              <a:gd name="T64" fmla="*/ 2147483646 w 9852"/>
              <a:gd name="T65" fmla="*/ 2147483646 h 13001"/>
              <a:gd name="T66" fmla="*/ 2147483646 w 9852"/>
              <a:gd name="T67" fmla="*/ 2147483646 h 13001"/>
              <a:gd name="T68" fmla="*/ 2147483646 w 9852"/>
              <a:gd name="T69" fmla="*/ 2147483646 h 13001"/>
              <a:gd name="T70" fmla="*/ 2147483646 w 9852"/>
              <a:gd name="T71" fmla="*/ 2147483646 h 13001"/>
              <a:gd name="T72" fmla="*/ 2147483646 w 9852"/>
              <a:gd name="T73" fmla="*/ 2147483646 h 13001"/>
              <a:gd name="T74" fmla="*/ 2147483646 w 9852"/>
              <a:gd name="T75" fmla="*/ 2147483646 h 13001"/>
              <a:gd name="T76" fmla="*/ 2147483646 w 9852"/>
              <a:gd name="T77" fmla="*/ 2147483646 h 13001"/>
              <a:gd name="T78" fmla="*/ 2147483646 w 9852"/>
              <a:gd name="T79" fmla="*/ 2147483646 h 13001"/>
              <a:gd name="T80" fmla="*/ 2147483646 w 9852"/>
              <a:gd name="T81" fmla="*/ 2147483646 h 13001"/>
              <a:gd name="T82" fmla="*/ 2147483646 w 9852"/>
              <a:gd name="T83" fmla="*/ 2147483646 h 13001"/>
              <a:gd name="T84" fmla="*/ 2147483646 w 9852"/>
              <a:gd name="T85" fmla="*/ 2147483646 h 13001"/>
              <a:gd name="T86" fmla="*/ 2147483646 w 9852"/>
              <a:gd name="T87" fmla="*/ 2147483646 h 13001"/>
              <a:gd name="T88" fmla="*/ 2147483646 w 9852"/>
              <a:gd name="T89" fmla="*/ 2147483646 h 13001"/>
              <a:gd name="T90" fmla="*/ 2147483646 w 9852"/>
              <a:gd name="T91" fmla="*/ 2147483646 h 13001"/>
              <a:gd name="T92" fmla="*/ 2147483646 w 9852"/>
              <a:gd name="T93" fmla="*/ 2147483646 h 13001"/>
              <a:gd name="T94" fmla="*/ 2147483646 w 9852"/>
              <a:gd name="T95" fmla="*/ 2147483646 h 13001"/>
              <a:gd name="T96" fmla="*/ 2147483646 w 9852"/>
              <a:gd name="T97" fmla="*/ 2147483646 h 13001"/>
              <a:gd name="T98" fmla="*/ 2147483646 w 9852"/>
              <a:gd name="T99" fmla="*/ 2147483646 h 13001"/>
              <a:gd name="T100" fmla="*/ 2147483646 w 9852"/>
              <a:gd name="T101" fmla="*/ 2147483646 h 13001"/>
              <a:gd name="T102" fmla="*/ 2147483646 w 9852"/>
              <a:gd name="T103" fmla="*/ 2147483646 h 13001"/>
              <a:gd name="T104" fmla="*/ 2147483646 w 9852"/>
              <a:gd name="T105" fmla="*/ 2147483646 h 13001"/>
              <a:gd name="T106" fmla="*/ 2147483646 w 9852"/>
              <a:gd name="T107" fmla="*/ 2147483646 h 13001"/>
              <a:gd name="T108" fmla="*/ 2147483646 w 9852"/>
              <a:gd name="T109" fmla="*/ 2147483646 h 13001"/>
              <a:gd name="T110" fmla="*/ 2147483646 w 9852"/>
              <a:gd name="T111" fmla="*/ 2147483646 h 13001"/>
              <a:gd name="T112" fmla="*/ 2147483646 w 9852"/>
              <a:gd name="T113" fmla="*/ 2147483646 h 13001"/>
              <a:gd name="T114" fmla="*/ 2147483646 w 9852"/>
              <a:gd name="T115" fmla="*/ 2147483646 h 130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108" name="Google Shape;113;p2">
            <a:extLst>
              <a:ext uri="{FF2B5EF4-FFF2-40B4-BE49-F238E27FC236}">
                <a16:creationId xmlns:a16="http://schemas.microsoft.com/office/drawing/2014/main" id="{017EF542-0C64-405D-86C2-BCE9D6971E10}"/>
              </a:ext>
            </a:extLst>
          </p:cNvPr>
          <p:cNvGrpSpPr>
            <a:grpSpLocks/>
          </p:cNvGrpSpPr>
          <p:nvPr/>
        </p:nvGrpSpPr>
        <p:grpSpPr bwMode="auto">
          <a:xfrm rot="8999956">
            <a:off x="10905067" y="96838"/>
            <a:ext cx="774700" cy="1244600"/>
            <a:chOff x="304350" y="3911000"/>
            <a:chExt cx="581394" cy="933655"/>
          </a:xfrm>
        </p:grpSpPr>
        <p:sp>
          <p:nvSpPr>
            <p:cNvPr id="109" name="Google Shape;114;p2">
              <a:extLst>
                <a:ext uri="{FF2B5EF4-FFF2-40B4-BE49-F238E27FC236}">
                  <a16:creationId xmlns:a16="http://schemas.microsoft.com/office/drawing/2014/main" id="{1ECC0389-89EC-48EC-9C22-96C263FB1D28}"/>
                </a:ext>
              </a:extLst>
            </p:cNvPr>
            <p:cNvSpPr/>
            <p:nvPr/>
          </p:nvSpPr>
          <p:spPr>
            <a:xfrm>
              <a:off x="318330" y="4010435"/>
              <a:ext cx="92133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10" name="Google Shape;115;p2">
              <a:extLst>
                <a:ext uri="{FF2B5EF4-FFF2-40B4-BE49-F238E27FC236}">
                  <a16:creationId xmlns:a16="http://schemas.microsoft.com/office/drawing/2014/main" id="{7D8E5A59-4613-45DA-9D19-69C63EFA0A90}"/>
                </a:ext>
              </a:extLst>
            </p:cNvPr>
            <p:cNvSpPr/>
            <p:nvPr/>
          </p:nvSpPr>
          <p:spPr>
            <a:xfrm>
              <a:off x="453167" y="4057927"/>
              <a:ext cx="96898" cy="156007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11" name="Google Shape;116;p2">
              <a:extLst>
                <a:ext uri="{FF2B5EF4-FFF2-40B4-BE49-F238E27FC236}">
                  <a16:creationId xmlns:a16="http://schemas.microsoft.com/office/drawing/2014/main" id="{7C3FA391-0ED6-4F27-984E-4AFBA9565AB9}"/>
                </a:ext>
              </a:extLst>
            </p:cNvPr>
            <p:cNvSpPr/>
            <p:nvPr/>
          </p:nvSpPr>
          <p:spPr>
            <a:xfrm>
              <a:off x="317490" y="4202565"/>
              <a:ext cx="144555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12" name="Google Shape;117;p2">
              <a:extLst>
                <a:ext uri="{FF2B5EF4-FFF2-40B4-BE49-F238E27FC236}">
                  <a16:creationId xmlns:a16="http://schemas.microsoft.com/office/drawing/2014/main" id="{DBA7CF57-8932-4818-958C-51A499DBB7AA}"/>
                </a:ext>
              </a:extLst>
            </p:cNvPr>
            <p:cNvSpPr/>
            <p:nvPr/>
          </p:nvSpPr>
          <p:spPr>
            <a:xfrm>
              <a:off x="507754" y="4212366"/>
              <a:ext cx="111196" cy="189351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13" name="Google Shape;118;p2">
              <a:extLst>
                <a:ext uri="{FF2B5EF4-FFF2-40B4-BE49-F238E27FC236}">
                  <a16:creationId xmlns:a16="http://schemas.microsoft.com/office/drawing/2014/main" id="{772D2B03-5D37-4577-A69C-BB82C4AD2289}"/>
                </a:ext>
              </a:extLst>
            </p:cNvPr>
            <p:cNvSpPr/>
            <p:nvPr/>
          </p:nvSpPr>
          <p:spPr>
            <a:xfrm>
              <a:off x="327321" y="4408326"/>
              <a:ext cx="233511" cy="119089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14" name="Google Shape;119;p2">
              <a:extLst>
                <a:ext uri="{FF2B5EF4-FFF2-40B4-BE49-F238E27FC236}">
                  <a16:creationId xmlns:a16="http://schemas.microsoft.com/office/drawing/2014/main" id="{5361DC35-28AD-4215-9987-49B4F1B970C5}"/>
                </a:ext>
              </a:extLst>
            </p:cNvPr>
            <p:cNvSpPr/>
            <p:nvPr/>
          </p:nvSpPr>
          <p:spPr>
            <a:xfrm>
              <a:off x="609167" y="4337634"/>
              <a:ext cx="114373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15" name="Google Shape;120;p2">
              <a:extLst>
                <a:ext uri="{FF2B5EF4-FFF2-40B4-BE49-F238E27FC236}">
                  <a16:creationId xmlns:a16="http://schemas.microsoft.com/office/drawing/2014/main" id="{3AB62FB0-1633-4388-8252-435AB82BF2AA}"/>
                </a:ext>
              </a:extLst>
            </p:cNvPr>
            <p:cNvSpPr/>
            <p:nvPr/>
          </p:nvSpPr>
          <p:spPr>
            <a:xfrm>
              <a:off x="366883" y="4546731"/>
              <a:ext cx="297052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16" name="Google Shape;121;p2">
              <a:extLst>
                <a:ext uri="{FF2B5EF4-FFF2-40B4-BE49-F238E27FC236}">
                  <a16:creationId xmlns:a16="http://schemas.microsoft.com/office/drawing/2014/main" id="{CFE08B91-DD9A-44B5-B547-CC96F994C4C4}"/>
                </a:ext>
              </a:extLst>
            </p:cNvPr>
            <p:cNvSpPr/>
            <p:nvPr/>
          </p:nvSpPr>
          <p:spPr>
            <a:xfrm>
              <a:off x="731993" y="4527753"/>
              <a:ext cx="127081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17" name="Google Shape;122;p2">
              <a:extLst>
                <a:ext uri="{FF2B5EF4-FFF2-40B4-BE49-F238E27FC236}">
                  <a16:creationId xmlns:a16="http://schemas.microsoft.com/office/drawing/2014/main" id="{EFABBF7B-2EE9-40D6-981C-0EDA8C3DA953}"/>
                </a:ext>
              </a:extLst>
            </p:cNvPr>
            <p:cNvSpPr/>
            <p:nvPr/>
          </p:nvSpPr>
          <p:spPr>
            <a:xfrm>
              <a:off x="434576" y="4697380"/>
              <a:ext cx="330410" cy="86935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18" name="Google Shape;123;p2">
              <a:extLst>
                <a:ext uri="{FF2B5EF4-FFF2-40B4-BE49-F238E27FC236}">
                  <a16:creationId xmlns:a16="http://schemas.microsoft.com/office/drawing/2014/main" id="{42FAA928-279A-4213-9BC6-28E270E36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119" name="Google Shape;124;p2">
            <a:extLst>
              <a:ext uri="{FF2B5EF4-FFF2-40B4-BE49-F238E27FC236}">
                <a16:creationId xmlns:a16="http://schemas.microsoft.com/office/drawing/2014/main" id="{035F84E6-146D-4715-9F7A-7B0706BDE5D1}"/>
              </a:ext>
            </a:extLst>
          </p:cNvPr>
          <p:cNvGrpSpPr>
            <a:grpSpLocks/>
          </p:cNvGrpSpPr>
          <p:nvPr/>
        </p:nvGrpSpPr>
        <p:grpSpPr bwMode="auto">
          <a:xfrm>
            <a:off x="8551334" y="274638"/>
            <a:ext cx="931333" cy="889000"/>
            <a:chOff x="984375" y="2346230"/>
            <a:chExt cx="468336" cy="446495"/>
          </a:xfrm>
        </p:grpSpPr>
        <p:sp>
          <p:nvSpPr>
            <p:cNvPr id="120" name="Google Shape;125;p2">
              <a:extLst>
                <a:ext uri="{FF2B5EF4-FFF2-40B4-BE49-F238E27FC236}">
                  <a16:creationId xmlns:a16="http://schemas.microsoft.com/office/drawing/2014/main" id="{E73838F1-FDBB-4D8A-9D5B-4DBA363D4FB5}"/>
                </a:ext>
              </a:extLst>
            </p:cNvPr>
            <p:cNvSpPr/>
            <p:nvPr/>
          </p:nvSpPr>
          <p:spPr>
            <a:xfrm>
              <a:off x="1139777" y="2346230"/>
              <a:ext cx="312934" cy="367561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21" name="Google Shape;126;p2">
              <a:extLst>
                <a:ext uri="{FF2B5EF4-FFF2-40B4-BE49-F238E27FC236}">
                  <a16:creationId xmlns:a16="http://schemas.microsoft.com/office/drawing/2014/main" id="{F0FBD179-1AD1-448F-93A2-396CFA38A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2" name="Google Shape;127;p2">
              <a:extLst>
                <a:ext uri="{FF2B5EF4-FFF2-40B4-BE49-F238E27FC236}">
                  <a16:creationId xmlns:a16="http://schemas.microsoft.com/office/drawing/2014/main" id="{14B48F01-F0A7-40FB-A618-DF2415988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3" name="Google Shape;128;p2">
              <a:extLst>
                <a:ext uri="{FF2B5EF4-FFF2-40B4-BE49-F238E27FC236}">
                  <a16:creationId xmlns:a16="http://schemas.microsoft.com/office/drawing/2014/main" id="{B779026C-3DA1-4211-8A86-742CB6146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124" name="Google Shape;129;p2">
            <a:extLst>
              <a:ext uri="{FF2B5EF4-FFF2-40B4-BE49-F238E27FC236}">
                <a16:creationId xmlns:a16="http://schemas.microsoft.com/office/drawing/2014/main" id="{5243A298-F137-4DCD-8CAB-5CDC10342F4D}"/>
              </a:ext>
            </a:extLst>
          </p:cNvPr>
          <p:cNvGrpSpPr>
            <a:grpSpLocks/>
          </p:cNvGrpSpPr>
          <p:nvPr/>
        </p:nvGrpSpPr>
        <p:grpSpPr bwMode="auto">
          <a:xfrm>
            <a:off x="9878484" y="2614613"/>
            <a:ext cx="1555749" cy="977900"/>
            <a:chOff x="6925510" y="205316"/>
            <a:chExt cx="905688" cy="530354"/>
          </a:xfrm>
        </p:grpSpPr>
        <p:sp>
          <p:nvSpPr>
            <p:cNvPr id="125" name="Google Shape;130;p2">
              <a:extLst>
                <a:ext uri="{FF2B5EF4-FFF2-40B4-BE49-F238E27FC236}">
                  <a16:creationId xmlns:a16="http://schemas.microsoft.com/office/drawing/2014/main" id="{290FA678-2E7B-4A35-B643-4BC6740ECEB8}"/>
                </a:ext>
              </a:extLst>
            </p:cNvPr>
            <p:cNvSpPr/>
            <p:nvPr/>
          </p:nvSpPr>
          <p:spPr>
            <a:xfrm>
              <a:off x="7093093" y="213064"/>
              <a:ext cx="569290" cy="51571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26" name="Google Shape;131;p2">
              <a:extLst>
                <a:ext uri="{FF2B5EF4-FFF2-40B4-BE49-F238E27FC236}">
                  <a16:creationId xmlns:a16="http://schemas.microsoft.com/office/drawing/2014/main" id="{FC93523B-4FF2-43DB-89E3-EE10468EE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7" name="Google Shape;132;p2">
              <a:extLst>
                <a:ext uri="{FF2B5EF4-FFF2-40B4-BE49-F238E27FC236}">
                  <a16:creationId xmlns:a16="http://schemas.microsoft.com/office/drawing/2014/main" id="{2E3D3874-F548-4470-806E-10988085D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8" name="Google Shape;133;p2">
              <a:extLst>
                <a:ext uri="{FF2B5EF4-FFF2-40B4-BE49-F238E27FC236}">
                  <a16:creationId xmlns:a16="http://schemas.microsoft.com/office/drawing/2014/main" id="{F51AA27E-9DD7-4EB0-99F7-322583C4E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9" name="Google Shape;134;p2">
              <a:extLst>
                <a:ext uri="{FF2B5EF4-FFF2-40B4-BE49-F238E27FC236}">
                  <a16:creationId xmlns:a16="http://schemas.microsoft.com/office/drawing/2014/main" id="{3FB7F8CC-8EBB-4DC0-96AF-973961B22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0" name="Google Shape;135;p2">
              <a:extLst>
                <a:ext uri="{FF2B5EF4-FFF2-40B4-BE49-F238E27FC236}">
                  <a16:creationId xmlns:a16="http://schemas.microsoft.com/office/drawing/2014/main" id="{AE0DE7C7-FBFD-44F3-AE1C-123B4F0A7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131" name="Google Shape;136;p2">
            <a:extLst>
              <a:ext uri="{FF2B5EF4-FFF2-40B4-BE49-F238E27FC236}">
                <a16:creationId xmlns:a16="http://schemas.microsoft.com/office/drawing/2014/main" id="{8336E17D-53AA-46B7-99F2-76158969645D}"/>
              </a:ext>
            </a:extLst>
          </p:cNvPr>
          <p:cNvSpPr/>
          <p:nvPr/>
        </p:nvSpPr>
        <p:spPr>
          <a:xfrm>
            <a:off x="10026652" y="4062413"/>
            <a:ext cx="334433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32" name="Google Shape;137;p2">
            <a:extLst>
              <a:ext uri="{FF2B5EF4-FFF2-40B4-BE49-F238E27FC236}">
                <a16:creationId xmlns:a16="http://schemas.microsoft.com/office/drawing/2014/main" id="{A897DA39-D6EB-4F58-9022-562CE34D4AD3}"/>
              </a:ext>
            </a:extLst>
          </p:cNvPr>
          <p:cNvSpPr>
            <a:spLocks/>
          </p:cNvSpPr>
          <p:nvPr/>
        </p:nvSpPr>
        <p:spPr bwMode="auto">
          <a:xfrm>
            <a:off x="8849785" y="5646738"/>
            <a:ext cx="334433" cy="32861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33" name="Google Shape;138;p2">
            <a:extLst>
              <a:ext uri="{FF2B5EF4-FFF2-40B4-BE49-F238E27FC236}">
                <a16:creationId xmlns:a16="http://schemas.microsoft.com/office/drawing/2014/main" id="{ABD4CF1D-593F-4465-8E63-4A017DDBB891}"/>
              </a:ext>
            </a:extLst>
          </p:cNvPr>
          <p:cNvSpPr>
            <a:spLocks/>
          </p:cNvSpPr>
          <p:nvPr/>
        </p:nvSpPr>
        <p:spPr bwMode="auto">
          <a:xfrm>
            <a:off x="8346018" y="6211888"/>
            <a:ext cx="357716" cy="322262"/>
          </a:xfrm>
          <a:custGeom>
            <a:avLst/>
            <a:gdLst>
              <a:gd name="T0" fmla="*/ 2147483646 w 6134"/>
              <a:gd name="T1" fmla="*/ 0 h 5549"/>
              <a:gd name="T2" fmla="*/ 2147483646 w 6134"/>
              <a:gd name="T3" fmla="*/ 2147483646 h 5549"/>
              <a:gd name="T4" fmla="*/ 2147483646 w 6134"/>
              <a:gd name="T5" fmla="*/ 2147483646 h 5549"/>
              <a:gd name="T6" fmla="*/ 2147483646 w 6134"/>
              <a:gd name="T7" fmla="*/ 2147483646 h 5549"/>
              <a:gd name="T8" fmla="*/ 2147483646 w 6134"/>
              <a:gd name="T9" fmla="*/ 2147483646 h 5549"/>
              <a:gd name="T10" fmla="*/ 2147483646 w 6134"/>
              <a:gd name="T11" fmla="*/ 2147483646 h 5549"/>
              <a:gd name="T12" fmla="*/ 2147483646 w 6134"/>
              <a:gd name="T13" fmla="*/ 2147483646 h 5549"/>
              <a:gd name="T14" fmla="*/ 2147483646 w 6134"/>
              <a:gd name="T15" fmla="*/ 2147483646 h 5549"/>
              <a:gd name="T16" fmla="*/ 2147483646 w 6134"/>
              <a:gd name="T17" fmla="*/ 2147483646 h 5549"/>
              <a:gd name="T18" fmla="*/ 2147483646 w 6134"/>
              <a:gd name="T19" fmla="*/ 2147483646 h 5549"/>
              <a:gd name="T20" fmla="*/ 2147483646 w 6134"/>
              <a:gd name="T21" fmla="*/ 2147483646 h 5549"/>
              <a:gd name="T22" fmla="*/ 2147483646 w 6134"/>
              <a:gd name="T23" fmla="*/ 2147483646 h 5549"/>
              <a:gd name="T24" fmla="*/ 2147483646 w 6134"/>
              <a:gd name="T25" fmla="*/ 2147483646 h 5549"/>
              <a:gd name="T26" fmla="*/ 2147483646 w 6134"/>
              <a:gd name="T27" fmla="*/ 2147483646 h 5549"/>
              <a:gd name="T28" fmla="*/ 2147483646 w 6134"/>
              <a:gd name="T29" fmla="*/ 2147483646 h 5549"/>
              <a:gd name="T30" fmla="*/ 2147483646 w 6134"/>
              <a:gd name="T31" fmla="*/ 2147483646 h 5549"/>
              <a:gd name="T32" fmla="*/ 2147483646 w 6134"/>
              <a:gd name="T33" fmla="*/ 2147483646 h 5549"/>
              <a:gd name="T34" fmla="*/ 2147483646 w 6134"/>
              <a:gd name="T35" fmla="*/ 2147483646 h 5549"/>
              <a:gd name="T36" fmla="*/ 2147483646 w 6134"/>
              <a:gd name="T37" fmla="*/ 2147483646 h 5549"/>
              <a:gd name="T38" fmla="*/ 2147483646 w 6134"/>
              <a:gd name="T39" fmla="*/ 2147483646 h 5549"/>
              <a:gd name="T40" fmla="*/ 2147483646 w 6134"/>
              <a:gd name="T41" fmla="*/ 2147483646 h 5549"/>
              <a:gd name="T42" fmla="*/ 2147483646 w 6134"/>
              <a:gd name="T43" fmla="*/ 2147483646 h 5549"/>
              <a:gd name="T44" fmla="*/ 2147483646 w 6134"/>
              <a:gd name="T45" fmla="*/ 2147483646 h 5549"/>
              <a:gd name="T46" fmla="*/ 2147483646 w 6134"/>
              <a:gd name="T47" fmla="*/ 2147483646 h 5549"/>
              <a:gd name="T48" fmla="*/ 2147483646 w 6134"/>
              <a:gd name="T49" fmla="*/ 2147483646 h 5549"/>
              <a:gd name="T50" fmla="*/ 2147483646 w 6134"/>
              <a:gd name="T51" fmla="*/ 2147483646 h 5549"/>
              <a:gd name="T52" fmla="*/ 2147483646 w 6134"/>
              <a:gd name="T53" fmla="*/ 2147483646 h 5549"/>
              <a:gd name="T54" fmla="*/ 2147483646 w 6134"/>
              <a:gd name="T55" fmla="*/ 2147483646 h 5549"/>
              <a:gd name="T56" fmla="*/ 2147483646 w 6134"/>
              <a:gd name="T57" fmla="*/ 2147483646 h 5549"/>
              <a:gd name="T58" fmla="*/ 2147483646 w 6134"/>
              <a:gd name="T59" fmla="*/ 2147483646 h 5549"/>
              <a:gd name="T60" fmla="*/ 2147483646 w 6134"/>
              <a:gd name="T61" fmla="*/ 2147483646 h 5549"/>
              <a:gd name="T62" fmla="*/ 2147483646 w 6134"/>
              <a:gd name="T63" fmla="*/ 2147483646 h 5549"/>
              <a:gd name="T64" fmla="*/ 2147483646 w 6134"/>
              <a:gd name="T65" fmla="*/ 2147483646 h 5549"/>
              <a:gd name="T66" fmla="*/ 2147483646 w 6134"/>
              <a:gd name="T67" fmla="*/ 2147483646 h 5549"/>
              <a:gd name="T68" fmla="*/ 2147483646 w 6134"/>
              <a:gd name="T69" fmla="*/ 2147483646 h 5549"/>
              <a:gd name="T70" fmla="*/ 2147483646 w 6134"/>
              <a:gd name="T71" fmla="*/ 0 h 554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34" name="Google Shape;139;p2">
            <a:extLst>
              <a:ext uri="{FF2B5EF4-FFF2-40B4-BE49-F238E27FC236}">
                <a16:creationId xmlns:a16="http://schemas.microsoft.com/office/drawing/2014/main" id="{D6FAEB4A-ABC0-4FE1-80A3-E24D9DBC80E6}"/>
              </a:ext>
            </a:extLst>
          </p:cNvPr>
          <p:cNvSpPr>
            <a:spLocks/>
          </p:cNvSpPr>
          <p:nvPr/>
        </p:nvSpPr>
        <p:spPr bwMode="auto">
          <a:xfrm>
            <a:off x="7531101" y="554038"/>
            <a:ext cx="334433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2898233" y="1845467"/>
            <a:ext cx="6338400" cy="280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subTitle" idx="1"/>
          </p:nvPr>
        </p:nvSpPr>
        <p:spPr>
          <a:xfrm>
            <a:off x="3528800" y="4678233"/>
            <a:ext cx="5077200" cy="67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8405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5;p3">
            <a:extLst>
              <a:ext uri="{FF2B5EF4-FFF2-40B4-BE49-F238E27FC236}">
                <a16:creationId xmlns:a16="http://schemas.microsoft.com/office/drawing/2014/main" id="{3C2E2EA7-F130-43D5-BB80-DA02EF8235F5}"/>
              </a:ext>
            </a:extLst>
          </p:cNvPr>
          <p:cNvSpPr/>
          <p:nvPr/>
        </p:nvSpPr>
        <p:spPr>
          <a:xfrm>
            <a:off x="10200218" y="2662238"/>
            <a:ext cx="332316" cy="330200"/>
          </a:xfrm>
          <a:custGeom>
            <a:avLst/>
            <a:gdLst/>
            <a:ahLst/>
            <a:cxnLst/>
            <a:rect l="l" t="t" r="r" b="b"/>
            <a:pathLst>
              <a:path w="7151" h="6469" extrusionOk="0">
                <a:moveTo>
                  <a:pt x="5487" y="0"/>
                </a:moveTo>
                <a:cubicBezTo>
                  <a:pt x="5187" y="0"/>
                  <a:pt x="4865" y="147"/>
                  <a:pt x="4607" y="332"/>
                </a:cubicBezTo>
                <a:cubicBezTo>
                  <a:pt x="4060" y="729"/>
                  <a:pt x="3856" y="1441"/>
                  <a:pt x="3757" y="2097"/>
                </a:cubicBezTo>
                <a:lnTo>
                  <a:pt x="3757" y="2097"/>
                </a:lnTo>
                <a:cubicBezTo>
                  <a:pt x="3783" y="1858"/>
                  <a:pt x="3368" y="1109"/>
                  <a:pt x="3265" y="897"/>
                </a:cubicBezTo>
                <a:cubicBezTo>
                  <a:pt x="3100" y="566"/>
                  <a:pt x="2863" y="346"/>
                  <a:pt x="2518" y="177"/>
                </a:cubicBezTo>
                <a:cubicBezTo>
                  <a:pt x="2324" y="80"/>
                  <a:pt x="2100" y="15"/>
                  <a:pt x="1884" y="15"/>
                </a:cubicBezTo>
                <a:cubicBezTo>
                  <a:pt x="1710" y="15"/>
                  <a:pt x="1542" y="57"/>
                  <a:pt x="1400" y="160"/>
                </a:cubicBezTo>
                <a:cubicBezTo>
                  <a:pt x="1133" y="352"/>
                  <a:pt x="1032" y="714"/>
                  <a:pt x="1048" y="1042"/>
                </a:cubicBezTo>
                <a:cubicBezTo>
                  <a:pt x="1082" y="1745"/>
                  <a:pt x="1616" y="2391"/>
                  <a:pt x="2298" y="2559"/>
                </a:cubicBezTo>
                <a:cubicBezTo>
                  <a:pt x="1589" y="2583"/>
                  <a:pt x="917" y="2718"/>
                  <a:pt x="376" y="3178"/>
                </a:cubicBezTo>
                <a:cubicBezTo>
                  <a:pt x="264" y="3269"/>
                  <a:pt x="102" y="3482"/>
                  <a:pt x="68" y="3634"/>
                </a:cubicBezTo>
                <a:cubicBezTo>
                  <a:pt x="1" y="3949"/>
                  <a:pt x="68" y="4289"/>
                  <a:pt x="318" y="4492"/>
                </a:cubicBezTo>
                <a:cubicBezTo>
                  <a:pt x="565" y="4699"/>
                  <a:pt x="899" y="4766"/>
                  <a:pt x="1221" y="4773"/>
                </a:cubicBezTo>
                <a:cubicBezTo>
                  <a:pt x="1232" y="4773"/>
                  <a:pt x="1243" y="4773"/>
                  <a:pt x="1254" y="4773"/>
                </a:cubicBezTo>
                <a:cubicBezTo>
                  <a:pt x="1544" y="4773"/>
                  <a:pt x="1829" y="4732"/>
                  <a:pt x="2106" y="4651"/>
                </a:cubicBezTo>
                <a:cubicBezTo>
                  <a:pt x="2380" y="4567"/>
                  <a:pt x="2616" y="4387"/>
                  <a:pt x="2880" y="4300"/>
                </a:cubicBezTo>
                <a:lnTo>
                  <a:pt x="2880" y="4300"/>
                </a:lnTo>
                <a:cubicBezTo>
                  <a:pt x="2751" y="4648"/>
                  <a:pt x="2643" y="4972"/>
                  <a:pt x="2633" y="5340"/>
                </a:cubicBezTo>
                <a:cubicBezTo>
                  <a:pt x="2623" y="5658"/>
                  <a:pt x="2728" y="5992"/>
                  <a:pt x="2968" y="6209"/>
                </a:cubicBezTo>
                <a:cubicBezTo>
                  <a:pt x="3161" y="6382"/>
                  <a:pt x="3419" y="6468"/>
                  <a:pt x="3677" y="6468"/>
                </a:cubicBezTo>
                <a:cubicBezTo>
                  <a:pt x="3798" y="6468"/>
                  <a:pt x="3918" y="6449"/>
                  <a:pt x="4032" y="6412"/>
                </a:cubicBezTo>
                <a:cubicBezTo>
                  <a:pt x="4154" y="6374"/>
                  <a:pt x="4268" y="6317"/>
                  <a:pt x="4370" y="6240"/>
                </a:cubicBezTo>
                <a:cubicBezTo>
                  <a:pt x="4607" y="6053"/>
                  <a:pt x="4745" y="5760"/>
                  <a:pt x="4779" y="5462"/>
                </a:cubicBezTo>
                <a:cubicBezTo>
                  <a:pt x="4809" y="5212"/>
                  <a:pt x="4772" y="4958"/>
                  <a:pt x="4698" y="4722"/>
                </a:cubicBezTo>
                <a:cubicBezTo>
                  <a:pt x="4633" y="4502"/>
                  <a:pt x="4573" y="4296"/>
                  <a:pt x="4454" y="4094"/>
                </a:cubicBezTo>
                <a:lnTo>
                  <a:pt x="4454" y="4094"/>
                </a:lnTo>
                <a:cubicBezTo>
                  <a:pt x="4917" y="4391"/>
                  <a:pt x="5256" y="4786"/>
                  <a:pt x="5837" y="4830"/>
                </a:cubicBezTo>
                <a:cubicBezTo>
                  <a:pt x="5871" y="4833"/>
                  <a:pt x="5906" y="4834"/>
                  <a:pt x="5940" y="4834"/>
                </a:cubicBezTo>
                <a:cubicBezTo>
                  <a:pt x="6370" y="4834"/>
                  <a:pt x="6779" y="4635"/>
                  <a:pt x="6952" y="4219"/>
                </a:cubicBezTo>
                <a:cubicBezTo>
                  <a:pt x="7151" y="3735"/>
                  <a:pt x="6912" y="3117"/>
                  <a:pt x="6441" y="2894"/>
                </a:cubicBezTo>
                <a:cubicBezTo>
                  <a:pt x="6276" y="2816"/>
                  <a:pt x="6093" y="2782"/>
                  <a:pt x="5914" y="2748"/>
                </a:cubicBezTo>
                <a:cubicBezTo>
                  <a:pt x="5715" y="2715"/>
                  <a:pt x="5516" y="2678"/>
                  <a:pt x="5316" y="2640"/>
                </a:cubicBezTo>
                <a:cubicBezTo>
                  <a:pt x="5861" y="2330"/>
                  <a:pt x="6238" y="1742"/>
                  <a:pt x="6293" y="1116"/>
                </a:cubicBezTo>
                <a:cubicBezTo>
                  <a:pt x="6316" y="883"/>
                  <a:pt x="6293" y="636"/>
                  <a:pt x="6178" y="434"/>
                </a:cubicBezTo>
                <a:cubicBezTo>
                  <a:pt x="6007" y="119"/>
                  <a:pt x="5756" y="0"/>
                  <a:pt x="54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6" name="Google Shape;146;p3">
            <a:extLst>
              <a:ext uri="{FF2B5EF4-FFF2-40B4-BE49-F238E27FC236}">
                <a16:creationId xmlns:a16="http://schemas.microsoft.com/office/drawing/2014/main" id="{FEA3F85D-2D61-4E77-BC63-3EA2C48E7FE5}"/>
              </a:ext>
            </a:extLst>
          </p:cNvPr>
          <p:cNvSpPr>
            <a:spLocks/>
          </p:cNvSpPr>
          <p:nvPr/>
        </p:nvSpPr>
        <p:spPr bwMode="auto">
          <a:xfrm rot="19198952">
            <a:off x="10151533" y="4176714"/>
            <a:ext cx="440267" cy="255587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7" name="Google Shape;147;p3">
            <a:extLst>
              <a:ext uri="{FF2B5EF4-FFF2-40B4-BE49-F238E27FC236}">
                <a16:creationId xmlns:a16="http://schemas.microsoft.com/office/drawing/2014/main" id="{849D79F3-1CBC-49A8-8BC6-48954A69BA8D}"/>
              </a:ext>
            </a:extLst>
          </p:cNvPr>
          <p:cNvGrpSpPr>
            <a:grpSpLocks/>
          </p:cNvGrpSpPr>
          <p:nvPr/>
        </p:nvGrpSpPr>
        <p:grpSpPr bwMode="auto">
          <a:xfrm rot="20959702">
            <a:off x="9525000" y="1066801"/>
            <a:ext cx="1263651" cy="1204913"/>
            <a:chOff x="984375" y="2346230"/>
            <a:chExt cx="468336" cy="446495"/>
          </a:xfrm>
        </p:grpSpPr>
        <p:sp>
          <p:nvSpPr>
            <p:cNvPr id="8" name="Google Shape;148;p3">
              <a:extLst>
                <a:ext uri="{FF2B5EF4-FFF2-40B4-BE49-F238E27FC236}">
                  <a16:creationId xmlns:a16="http://schemas.microsoft.com/office/drawing/2014/main" id="{CE08DDB6-B1DC-4968-AD75-1E35B840E11A}"/>
                </a:ext>
              </a:extLst>
            </p:cNvPr>
            <p:cNvSpPr/>
            <p:nvPr/>
          </p:nvSpPr>
          <p:spPr>
            <a:xfrm>
              <a:off x="1134809" y="2343847"/>
              <a:ext cx="313008" cy="367667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9" name="Google Shape;149;p3">
              <a:extLst>
                <a:ext uri="{FF2B5EF4-FFF2-40B4-BE49-F238E27FC236}">
                  <a16:creationId xmlns:a16="http://schemas.microsoft.com/office/drawing/2014/main" id="{C6D2A15B-C55C-49CE-A68F-838FD5E24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0" name="Google Shape;150;p3">
              <a:extLst>
                <a:ext uri="{FF2B5EF4-FFF2-40B4-BE49-F238E27FC236}">
                  <a16:creationId xmlns:a16="http://schemas.microsoft.com/office/drawing/2014/main" id="{4451E8B9-A92A-4E5C-91CD-273FAC7B8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1" name="Google Shape;151;p3">
              <a:extLst>
                <a:ext uri="{FF2B5EF4-FFF2-40B4-BE49-F238E27FC236}">
                  <a16:creationId xmlns:a16="http://schemas.microsoft.com/office/drawing/2014/main" id="{6C6CD443-51A4-4CDD-BB5A-C28947232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12" name="Google Shape;152;p3">
            <a:extLst>
              <a:ext uri="{FF2B5EF4-FFF2-40B4-BE49-F238E27FC236}">
                <a16:creationId xmlns:a16="http://schemas.microsoft.com/office/drawing/2014/main" id="{BCD04361-51BC-4C57-B15A-0E8A21F169B5}"/>
              </a:ext>
            </a:extLst>
          </p:cNvPr>
          <p:cNvGrpSpPr>
            <a:grpSpLocks/>
          </p:cNvGrpSpPr>
          <p:nvPr/>
        </p:nvGrpSpPr>
        <p:grpSpPr bwMode="auto">
          <a:xfrm>
            <a:off x="10096500" y="4438651"/>
            <a:ext cx="1540933" cy="2062163"/>
            <a:chOff x="1517975" y="4132611"/>
            <a:chExt cx="698732" cy="933635"/>
          </a:xfrm>
        </p:grpSpPr>
        <p:sp>
          <p:nvSpPr>
            <p:cNvPr id="13" name="Google Shape;153;p3">
              <a:extLst>
                <a:ext uri="{FF2B5EF4-FFF2-40B4-BE49-F238E27FC236}">
                  <a16:creationId xmlns:a16="http://schemas.microsoft.com/office/drawing/2014/main" id="{280D1D32-E7AF-4353-A2C1-694DF545FDF7}"/>
                </a:ext>
              </a:extLst>
            </p:cNvPr>
            <p:cNvSpPr/>
            <p:nvPr/>
          </p:nvSpPr>
          <p:spPr>
            <a:xfrm>
              <a:off x="1597638" y="4489822"/>
              <a:ext cx="138211" cy="138715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4" name="Google Shape;154;p3">
              <a:extLst>
                <a:ext uri="{FF2B5EF4-FFF2-40B4-BE49-F238E27FC236}">
                  <a16:creationId xmlns:a16="http://schemas.microsoft.com/office/drawing/2014/main" id="{8EC02846-6594-4455-85B1-B16C01329803}"/>
                </a:ext>
              </a:extLst>
            </p:cNvPr>
            <p:cNvSpPr/>
            <p:nvPr/>
          </p:nvSpPr>
          <p:spPr>
            <a:xfrm>
              <a:off x="1932607" y="4189391"/>
              <a:ext cx="106538" cy="106373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5" name="Google Shape;155;p3">
              <a:extLst>
                <a:ext uri="{FF2B5EF4-FFF2-40B4-BE49-F238E27FC236}">
                  <a16:creationId xmlns:a16="http://schemas.microsoft.com/office/drawing/2014/main" id="{31461D2C-0CD7-453F-A545-45753DC67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335" y="4751068"/>
              <a:ext cx="151250" cy="63885"/>
            </a:xfrm>
            <a:custGeom>
              <a:avLst/>
              <a:gdLst>
                <a:gd name="T0" fmla="*/ 2147483646 w 3137"/>
                <a:gd name="T1" fmla="*/ 0 h 1325"/>
                <a:gd name="T2" fmla="*/ 2147483646 w 3137"/>
                <a:gd name="T3" fmla="*/ 2147483646 h 1325"/>
                <a:gd name="T4" fmla="*/ 2147483646 w 3137"/>
                <a:gd name="T5" fmla="*/ 2147483646 h 1325"/>
                <a:gd name="T6" fmla="*/ 2147483646 w 3137"/>
                <a:gd name="T7" fmla="*/ 2147483646 h 1325"/>
                <a:gd name="T8" fmla="*/ 2147483646 w 3137"/>
                <a:gd name="T9" fmla="*/ 2147483646 h 1325"/>
                <a:gd name="T10" fmla="*/ 2147483646 w 3137"/>
                <a:gd name="T11" fmla="*/ 0 h 1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6" name="Google Shape;156;p3">
              <a:extLst>
                <a:ext uri="{FF2B5EF4-FFF2-40B4-BE49-F238E27FC236}">
                  <a16:creationId xmlns:a16="http://schemas.microsoft.com/office/drawing/2014/main" id="{B47EDD64-61C8-414F-8E38-EF7ABD15A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882" y="4540367"/>
              <a:ext cx="125455" cy="87848"/>
            </a:xfrm>
            <a:custGeom>
              <a:avLst/>
              <a:gdLst>
                <a:gd name="T0" fmla="*/ 2147483646 w 2602"/>
                <a:gd name="T1" fmla="*/ 2147483646 h 1822"/>
                <a:gd name="T2" fmla="*/ 2147483646 w 2602"/>
                <a:gd name="T3" fmla="*/ 2147483646 h 1822"/>
                <a:gd name="T4" fmla="*/ 2147483646 w 2602"/>
                <a:gd name="T5" fmla="*/ 2147483646 h 1822"/>
                <a:gd name="T6" fmla="*/ 2147483646 w 2602"/>
                <a:gd name="T7" fmla="*/ 2147483646 h 1822"/>
                <a:gd name="T8" fmla="*/ 2147483646 w 2602"/>
                <a:gd name="T9" fmla="*/ 2147483646 h 1822"/>
                <a:gd name="T10" fmla="*/ 2147483646 w 2602"/>
                <a:gd name="T11" fmla="*/ 2147483646 h 1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7" name="Google Shape;157;p3">
              <a:extLst>
                <a:ext uri="{FF2B5EF4-FFF2-40B4-BE49-F238E27FC236}">
                  <a16:creationId xmlns:a16="http://schemas.microsoft.com/office/drawing/2014/main" id="{2D3D060A-A408-4814-A58F-0A88FD686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853" y="4814857"/>
              <a:ext cx="125841" cy="87462"/>
            </a:xfrm>
            <a:custGeom>
              <a:avLst/>
              <a:gdLst>
                <a:gd name="T0" fmla="*/ 2147483646 w 2610"/>
                <a:gd name="T1" fmla="*/ 0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0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8" name="Google Shape;158;p3">
              <a:extLst>
                <a:ext uri="{FF2B5EF4-FFF2-40B4-BE49-F238E27FC236}">
                  <a16:creationId xmlns:a16="http://schemas.microsoft.com/office/drawing/2014/main" id="{4B9C8D95-4BF0-47FA-8024-55B036536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641" y="4683036"/>
              <a:ext cx="125841" cy="87462"/>
            </a:xfrm>
            <a:custGeom>
              <a:avLst/>
              <a:gdLst>
                <a:gd name="T0" fmla="*/ 2147483646 w 2610"/>
                <a:gd name="T1" fmla="*/ 2147483646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2147483646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9" name="Google Shape;159;p3">
              <a:extLst>
                <a:ext uri="{FF2B5EF4-FFF2-40B4-BE49-F238E27FC236}">
                  <a16:creationId xmlns:a16="http://schemas.microsoft.com/office/drawing/2014/main" id="{76184317-A6F1-4334-8E0F-725CFB4B7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975" y="4132611"/>
              <a:ext cx="698732" cy="933635"/>
            </a:xfrm>
            <a:custGeom>
              <a:avLst/>
              <a:gdLst>
                <a:gd name="T0" fmla="*/ 2147483646 w 14492"/>
                <a:gd name="T1" fmla="*/ 0 h 19364"/>
                <a:gd name="T2" fmla="*/ 2147483646 w 14492"/>
                <a:gd name="T3" fmla="*/ 2147483646 h 19364"/>
                <a:gd name="T4" fmla="*/ 2147483646 w 14492"/>
                <a:gd name="T5" fmla="*/ 2147483646 h 19364"/>
                <a:gd name="T6" fmla="*/ 2147483646 w 14492"/>
                <a:gd name="T7" fmla="*/ 2147483646 h 19364"/>
                <a:gd name="T8" fmla="*/ 2147483646 w 14492"/>
                <a:gd name="T9" fmla="*/ 2147483646 h 19364"/>
                <a:gd name="T10" fmla="*/ 2147483646 w 14492"/>
                <a:gd name="T11" fmla="*/ 2147483646 h 19364"/>
                <a:gd name="T12" fmla="*/ 2147483646 w 14492"/>
                <a:gd name="T13" fmla="*/ 2147483646 h 19364"/>
                <a:gd name="T14" fmla="*/ 2147483646 w 14492"/>
                <a:gd name="T15" fmla="*/ 2147483646 h 19364"/>
                <a:gd name="T16" fmla="*/ 2147483646 w 14492"/>
                <a:gd name="T17" fmla="*/ 2147483646 h 19364"/>
                <a:gd name="T18" fmla="*/ 2147483646 w 14492"/>
                <a:gd name="T19" fmla="*/ 2147483646 h 19364"/>
                <a:gd name="T20" fmla="*/ 2147483646 w 14492"/>
                <a:gd name="T21" fmla="*/ 2147483646 h 19364"/>
                <a:gd name="T22" fmla="*/ 2147483646 w 14492"/>
                <a:gd name="T23" fmla="*/ 2147483646 h 19364"/>
                <a:gd name="T24" fmla="*/ 2147483646 w 14492"/>
                <a:gd name="T25" fmla="*/ 2147483646 h 19364"/>
                <a:gd name="T26" fmla="*/ 2147483646 w 14492"/>
                <a:gd name="T27" fmla="*/ 2147483646 h 19364"/>
                <a:gd name="T28" fmla="*/ 2147483646 w 14492"/>
                <a:gd name="T29" fmla="*/ 2147483646 h 19364"/>
                <a:gd name="T30" fmla="*/ 2147483646 w 14492"/>
                <a:gd name="T31" fmla="*/ 2147483646 h 19364"/>
                <a:gd name="T32" fmla="*/ 2147483646 w 14492"/>
                <a:gd name="T33" fmla="*/ 2147483646 h 19364"/>
                <a:gd name="T34" fmla="*/ 2147483646 w 14492"/>
                <a:gd name="T35" fmla="*/ 2147483646 h 19364"/>
                <a:gd name="T36" fmla="*/ 2147483646 w 14492"/>
                <a:gd name="T37" fmla="*/ 2147483646 h 19364"/>
                <a:gd name="T38" fmla="*/ 2147483646 w 14492"/>
                <a:gd name="T39" fmla="*/ 2147483646 h 19364"/>
                <a:gd name="T40" fmla="*/ 2147483646 w 14492"/>
                <a:gd name="T41" fmla="*/ 2147483646 h 19364"/>
                <a:gd name="T42" fmla="*/ 2147483646 w 14492"/>
                <a:gd name="T43" fmla="*/ 2147483646 h 19364"/>
                <a:gd name="T44" fmla="*/ 2147483646 w 14492"/>
                <a:gd name="T45" fmla="*/ 2147483646 h 19364"/>
                <a:gd name="T46" fmla="*/ 2147483646 w 14492"/>
                <a:gd name="T47" fmla="*/ 2147483646 h 19364"/>
                <a:gd name="T48" fmla="*/ 2147483646 w 14492"/>
                <a:gd name="T49" fmla="*/ 2147483646 h 19364"/>
                <a:gd name="T50" fmla="*/ 2147483646 w 14492"/>
                <a:gd name="T51" fmla="*/ 2147483646 h 19364"/>
                <a:gd name="T52" fmla="*/ 2147483646 w 14492"/>
                <a:gd name="T53" fmla="*/ 2147483646 h 19364"/>
                <a:gd name="T54" fmla="*/ 2147483646 w 14492"/>
                <a:gd name="T55" fmla="*/ 2147483646 h 19364"/>
                <a:gd name="T56" fmla="*/ 2147483646 w 14492"/>
                <a:gd name="T57" fmla="*/ 2147483646 h 19364"/>
                <a:gd name="T58" fmla="*/ 2147483646 w 14492"/>
                <a:gd name="T59" fmla="*/ 2147483646 h 19364"/>
                <a:gd name="T60" fmla="*/ 2147483646 w 14492"/>
                <a:gd name="T61" fmla="*/ 2147483646 h 19364"/>
                <a:gd name="T62" fmla="*/ 2147483646 w 14492"/>
                <a:gd name="T63" fmla="*/ 2147483646 h 19364"/>
                <a:gd name="T64" fmla="*/ 2147483646 w 14492"/>
                <a:gd name="T65" fmla="*/ 2147483646 h 19364"/>
                <a:gd name="T66" fmla="*/ 2147483646 w 14492"/>
                <a:gd name="T67" fmla="*/ 2147483646 h 19364"/>
                <a:gd name="T68" fmla="*/ 2147483646 w 14492"/>
                <a:gd name="T69" fmla="*/ 2147483646 h 19364"/>
                <a:gd name="T70" fmla="*/ 2147483646 w 14492"/>
                <a:gd name="T71" fmla="*/ 2147483646 h 19364"/>
                <a:gd name="T72" fmla="*/ 2147483646 w 14492"/>
                <a:gd name="T73" fmla="*/ 2147483646 h 19364"/>
                <a:gd name="T74" fmla="*/ 2147483646 w 14492"/>
                <a:gd name="T75" fmla="*/ 2147483646 h 19364"/>
                <a:gd name="T76" fmla="*/ 2147483646 w 14492"/>
                <a:gd name="T77" fmla="*/ 2147483646 h 19364"/>
                <a:gd name="T78" fmla="*/ 2147483646 w 14492"/>
                <a:gd name="T79" fmla="*/ 2147483646 h 19364"/>
                <a:gd name="T80" fmla="*/ 2147483646 w 14492"/>
                <a:gd name="T81" fmla="*/ 2147483646 h 19364"/>
                <a:gd name="T82" fmla="*/ 2147483646 w 14492"/>
                <a:gd name="T83" fmla="*/ 2147483646 h 19364"/>
                <a:gd name="T84" fmla="*/ 2147483646 w 14492"/>
                <a:gd name="T85" fmla="*/ 2147483646 h 19364"/>
                <a:gd name="T86" fmla="*/ 2147483646 w 14492"/>
                <a:gd name="T87" fmla="*/ 2147483646 h 19364"/>
                <a:gd name="T88" fmla="*/ 2147483646 w 14492"/>
                <a:gd name="T89" fmla="*/ 2147483646 h 19364"/>
                <a:gd name="T90" fmla="*/ 2147483646 w 14492"/>
                <a:gd name="T91" fmla="*/ 2147483646 h 19364"/>
                <a:gd name="T92" fmla="*/ 2147483646 w 14492"/>
                <a:gd name="T93" fmla="*/ 2147483646 h 19364"/>
                <a:gd name="T94" fmla="*/ 2147483646 w 14492"/>
                <a:gd name="T95" fmla="*/ 2147483646 h 19364"/>
                <a:gd name="T96" fmla="*/ 2147483646 w 14492"/>
                <a:gd name="T97" fmla="*/ 2147483646 h 19364"/>
                <a:gd name="T98" fmla="*/ 2147483646 w 14492"/>
                <a:gd name="T99" fmla="*/ 2147483646 h 19364"/>
                <a:gd name="T100" fmla="*/ 2147483646 w 14492"/>
                <a:gd name="T101" fmla="*/ 2147483646 h 19364"/>
                <a:gd name="T102" fmla="*/ 2147483646 w 14492"/>
                <a:gd name="T103" fmla="*/ 2147483646 h 19364"/>
                <a:gd name="T104" fmla="*/ 2147483646 w 14492"/>
                <a:gd name="T105" fmla="*/ 2147483646 h 19364"/>
                <a:gd name="T106" fmla="*/ 2147483646 w 14492"/>
                <a:gd name="T107" fmla="*/ 2147483646 h 19364"/>
                <a:gd name="T108" fmla="*/ 2147483646 w 14492"/>
                <a:gd name="T109" fmla="*/ 0 h 193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0" name="Google Shape;160;p3">
            <a:extLst>
              <a:ext uri="{FF2B5EF4-FFF2-40B4-BE49-F238E27FC236}">
                <a16:creationId xmlns:a16="http://schemas.microsoft.com/office/drawing/2014/main" id="{937C93F6-2116-42F2-B2B0-E8D2F26F8DB1}"/>
              </a:ext>
            </a:extLst>
          </p:cNvPr>
          <p:cNvGrpSpPr>
            <a:grpSpLocks/>
          </p:cNvGrpSpPr>
          <p:nvPr/>
        </p:nvGrpSpPr>
        <p:grpSpPr bwMode="auto">
          <a:xfrm>
            <a:off x="573618" y="439738"/>
            <a:ext cx="1464733" cy="1484312"/>
            <a:chOff x="918850" y="1629150"/>
            <a:chExt cx="442250" cy="453124"/>
          </a:xfrm>
        </p:grpSpPr>
        <p:sp>
          <p:nvSpPr>
            <p:cNvPr id="21" name="Google Shape;161;p3">
              <a:extLst>
                <a:ext uri="{FF2B5EF4-FFF2-40B4-BE49-F238E27FC236}">
                  <a16:creationId xmlns:a16="http://schemas.microsoft.com/office/drawing/2014/main" id="{B780F384-0A17-4518-AA1C-F46BBBB7BFCD}"/>
                </a:ext>
              </a:extLst>
            </p:cNvPr>
            <p:cNvSpPr/>
            <p:nvPr/>
          </p:nvSpPr>
          <p:spPr>
            <a:xfrm>
              <a:off x="1015992" y="1742067"/>
              <a:ext cx="267778" cy="24522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2" name="Google Shape;162;p3">
              <a:extLst>
                <a:ext uri="{FF2B5EF4-FFF2-40B4-BE49-F238E27FC236}">
                  <a16:creationId xmlns:a16="http://schemas.microsoft.com/office/drawing/2014/main" id="{C48C89D0-5335-43A0-AB6A-24789891F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3" name="Google Shape;163;p3">
              <a:extLst>
                <a:ext uri="{FF2B5EF4-FFF2-40B4-BE49-F238E27FC236}">
                  <a16:creationId xmlns:a16="http://schemas.microsoft.com/office/drawing/2014/main" id="{F5B699D8-A6D5-4191-9A6B-3D17B64BC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4" name="Google Shape;164;p3">
              <a:extLst>
                <a:ext uri="{FF2B5EF4-FFF2-40B4-BE49-F238E27FC236}">
                  <a16:creationId xmlns:a16="http://schemas.microsoft.com/office/drawing/2014/main" id="{85DD13AB-5EA4-4B2E-B051-3D2299D42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5" name="Google Shape;165;p3">
              <a:extLst>
                <a:ext uri="{FF2B5EF4-FFF2-40B4-BE49-F238E27FC236}">
                  <a16:creationId xmlns:a16="http://schemas.microsoft.com/office/drawing/2014/main" id="{ABCB51C9-14BA-411B-8E9B-7354ED4A1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6" name="Google Shape;166;p3">
              <a:extLst>
                <a:ext uri="{FF2B5EF4-FFF2-40B4-BE49-F238E27FC236}">
                  <a16:creationId xmlns:a16="http://schemas.microsoft.com/office/drawing/2014/main" id="{436B83E9-6A0E-448E-A8E7-6D0BAD2B0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7" name="Google Shape;167;p3">
              <a:extLst>
                <a:ext uri="{FF2B5EF4-FFF2-40B4-BE49-F238E27FC236}">
                  <a16:creationId xmlns:a16="http://schemas.microsoft.com/office/drawing/2014/main" id="{106EC207-A807-4C1B-9EEC-2CBB65F77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8" name="Google Shape;168;p3">
              <a:extLst>
                <a:ext uri="{FF2B5EF4-FFF2-40B4-BE49-F238E27FC236}">
                  <a16:creationId xmlns:a16="http://schemas.microsoft.com/office/drawing/2014/main" id="{AC29C908-DD1F-48C5-BB8E-40BCA5CDE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9" name="Google Shape;169;p3">
              <a:extLst>
                <a:ext uri="{FF2B5EF4-FFF2-40B4-BE49-F238E27FC236}">
                  <a16:creationId xmlns:a16="http://schemas.microsoft.com/office/drawing/2014/main" id="{A3AE7CEB-0081-4551-8640-8E61F51F1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0" name="Google Shape;170;p3">
              <a:extLst>
                <a:ext uri="{FF2B5EF4-FFF2-40B4-BE49-F238E27FC236}">
                  <a16:creationId xmlns:a16="http://schemas.microsoft.com/office/drawing/2014/main" id="{438942EB-15EB-48C1-80C9-735DB5031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1" name="Google Shape;171;p3">
              <a:extLst>
                <a:ext uri="{FF2B5EF4-FFF2-40B4-BE49-F238E27FC236}">
                  <a16:creationId xmlns:a16="http://schemas.microsoft.com/office/drawing/2014/main" id="{BED30D0F-490F-4C79-92B9-39BA4BFF7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2" name="Google Shape;172;p3">
              <a:extLst>
                <a:ext uri="{FF2B5EF4-FFF2-40B4-BE49-F238E27FC236}">
                  <a16:creationId xmlns:a16="http://schemas.microsoft.com/office/drawing/2014/main" id="{D9F5ED20-917C-49AC-80AC-A67951B88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33" name="Google Shape;173;p3">
            <a:extLst>
              <a:ext uri="{FF2B5EF4-FFF2-40B4-BE49-F238E27FC236}">
                <a16:creationId xmlns:a16="http://schemas.microsoft.com/office/drawing/2014/main" id="{D1BE792F-5B44-4434-B7AC-029600155A54}"/>
              </a:ext>
            </a:extLst>
          </p:cNvPr>
          <p:cNvSpPr>
            <a:spLocks/>
          </p:cNvSpPr>
          <p:nvPr/>
        </p:nvSpPr>
        <p:spPr bwMode="auto">
          <a:xfrm>
            <a:off x="573618" y="4545014"/>
            <a:ext cx="241300" cy="238125"/>
          </a:xfrm>
          <a:custGeom>
            <a:avLst/>
            <a:gdLst>
              <a:gd name="T0" fmla="*/ 2147483646 w 7736"/>
              <a:gd name="T1" fmla="*/ 2147483646 h 6918"/>
              <a:gd name="T2" fmla="*/ 2147483646 w 7736"/>
              <a:gd name="T3" fmla="*/ 2147483646 h 6918"/>
              <a:gd name="T4" fmla="*/ 2147483646 w 7736"/>
              <a:gd name="T5" fmla="*/ 2147483646 h 6918"/>
              <a:gd name="T6" fmla="*/ 2147483646 w 7736"/>
              <a:gd name="T7" fmla="*/ 2147483646 h 6918"/>
              <a:gd name="T8" fmla="*/ 2147483646 w 7736"/>
              <a:gd name="T9" fmla="*/ 2147483646 h 6918"/>
              <a:gd name="T10" fmla="*/ 2147483646 w 7736"/>
              <a:gd name="T11" fmla="*/ 2147483646 h 6918"/>
              <a:gd name="T12" fmla="*/ 2147483646 w 7736"/>
              <a:gd name="T13" fmla="*/ 2147483646 h 6918"/>
              <a:gd name="T14" fmla="*/ 2147483646 w 7736"/>
              <a:gd name="T15" fmla="*/ 2147483646 h 6918"/>
              <a:gd name="T16" fmla="*/ 2147483646 w 7736"/>
              <a:gd name="T17" fmla="*/ 2147483646 h 6918"/>
              <a:gd name="T18" fmla="*/ 2147483646 w 7736"/>
              <a:gd name="T19" fmla="*/ 2147483646 h 6918"/>
              <a:gd name="T20" fmla="*/ 2147483646 w 7736"/>
              <a:gd name="T21" fmla="*/ 2147483646 h 6918"/>
              <a:gd name="T22" fmla="*/ 2147483646 w 7736"/>
              <a:gd name="T23" fmla="*/ 2147483646 h 6918"/>
              <a:gd name="T24" fmla="*/ 2147483646 w 7736"/>
              <a:gd name="T25" fmla="*/ 2147483646 h 6918"/>
              <a:gd name="T26" fmla="*/ 2147483646 w 7736"/>
              <a:gd name="T27" fmla="*/ 2147483646 h 6918"/>
              <a:gd name="T28" fmla="*/ 2147483646 w 7736"/>
              <a:gd name="T29" fmla="*/ 2147483646 h 6918"/>
              <a:gd name="T30" fmla="*/ 2147483646 w 7736"/>
              <a:gd name="T31" fmla="*/ 2147483646 h 6918"/>
              <a:gd name="T32" fmla="*/ 2147483646 w 7736"/>
              <a:gd name="T33" fmla="*/ 2147483646 h 69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736" h="6918" extrusionOk="0">
                <a:moveTo>
                  <a:pt x="3151" y="1"/>
                </a:moveTo>
                <a:cubicBezTo>
                  <a:pt x="3143" y="1"/>
                  <a:pt x="3136" y="1"/>
                  <a:pt x="3129" y="2"/>
                </a:cubicBezTo>
                <a:cubicBezTo>
                  <a:pt x="2720" y="28"/>
                  <a:pt x="2867" y="2512"/>
                  <a:pt x="2740" y="2512"/>
                </a:cubicBezTo>
                <a:cubicBezTo>
                  <a:pt x="2739" y="2512"/>
                  <a:pt x="2738" y="2512"/>
                  <a:pt x="2737" y="2512"/>
                </a:cubicBezTo>
                <a:cubicBezTo>
                  <a:pt x="2735" y="2511"/>
                  <a:pt x="2731" y="2511"/>
                  <a:pt x="2727" y="2511"/>
                </a:cubicBezTo>
                <a:cubicBezTo>
                  <a:pt x="2509" y="2511"/>
                  <a:pt x="124" y="3290"/>
                  <a:pt x="64" y="3661"/>
                </a:cubicBezTo>
                <a:cubicBezTo>
                  <a:pt x="0" y="4043"/>
                  <a:pt x="2697" y="4422"/>
                  <a:pt x="2697" y="4422"/>
                </a:cubicBezTo>
                <a:cubicBezTo>
                  <a:pt x="2697" y="4422"/>
                  <a:pt x="2173" y="6736"/>
                  <a:pt x="2653" y="6908"/>
                </a:cubicBezTo>
                <a:cubicBezTo>
                  <a:pt x="2671" y="6915"/>
                  <a:pt x="2689" y="6918"/>
                  <a:pt x="2709" y="6918"/>
                </a:cubicBezTo>
                <a:cubicBezTo>
                  <a:pt x="3220" y="6918"/>
                  <a:pt x="4390" y="4813"/>
                  <a:pt x="4390" y="4813"/>
                </a:cubicBezTo>
                <a:cubicBezTo>
                  <a:pt x="4390" y="4813"/>
                  <a:pt x="6002" y="5796"/>
                  <a:pt x="6657" y="5796"/>
                </a:cubicBezTo>
                <a:cubicBezTo>
                  <a:pt x="6747" y="5796"/>
                  <a:pt x="6819" y="5778"/>
                  <a:pt x="6866" y="5736"/>
                </a:cubicBezTo>
                <a:cubicBezTo>
                  <a:pt x="7256" y="5388"/>
                  <a:pt x="5650" y="3661"/>
                  <a:pt x="5650" y="3661"/>
                </a:cubicBezTo>
                <a:cubicBezTo>
                  <a:pt x="5650" y="3661"/>
                  <a:pt x="7735" y="2218"/>
                  <a:pt x="7515" y="1782"/>
                </a:cubicBezTo>
                <a:cubicBezTo>
                  <a:pt x="7468" y="1687"/>
                  <a:pt x="7316" y="1650"/>
                  <a:pt x="7109" y="1650"/>
                </a:cubicBezTo>
                <a:cubicBezTo>
                  <a:pt x="6367" y="1650"/>
                  <a:pt x="4910" y="2120"/>
                  <a:pt x="4910" y="2120"/>
                </a:cubicBezTo>
                <a:cubicBezTo>
                  <a:pt x="4910" y="2120"/>
                  <a:pt x="3847" y="1"/>
                  <a:pt x="3151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4" name="Google Shape;174;p3">
            <a:extLst>
              <a:ext uri="{FF2B5EF4-FFF2-40B4-BE49-F238E27FC236}">
                <a16:creationId xmlns:a16="http://schemas.microsoft.com/office/drawing/2014/main" id="{7212BCF4-BC4E-4628-A501-3E3E4A908963}"/>
              </a:ext>
            </a:extLst>
          </p:cNvPr>
          <p:cNvSpPr/>
          <p:nvPr/>
        </p:nvSpPr>
        <p:spPr>
          <a:xfrm>
            <a:off x="-6350" y="1562101"/>
            <a:ext cx="965201" cy="148431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35" name="Google Shape;175;p3">
            <a:extLst>
              <a:ext uri="{FF2B5EF4-FFF2-40B4-BE49-F238E27FC236}">
                <a16:creationId xmlns:a16="http://schemas.microsoft.com/office/drawing/2014/main" id="{E0768ACB-390A-4104-866C-E632A594BD53}"/>
              </a:ext>
            </a:extLst>
          </p:cNvPr>
          <p:cNvSpPr>
            <a:spLocks/>
          </p:cNvSpPr>
          <p:nvPr/>
        </p:nvSpPr>
        <p:spPr bwMode="auto">
          <a:xfrm>
            <a:off x="1363134" y="2146301"/>
            <a:ext cx="376767" cy="3730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6" name="Google Shape;176;p3">
            <a:extLst>
              <a:ext uri="{FF2B5EF4-FFF2-40B4-BE49-F238E27FC236}">
                <a16:creationId xmlns:a16="http://schemas.microsoft.com/office/drawing/2014/main" id="{3B865225-BE82-4EE0-B8A9-AB8D692A622D}"/>
              </a:ext>
            </a:extLst>
          </p:cNvPr>
          <p:cNvSpPr/>
          <p:nvPr/>
        </p:nvSpPr>
        <p:spPr>
          <a:xfrm>
            <a:off x="958851" y="2906714"/>
            <a:ext cx="376767" cy="325437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37" name="Google Shape;177;p3">
            <a:extLst>
              <a:ext uri="{FF2B5EF4-FFF2-40B4-BE49-F238E27FC236}">
                <a16:creationId xmlns:a16="http://schemas.microsoft.com/office/drawing/2014/main" id="{E11E2902-123F-490C-AEFC-CB1E445807AB}"/>
              </a:ext>
            </a:extLst>
          </p:cNvPr>
          <p:cNvSpPr>
            <a:spLocks/>
          </p:cNvSpPr>
          <p:nvPr/>
        </p:nvSpPr>
        <p:spPr bwMode="auto">
          <a:xfrm>
            <a:off x="11176001" y="3938589"/>
            <a:ext cx="285751" cy="333375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8" name="Google Shape;178;p3">
            <a:extLst>
              <a:ext uri="{FF2B5EF4-FFF2-40B4-BE49-F238E27FC236}">
                <a16:creationId xmlns:a16="http://schemas.microsoft.com/office/drawing/2014/main" id="{47D4547E-B7B2-4115-8E62-D326582AD329}"/>
              </a:ext>
            </a:extLst>
          </p:cNvPr>
          <p:cNvSpPr>
            <a:spLocks/>
          </p:cNvSpPr>
          <p:nvPr/>
        </p:nvSpPr>
        <p:spPr bwMode="auto">
          <a:xfrm>
            <a:off x="11468101" y="4273550"/>
            <a:ext cx="182033" cy="211138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9" name="Google Shape;179;p3">
            <a:extLst>
              <a:ext uri="{FF2B5EF4-FFF2-40B4-BE49-F238E27FC236}">
                <a16:creationId xmlns:a16="http://schemas.microsoft.com/office/drawing/2014/main" id="{402652F3-31E7-47CA-9775-F6708E48BF35}"/>
              </a:ext>
            </a:extLst>
          </p:cNvPr>
          <p:cNvSpPr>
            <a:spLocks/>
          </p:cNvSpPr>
          <p:nvPr/>
        </p:nvSpPr>
        <p:spPr bwMode="auto">
          <a:xfrm rot="737986">
            <a:off x="1176867" y="3776664"/>
            <a:ext cx="499533" cy="657225"/>
          </a:xfrm>
          <a:custGeom>
            <a:avLst/>
            <a:gdLst>
              <a:gd name="T0" fmla="*/ 2147483646 w 9852"/>
              <a:gd name="T1" fmla="*/ 2147483646 h 13001"/>
              <a:gd name="T2" fmla="*/ 2147483646 w 9852"/>
              <a:gd name="T3" fmla="*/ 2147483646 h 13001"/>
              <a:gd name="T4" fmla="*/ 2147483646 w 9852"/>
              <a:gd name="T5" fmla="*/ 2147483646 h 13001"/>
              <a:gd name="T6" fmla="*/ 2147483646 w 9852"/>
              <a:gd name="T7" fmla="*/ 2147483646 h 13001"/>
              <a:gd name="T8" fmla="*/ 2147483646 w 9852"/>
              <a:gd name="T9" fmla="*/ 2147483646 h 13001"/>
              <a:gd name="T10" fmla="*/ 2147483646 w 9852"/>
              <a:gd name="T11" fmla="*/ 2147483646 h 13001"/>
              <a:gd name="T12" fmla="*/ 2147483646 w 9852"/>
              <a:gd name="T13" fmla="*/ 2147483646 h 13001"/>
              <a:gd name="T14" fmla="*/ 2147483646 w 9852"/>
              <a:gd name="T15" fmla="*/ 2147483646 h 13001"/>
              <a:gd name="T16" fmla="*/ 2147483646 w 9852"/>
              <a:gd name="T17" fmla="*/ 2147483646 h 13001"/>
              <a:gd name="T18" fmla="*/ 2147483646 w 9852"/>
              <a:gd name="T19" fmla="*/ 2147483646 h 13001"/>
              <a:gd name="T20" fmla="*/ 2147483646 w 9852"/>
              <a:gd name="T21" fmla="*/ 2147483646 h 13001"/>
              <a:gd name="T22" fmla="*/ 2147483646 w 9852"/>
              <a:gd name="T23" fmla="*/ 2147483646 h 13001"/>
              <a:gd name="T24" fmla="*/ 2147483646 w 9852"/>
              <a:gd name="T25" fmla="*/ 2147483646 h 13001"/>
              <a:gd name="T26" fmla="*/ 2147483646 w 9852"/>
              <a:gd name="T27" fmla="*/ 2147483646 h 13001"/>
              <a:gd name="T28" fmla="*/ 2147483646 w 9852"/>
              <a:gd name="T29" fmla="*/ 2147483646 h 13001"/>
              <a:gd name="T30" fmla="*/ 2147483646 w 9852"/>
              <a:gd name="T31" fmla="*/ 2147483646 h 13001"/>
              <a:gd name="T32" fmla="*/ 2147483646 w 9852"/>
              <a:gd name="T33" fmla="*/ 2147483646 h 13001"/>
              <a:gd name="T34" fmla="*/ 2147483646 w 9852"/>
              <a:gd name="T35" fmla="*/ 2147483646 h 13001"/>
              <a:gd name="T36" fmla="*/ 2147483646 w 9852"/>
              <a:gd name="T37" fmla="*/ 2147483646 h 13001"/>
              <a:gd name="T38" fmla="*/ 2147483646 w 9852"/>
              <a:gd name="T39" fmla="*/ 2147483646 h 13001"/>
              <a:gd name="T40" fmla="*/ 2147483646 w 9852"/>
              <a:gd name="T41" fmla="*/ 2147483646 h 13001"/>
              <a:gd name="T42" fmla="*/ 2147483646 w 9852"/>
              <a:gd name="T43" fmla="*/ 2147483646 h 13001"/>
              <a:gd name="T44" fmla="*/ 2147483646 w 9852"/>
              <a:gd name="T45" fmla="*/ 2147483646 h 13001"/>
              <a:gd name="T46" fmla="*/ 2147483646 w 9852"/>
              <a:gd name="T47" fmla="*/ 2147483646 h 13001"/>
              <a:gd name="T48" fmla="*/ 2147483646 w 9852"/>
              <a:gd name="T49" fmla="*/ 2147483646 h 13001"/>
              <a:gd name="T50" fmla="*/ 2147483646 w 9852"/>
              <a:gd name="T51" fmla="*/ 2147483646 h 13001"/>
              <a:gd name="T52" fmla="*/ 2147483646 w 9852"/>
              <a:gd name="T53" fmla="*/ 2147483646 h 13001"/>
              <a:gd name="T54" fmla="*/ 2147483646 w 9852"/>
              <a:gd name="T55" fmla="*/ 2147483646 h 13001"/>
              <a:gd name="T56" fmla="*/ 2147483646 w 9852"/>
              <a:gd name="T57" fmla="*/ 2147483646 h 13001"/>
              <a:gd name="T58" fmla="*/ 2147483646 w 9852"/>
              <a:gd name="T59" fmla="*/ 2147483646 h 13001"/>
              <a:gd name="T60" fmla="*/ 2147483646 w 9852"/>
              <a:gd name="T61" fmla="*/ 2147483646 h 13001"/>
              <a:gd name="T62" fmla="*/ 2147483646 w 9852"/>
              <a:gd name="T63" fmla="*/ 2147483646 h 13001"/>
              <a:gd name="T64" fmla="*/ 2147483646 w 9852"/>
              <a:gd name="T65" fmla="*/ 2147483646 h 13001"/>
              <a:gd name="T66" fmla="*/ 2147483646 w 9852"/>
              <a:gd name="T67" fmla="*/ 2147483646 h 13001"/>
              <a:gd name="T68" fmla="*/ 2147483646 w 9852"/>
              <a:gd name="T69" fmla="*/ 2147483646 h 13001"/>
              <a:gd name="T70" fmla="*/ 2147483646 w 9852"/>
              <a:gd name="T71" fmla="*/ 2147483646 h 13001"/>
              <a:gd name="T72" fmla="*/ 2147483646 w 9852"/>
              <a:gd name="T73" fmla="*/ 2147483646 h 13001"/>
              <a:gd name="T74" fmla="*/ 2147483646 w 9852"/>
              <a:gd name="T75" fmla="*/ 2147483646 h 13001"/>
              <a:gd name="T76" fmla="*/ 2147483646 w 9852"/>
              <a:gd name="T77" fmla="*/ 2147483646 h 13001"/>
              <a:gd name="T78" fmla="*/ 2147483646 w 9852"/>
              <a:gd name="T79" fmla="*/ 2147483646 h 13001"/>
              <a:gd name="T80" fmla="*/ 2147483646 w 9852"/>
              <a:gd name="T81" fmla="*/ 2147483646 h 13001"/>
              <a:gd name="T82" fmla="*/ 2147483646 w 9852"/>
              <a:gd name="T83" fmla="*/ 2147483646 h 13001"/>
              <a:gd name="T84" fmla="*/ 2147483646 w 9852"/>
              <a:gd name="T85" fmla="*/ 2147483646 h 13001"/>
              <a:gd name="T86" fmla="*/ 2147483646 w 9852"/>
              <a:gd name="T87" fmla="*/ 2147483646 h 13001"/>
              <a:gd name="T88" fmla="*/ 2147483646 w 9852"/>
              <a:gd name="T89" fmla="*/ 2147483646 h 13001"/>
              <a:gd name="T90" fmla="*/ 2147483646 w 9852"/>
              <a:gd name="T91" fmla="*/ 2147483646 h 13001"/>
              <a:gd name="T92" fmla="*/ 2147483646 w 9852"/>
              <a:gd name="T93" fmla="*/ 2147483646 h 13001"/>
              <a:gd name="T94" fmla="*/ 2147483646 w 9852"/>
              <a:gd name="T95" fmla="*/ 2147483646 h 13001"/>
              <a:gd name="T96" fmla="*/ 2147483646 w 9852"/>
              <a:gd name="T97" fmla="*/ 2147483646 h 13001"/>
              <a:gd name="T98" fmla="*/ 2147483646 w 9852"/>
              <a:gd name="T99" fmla="*/ 2147483646 h 13001"/>
              <a:gd name="T100" fmla="*/ 2147483646 w 9852"/>
              <a:gd name="T101" fmla="*/ 2147483646 h 13001"/>
              <a:gd name="T102" fmla="*/ 2147483646 w 9852"/>
              <a:gd name="T103" fmla="*/ 2147483646 h 13001"/>
              <a:gd name="T104" fmla="*/ 2147483646 w 9852"/>
              <a:gd name="T105" fmla="*/ 2147483646 h 13001"/>
              <a:gd name="T106" fmla="*/ 2147483646 w 9852"/>
              <a:gd name="T107" fmla="*/ 2147483646 h 13001"/>
              <a:gd name="T108" fmla="*/ 2147483646 w 9852"/>
              <a:gd name="T109" fmla="*/ 2147483646 h 13001"/>
              <a:gd name="T110" fmla="*/ 2147483646 w 9852"/>
              <a:gd name="T111" fmla="*/ 2147483646 h 13001"/>
              <a:gd name="T112" fmla="*/ 2147483646 w 9852"/>
              <a:gd name="T113" fmla="*/ 2147483646 h 13001"/>
              <a:gd name="T114" fmla="*/ 2147483646 w 9852"/>
              <a:gd name="T115" fmla="*/ 2147483646 h 130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40" name="Google Shape;180;p3">
            <a:extLst>
              <a:ext uri="{FF2B5EF4-FFF2-40B4-BE49-F238E27FC236}">
                <a16:creationId xmlns:a16="http://schemas.microsoft.com/office/drawing/2014/main" id="{2854B84C-4C29-4593-81AB-7047F87F81CB}"/>
              </a:ext>
            </a:extLst>
          </p:cNvPr>
          <p:cNvSpPr>
            <a:spLocks/>
          </p:cNvSpPr>
          <p:nvPr/>
        </p:nvSpPr>
        <p:spPr bwMode="auto">
          <a:xfrm>
            <a:off x="241301" y="296864"/>
            <a:ext cx="241300" cy="2381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41" name="Google Shape;181;p3">
            <a:extLst>
              <a:ext uri="{FF2B5EF4-FFF2-40B4-BE49-F238E27FC236}">
                <a16:creationId xmlns:a16="http://schemas.microsoft.com/office/drawing/2014/main" id="{C60E89D4-880A-441A-A6F7-F742D30A3408}"/>
              </a:ext>
            </a:extLst>
          </p:cNvPr>
          <p:cNvSpPr/>
          <p:nvPr/>
        </p:nvSpPr>
        <p:spPr>
          <a:xfrm>
            <a:off x="10096500" y="357188"/>
            <a:ext cx="366184" cy="320675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42" name="Google Shape;182;p3">
            <a:extLst>
              <a:ext uri="{FF2B5EF4-FFF2-40B4-BE49-F238E27FC236}">
                <a16:creationId xmlns:a16="http://schemas.microsoft.com/office/drawing/2014/main" id="{3D03B8E9-6266-438C-A6FB-D9733971A74D}"/>
              </a:ext>
            </a:extLst>
          </p:cNvPr>
          <p:cNvGrpSpPr>
            <a:grpSpLocks/>
          </p:cNvGrpSpPr>
          <p:nvPr/>
        </p:nvGrpSpPr>
        <p:grpSpPr bwMode="auto">
          <a:xfrm rot="18434104" flipH="1">
            <a:off x="11062230" y="2065868"/>
            <a:ext cx="593725" cy="954616"/>
            <a:chOff x="304350" y="3911000"/>
            <a:chExt cx="581394" cy="933655"/>
          </a:xfrm>
        </p:grpSpPr>
        <p:sp>
          <p:nvSpPr>
            <p:cNvPr id="43" name="Google Shape;183;p3">
              <a:extLst>
                <a:ext uri="{FF2B5EF4-FFF2-40B4-BE49-F238E27FC236}">
                  <a16:creationId xmlns:a16="http://schemas.microsoft.com/office/drawing/2014/main" id="{2BE19F59-1ADB-4028-89EE-645A00CFCA2D}"/>
                </a:ext>
              </a:extLst>
            </p:cNvPr>
            <p:cNvSpPr/>
            <p:nvPr/>
          </p:nvSpPr>
          <p:spPr>
            <a:xfrm>
              <a:off x="315118" y="3986211"/>
              <a:ext cx="88608" cy="113861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44" name="Google Shape;184;p3">
              <a:extLst>
                <a:ext uri="{FF2B5EF4-FFF2-40B4-BE49-F238E27FC236}">
                  <a16:creationId xmlns:a16="http://schemas.microsoft.com/office/drawing/2014/main" id="{CD00E106-9D40-4A82-9C6A-77B60CB083BB}"/>
                </a:ext>
              </a:extLst>
            </p:cNvPr>
            <p:cNvSpPr/>
            <p:nvPr/>
          </p:nvSpPr>
          <p:spPr>
            <a:xfrm>
              <a:off x="439314" y="4032216"/>
              <a:ext cx="94827" cy="157334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45" name="Google Shape;185;p3">
              <a:extLst>
                <a:ext uri="{FF2B5EF4-FFF2-40B4-BE49-F238E27FC236}">
                  <a16:creationId xmlns:a16="http://schemas.microsoft.com/office/drawing/2014/main" id="{9A17AE34-C774-452F-A7C7-AF42A5378EBD}"/>
                </a:ext>
              </a:extLst>
            </p:cNvPr>
            <p:cNvSpPr/>
            <p:nvPr/>
          </p:nvSpPr>
          <p:spPr>
            <a:xfrm>
              <a:off x="296493" y="4177165"/>
              <a:ext cx="144571" cy="10972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46" name="Google Shape;186;p3">
              <a:extLst>
                <a:ext uri="{FF2B5EF4-FFF2-40B4-BE49-F238E27FC236}">
                  <a16:creationId xmlns:a16="http://schemas.microsoft.com/office/drawing/2014/main" id="{B999C5A0-BA63-44DC-9537-95F7394C3A59}"/>
                </a:ext>
              </a:extLst>
            </p:cNvPr>
            <p:cNvSpPr/>
            <p:nvPr/>
          </p:nvSpPr>
          <p:spPr>
            <a:xfrm>
              <a:off x="502044" y="4194927"/>
              <a:ext cx="113480" cy="188387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47" name="Google Shape;187;p3">
              <a:extLst>
                <a:ext uri="{FF2B5EF4-FFF2-40B4-BE49-F238E27FC236}">
                  <a16:creationId xmlns:a16="http://schemas.microsoft.com/office/drawing/2014/main" id="{51B160D9-5E90-492D-B71A-D47AF8233183}"/>
                </a:ext>
              </a:extLst>
            </p:cNvPr>
            <p:cNvSpPr/>
            <p:nvPr/>
          </p:nvSpPr>
          <p:spPr>
            <a:xfrm>
              <a:off x="304233" y="4374701"/>
              <a:ext cx="234734" cy="118000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48" name="Google Shape;188;p3">
              <a:extLst>
                <a:ext uri="{FF2B5EF4-FFF2-40B4-BE49-F238E27FC236}">
                  <a16:creationId xmlns:a16="http://schemas.microsoft.com/office/drawing/2014/main" id="{33489793-BB3E-405E-82A3-F9D06093DE34}"/>
                </a:ext>
              </a:extLst>
            </p:cNvPr>
            <p:cNvSpPr/>
            <p:nvPr/>
          </p:nvSpPr>
          <p:spPr>
            <a:xfrm>
              <a:off x="604287" y="4318774"/>
              <a:ext cx="115035" cy="219440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49" name="Google Shape;189;p3">
              <a:extLst>
                <a:ext uri="{FF2B5EF4-FFF2-40B4-BE49-F238E27FC236}">
                  <a16:creationId xmlns:a16="http://schemas.microsoft.com/office/drawing/2014/main" id="{99ED915D-48F9-48C4-AE80-4FC78D8432C9}"/>
                </a:ext>
              </a:extLst>
            </p:cNvPr>
            <p:cNvSpPr/>
            <p:nvPr/>
          </p:nvSpPr>
          <p:spPr>
            <a:xfrm>
              <a:off x="352490" y="4529612"/>
              <a:ext cx="298470" cy="105580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50" name="Google Shape;190;p3">
              <a:extLst>
                <a:ext uri="{FF2B5EF4-FFF2-40B4-BE49-F238E27FC236}">
                  <a16:creationId xmlns:a16="http://schemas.microsoft.com/office/drawing/2014/main" id="{B683EDDB-8648-4BF0-8786-4D484E58E37C}"/>
                </a:ext>
              </a:extLst>
            </p:cNvPr>
            <p:cNvSpPr/>
            <p:nvPr/>
          </p:nvSpPr>
          <p:spPr>
            <a:xfrm>
              <a:off x="719944" y="4494335"/>
              <a:ext cx="129026" cy="194598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51" name="Google Shape;191;p3">
              <a:extLst>
                <a:ext uri="{FF2B5EF4-FFF2-40B4-BE49-F238E27FC236}">
                  <a16:creationId xmlns:a16="http://schemas.microsoft.com/office/drawing/2014/main" id="{87BA0C92-93C4-40A9-B319-EFB1EC93D1C3}"/>
                </a:ext>
              </a:extLst>
            </p:cNvPr>
            <p:cNvSpPr/>
            <p:nvPr/>
          </p:nvSpPr>
          <p:spPr>
            <a:xfrm>
              <a:off x="431735" y="4676983"/>
              <a:ext cx="328005" cy="86948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52" name="Google Shape;192;p3">
              <a:extLst>
                <a:ext uri="{FF2B5EF4-FFF2-40B4-BE49-F238E27FC236}">
                  <a16:creationId xmlns:a16="http://schemas.microsoft.com/office/drawing/2014/main" id="{542B7A5B-911B-4D92-9F39-62CC5CF9E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53" name="Google Shape;193;p3">
            <a:extLst>
              <a:ext uri="{FF2B5EF4-FFF2-40B4-BE49-F238E27FC236}">
                <a16:creationId xmlns:a16="http://schemas.microsoft.com/office/drawing/2014/main" id="{44B0F88B-6EE3-4563-A640-1E556C1A79BF}"/>
              </a:ext>
            </a:extLst>
          </p:cNvPr>
          <p:cNvSpPr>
            <a:spLocks/>
          </p:cNvSpPr>
          <p:nvPr/>
        </p:nvSpPr>
        <p:spPr bwMode="auto">
          <a:xfrm>
            <a:off x="10839451" y="436564"/>
            <a:ext cx="241300" cy="2381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54" name="Google Shape;194;p3">
            <a:extLst>
              <a:ext uri="{FF2B5EF4-FFF2-40B4-BE49-F238E27FC236}">
                <a16:creationId xmlns:a16="http://schemas.microsoft.com/office/drawing/2014/main" id="{CE50EBA2-9E8D-4CEA-8D47-57906485CD7B}"/>
              </a:ext>
            </a:extLst>
          </p:cNvPr>
          <p:cNvSpPr>
            <a:spLocks/>
          </p:cNvSpPr>
          <p:nvPr/>
        </p:nvSpPr>
        <p:spPr bwMode="auto">
          <a:xfrm rot="19199010">
            <a:off x="11057467" y="1033464"/>
            <a:ext cx="366184" cy="212725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55" name="Google Shape;195;p3">
            <a:extLst>
              <a:ext uri="{FF2B5EF4-FFF2-40B4-BE49-F238E27FC236}">
                <a16:creationId xmlns:a16="http://schemas.microsoft.com/office/drawing/2014/main" id="{D9510B37-858C-476F-B1F0-FD644DC5D6C0}"/>
              </a:ext>
            </a:extLst>
          </p:cNvPr>
          <p:cNvSpPr>
            <a:spLocks/>
          </p:cNvSpPr>
          <p:nvPr/>
        </p:nvSpPr>
        <p:spPr bwMode="auto">
          <a:xfrm rot="20330316">
            <a:off x="10934700" y="3033714"/>
            <a:ext cx="533400" cy="752475"/>
          </a:xfrm>
          <a:custGeom>
            <a:avLst/>
            <a:gdLst>
              <a:gd name="T0" fmla="*/ 2147483646 w 12330"/>
              <a:gd name="T1" fmla="*/ 2147483646 h 17374"/>
              <a:gd name="T2" fmla="*/ 2147483646 w 12330"/>
              <a:gd name="T3" fmla="*/ 2147483646 h 17374"/>
              <a:gd name="T4" fmla="*/ 2147483646 w 12330"/>
              <a:gd name="T5" fmla="*/ 2147483646 h 17374"/>
              <a:gd name="T6" fmla="*/ 2147483646 w 12330"/>
              <a:gd name="T7" fmla="*/ 2147483646 h 17374"/>
              <a:gd name="T8" fmla="*/ 2147483646 w 12330"/>
              <a:gd name="T9" fmla="*/ 2147483646 h 17374"/>
              <a:gd name="T10" fmla="*/ 2147483646 w 12330"/>
              <a:gd name="T11" fmla="*/ 2147483646 h 17374"/>
              <a:gd name="T12" fmla="*/ 2147483646 w 12330"/>
              <a:gd name="T13" fmla="*/ 2147483646 h 17374"/>
              <a:gd name="T14" fmla="*/ 2147483646 w 12330"/>
              <a:gd name="T15" fmla="*/ 2147483646 h 17374"/>
              <a:gd name="T16" fmla="*/ 2147483646 w 12330"/>
              <a:gd name="T17" fmla="*/ 2147483646 h 17374"/>
              <a:gd name="T18" fmla="*/ 2147483646 w 12330"/>
              <a:gd name="T19" fmla="*/ 2147483646 h 17374"/>
              <a:gd name="T20" fmla="*/ 2147483646 w 12330"/>
              <a:gd name="T21" fmla="*/ 2147483646 h 17374"/>
              <a:gd name="T22" fmla="*/ 2147483646 w 12330"/>
              <a:gd name="T23" fmla="*/ 0 h 17374"/>
              <a:gd name="T24" fmla="*/ 2147483646 w 12330"/>
              <a:gd name="T25" fmla="*/ 2147483646 h 17374"/>
              <a:gd name="T26" fmla="*/ 2147483646 w 12330"/>
              <a:gd name="T27" fmla="*/ 2147483646 h 17374"/>
              <a:gd name="T28" fmla="*/ 2147483646 w 12330"/>
              <a:gd name="T29" fmla="*/ 2147483646 h 17374"/>
              <a:gd name="T30" fmla="*/ 2147483646 w 12330"/>
              <a:gd name="T31" fmla="*/ 2147483646 h 17374"/>
              <a:gd name="T32" fmla="*/ 2147483646 w 12330"/>
              <a:gd name="T33" fmla="*/ 2147483646 h 17374"/>
              <a:gd name="T34" fmla="*/ 2147483646 w 12330"/>
              <a:gd name="T35" fmla="*/ 2147483646 h 17374"/>
              <a:gd name="T36" fmla="*/ 2147483646 w 12330"/>
              <a:gd name="T37" fmla="*/ 2147483646 h 17374"/>
              <a:gd name="T38" fmla="*/ 2147483646 w 12330"/>
              <a:gd name="T39" fmla="*/ 2147483646 h 17374"/>
              <a:gd name="T40" fmla="*/ 2147483646 w 12330"/>
              <a:gd name="T41" fmla="*/ 2147483646 h 17374"/>
              <a:gd name="T42" fmla="*/ 2147483646 w 12330"/>
              <a:gd name="T43" fmla="*/ 2147483646 h 17374"/>
              <a:gd name="T44" fmla="*/ 2147483646 w 12330"/>
              <a:gd name="T45" fmla="*/ 2147483646 h 17374"/>
              <a:gd name="T46" fmla="*/ 2147483646 w 12330"/>
              <a:gd name="T47" fmla="*/ 2147483646 h 17374"/>
              <a:gd name="T48" fmla="*/ 2147483646 w 12330"/>
              <a:gd name="T49" fmla="*/ 2147483646 h 17374"/>
              <a:gd name="T50" fmla="*/ 2147483646 w 12330"/>
              <a:gd name="T51" fmla="*/ 2147483646 h 17374"/>
              <a:gd name="T52" fmla="*/ 2147483646 w 12330"/>
              <a:gd name="T53" fmla="*/ 2147483646 h 17374"/>
              <a:gd name="T54" fmla="*/ 2147483646 w 12330"/>
              <a:gd name="T55" fmla="*/ 2147483646 h 17374"/>
              <a:gd name="T56" fmla="*/ 2147483646 w 12330"/>
              <a:gd name="T57" fmla="*/ 2147483646 h 17374"/>
              <a:gd name="T58" fmla="*/ 2147483646 w 12330"/>
              <a:gd name="T59" fmla="*/ 2147483646 h 17374"/>
              <a:gd name="T60" fmla="*/ 2147483646 w 12330"/>
              <a:gd name="T61" fmla="*/ 2147483646 h 17374"/>
              <a:gd name="T62" fmla="*/ 2147483646 w 12330"/>
              <a:gd name="T63" fmla="*/ 2147483646 h 17374"/>
              <a:gd name="T64" fmla="*/ 2147483646 w 12330"/>
              <a:gd name="T65" fmla="*/ 0 h 173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56" name="Google Shape;196;p3">
            <a:extLst>
              <a:ext uri="{FF2B5EF4-FFF2-40B4-BE49-F238E27FC236}">
                <a16:creationId xmlns:a16="http://schemas.microsoft.com/office/drawing/2014/main" id="{2EA03259-3D9C-4DB6-8BE0-C5094CCC2B90}"/>
              </a:ext>
            </a:extLst>
          </p:cNvPr>
          <p:cNvSpPr>
            <a:spLocks/>
          </p:cNvSpPr>
          <p:nvPr/>
        </p:nvSpPr>
        <p:spPr bwMode="auto">
          <a:xfrm>
            <a:off x="309034" y="5535614"/>
            <a:ext cx="334433" cy="300037"/>
          </a:xfrm>
          <a:custGeom>
            <a:avLst/>
            <a:gdLst>
              <a:gd name="T0" fmla="*/ 2147483646 w 6135"/>
              <a:gd name="T1" fmla="*/ 0 h 5548"/>
              <a:gd name="T2" fmla="*/ 2147483646 w 6135"/>
              <a:gd name="T3" fmla="*/ 2147483646 h 5548"/>
              <a:gd name="T4" fmla="*/ 2147483646 w 6135"/>
              <a:gd name="T5" fmla="*/ 2147483646 h 5548"/>
              <a:gd name="T6" fmla="*/ 2147483646 w 6135"/>
              <a:gd name="T7" fmla="*/ 2147483646 h 5548"/>
              <a:gd name="T8" fmla="*/ 2147483646 w 6135"/>
              <a:gd name="T9" fmla="*/ 2147483646 h 5548"/>
              <a:gd name="T10" fmla="*/ 2147483646 w 6135"/>
              <a:gd name="T11" fmla="*/ 2147483646 h 5548"/>
              <a:gd name="T12" fmla="*/ 2147483646 w 6135"/>
              <a:gd name="T13" fmla="*/ 2147483646 h 5548"/>
              <a:gd name="T14" fmla="*/ 2147483646 w 6135"/>
              <a:gd name="T15" fmla="*/ 2147483646 h 5548"/>
              <a:gd name="T16" fmla="*/ 2147483646 w 6135"/>
              <a:gd name="T17" fmla="*/ 2147483646 h 5548"/>
              <a:gd name="T18" fmla="*/ 2147483646 w 6135"/>
              <a:gd name="T19" fmla="*/ 2147483646 h 5548"/>
              <a:gd name="T20" fmla="*/ 2147483646 w 6135"/>
              <a:gd name="T21" fmla="*/ 2147483646 h 5548"/>
              <a:gd name="T22" fmla="*/ 2147483646 w 6135"/>
              <a:gd name="T23" fmla="*/ 2147483646 h 5548"/>
              <a:gd name="T24" fmla="*/ 2147483646 w 6135"/>
              <a:gd name="T25" fmla="*/ 2147483646 h 5548"/>
              <a:gd name="T26" fmla="*/ 2147483646 w 6135"/>
              <a:gd name="T27" fmla="*/ 2147483646 h 5548"/>
              <a:gd name="T28" fmla="*/ 2147483646 w 6135"/>
              <a:gd name="T29" fmla="*/ 2147483646 h 5548"/>
              <a:gd name="T30" fmla="*/ 2147483646 w 6135"/>
              <a:gd name="T31" fmla="*/ 2147483646 h 5548"/>
              <a:gd name="T32" fmla="*/ 2147483646 w 6135"/>
              <a:gd name="T33" fmla="*/ 2147483646 h 5548"/>
              <a:gd name="T34" fmla="*/ 2147483646 w 6135"/>
              <a:gd name="T35" fmla="*/ 2147483646 h 5548"/>
              <a:gd name="T36" fmla="*/ 2147483646 w 6135"/>
              <a:gd name="T37" fmla="*/ 2147483646 h 5548"/>
              <a:gd name="T38" fmla="*/ 2147483646 w 6135"/>
              <a:gd name="T39" fmla="*/ 2147483646 h 5548"/>
              <a:gd name="T40" fmla="*/ 2147483646 w 6135"/>
              <a:gd name="T41" fmla="*/ 2147483646 h 5548"/>
              <a:gd name="T42" fmla="*/ 2147483646 w 6135"/>
              <a:gd name="T43" fmla="*/ 2147483646 h 5548"/>
              <a:gd name="T44" fmla="*/ 2147483646 w 6135"/>
              <a:gd name="T45" fmla="*/ 2147483646 h 5548"/>
              <a:gd name="T46" fmla="*/ 2147483646 w 6135"/>
              <a:gd name="T47" fmla="*/ 2147483646 h 5548"/>
              <a:gd name="T48" fmla="*/ 2147483646 w 6135"/>
              <a:gd name="T49" fmla="*/ 2147483646 h 5548"/>
              <a:gd name="T50" fmla="*/ 2147483646 w 6135"/>
              <a:gd name="T51" fmla="*/ 2147483646 h 5548"/>
              <a:gd name="T52" fmla="*/ 2147483646 w 6135"/>
              <a:gd name="T53" fmla="*/ 2147483646 h 5548"/>
              <a:gd name="T54" fmla="*/ 2147483646 w 6135"/>
              <a:gd name="T55" fmla="*/ 2147483646 h 5548"/>
              <a:gd name="T56" fmla="*/ 2147483646 w 6135"/>
              <a:gd name="T57" fmla="*/ 2147483646 h 5548"/>
              <a:gd name="T58" fmla="*/ 2147483646 w 6135"/>
              <a:gd name="T59" fmla="*/ 2147483646 h 5548"/>
              <a:gd name="T60" fmla="*/ 2147483646 w 6135"/>
              <a:gd name="T61" fmla="*/ 2147483646 h 5548"/>
              <a:gd name="T62" fmla="*/ 2147483646 w 6135"/>
              <a:gd name="T63" fmla="*/ 2147483646 h 5548"/>
              <a:gd name="T64" fmla="*/ 2147483646 w 6135"/>
              <a:gd name="T65" fmla="*/ 2147483646 h 5548"/>
              <a:gd name="T66" fmla="*/ 2147483646 w 6135"/>
              <a:gd name="T67" fmla="*/ 2147483646 h 5548"/>
              <a:gd name="T68" fmla="*/ 2147483646 w 6135"/>
              <a:gd name="T69" fmla="*/ 2147483646 h 5548"/>
              <a:gd name="T70" fmla="*/ 2147483646 w 6135"/>
              <a:gd name="T71" fmla="*/ 0 h 554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35" h="5548" extrusionOk="0">
                <a:moveTo>
                  <a:pt x="4708" y="0"/>
                </a:moveTo>
                <a:cubicBezTo>
                  <a:pt x="4451" y="0"/>
                  <a:pt x="4174" y="126"/>
                  <a:pt x="3951" y="285"/>
                </a:cubicBezTo>
                <a:cubicBezTo>
                  <a:pt x="3481" y="624"/>
                  <a:pt x="3308" y="1237"/>
                  <a:pt x="3223" y="1798"/>
                </a:cubicBezTo>
                <a:cubicBezTo>
                  <a:pt x="3245" y="1595"/>
                  <a:pt x="2892" y="950"/>
                  <a:pt x="2799" y="768"/>
                </a:cubicBezTo>
                <a:cubicBezTo>
                  <a:pt x="2657" y="484"/>
                  <a:pt x="2454" y="295"/>
                  <a:pt x="2160" y="150"/>
                </a:cubicBezTo>
                <a:cubicBezTo>
                  <a:pt x="1994" y="68"/>
                  <a:pt x="1802" y="12"/>
                  <a:pt x="1617" y="12"/>
                </a:cubicBezTo>
                <a:cubicBezTo>
                  <a:pt x="1468" y="12"/>
                  <a:pt x="1323" y="49"/>
                  <a:pt x="1200" y="136"/>
                </a:cubicBezTo>
                <a:cubicBezTo>
                  <a:pt x="971" y="302"/>
                  <a:pt x="883" y="612"/>
                  <a:pt x="900" y="893"/>
                </a:cubicBezTo>
                <a:cubicBezTo>
                  <a:pt x="930" y="1495"/>
                  <a:pt x="1387" y="2049"/>
                  <a:pt x="1971" y="2194"/>
                </a:cubicBezTo>
                <a:cubicBezTo>
                  <a:pt x="1362" y="2214"/>
                  <a:pt x="788" y="2333"/>
                  <a:pt x="322" y="2725"/>
                </a:cubicBezTo>
                <a:cubicBezTo>
                  <a:pt x="227" y="2802"/>
                  <a:pt x="89" y="2985"/>
                  <a:pt x="58" y="3117"/>
                </a:cubicBezTo>
                <a:cubicBezTo>
                  <a:pt x="1" y="3387"/>
                  <a:pt x="58" y="3681"/>
                  <a:pt x="275" y="3853"/>
                </a:cubicBezTo>
                <a:cubicBezTo>
                  <a:pt x="487" y="4029"/>
                  <a:pt x="771" y="4087"/>
                  <a:pt x="1048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7"/>
                  <a:pt x="1805" y="3989"/>
                </a:cubicBezTo>
                <a:cubicBezTo>
                  <a:pt x="2042" y="3917"/>
                  <a:pt x="2245" y="3763"/>
                  <a:pt x="2471" y="3688"/>
                </a:cubicBezTo>
                <a:cubicBezTo>
                  <a:pt x="2360" y="3986"/>
                  <a:pt x="2268" y="4262"/>
                  <a:pt x="2258" y="4580"/>
                </a:cubicBezTo>
                <a:cubicBezTo>
                  <a:pt x="2248" y="4854"/>
                  <a:pt x="2340" y="5141"/>
                  <a:pt x="2546" y="5324"/>
                </a:cubicBezTo>
                <a:cubicBezTo>
                  <a:pt x="2713" y="5473"/>
                  <a:pt x="2935" y="5548"/>
                  <a:pt x="3156" y="5548"/>
                </a:cubicBezTo>
                <a:cubicBezTo>
                  <a:pt x="3260" y="5548"/>
                  <a:pt x="3363" y="5531"/>
                  <a:pt x="3461" y="5499"/>
                </a:cubicBezTo>
                <a:cubicBezTo>
                  <a:pt x="3563" y="5466"/>
                  <a:pt x="3661" y="5418"/>
                  <a:pt x="3748" y="5351"/>
                </a:cubicBezTo>
                <a:cubicBezTo>
                  <a:pt x="3951" y="5192"/>
                  <a:pt x="4069" y="4942"/>
                  <a:pt x="4099" y="4685"/>
                </a:cubicBezTo>
                <a:cubicBezTo>
                  <a:pt x="4124" y="4472"/>
                  <a:pt x="4093" y="4252"/>
                  <a:pt x="4032" y="4050"/>
                </a:cubicBezTo>
                <a:cubicBezTo>
                  <a:pt x="3975" y="3861"/>
                  <a:pt x="3921" y="3685"/>
                  <a:pt x="3823" y="3509"/>
                </a:cubicBezTo>
                <a:cubicBezTo>
                  <a:pt x="4218" y="3766"/>
                  <a:pt x="4505" y="4104"/>
                  <a:pt x="5005" y="4140"/>
                </a:cubicBezTo>
                <a:cubicBezTo>
                  <a:pt x="5036" y="4143"/>
                  <a:pt x="5067" y="4144"/>
                  <a:pt x="5098" y="4144"/>
                </a:cubicBezTo>
                <a:cubicBezTo>
                  <a:pt x="5467" y="4144"/>
                  <a:pt x="5815" y="3973"/>
                  <a:pt x="5962" y="3617"/>
                </a:cubicBezTo>
                <a:cubicBezTo>
                  <a:pt x="6134" y="3205"/>
                  <a:pt x="5928" y="2671"/>
                  <a:pt x="5523" y="2482"/>
                </a:cubicBezTo>
                <a:cubicBezTo>
                  <a:pt x="5384" y="2414"/>
                  <a:pt x="5228" y="2387"/>
                  <a:pt x="5073" y="2356"/>
                </a:cubicBezTo>
                <a:cubicBezTo>
                  <a:pt x="4901" y="2326"/>
                  <a:pt x="4732" y="2295"/>
                  <a:pt x="4559" y="2265"/>
                </a:cubicBezTo>
                <a:cubicBezTo>
                  <a:pt x="5026" y="1999"/>
                  <a:pt x="5350" y="1492"/>
                  <a:pt x="5397" y="957"/>
                </a:cubicBezTo>
                <a:cubicBezTo>
                  <a:pt x="5417" y="754"/>
                  <a:pt x="5397" y="545"/>
                  <a:pt x="5300" y="369"/>
                </a:cubicBezTo>
                <a:cubicBezTo>
                  <a:pt x="5153" y="101"/>
                  <a:pt x="4938" y="0"/>
                  <a:pt x="47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57" name="Google Shape;197;p3">
            <a:extLst>
              <a:ext uri="{FF2B5EF4-FFF2-40B4-BE49-F238E27FC236}">
                <a16:creationId xmlns:a16="http://schemas.microsoft.com/office/drawing/2014/main" id="{F23925C6-D623-4160-BE5C-F65BE1489993}"/>
              </a:ext>
            </a:extLst>
          </p:cNvPr>
          <p:cNvSpPr>
            <a:spLocks/>
          </p:cNvSpPr>
          <p:nvPr/>
        </p:nvSpPr>
        <p:spPr bwMode="auto">
          <a:xfrm rot="19198911">
            <a:off x="387351" y="3784600"/>
            <a:ext cx="448733" cy="260350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58" name="Google Shape;198;p3">
            <a:extLst>
              <a:ext uri="{FF2B5EF4-FFF2-40B4-BE49-F238E27FC236}">
                <a16:creationId xmlns:a16="http://schemas.microsoft.com/office/drawing/2014/main" id="{6F6F92DA-B231-48FF-A43C-24BD4C3CF415}"/>
              </a:ext>
            </a:extLst>
          </p:cNvPr>
          <p:cNvGrpSpPr>
            <a:grpSpLocks/>
          </p:cNvGrpSpPr>
          <p:nvPr/>
        </p:nvGrpSpPr>
        <p:grpSpPr bwMode="auto">
          <a:xfrm>
            <a:off x="778933" y="5022850"/>
            <a:ext cx="1176867" cy="1238250"/>
            <a:chOff x="2553549" y="1320203"/>
            <a:chExt cx="470564" cy="580913"/>
          </a:xfrm>
        </p:grpSpPr>
        <p:sp>
          <p:nvSpPr>
            <p:cNvPr id="59" name="Google Shape;199;p3">
              <a:extLst>
                <a:ext uri="{FF2B5EF4-FFF2-40B4-BE49-F238E27FC236}">
                  <a16:creationId xmlns:a16="http://schemas.microsoft.com/office/drawing/2014/main" id="{02607BCC-35B9-4763-90C9-52CA85C96D4C}"/>
                </a:ext>
              </a:extLst>
            </p:cNvPr>
            <p:cNvSpPr/>
            <p:nvPr/>
          </p:nvSpPr>
          <p:spPr>
            <a:xfrm>
              <a:off x="2562859" y="1337333"/>
              <a:ext cx="451945" cy="320247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grpSp>
          <p:nvGrpSpPr>
            <p:cNvPr id="60" name="Google Shape;200;p3">
              <a:extLst>
                <a:ext uri="{FF2B5EF4-FFF2-40B4-BE49-F238E27FC236}">
                  <a16:creationId xmlns:a16="http://schemas.microsoft.com/office/drawing/2014/main" id="{E968F1B3-5E08-4D82-9B67-ED6FD51D35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61" name="Google Shape;201;p3">
                <a:extLst>
                  <a:ext uri="{FF2B5EF4-FFF2-40B4-BE49-F238E27FC236}">
                    <a16:creationId xmlns:a16="http://schemas.microsoft.com/office/drawing/2014/main" id="{E4AC3F43-3AAD-4F4C-93DC-BBD50B5E18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64" name="Google Shape;202;p3">
                  <a:extLst>
                    <a:ext uri="{FF2B5EF4-FFF2-40B4-BE49-F238E27FC236}">
                      <a16:creationId xmlns:a16="http://schemas.microsoft.com/office/drawing/2014/main" id="{86F1CF6C-0AB4-4ED6-A61D-1F6CBF3D4F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988" y="1547372"/>
                  <a:ext cx="103209" cy="126108"/>
                </a:xfrm>
                <a:custGeom>
                  <a:avLst/>
                  <a:gdLst>
                    <a:gd name="T0" fmla="*/ 2147483646 w 2292"/>
                    <a:gd name="T1" fmla="*/ 0 h 2880"/>
                    <a:gd name="T2" fmla="*/ 2147483646 w 2292"/>
                    <a:gd name="T3" fmla="*/ 2147483646 h 2880"/>
                    <a:gd name="T4" fmla="*/ 2147483646 w 2292"/>
                    <a:gd name="T5" fmla="*/ 2147483646 h 2880"/>
                    <a:gd name="T6" fmla="*/ 2147483646 w 2292"/>
                    <a:gd name="T7" fmla="*/ 2147483646 h 2880"/>
                    <a:gd name="T8" fmla="*/ 2147483646 w 2292"/>
                    <a:gd name="T9" fmla="*/ 2147483646 h 2880"/>
                    <a:gd name="T10" fmla="*/ 2147483646 w 2292"/>
                    <a:gd name="T11" fmla="*/ 2147483646 h 2880"/>
                    <a:gd name="T12" fmla="*/ 2147483646 w 2292"/>
                    <a:gd name="T13" fmla="*/ 2147483646 h 2880"/>
                    <a:gd name="T14" fmla="*/ 2147483646 w 2292"/>
                    <a:gd name="T15" fmla="*/ 2147483646 h 2880"/>
                    <a:gd name="T16" fmla="*/ 2147483646 w 2292"/>
                    <a:gd name="T17" fmla="*/ 0 h 28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800"/>
                </a:p>
              </p:txBody>
            </p:sp>
            <p:grpSp>
              <p:nvGrpSpPr>
                <p:cNvPr id="65" name="Google Shape;203;p3">
                  <a:extLst>
                    <a:ext uri="{FF2B5EF4-FFF2-40B4-BE49-F238E27FC236}">
                      <a16:creationId xmlns:a16="http://schemas.microsoft.com/office/drawing/2014/main" id="{A20E34CF-5A8D-4F0A-B4CE-0B906805F5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66" name="Google Shape;204;p3">
                    <a:extLst>
                      <a:ext uri="{FF2B5EF4-FFF2-40B4-BE49-F238E27FC236}">
                        <a16:creationId xmlns:a16="http://schemas.microsoft.com/office/drawing/2014/main" id="{00595B5E-8CF9-4029-8A72-B42E6BF23C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5855" y="1336081"/>
                    <a:ext cx="250412" cy="218543"/>
                  </a:xfrm>
                  <a:custGeom>
                    <a:avLst/>
                    <a:gdLst>
                      <a:gd name="T0" fmla="*/ 2147483646 w 5561"/>
                      <a:gd name="T1" fmla="*/ 0 h 4991"/>
                      <a:gd name="T2" fmla="*/ 2147483646 w 5561"/>
                      <a:gd name="T3" fmla="*/ 2147483646 h 4991"/>
                      <a:gd name="T4" fmla="*/ 2147483646 w 5561"/>
                      <a:gd name="T5" fmla="*/ 2147483646 h 4991"/>
                      <a:gd name="T6" fmla="*/ 2147483646 w 5561"/>
                      <a:gd name="T7" fmla="*/ 2147483646 h 4991"/>
                      <a:gd name="T8" fmla="*/ 2147483646 w 5561"/>
                      <a:gd name="T9" fmla="*/ 2147483646 h 4991"/>
                      <a:gd name="T10" fmla="*/ 2147483646 w 5561"/>
                      <a:gd name="T11" fmla="*/ 2147483646 h 4991"/>
                      <a:gd name="T12" fmla="*/ 2147483646 w 5561"/>
                      <a:gd name="T13" fmla="*/ 2147483646 h 4991"/>
                      <a:gd name="T14" fmla="*/ 2147483646 w 5561"/>
                      <a:gd name="T15" fmla="*/ 2147483646 h 4991"/>
                      <a:gd name="T16" fmla="*/ 2147483646 w 5561"/>
                      <a:gd name="T17" fmla="*/ 0 h 499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67" name="Google Shape;205;p3">
                    <a:extLst>
                      <a:ext uri="{FF2B5EF4-FFF2-40B4-BE49-F238E27FC236}">
                        <a16:creationId xmlns:a16="http://schemas.microsoft.com/office/drawing/2014/main" id="{666256E0-1102-4119-9D13-7FC03D72EB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8307" y="1334461"/>
                    <a:ext cx="163144" cy="340054"/>
                  </a:xfrm>
                  <a:custGeom>
                    <a:avLst/>
                    <a:gdLst>
                      <a:gd name="T0" fmla="*/ 2147483646 w 3623"/>
                      <a:gd name="T1" fmla="*/ 2147483646 h 7766"/>
                      <a:gd name="T2" fmla="*/ 2147483646 w 3623"/>
                      <a:gd name="T3" fmla="*/ 2147483646 h 7766"/>
                      <a:gd name="T4" fmla="*/ 2147483646 w 3623"/>
                      <a:gd name="T5" fmla="*/ 2147483646 h 7766"/>
                      <a:gd name="T6" fmla="*/ 2147483646 w 3623"/>
                      <a:gd name="T7" fmla="*/ 2147483646 h 7766"/>
                      <a:gd name="T8" fmla="*/ 2147483646 w 3623"/>
                      <a:gd name="T9" fmla="*/ 2147483646 h 7766"/>
                      <a:gd name="T10" fmla="*/ 2147483646 w 3623"/>
                      <a:gd name="T11" fmla="*/ 2147483646 h 7766"/>
                      <a:gd name="T12" fmla="*/ 2147483646 w 3623"/>
                      <a:gd name="T13" fmla="*/ 2147483646 h 7766"/>
                      <a:gd name="T14" fmla="*/ 2147483646 w 3623"/>
                      <a:gd name="T15" fmla="*/ 2147483646 h 7766"/>
                      <a:gd name="T16" fmla="*/ 2147483646 w 3623"/>
                      <a:gd name="T17" fmla="*/ 2147483646 h 776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68" name="Google Shape;206;p3">
                    <a:extLst>
                      <a:ext uri="{FF2B5EF4-FFF2-40B4-BE49-F238E27FC236}">
                        <a16:creationId xmlns:a16="http://schemas.microsoft.com/office/drawing/2014/main" id="{7D98CDCE-FD50-42BF-A1E4-8EDFAF34A3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5011" y="1332053"/>
                    <a:ext cx="470564" cy="154044"/>
                  </a:xfrm>
                  <a:custGeom>
                    <a:avLst/>
                    <a:gdLst>
                      <a:gd name="T0" fmla="*/ 2147483646 w 10450"/>
                      <a:gd name="T1" fmla="*/ 2147483646 h 3518"/>
                      <a:gd name="T2" fmla="*/ 2147483646 w 10450"/>
                      <a:gd name="T3" fmla="*/ 2147483646 h 3518"/>
                      <a:gd name="T4" fmla="*/ 2147483646 w 10450"/>
                      <a:gd name="T5" fmla="*/ 2147483646 h 3518"/>
                      <a:gd name="T6" fmla="*/ 2147483646 w 10450"/>
                      <a:gd name="T7" fmla="*/ 2147483646 h 3518"/>
                      <a:gd name="T8" fmla="*/ 2147483646 w 10450"/>
                      <a:gd name="T9" fmla="*/ 2147483646 h 3518"/>
                      <a:gd name="T10" fmla="*/ 2147483646 w 10450"/>
                      <a:gd name="T11" fmla="*/ 2147483646 h 3518"/>
                      <a:gd name="T12" fmla="*/ 2147483646 w 10450"/>
                      <a:gd name="T13" fmla="*/ 2147483646 h 3518"/>
                      <a:gd name="T14" fmla="*/ 2147483646 w 10450"/>
                      <a:gd name="T15" fmla="*/ 2147483646 h 3518"/>
                      <a:gd name="T16" fmla="*/ 2147483646 w 10450"/>
                      <a:gd name="T17" fmla="*/ 2147483646 h 3518"/>
                      <a:gd name="T18" fmla="*/ 2147483646 w 10450"/>
                      <a:gd name="T19" fmla="*/ 2147483646 h 3518"/>
                      <a:gd name="T20" fmla="*/ 2147483646 w 10450"/>
                      <a:gd name="T21" fmla="*/ 2147483646 h 3518"/>
                      <a:gd name="T22" fmla="*/ 2147483646 w 10450"/>
                      <a:gd name="T23" fmla="*/ 2147483646 h 3518"/>
                      <a:gd name="T24" fmla="*/ 2147483646 w 10450"/>
                      <a:gd name="T25" fmla="*/ 2147483646 h 3518"/>
                      <a:gd name="T26" fmla="*/ 2147483646 w 10450"/>
                      <a:gd name="T27" fmla="*/ 2147483646 h 3518"/>
                      <a:gd name="T28" fmla="*/ 2147483646 w 10450"/>
                      <a:gd name="T29" fmla="*/ 2147483646 h 3518"/>
                      <a:gd name="T30" fmla="*/ 2147483646 w 10450"/>
                      <a:gd name="T31" fmla="*/ 2147483646 h 3518"/>
                      <a:gd name="T32" fmla="*/ 2147483646 w 10450"/>
                      <a:gd name="T33" fmla="*/ 2147483646 h 3518"/>
                      <a:gd name="T34" fmla="*/ 2147483646 w 10450"/>
                      <a:gd name="T35" fmla="*/ 2147483646 h 3518"/>
                      <a:gd name="T36" fmla="*/ 2147483646 w 10450"/>
                      <a:gd name="T37" fmla="*/ 2147483646 h 3518"/>
                      <a:gd name="T38" fmla="*/ 2147483646 w 10450"/>
                      <a:gd name="T39" fmla="*/ 2147483646 h 3518"/>
                      <a:gd name="T40" fmla="*/ 2147483646 w 10450"/>
                      <a:gd name="T41" fmla="*/ 2147483646 h 351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69" name="Google Shape;207;p3">
                    <a:extLst>
                      <a:ext uri="{FF2B5EF4-FFF2-40B4-BE49-F238E27FC236}">
                        <a16:creationId xmlns:a16="http://schemas.microsoft.com/office/drawing/2014/main" id="{E8BD186B-BC04-4AB8-8E94-5EE5BAB9EE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9927" y="1480240"/>
                    <a:ext cx="81820" cy="147870"/>
                  </a:xfrm>
                  <a:custGeom>
                    <a:avLst/>
                    <a:gdLst>
                      <a:gd name="T0" fmla="*/ 2147483646 w 1817"/>
                      <a:gd name="T1" fmla="*/ 2147483646 h 3377"/>
                      <a:gd name="T2" fmla="*/ 2147483646 w 1817"/>
                      <a:gd name="T3" fmla="*/ 2147483646 h 3377"/>
                      <a:gd name="T4" fmla="*/ 2147483646 w 1817"/>
                      <a:gd name="T5" fmla="*/ 2147483646 h 3377"/>
                      <a:gd name="T6" fmla="*/ 2147483646 w 1817"/>
                      <a:gd name="T7" fmla="*/ 2147483646 h 3377"/>
                      <a:gd name="T8" fmla="*/ 2147483646 w 1817"/>
                      <a:gd name="T9" fmla="*/ 2147483646 h 3377"/>
                      <a:gd name="T10" fmla="*/ 2147483646 w 1817"/>
                      <a:gd name="T11" fmla="*/ 2147483646 h 3377"/>
                      <a:gd name="T12" fmla="*/ 2147483646 w 1817"/>
                      <a:gd name="T13" fmla="*/ 2147483646 h 3377"/>
                      <a:gd name="T14" fmla="*/ 2147483646 w 1817"/>
                      <a:gd name="T15" fmla="*/ 2147483646 h 3377"/>
                      <a:gd name="T16" fmla="*/ 2147483646 w 1817"/>
                      <a:gd name="T17" fmla="*/ 2147483646 h 3377"/>
                      <a:gd name="T18" fmla="*/ 2147483646 w 1817"/>
                      <a:gd name="T19" fmla="*/ 2147483646 h 3377"/>
                      <a:gd name="T20" fmla="*/ 2147483646 w 1817"/>
                      <a:gd name="T21" fmla="*/ 2147483646 h 3377"/>
                      <a:gd name="T22" fmla="*/ 2147483646 w 1817"/>
                      <a:gd name="T23" fmla="*/ 2147483646 h 3377"/>
                      <a:gd name="T24" fmla="*/ 2147483646 w 1817"/>
                      <a:gd name="T25" fmla="*/ 2147483646 h 337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70" name="Google Shape;208;p3">
                    <a:extLst>
                      <a:ext uri="{FF2B5EF4-FFF2-40B4-BE49-F238E27FC236}">
                        <a16:creationId xmlns:a16="http://schemas.microsoft.com/office/drawing/2014/main" id="{C337AE52-E943-477A-B420-CE147BD3CF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07988" y="1577894"/>
                    <a:ext cx="91861" cy="50487"/>
                  </a:xfrm>
                  <a:custGeom>
                    <a:avLst/>
                    <a:gdLst>
                      <a:gd name="T0" fmla="*/ 2147483646 w 2040"/>
                      <a:gd name="T1" fmla="*/ 2147483646 h 1153"/>
                      <a:gd name="T2" fmla="*/ 2147483646 w 2040"/>
                      <a:gd name="T3" fmla="*/ 2147483646 h 1153"/>
                      <a:gd name="T4" fmla="*/ 2147483646 w 2040"/>
                      <a:gd name="T5" fmla="*/ 2147483646 h 1153"/>
                      <a:gd name="T6" fmla="*/ 2147483646 w 2040"/>
                      <a:gd name="T7" fmla="*/ 2147483646 h 1153"/>
                      <a:gd name="T8" fmla="*/ 2147483646 w 2040"/>
                      <a:gd name="T9" fmla="*/ 2147483646 h 1153"/>
                      <a:gd name="T10" fmla="*/ 2147483646 w 2040"/>
                      <a:gd name="T11" fmla="*/ 2147483646 h 1153"/>
                      <a:gd name="T12" fmla="*/ 2147483646 w 2040"/>
                      <a:gd name="T13" fmla="*/ 2147483646 h 1153"/>
                      <a:gd name="T14" fmla="*/ 2147483646 w 2040"/>
                      <a:gd name="T15" fmla="*/ 2147483646 h 1153"/>
                      <a:gd name="T16" fmla="*/ 2147483646 w 2040"/>
                      <a:gd name="T17" fmla="*/ 2147483646 h 115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800"/>
                  </a:p>
                </p:txBody>
              </p:sp>
            </p:grpSp>
          </p:grpSp>
          <p:sp>
            <p:nvSpPr>
              <p:cNvPr id="62" name="Google Shape;209;p3">
                <a:extLst>
                  <a:ext uri="{FF2B5EF4-FFF2-40B4-BE49-F238E27FC236}">
                    <a16:creationId xmlns:a16="http://schemas.microsoft.com/office/drawing/2014/main" id="{F702B113-8F1C-4F44-A59F-8130860F6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147" y="1675022"/>
                <a:ext cx="248385" cy="157372"/>
              </a:xfrm>
              <a:custGeom>
                <a:avLst/>
                <a:gdLst>
                  <a:gd name="T0" fmla="*/ 2147483646 w 5516"/>
                  <a:gd name="T1" fmla="*/ 2147483646 h 3594"/>
                  <a:gd name="T2" fmla="*/ 2147483646 w 5516"/>
                  <a:gd name="T3" fmla="*/ 2147483646 h 3594"/>
                  <a:gd name="T4" fmla="*/ 2147483646 w 5516"/>
                  <a:gd name="T5" fmla="*/ 2147483646 h 3594"/>
                  <a:gd name="T6" fmla="*/ 2147483646 w 5516"/>
                  <a:gd name="T7" fmla="*/ 2147483646 h 3594"/>
                  <a:gd name="T8" fmla="*/ 2147483646 w 5516"/>
                  <a:gd name="T9" fmla="*/ 2147483646 h 3594"/>
                  <a:gd name="T10" fmla="*/ 2147483646 w 5516"/>
                  <a:gd name="T11" fmla="*/ 2147483646 h 3594"/>
                  <a:gd name="T12" fmla="*/ 2147483646 w 5516"/>
                  <a:gd name="T13" fmla="*/ 2147483646 h 3594"/>
                  <a:gd name="T14" fmla="*/ 2147483646 w 5516"/>
                  <a:gd name="T15" fmla="*/ 2147483646 h 3594"/>
                  <a:gd name="T16" fmla="*/ 2147483646 w 5516"/>
                  <a:gd name="T17" fmla="*/ 2147483646 h 3594"/>
                  <a:gd name="T18" fmla="*/ 2147483646 w 5516"/>
                  <a:gd name="T19" fmla="*/ 2147483646 h 3594"/>
                  <a:gd name="T20" fmla="*/ 2147483646 w 5516"/>
                  <a:gd name="T21" fmla="*/ 2147483646 h 3594"/>
                  <a:gd name="T22" fmla="*/ 2147483646 w 5516"/>
                  <a:gd name="T23" fmla="*/ 2147483646 h 3594"/>
                  <a:gd name="T24" fmla="*/ 2147483646 w 5516"/>
                  <a:gd name="T25" fmla="*/ 2147483646 h 3594"/>
                  <a:gd name="T26" fmla="*/ 2147483646 w 5516"/>
                  <a:gd name="T27" fmla="*/ 2147483646 h 3594"/>
                  <a:gd name="T28" fmla="*/ 2147483646 w 5516"/>
                  <a:gd name="T29" fmla="*/ 2147483646 h 3594"/>
                  <a:gd name="T30" fmla="*/ 2147483646 w 5516"/>
                  <a:gd name="T31" fmla="*/ 2147483646 h 3594"/>
                  <a:gd name="T32" fmla="*/ 2147483646 w 5516"/>
                  <a:gd name="T33" fmla="*/ 2147483646 h 3594"/>
                  <a:gd name="T34" fmla="*/ 2147483646 w 5516"/>
                  <a:gd name="T35" fmla="*/ 2147483646 h 3594"/>
                  <a:gd name="T36" fmla="*/ 2147483646 w 5516"/>
                  <a:gd name="T37" fmla="*/ 2147483646 h 35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63" name="Google Shape;210;p3">
                <a:extLst>
                  <a:ext uri="{FF2B5EF4-FFF2-40B4-BE49-F238E27FC236}">
                    <a16:creationId xmlns:a16="http://schemas.microsoft.com/office/drawing/2014/main" id="{BADD8C86-5BE4-4C49-BD13-FBE36208F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099" y="1718462"/>
                <a:ext cx="174311" cy="194504"/>
              </a:xfrm>
              <a:custGeom>
                <a:avLst/>
                <a:gdLst>
                  <a:gd name="T0" fmla="*/ 2147483646 w 3871"/>
                  <a:gd name="T1" fmla="*/ 0 h 4442"/>
                  <a:gd name="T2" fmla="*/ 2147483646 w 3871"/>
                  <a:gd name="T3" fmla="*/ 2147483646 h 4442"/>
                  <a:gd name="T4" fmla="*/ 2147483646 w 3871"/>
                  <a:gd name="T5" fmla="*/ 2147483646 h 4442"/>
                  <a:gd name="T6" fmla="*/ 2147483646 w 3871"/>
                  <a:gd name="T7" fmla="*/ 2147483646 h 4442"/>
                  <a:gd name="T8" fmla="*/ 2147483646 w 3871"/>
                  <a:gd name="T9" fmla="*/ 2147483646 h 4442"/>
                  <a:gd name="T10" fmla="*/ 2147483646 w 3871"/>
                  <a:gd name="T11" fmla="*/ 2147483646 h 4442"/>
                  <a:gd name="T12" fmla="*/ 2147483646 w 3871"/>
                  <a:gd name="T13" fmla="*/ 2147483646 h 4442"/>
                  <a:gd name="T14" fmla="*/ 2147483646 w 3871"/>
                  <a:gd name="T15" fmla="*/ 2147483646 h 4442"/>
                  <a:gd name="T16" fmla="*/ 2147483646 w 3871"/>
                  <a:gd name="T17" fmla="*/ 2147483646 h 4442"/>
                  <a:gd name="T18" fmla="*/ 2147483646 w 3871"/>
                  <a:gd name="T19" fmla="*/ 2147483646 h 4442"/>
                  <a:gd name="T20" fmla="*/ 2147483646 w 3871"/>
                  <a:gd name="T21" fmla="*/ 0 h 44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</p:grpSp>
      <p:sp>
        <p:nvSpPr>
          <p:cNvPr id="71" name="Google Shape;211;p3">
            <a:extLst>
              <a:ext uri="{FF2B5EF4-FFF2-40B4-BE49-F238E27FC236}">
                <a16:creationId xmlns:a16="http://schemas.microsoft.com/office/drawing/2014/main" id="{CF1721BB-B86F-4910-9F1D-0DF30B4A91C6}"/>
              </a:ext>
            </a:extLst>
          </p:cNvPr>
          <p:cNvSpPr>
            <a:spLocks/>
          </p:cNvSpPr>
          <p:nvPr/>
        </p:nvSpPr>
        <p:spPr bwMode="auto">
          <a:xfrm rot="19199037">
            <a:off x="662518" y="6350000"/>
            <a:ext cx="273049" cy="158750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72" name="Google Shape;213;p3">
            <a:extLst>
              <a:ext uri="{FF2B5EF4-FFF2-40B4-BE49-F238E27FC236}">
                <a16:creationId xmlns:a16="http://schemas.microsoft.com/office/drawing/2014/main" id="{56C82CD5-32BE-4B4E-A938-988F6B177E5D}"/>
              </a:ext>
            </a:extLst>
          </p:cNvPr>
          <p:cNvGrpSpPr>
            <a:grpSpLocks/>
          </p:cNvGrpSpPr>
          <p:nvPr/>
        </p:nvGrpSpPr>
        <p:grpSpPr bwMode="auto">
          <a:xfrm>
            <a:off x="-6351" y="296863"/>
            <a:ext cx="11925301" cy="6281737"/>
            <a:chOff x="-4374" y="221400"/>
            <a:chExt cx="8942875" cy="4712774"/>
          </a:xfrm>
        </p:grpSpPr>
        <p:sp>
          <p:nvSpPr>
            <p:cNvPr id="73" name="Google Shape;214;p3">
              <a:extLst>
                <a:ext uri="{FF2B5EF4-FFF2-40B4-BE49-F238E27FC236}">
                  <a16:creationId xmlns:a16="http://schemas.microsoft.com/office/drawing/2014/main" id="{DC4F94EB-92D9-40C5-96F8-70834983D242}"/>
                </a:ext>
              </a:extLst>
            </p:cNvPr>
            <p:cNvSpPr/>
            <p:nvPr/>
          </p:nvSpPr>
          <p:spPr>
            <a:xfrm>
              <a:off x="7649610" y="1997176"/>
              <a:ext cx="250794" cy="247727"/>
            </a:xfrm>
            <a:custGeom>
              <a:avLst/>
              <a:gdLst/>
              <a:ahLst/>
              <a:cxnLst/>
              <a:rect l="l" t="t" r="r" b="b"/>
              <a:pathLst>
                <a:path w="7151" h="6469" extrusionOk="0">
                  <a:moveTo>
                    <a:pt x="5487" y="0"/>
                  </a:moveTo>
                  <a:cubicBezTo>
                    <a:pt x="5187" y="0"/>
                    <a:pt x="4865" y="147"/>
                    <a:pt x="4607" y="332"/>
                  </a:cubicBezTo>
                  <a:cubicBezTo>
                    <a:pt x="4060" y="729"/>
                    <a:pt x="3856" y="1441"/>
                    <a:pt x="3757" y="2097"/>
                  </a:cubicBezTo>
                  <a:lnTo>
                    <a:pt x="3757" y="2097"/>
                  </a:lnTo>
                  <a:cubicBezTo>
                    <a:pt x="3783" y="1858"/>
                    <a:pt x="3368" y="1109"/>
                    <a:pt x="3265" y="897"/>
                  </a:cubicBezTo>
                  <a:cubicBezTo>
                    <a:pt x="3100" y="566"/>
                    <a:pt x="2863" y="346"/>
                    <a:pt x="2518" y="177"/>
                  </a:cubicBezTo>
                  <a:cubicBezTo>
                    <a:pt x="2324" y="80"/>
                    <a:pt x="2100" y="15"/>
                    <a:pt x="1884" y="15"/>
                  </a:cubicBezTo>
                  <a:cubicBezTo>
                    <a:pt x="1710" y="15"/>
                    <a:pt x="1542" y="57"/>
                    <a:pt x="1400" y="160"/>
                  </a:cubicBezTo>
                  <a:cubicBezTo>
                    <a:pt x="1133" y="352"/>
                    <a:pt x="1032" y="714"/>
                    <a:pt x="1048" y="1042"/>
                  </a:cubicBezTo>
                  <a:cubicBezTo>
                    <a:pt x="1082" y="1745"/>
                    <a:pt x="1616" y="2391"/>
                    <a:pt x="2298" y="2559"/>
                  </a:cubicBezTo>
                  <a:cubicBezTo>
                    <a:pt x="1589" y="2583"/>
                    <a:pt x="917" y="2718"/>
                    <a:pt x="376" y="3178"/>
                  </a:cubicBezTo>
                  <a:cubicBezTo>
                    <a:pt x="264" y="3269"/>
                    <a:pt x="102" y="3482"/>
                    <a:pt x="68" y="3634"/>
                  </a:cubicBezTo>
                  <a:cubicBezTo>
                    <a:pt x="1" y="3949"/>
                    <a:pt x="68" y="4289"/>
                    <a:pt x="318" y="4492"/>
                  </a:cubicBezTo>
                  <a:cubicBezTo>
                    <a:pt x="565" y="4699"/>
                    <a:pt x="899" y="4766"/>
                    <a:pt x="1221" y="4773"/>
                  </a:cubicBezTo>
                  <a:cubicBezTo>
                    <a:pt x="1232" y="4773"/>
                    <a:pt x="1243" y="4773"/>
                    <a:pt x="1254" y="4773"/>
                  </a:cubicBezTo>
                  <a:cubicBezTo>
                    <a:pt x="1544" y="4773"/>
                    <a:pt x="1829" y="4732"/>
                    <a:pt x="2106" y="4651"/>
                  </a:cubicBezTo>
                  <a:cubicBezTo>
                    <a:pt x="2380" y="4567"/>
                    <a:pt x="2616" y="4387"/>
                    <a:pt x="2880" y="4300"/>
                  </a:cubicBezTo>
                  <a:lnTo>
                    <a:pt x="2880" y="4300"/>
                  </a:lnTo>
                  <a:cubicBezTo>
                    <a:pt x="2751" y="4648"/>
                    <a:pt x="2643" y="4972"/>
                    <a:pt x="2633" y="5340"/>
                  </a:cubicBezTo>
                  <a:cubicBezTo>
                    <a:pt x="2623" y="5658"/>
                    <a:pt x="2728" y="5992"/>
                    <a:pt x="2968" y="6209"/>
                  </a:cubicBezTo>
                  <a:cubicBezTo>
                    <a:pt x="3161" y="6382"/>
                    <a:pt x="3419" y="6468"/>
                    <a:pt x="3677" y="6468"/>
                  </a:cubicBezTo>
                  <a:cubicBezTo>
                    <a:pt x="3798" y="6468"/>
                    <a:pt x="3918" y="6449"/>
                    <a:pt x="4032" y="6412"/>
                  </a:cubicBezTo>
                  <a:cubicBezTo>
                    <a:pt x="4154" y="6374"/>
                    <a:pt x="4268" y="6317"/>
                    <a:pt x="4370" y="6240"/>
                  </a:cubicBezTo>
                  <a:cubicBezTo>
                    <a:pt x="4607" y="6053"/>
                    <a:pt x="4745" y="5760"/>
                    <a:pt x="4779" y="5462"/>
                  </a:cubicBezTo>
                  <a:cubicBezTo>
                    <a:pt x="4809" y="5212"/>
                    <a:pt x="4772" y="4958"/>
                    <a:pt x="4698" y="4722"/>
                  </a:cubicBezTo>
                  <a:cubicBezTo>
                    <a:pt x="4633" y="4502"/>
                    <a:pt x="4573" y="4296"/>
                    <a:pt x="4454" y="4094"/>
                  </a:cubicBezTo>
                  <a:lnTo>
                    <a:pt x="4454" y="4094"/>
                  </a:lnTo>
                  <a:cubicBezTo>
                    <a:pt x="4917" y="4391"/>
                    <a:pt x="5256" y="4786"/>
                    <a:pt x="5837" y="4830"/>
                  </a:cubicBezTo>
                  <a:cubicBezTo>
                    <a:pt x="5871" y="4833"/>
                    <a:pt x="5906" y="4834"/>
                    <a:pt x="5940" y="4834"/>
                  </a:cubicBezTo>
                  <a:cubicBezTo>
                    <a:pt x="6370" y="4834"/>
                    <a:pt x="6779" y="4635"/>
                    <a:pt x="6952" y="4219"/>
                  </a:cubicBezTo>
                  <a:cubicBezTo>
                    <a:pt x="7151" y="3735"/>
                    <a:pt x="6912" y="3117"/>
                    <a:pt x="6441" y="2894"/>
                  </a:cubicBezTo>
                  <a:cubicBezTo>
                    <a:pt x="6276" y="2816"/>
                    <a:pt x="6093" y="2782"/>
                    <a:pt x="5914" y="2748"/>
                  </a:cubicBezTo>
                  <a:cubicBezTo>
                    <a:pt x="5715" y="2715"/>
                    <a:pt x="5516" y="2678"/>
                    <a:pt x="5316" y="2640"/>
                  </a:cubicBezTo>
                  <a:cubicBezTo>
                    <a:pt x="5861" y="2330"/>
                    <a:pt x="6238" y="1742"/>
                    <a:pt x="6293" y="1116"/>
                  </a:cubicBezTo>
                  <a:cubicBezTo>
                    <a:pt x="6316" y="883"/>
                    <a:pt x="6293" y="636"/>
                    <a:pt x="6178" y="434"/>
                  </a:cubicBezTo>
                  <a:cubicBezTo>
                    <a:pt x="6007" y="119"/>
                    <a:pt x="5756" y="0"/>
                    <a:pt x="5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74" name="Google Shape;215;p3">
              <a:extLst>
                <a:ext uri="{FF2B5EF4-FFF2-40B4-BE49-F238E27FC236}">
                  <a16:creationId xmlns:a16="http://schemas.microsoft.com/office/drawing/2014/main" id="{3F17B16E-C813-4DE2-8703-05729F36ED6B}"/>
                </a:ext>
              </a:extLst>
            </p:cNvPr>
            <p:cNvSpPr>
              <a:spLocks/>
            </p:cNvSpPr>
            <p:nvPr/>
          </p:nvSpPr>
          <p:spPr bwMode="auto">
            <a:xfrm rot="-2401048">
              <a:off x="7614045" y="3132826"/>
              <a:ext cx="330404" cy="191602"/>
            </a:xfrm>
            <a:custGeom>
              <a:avLst/>
              <a:gdLst>
                <a:gd name="T0" fmla="*/ 2147483646 w 5732"/>
                <a:gd name="T1" fmla="*/ 2147483646 h 3324"/>
                <a:gd name="T2" fmla="*/ 2147483646 w 5732"/>
                <a:gd name="T3" fmla="*/ 2147483646 h 3324"/>
                <a:gd name="T4" fmla="*/ 2147483646 w 5732"/>
                <a:gd name="T5" fmla="*/ 2147483646 h 3324"/>
                <a:gd name="T6" fmla="*/ 2147483646 w 5732"/>
                <a:gd name="T7" fmla="*/ 2147483646 h 3324"/>
                <a:gd name="T8" fmla="*/ 2147483646 w 5732"/>
                <a:gd name="T9" fmla="*/ 2147483646 h 3324"/>
                <a:gd name="T10" fmla="*/ 2147483646 w 5732"/>
                <a:gd name="T11" fmla="*/ 2147483646 h 3324"/>
                <a:gd name="T12" fmla="*/ 2147483646 w 5732"/>
                <a:gd name="T13" fmla="*/ 2147483646 h 3324"/>
                <a:gd name="T14" fmla="*/ 2147483646 w 5732"/>
                <a:gd name="T15" fmla="*/ 2147483646 h 3324"/>
                <a:gd name="T16" fmla="*/ 2147483646 w 5732"/>
                <a:gd name="T17" fmla="*/ 2147483646 h 3324"/>
                <a:gd name="T18" fmla="*/ 2147483646 w 5732"/>
                <a:gd name="T19" fmla="*/ 2147483646 h 3324"/>
                <a:gd name="T20" fmla="*/ 2147483646 w 5732"/>
                <a:gd name="T21" fmla="*/ 2147483646 h 3324"/>
                <a:gd name="T22" fmla="*/ 2147483646 w 5732"/>
                <a:gd name="T23" fmla="*/ 2147483646 h 3324"/>
                <a:gd name="T24" fmla="*/ 2147483646 w 5732"/>
                <a:gd name="T25" fmla="*/ 2147483646 h 3324"/>
                <a:gd name="T26" fmla="*/ 2147483646 w 5732"/>
                <a:gd name="T27" fmla="*/ 2147483646 h 3324"/>
                <a:gd name="T28" fmla="*/ 2147483646 w 5732"/>
                <a:gd name="T29" fmla="*/ 2147483646 h 3324"/>
                <a:gd name="T30" fmla="*/ 2147483646 w 5732"/>
                <a:gd name="T31" fmla="*/ 0 h 3324"/>
                <a:gd name="T32" fmla="*/ 2147483646 w 5732"/>
                <a:gd name="T33" fmla="*/ 2147483646 h 3324"/>
                <a:gd name="T34" fmla="*/ 2147483646 w 5732"/>
                <a:gd name="T35" fmla="*/ 2147483646 h 3324"/>
                <a:gd name="T36" fmla="*/ 2147483646 w 5732"/>
                <a:gd name="T37" fmla="*/ 2147483646 h 3324"/>
                <a:gd name="T38" fmla="*/ 2147483646 w 5732"/>
                <a:gd name="T39" fmla="*/ 2147483646 h 3324"/>
                <a:gd name="T40" fmla="*/ 2147483646 w 5732"/>
                <a:gd name="T41" fmla="*/ 2147483646 h 3324"/>
                <a:gd name="T42" fmla="*/ 2147483646 w 5732"/>
                <a:gd name="T43" fmla="*/ 2147483646 h 3324"/>
                <a:gd name="T44" fmla="*/ 2147483646 w 5732"/>
                <a:gd name="T45" fmla="*/ 2147483646 h 3324"/>
                <a:gd name="T46" fmla="*/ 2147483646 w 5732"/>
                <a:gd name="T47" fmla="*/ 0 h 3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grpSp>
          <p:nvGrpSpPr>
            <p:cNvPr id="75" name="Google Shape;216;p3">
              <a:extLst>
                <a:ext uri="{FF2B5EF4-FFF2-40B4-BE49-F238E27FC236}">
                  <a16:creationId xmlns:a16="http://schemas.microsoft.com/office/drawing/2014/main" id="{3C428179-57DD-41E3-8A84-B98EF72764FF}"/>
                </a:ext>
              </a:extLst>
            </p:cNvPr>
            <p:cNvGrpSpPr>
              <a:grpSpLocks/>
            </p:cNvGrpSpPr>
            <p:nvPr/>
          </p:nvGrpSpPr>
          <p:grpSpPr bwMode="auto">
            <a:xfrm rot="-640298">
              <a:off x="7143312" y="799894"/>
              <a:ext cx="948154" cy="903796"/>
              <a:chOff x="984375" y="2346230"/>
              <a:chExt cx="468336" cy="446495"/>
            </a:xfrm>
          </p:grpSpPr>
          <p:sp>
            <p:nvSpPr>
              <p:cNvPr id="136" name="Google Shape;217;p3">
                <a:extLst>
                  <a:ext uri="{FF2B5EF4-FFF2-40B4-BE49-F238E27FC236}">
                    <a16:creationId xmlns:a16="http://schemas.microsoft.com/office/drawing/2014/main" id="{B663025D-43EC-4893-940C-A0C0EDDE9B55}"/>
                  </a:ext>
                </a:extLst>
              </p:cNvPr>
              <p:cNvSpPr/>
              <p:nvPr/>
            </p:nvSpPr>
            <p:spPr>
              <a:xfrm>
                <a:off x="1133734" y="2343865"/>
                <a:ext cx="312833" cy="368913"/>
              </a:xfrm>
              <a:custGeom>
                <a:avLst/>
                <a:gdLst/>
                <a:ahLst/>
                <a:cxnLst/>
                <a:rect l="l" t="t" r="r" b="b"/>
                <a:pathLst>
                  <a:path w="8024" h="9442" extrusionOk="0">
                    <a:moveTo>
                      <a:pt x="2655" y="2271"/>
                    </a:moveTo>
                    <a:cubicBezTo>
                      <a:pt x="3185" y="2271"/>
                      <a:pt x="3508" y="3208"/>
                      <a:pt x="3086" y="3691"/>
                    </a:cubicBezTo>
                    <a:cubicBezTo>
                      <a:pt x="2907" y="3895"/>
                      <a:pt x="2638" y="4014"/>
                      <a:pt x="2369" y="4014"/>
                    </a:cubicBezTo>
                    <a:cubicBezTo>
                      <a:pt x="2348" y="4014"/>
                      <a:pt x="2327" y="4013"/>
                      <a:pt x="2306" y="4012"/>
                    </a:cubicBezTo>
                    <a:cubicBezTo>
                      <a:pt x="2204" y="4005"/>
                      <a:pt x="2100" y="3978"/>
                      <a:pt x="2022" y="3914"/>
                    </a:cubicBezTo>
                    <a:cubicBezTo>
                      <a:pt x="1829" y="3765"/>
                      <a:pt x="1846" y="3474"/>
                      <a:pt x="1886" y="3238"/>
                    </a:cubicBezTo>
                    <a:cubicBezTo>
                      <a:pt x="1937" y="2964"/>
                      <a:pt x="2008" y="2677"/>
                      <a:pt x="2211" y="2484"/>
                    </a:cubicBezTo>
                    <a:cubicBezTo>
                      <a:pt x="2367" y="2334"/>
                      <a:pt x="2518" y="2271"/>
                      <a:pt x="2655" y="2271"/>
                    </a:cubicBezTo>
                    <a:close/>
                    <a:moveTo>
                      <a:pt x="4035" y="6913"/>
                    </a:moveTo>
                    <a:cubicBezTo>
                      <a:pt x="4604" y="6913"/>
                      <a:pt x="5210" y="7741"/>
                      <a:pt x="4695" y="8114"/>
                    </a:cubicBezTo>
                    <a:cubicBezTo>
                      <a:pt x="4582" y="8199"/>
                      <a:pt x="4435" y="8219"/>
                      <a:pt x="4293" y="8219"/>
                    </a:cubicBezTo>
                    <a:cubicBezTo>
                      <a:pt x="4281" y="8219"/>
                      <a:pt x="4270" y="8219"/>
                      <a:pt x="4259" y="8219"/>
                    </a:cubicBezTo>
                    <a:cubicBezTo>
                      <a:pt x="3951" y="8216"/>
                      <a:pt x="3606" y="8117"/>
                      <a:pt x="3468" y="7844"/>
                    </a:cubicBezTo>
                    <a:cubicBezTo>
                      <a:pt x="3390" y="7688"/>
                      <a:pt x="3397" y="7492"/>
                      <a:pt x="3471" y="7334"/>
                    </a:cubicBezTo>
                    <a:cubicBezTo>
                      <a:pt x="3613" y="7031"/>
                      <a:pt x="3821" y="6913"/>
                      <a:pt x="4035" y="6913"/>
                    </a:cubicBezTo>
                    <a:close/>
                    <a:moveTo>
                      <a:pt x="3373" y="0"/>
                    </a:moveTo>
                    <a:cubicBezTo>
                      <a:pt x="3358" y="0"/>
                      <a:pt x="3342" y="0"/>
                      <a:pt x="3326" y="1"/>
                    </a:cubicBezTo>
                    <a:cubicBezTo>
                      <a:pt x="1" y="38"/>
                      <a:pt x="18" y="4752"/>
                      <a:pt x="72" y="5918"/>
                    </a:cubicBezTo>
                    <a:cubicBezTo>
                      <a:pt x="498" y="6306"/>
                      <a:pt x="869" y="6773"/>
                      <a:pt x="1147" y="7161"/>
                    </a:cubicBezTo>
                    <a:cubicBezTo>
                      <a:pt x="1542" y="7715"/>
                      <a:pt x="1859" y="8354"/>
                      <a:pt x="2025" y="9017"/>
                    </a:cubicBezTo>
                    <a:cubicBezTo>
                      <a:pt x="2837" y="9279"/>
                      <a:pt x="3763" y="9442"/>
                      <a:pt x="4614" y="9442"/>
                    </a:cubicBezTo>
                    <a:cubicBezTo>
                      <a:pt x="5883" y="9442"/>
                      <a:pt x="6985" y="9079"/>
                      <a:pt x="7297" y="8138"/>
                    </a:cubicBezTo>
                    <a:cubicBezTo>
                      <a:pt x="8023" y="5948"/>
                      <a:pt x="4647" y="5154"/>
                      <a:pt x="4647" y="5154"/>
                    </a:cubicBezTo>
                    <a:cubicBezTo>
                      <a:pt x="4647" y="5154"/>
                      <a:pt x="7097" y="0"/>
                      <a:pt x="33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137" name="Google Shape;218;p3">
                <a:extLst>
                  <a:ext uri="{FF2B5EF4-FFF2-40B4-BE49-F238E27FC236}">
                    <a16:creationId xmlns:a16="http://schemas.microsoft.com/office/drawing/2014/main" id="{7979EC3B-DEF9-40BF-A0C2-F0DC1C4DC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160" y="2434726"/>
                <a:ext cx="65495" cy="68029"/>
              </a:xfrm>
              <a:custGeom>
                <a:avLst/>
                <a:gdLst>
                  <a:gd name="T0" fmla="*/ 2147483646 w 1680"/>
                  <a:gd name="T1" fmla="*/ 2147483646 h 1745"/>
                  <a:gd name="T2" fmla="*/ 2147483646 w 1680"/>
                  <a:gd name="T3" fmla="*/ 2147483646 h 1745"/>
                  <a:gd name="T4" fmla="*/ 2147483646 w 1680"/>
                  <a:gd name="T5" fmla="*/ 2147483646 h 1745"/>
                  <a:gd name="T6" fmla="*/ 2147483646 w 1680"/>
                  <a:gd name="T7" fmla="*/ 2147483646 h 1745"/>
                  <a:gd name="T8" fmla="*/ 2147483646 w 1680"/>
                  <a:gd name="T9" fmla="*/ 2147483646 h 1745"/>
                  <a:gd name="T10" fmla="*/ 2147483646 w 1680"/>
                  <a:gd name="T11" fmla="*/ 2147483646 h 1745"/>
                  <a:gd name="T12" fmla="*/ 2147483646 w 1680"/>
                  <a:gd name="T13" fmla="*/ 2147483646 h 1745"/>
                  <a:gd name="T14" fmla="*/ 2147483646 w 1680"/>
                  <a:gd name="T15" fmla="*/ 2147483646 h 17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80" h="1745" extrusionOk="0">
                    <a:moveTo>
                      <a:pt x="827" y="1"/>
                    </a:moveTo>
                    <a:cubicBezTo>
                      <a:pt x="690" y="1"/>
                      <a:pt x="539" y="64"/>
                      <a:pt x="383" y="214"/>
                    </a:cubicBezTo>
                    <a:cubicBezTo>
                      <a:pt x="180" y="407"/>
                      <a:pt x="109" y="694"/>
                      <a:pt x="58" y="968"/>
                    </a:cubicBezTo>
                    <a:cubicBezTo>
                      <a:pt x="18" y="1204"/>
                      <a:pt x="1" y="1495"/>
                      <a:pt x="194" y="1644"/>
                    </a:cubicBezTo>
                    <a:cubicBezTo>
                      <a:pt x="272" y="1708"/>
                      <a:pt x="376" y="1735"/>
                      <a:pt x="478" y="1742"/>
                    </a:cubicBezTo>
                    <a:cubicBezTo>
                      <a:pt x="499" y="1743"/>
                      <a:pt x="520" y="1744"/>
                      <a:pt x="541" y="1744"/>
                    </a:cubicBezTo>
                    <a:cubicBezTo>
                      <a:pt x="810" y="1744"/>
                      <a:pt x="1079" y="1625"/>
                      <a:pt x="1258" y="1421"/>
                    </a:cubicBezTo>
                    <a:cubicBezTo>
                      <a:pt x="1680" y="938"/>
                      <a:pt x="1357" y="1"/>
                      <a:pt x="82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138" name="Google Shape;219;p3">
                <a:extLst>
                  <a:ext uri="{FF2B5EF4-FFF2-40B4-BE49-F238E27FC236}">
                    <a16:creationId xmlns:a16="http://schemas.microsoft.com/office/drawing/2014/main" id="{87FA2ED6-DDCC-44CC-AB68-10D92DC87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2016" y="2615733"/>
                <a:ext cx="71031" cy="50953"/>
              </a:xfrm>
              <a:custGeom>
                <a:avLst/>
                <a:gdLst>
                  <a:gd name="T0" fmla="*/ 2147483646 w 1822"/>
                  <a:gd name="T1" fmla="*/ 0 h 1307"/>
                  <a:gd name="T2" fmla="*/ 2147483646 w 1822"/>
                  <a:gd name="T3" fmla="*/ 2147483646 h 1307"/>
                  <a:gd name="T4" fmla="*/ 2147483646 w 1822"/>
                  <a:gd name="T5" fmla="*/ 2147483646 h 1307"/>
                  <a:gd name="T6" fmla="*/ 2147483646 w 1822"/>
                  <a:gd name="T7" fmla="*/ 2147483646 h 1307"/>
                  <a:gd name="T8" fmla="*/ 2147483646 w 1822"/>
                  <a:gd name="T9" fmla="*/ 2147483646 h 1307"/>
                  <a:gd name="T10" fmla="*/ 2147483646 w 1822"/>
                  <a:gd name="T11" fmla="*/ 2147483646 h 1307"/>
                  <a:gd name="T12" fmla="*/ 2147483646 w 1822"/>
                  <a:gd name="T13" fmla="*/ 0 h 13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2" h="1307" extrusionOk="0">
                    <a:moveTo>
                      <a:pt x="646" y="0"/>
                    </a:moveTo>
                    <a:cubicBezTo>
                      <a:pt x="432" y="0"/>
                      <a:pt x="224" y="118"/>
                      <a:pt x="82" y="421"/>
                    </a:cubicBezTo>
                    <a:cubicBezTo>
                      <a:pt x="8" y="579"/>
                      <a:pt x="1" y="775"/>
                      <a:pt x="79" y="931"/>
                    </a:cubicBezTo>
                    <a:cubicBezTo>
                      <a:pt x="217" y="1204"/>
                      <a:pt x="562" y="1303"/>
                      <a:pt x="870" y="1306"/>
                    </a:cubicBezTo>
                    <a:cubicBezTo>
                      <a:pt x="881" y="1306"/>
                      <a:pt x="892" y="1306"/>
                      <a:pt x="904" y="1306"/>
                    </a:cubicBezTo>
                    <a:cubicBezTo>
                      <a:pt x="1046" y="1306"/>
                      <a:pt x="1193" y="1286"/>
                      <a:pt x="1306" y="1201"/>
                    </a:cubicBezTo>
                    <a:cubicBezTo>
                      <a:pt x="1821" y="828"/>
                      <a:pt x="1215" y="0"/>
                      <a:pt x="64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139" name="Google Shape;220;p3">
                <a:extLst>
                  <a:ext uri="{FF2B5EF4-FFF2-40B4-BE49-F238E27FC236}">
                    <a16:creationId xmlns:a16="http://schemas.microsoft.com/office/drawing/2014/main" id="{C303C747-7F14-4A03-A1F5-48C9E0FD4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375" y="2470319"/>
                <a:ext cx="249543" cy="322406"/>
              </a:xfrm>
              <a:custGeom>
                <a:avLst/>
                <a:gdLst>
                  <a:gd name="T0" fmla="*/ 2147483646 w 6401"/>
                  <a:gd name="T1" fmla="*/ 0 h 8270"/>
                  <a:gd name="T2" fmla="*/ 2147483646 w 6401"/>
                  <a:gd name="T3" fmla="*/ 2147483646 h 8270"/>
                  <a:gd name="T4" fmla="*/ 2147483646 w 6401"/>
                  <a:gd name="T5" fmla="*/ 2147483646 h 8270"/>
                  <a:gd name="T6" fmla="*/ 2147483646 w 6401"/>
                  <a:gd name="T7" fmla="*/ 2147483646 h 8270"/>
                  <a:gd name="T8" fmla="*/ 2147483646 w 6401"/>
                  <a:gd name="T9" fmla="*/ 2147483646 h 8270"/>
                  <a:gd name="T10" fmla="*/ 2147483646 w 6401"/>
                  <a:gd name="T11" fmla="*/ 2147483646 h 8270"/>
                  <a:gd name="T12" fmla="*/ 2147483646 w 6401"/>
                  <a:gd name="T13" fmla="*/ 2147483646 h 8270"/>
                  <a:gd name="T14" fmla="*/ 2147483646 w 6401"/>
                  <a:gd name="T15" fmla="*/ 2147483646 h 8270"/>
                  <a:gd name="T16" fmla="*/ 2147483646 w 6401"/>
                  <a:gd name="T17" fmla="*/ 2147483646 h 8270"/>
                  <a:gd name="T18" fmla="*/ 2147483646 w 6401"/>
                  <a:gd name="T19" fmla="*/ 2147483646 h 8270"/>
                  <a:gd name="T20" fmla="*/ 2147483646 w 6401"/>
                  <a:gd name="T21" fmla="*/ 2147483646 h 8270"/>
                  <a:gd name="T22" fmla="*/ 2147483646 w 6401"/>
                  <a:gd name="T23" fmla="*/ 2147483646 h 8270"/>
                  <a:gd name="T24" fmla="*/ 2147483646 w 6401"/>
                  <a:gd name="T25" fmla="*/ 2147483646 h 8270"/>
                  <a:gd name="T26" fmla="*/ 2147483646 w 6401"/>
                  <a:gd name="T27" fmla="*/ 2147483646 h 8270"/>
                  <a:gd name="T28" fmla="*/ 2147483646 w 6401"/>
                  <a:gd name="T29" fmla="*/ 2147483646 h 8270"/>
                  <a:gd name="T30" fmla="*/ 2147483646 w 6401"/>
                  <a:gd name="T31" fmla="*/ 2147483646 h 8270"/>
                  <a:gd name="T32" fmla="*/ 2147483646 w 6401"/>
                  <a:gd name="T33" fmla="*/ 2147483646 h 8270"/>
                  <a:gd name="T34" fmla="*/ 2147483646 w 6401"/>
                  <a:gd name="T35" fmla="*/ 2147483646 h 8270"/>
                  <a:gd name="T36" fmla="*/ 2147483646 w 6401"/>
                  <a:gd name="T37" fmla="*/ 2147483646 h 8270"/>
                  <a:gd name="T38" fmla="*/ 2147483646 w 6401"/>
                  <a:gd name="T39" fmla="*/ 2147483646 h 8270"/>
                  <a:gd name="T40" fmla="*/ 2147483646 w 6401"/>
                  <a:gd name="T41" fmla="*/ 2147483646 h 8270"/>
                  <a:gd name="T42" fmla="*/ 2147483646 w 6401"/>
                  <a:gd name="T43" fmla="*/ 2147483646 h 8270"/>
                  <a:gd name="T44" fmla="*/ 2147483646 w 6401"/>
                  <a:gd name="T45" fmla="*/ 2147483646 h 8270"/>
                  <a:gd name="T46" fmla="*/ 2147483646 w 6401"/>
                  <a:gd name="T47" fmla="*/ 2147483646 h 8270"/>
                  <a:gd name="T48" fmla="*/ 2147483646 w 6401"/>
                  <a:gd name="T49" fmla="*/ 2147483646 h 8270"/>
                  <a:gd name="T50" fmla="*/ 2147483646 w 6401"/>
                  <a:gd name="T51" fmla="*/ 0 h 82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401" h="8270" extrusionOk="0">
                    <a:moveTo>
                      <a:pt x="1000" y="0"/>
                    </a:moveTo>
                    <a:cubicBezTo>
                      <a:pt x="974" y="0"/>
                      <a:pt x="947" y="2"/>
                      <a:pt x="920" y="4"/>
                    </a:cubicBezTo>
                    <a:cubicBezTo>
                      <a:pt x="58" y="82"/>
                      <a:pt x="1" y="1457"/>
                      <a:pt x="789" y="1457"/>
                    </a:cubicBezTo>
                    <a:cubicBezTo>
                      <a:pt x="851" y="1457"/>
                      <a:pt x="918" y="1448"/>
                      <a:pt x="990" y="1430"/>
                    </a:cubicBezTo>
                    <a:cubicBezTo>
                      <a:pt x="1031" y="1420"/>
                      <a:pt x="1024" y="1319"/>
                      <a:pt x="981" y="1319"/>
                    </a:cubicBezTo>
                    <a:cubicBezTo>
                      <a:pt x="976" y="1319"/>
                      <a:pt x="971" y="1319"/>
                      <a:pt x="966" y="1319"/>
                    </a:cubicBezTo>
                    <a:cubicBezTo>
                      <a:pt x="97" y="1319"/>
                      <a:pt x="395" y="232"/>
                      <a:pt x="1059" y="232"/>
                    </a:cubicBezTo>
                    <a:cubicBezTo>
                      <a:pt x="1131" y="232"/>
                      <a:pt x="1208" y="245"/>
                      <a:pt x="1288" y="274"/>
                    </a:cubicBezTo>
                    <a:cubicBezTo>
                      <a:pt x="1687" y="420"/>
                      <a:pt x="1869" y="913"/>
                      <a:pt x="1954" y="1288"/>
                    </a:cubicBezTo>
                    <a:cubicBezTo>
                      <a:pt x="1998" y="1491"/>
                      <a:pt x="2021" y="1701"/>
                      <a:pt x="2011" y="1907"/>
                    </a:cubicBezTo>
                    <a:cubicBezTo>
                      <a:pt x="2011" y="1991"/>
                      <a:pt x="1994" y="2072"/>
                      <a:pt x="1987" y="2157"/>
                    </a:cubicBezTo>
                    <a:cubicBezTo>
                      <a:pt x="1842" y="2316"/>
                      <a:pt x="1792" y="2542"/>
                      <a:pt x="1910" y="2796"/>
                    </a:cubicBezTo>
                    <a:cubicBezTo>
                      <a:pt x="2129" y="3272"/>
                      <a:pt x="2545" y="3482"/>
                      <a:pt x="2934" y="3809"/>
                    </a:cubicBezTo>
                    <a:cubicBezTo>
                      <a:pt x="3309" y="4123"/>
                      <a:pt x="3643" y="4479"/>
                      <a:pt x="3958" y="4853"/>
                    </a:cubicBezTo>
                    <a:cubicBezTo>
                      <a:pt x="4749" y="5800"/>
                      <a:pt x="5762" y="7063"/>
                      <a:pt x="6131" y="8236"/>
                    </a:cubicBezTo>
                    <a:cubicBezTo>
                      <a:pt x="6138" y="8260"/>
                      <a:pt x="6149" y="8269"/>
                      <a:pt x="6160" y="8269"/>
                    </a:cubicBezTo>
                    <a:cubicBezTo>
                      <a:pt x="6192" y="8269"/>
                      <a:pt x="6229" y="8194"/>
                      <a:pt x="6229" y="8161"/>
                    </a:cubicBezTo>
                    <a:cubicBezTo>
                      <a:pt x="6188" y="7350"/>
                      <a:pt x="6401" y="6668"/>
                      <a:pt x="6201" y="5854"/>
                    </a:cubicBezTo>
                    <a:cubicBezTo>
                      <a:pt x="6201" y="5847"/>
                      <a:pt x="6198" y="5840"/>
                      <a:pt x="6198" y="5834"/>
                    </a:cubicBezTo>
                    <a:cubicBezTo>
                      <a:pt x="6032" y="5171"/>
                      <a:pt x="5715" y="4532"/>
                      <a:pt x="5320" y="3978"/>
                    </a:cubicBezTo>
                    <a:cubicBezTo>
                      <a:pt x="5042" y="3590"/>
                      <a:pt x="4671" y="3123"/>
                      <a:pt x="4245" y="2735"/>
                    </a:cubicBezTo>
                    <a:cubicBezTo>
                      <a:pt x="3751" y="2286"/>
                      <a:pt x="3183" y="1934"/>
                      <a:pt x="2595" y="1917"/>
                    </a:cubicBezTo>
                    <a:cubicBezTo>
                      <a:pt x="2587" y="1916"/>
                      <a:pt x="2579" y="1916"/>
                      <a:pt x="2571" y="1916"/>
                    </a:cubicBezTo>
                    <a:cubicBezTo>
                      <a:pt x="2462" y="1916"/>
                      <a:pt x="2359" y="1936"/>
                      <a:pt x="2264" y="1971"/>
                    </a:cubicBezTo>
                    <a:cubicBezTo>
                      <a:pt x="2268" y="1582"/>
                      <a:pt x="2116" y="1089"/>
                      <a:pt x="2032" y="879"/>
                    </a:cubicBezTo>
                    <a:cubicBezTo>
                      <a:pt x="1854" y="443"/>
                      <a:pt x="1504" y="0"/>
                      <a:pt x="100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grpSp>
          <p:nvGrpSpPr>
            <p:cNvPr id="76" name="Google Shape;221;p3">
              <a:extLst>
                <a:ext uri="{FF2B5EF4-FFF2-40B4-BE49-F238E27FC236}">
                  <a16:creationId xmlns:a16="http://schemas.microsoft.com/office/drawing/2014/main" id="{95470007-94BC-4629-AFA7-FD2D9DE7A4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71778" y="3329054"/>
              <a:ext cx="1156401" cy="1545073"/>
              <a:chOff x="1517975" y="4132611"/>
              <a:chExt cx="698732" cy="933635"/>
            </a:xfrm>
          </p:grpSpPr>
          <p:sp>
            <p:nvSpPr>
              <p:cNvPr id="129" name="Google Shape;222;p3">
                <a:extLst>
                  <a:ext uri="{FF2B5EF4-FFF2-40B4-BE49-F238E27FC236}">
                    <a16:creationId xmlns:a16="http://schemas.microsoft.com/office/drawing/2014/main" id="{372CA338-63E4-4F49-B0DF-A0FF024EABF0}"/>
                  </a:ext>
                </a:extLst>
              </p:cNvPr>
              <p:cNvSpPr/>
              <p:nvPr/>
            </p:nvSpPr>
            <p:spPr>
              <a:xfrm>
                <a:off x="1597612" y="4490084"/>
                <a:ext cx="138110" cy="138178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3" extrusionOk="0">
                    <a:moveTo>
                      <a:pt x="1429" y="0"/>
                    </a:moveTo>
                    <a:cubicBezTo>
                      <a:pt x="638" y="0"/>
                      <a:pt x="0" y="642"/>
                      <a:pt x="0" y="1429"/>
                    </a:cubicBezTo>
                    <a:cubicBezTo>
                      <a:pt x="0" y="2220"/>
                      <a:pt x="638" y="2862"/>
                      <a:pt x="1429" y="2862"/>
                    </a:cubicBezTo>
                    <a:cubicBezTo>
                      <a:pt x="2220" y="2862"/>
                      <a:pt x="2859" y="2220"/>
                      <a:pt x="2859" y="1429"/>
                    </a:cubicBezTo>
                    <a:cubicBezTo>
                      <a:pt x="2859" y="642"/>
                      <a:pt x="2220" y="0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130" name="Google Shape;223;p3">
                <a:extLst>
                  <a:ext uri="{FF2B5EF4-FFF2-40B4-BE49-F238E27FC236}">
                    <a16:creationId xmlns:a16="http://schemas.microsoft.com/office/drawing/2014/main" id="{DE726912-892F-40E4-BAB2-6F68D85F9EE4}"/>
                  </a:ext>
                </a:extLst>
              </p:cNvPr>
              <p:cNvSpPr/>
              <p:nvPr/>
            </p:nvSpPr>
            <p:spPr>
              <a:xfrm>
                <a:off x="1932337" y="4189258"/>
                <a:ext cx="106460" cy="106512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14" extrusionOk="0">
                    <a:moveTo>
                      <a:pt x="1106" y="0"/>
                    </a:moveTo>
                    <a:cubicBezTo>
                      <a:pt x="495" y="0"/>
                      <a:pt x="1" y="494"/>
                      <a:pt x="1" y="1106"/>
                    </a:cubicBezTo>
                    <a:cubicBezTo>
                      <a:pt x="1" y="1717"/>
                      <a:pt x="495" y="2214"/>
                      <a:pt x="1106" y="2214"/>
                    </a:cubicBezTo>
                    <a:cubicBezTo>
                      <a:pt x="1718" y="2214"/>
                      <a:pt x="2214" y="1717"/>
                      <a:pt x="2214" y="1106"/>
                    </a:cubicBezTo>
                    <a:cubicBezTo>
                      <a:pt x="2214" y="494"/>
                      <a:pt x="1718" y="0"/>
                      <a:pt x="1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131" name="Google Shape;224;p3">
                <a:extLst>
                  <a:ext uri="{FF2B5EF4-FFF2-40B4-BE49-F238E27FC236}">
                    <a16:creationId xmlns:a16="http://schemas.microsoft.com/office/drawing/2014/main" id="{8896F991-FD12-49F3-89C1-E97E15084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335" y="4751068"/>
                <a:ext cx="151250" cy="63885"/>
              </a:xfrm>
              <a:custGeom>
                <a:avLst/>
                <a:gdLst>
                  <a:gd name="T0" fmla="*/ 2147483646 w 3137"/>
                  <a:gd name="T1" fmla="*/ 0 h 1325"/>
                  <a:gd name="T2" fmla="*/ 2147483646 w 3137"/>
                  <a:gd name="T3" fmla="*/ 2147483646 h 1325"/>
                  <a:gd name="T4" fmla="*/ 2147483646 w 3137"/>
                  <a:gd name="T5" fmla="*/ 2147483646 h 1325"/>
                  <a:gd name="T6" fmla="*/ 2147483646 w 3137"/>
                  <a:gd name="T7" fmla="*/ 2147483646 h 1325"/>
                  <a:gd name="T8" fmla="*/ 2147483646 w 3137"/>
                  <a:gd name="T9" fmla="*/ 2147483646 h 1325"/>
                  <a:gd name="T10" fmla="*/ 2147483646 w 3137"/>
                  <a:gd name="T11" fmla="*/ 0 h 13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37" h="1325" extrusionOk="0">
                    <a:moveTo>
                      <a:pt x="1252" y="0"/>
                    </a:moveTo>
                    <a:cubicBezTo>
                      <a:pt x="1197" y="0"/>
                      <a:pt x="1141" y="4"/>
                      <a:pt x="1085" y="11"/>
                    </a:cubicBezTo>
                    <a:cubicBezTo>
                      <a:pt x="1" y="156"/>
                      <a:pt x="400" y="992"/>
                      <a:pt x="1524" y="1228"/>
                    </a:cubicBezTo>
                    <a:cubicBezTo>
                      <a:pt x="1869" y="1299"/>
                      <a:pt x="2154" y="1324"/>
                      <a:pt x="2383" y="1324"/>
                    </a:cubicBezTo>
                    <a:cubicBezTo>
                      <a:pt x="2901" y="1324"/>
                      <a:pt x="3137" y="1198"/>
                      <a:pt x="3137" y="1198"/>
                    </a:cubicBezTo>
                    <a:cubicBezTo>
                      <a:pt x="3137" y="1198"/>
                      <a:pt x="2267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132" name="Google Shape;225;p3">
                <a:extLst>
                  <a:ext uri="{FF2B5EF4-FFF2-40B4-BE49-F238E27FC236}">
                    <a16:creationId xmlns:a16="http://schemas.microsoft.com/office/drawing/2014/main" id="{AB135258-FC5C-49C4-9016-310BEFAE3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9882" y="4540367"/>
                <a:ext cx="125455" cy="87848"/>
              </a:xfrm>
              <a:custGeom>
                <a:avLst/>
                <a:gdLst>
                  <a:gd name="T0" fmla="*/ 2147483646 w 2602"/>
                  <a:gd name="T1" fmla="*/ 2147483646 h 1822"/>
                  <a:gd name="T2" fmla="*/ 2147483646 w 2602"/>
                  <a:gd name="T3" fmla="*/ 2147483646 h 1822"/>
                  <a:gd name="T4" fmla="*/ 2147483646 w 2602"/>
                  <a:gd name="T5" fmla="*/ 2147483646 h 1822"/>
                  <a:gd name="T6" fmla="*/ 2147483646 w 2602"/>
                  <a:gd name="T7" fmla="*/ 2147483646 h 1822"/>
                  <a:gd name="T8" fmla="*/ 2147483646 w 2602"/>
                  <a:gd name="T9" fmla="*/ 2147483646 h 1822"/>
                  <a:gd name="T10" fmla="*/ 2147483646 w 2602"/>
                  <a:gd name="T11" fmla="*/ 2147483646 h 18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02" h="1822" extrusionOk="0">
                    <a:moveTo>
                      <a:pt x="755" y="1"/>
                    </a:moveTo>
                    <a:cubicBezTo>
                      <a:pt x="0" y="1"/>
                      <a:pt x="177" y="798"/>
                      <a:pt x="1068" y="1323"/>
                    </a:cubicBezTo>
                    <a:cubicBezTo>
                      <a:pt x="1820" y="1769"/>
                      <a:pt x="2317" y="1822"/>
                      <a:pt x="2511" y="1822"/>
                    </a:cubicBezTo>
                    <a:cubicBezTo>
                      <a:pt x="2571" y="1822"/>
                      <a:pt x="2601" y="1817"/>
                      <a:pt x="2601" y="1817"/>
                    </a:cubicBezTo>
                    <a:cubicBezTo>
                      <a:pt x="2601" y="1817"/>
                      <a:pt x="2119" y="242"/>
                      <a:pt x="1044" y="32"/>
                    </a:cubicBezTo>
                    <a:cubicBezTo>
                      <a:pt x="936" y="11"/>
                      <a:pt x="840" y="1"/>
                      <a:pt x="7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133" name="Google Shape;226;p3">
                <a:extLst>
                  <a:ext uri="{FF2B5EF4-FFF2-40B4-BE49-F238E27FC236}">
                    <a16:creationId xmlns:a16="http://schemas.microsoft.com/office/drawing/2014/main" id="{E5CFCB8A-6A74-47EA-A436-DB2415FE6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853" y="4814857"/>
                <a:ext cx="125841" cy="87462"/>
              </a:xfrm>
              <a:custGeom>
                <a:avLst/>
                <a:gdLst>
                  <a:gd name="T0" fmla="*/ 2147483646 w 2610"/>
                  <a:gd name="T1" fmla="*/ 0 h 1814"/>
                  <a:gd name="T2" fmla="*/ 2147483646 w 2610"/>
                  <a:gd name="T3" fmla="*/ 2147483646 h 1814"/>
                  <a:gd name="T4" fmla="*/ 0 w 2610"/>
                  <a:gd name="T5" fmla="*/ 2147483646 h 1814"/>
                  <a:gd name="T6" fmla="*/ 2147483646 w 2610"/>
                  <a:gd name="T7" fmla="*/ 2147483646 h 1814"/>
                  <a:gd name="T8" fmla="*/ 2147483646 w 2610"/>
                  <a:gd name="T9" fmla="*/ 2147483646 h 1814"/>
                  <a:gd name="T10" fmla="*/ 2147483646 w 2610"/>
                  <a:gd name="T11" fmla="*/ 0 h 18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10" h="1814" extrusionOk="0">
                    <a:moveTo>
                      <a:pt x="1846" y="0"/>
                    </a:moveTo>
                    <a:cubicBezTo>
                      <a:pt x="1763" y="0"/>
                      <a:pt x="1670" y="10"/>
                      <a:pt x="1565" y="30"/>
                    </a:cubicBezTo>
                    <a:cubicBezTo>
                      <a:pt x="490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9" y="1813"/>
                    </a:cubicBezTo>
                    <a:cubicBezTo>
                      <a:pt x="297" y="1813"/>
                      <a:pt x="791" y="1759"/>
                      <a:pt x="1535" y="1324"/>
                    </a:cubicBezTo>
                    <a:cubicBezTo>
                      <a:pt x="2431" y="800"/>
                      <a:pt x="2609" y="0"/>
                      <a:pt x="1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134" name="Google Shape;227;p3">
                <a:extLst>
                  <a:ext uri="{FF2B5EF4-FFF2-40B4-BE49-F238E27FC236}">
                    <a16:creationId xmlns:a16="http://schemas.microsoft.com/office/drawing/2014/main" id="{565183DD-3B21-460A-924E-EBB89571B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641" y="4683036"/>
                <a:ext cx="125841" cy="87462"/>
              </a:xfrm>
              <a:custGeom>
                <a:avLst/>
                <a:gdLst>
                  <a:gd name="T0" fmla="*/ 2147483646 w 2610"/>
                  <a:gd name="T1" fmla="*/ 2147483646 h 1814"/>
                  <a:gd name="T2" fmla="*/ 2147483646 w 2610"/>
                  <a:gd name="T3" fmla="*/ 2147483646 h 1814"/>
                  <a:gd name="T4" fmla="*/ 0 w 2610"/>
                  <a:gd name="T5" fmla="*/ 2147483646 h 1814"/>
                  <a:gd name="T6" fmla="*/ 2147483646 w 2610"/>
                  <a:gd name="T7" fmla="*/ 2147483646 h 1814"/>
                  <a:gd name="T8" fmla="*/ 2147483646 w 2610"/>
                  <a:gd name="T9" fmla="*/ 2147483646 h 1814"/>
                  <a:gd name="T10" fmla="*/ 2147483646 w 2610"/>
                  <a:gd name="T11" fmla="*/ 2147483646 h 18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10" h="1814" extrusionOk="0">
                    <a:moveTo>
                      <a:pt x="1849" y="1"/>
                    </a:moveTo>
                    <a:cubicBezTo>
                      <a:pt x="1766" y="1"/>
                      <a:pt x="1671" y="10"/>
                      <a:pt x="1566" y="30"/>
                    </a:cubicBezTo>
                    <a:cubicBezTo>
                      <a:pt x="491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8" y="1813"/>
                    </a:cubicBezTo>
                    <a:cubicBezTo>
                      <a:pt x="296" y="1813"/>
                      <a:pt x="791" y="1759"/>
                      <a:pt x="1535" y="1321"/>
                    </a:cubicBezTo>
                    <a:cubicBezTo>
                      <a:pt x="2431" y="797"/>
                      <a:pt x="2610" y="1"/>
                      <a:pt x="18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135" name="Google Shape;228;p3">
                <a:extLst>
                  <a:ext uri="{FF2B5EF4-FFF2-40B4-BE49-F238E27FC236}">
                    <a16:creationId xmlns:a16="http://schemas.microsoft.com/office/drawing/2014/main" id="{45267644-5E89-4A2D-9866-183E51365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975" y="4132611"/>
                <a:ext cx="698732" cy="933635"/>
              </a:xfrm>
              <a:custGeom>
                <a:avLst/>
                <a:gdLst>
                  <a:gd name="T0" fmla="*/ 2147483646 w 14492"/>
                  <a:gd name="T1" fmla="*/ 0 h 19364"/>
                  <a:gd name="T2" fmla="*/ 2147483646 w 14492"/>
                  <a:gd name="T3" fmla="*/ 2147483646 h 19364"/>
                  <a:gd name="T4" fmla="*/ 2147483646 w 14492"/>
                  <a:gd name="T5" fmla="*/ 2147483646 h 19364"/>
                  <a:gd name="T6" fmla="*/ 2147483646 w 14492"/>
                  <a:gd name="T7" fmla="*/ 2147483646 h 19364"/>
                  <a:gd name="T8" fmla="*/ 2147483646 w 14492"/>
                  <a:gd name="T9" fmla="*/ 2147483646 h 19364"/>
                  <a:gd name="T10" fmla="*/ 2147483646 w 14492"/>
                  <a:gd name="T11" fmla="*/ 2147483646 h 19364"/>
                  <a:gd name="T12" fmla="*/ 2147483646 w 14492"/>
                  <a:gd name="T13" fmla="*/ 2147483646 h 19364"/>
                  <a:gd name="T14" fmla="*/ 2147483646 w 14492"/>
                  <a:gd name="T15" fmla="*/ 2147483646 h 19364"/>
                  <a:gd name="T16" fmla="*/ 2147483646 w 14492"/>
                  <a:gd name="T17" fmla="*/ 2147483646 h 19364"/>
                  <a:gd name="T18" fmla="*/ 2147483646 w 14492"/>
                  <a:gd name="T19" fmla="*/ 2147483646 h 19364"/>
                  <a:gd name="T20" fmla="*/ 2147483646 w 14492"/>
                  <a:gd name="T21" fmla="*/ 2147483646 h 19364"/>
                  <a:gd name="T22" fmla="*/ 2147483646 w 14492"/>
                  <a:gd name="T23" fmla="*/ 2147483646 h 19364"/>
                  <a:gd name="T24" fmla="*/ 2147483646 w 14492"/>
                  <a:gd name="T25" fmla="*/ 2147483646 h 19364"/>
                  <a:gd name="T26" fmla="*/ 2147483646 w 14492"/>
                  <a:gd name="T27" fmla="*/ 2147483646 h 19364"/>
                  <a:gd name="T28" fmla="*/ 2147483646 w 14492"/>
                  <a:gd name="T29" fmla="*/ 2147483646 h 19364"/>
                  <a:gd name="T30" fmla="*/ 2147483646 w 14492"/>
                  <a:gd name="T31" fmla="*/ 2147483646 h 19364"/>
                  <a:gd name="T32" fmla="*/ 2147483646 w 14492"/>
                  <a:gd name="T33" fmla="*/ 2147483646 h 19364"/>
                  <a:gd name="T34" fmla="*/ 2147483646 w 14492"/>
                  <a:gd name="T35" fmla="*/ 2147483646 h 19364"/>
                  <a:gd name="T36" fmla="*/ 2147483646 w 14492"/>
                  <a:gd name="T37" fmla="*/ 2147483646 h 19364"/>
                  <a:gd name="T38" fmla="*/ 2147483646 w 14492"/>
                  <a:gd name="T39" fmla="*/ 2147483646 h 19364"/>
                  <a:gd name="T40" fmla="*/ 2147483646 w 14492"/>
                  <a:gd name="T41" fmla="*/ 2147483646 h 19364"/>
                  <a:gd name="T42" fmla="*/ 2147483646 w 14492"/>
                  <a:gd name="T43" fmla="*/ 2147483646 h 19364"/>
                  <a:gd name="T44" fmla="*/ 2147483646 w 14492"/>
                  <a:gd name="T45" fmla="*/ 2147483646 h 19364"/>
                  <a:gd name="T46" fmla="*/ 2147483646 w 14492"/>
                  <a:gd name="T47" fmla="*/ 2147483646 h 19364"/>
                  <a:gd name="T48" fmla="*/ 2147483646 w 14492"/>
                  <a:gd name="T49" fmla="*/ 2147483646 h 19364"/>
                  <a:gd name="T50" fmla="*/ 2147483646 w 14492"/>
                  <a:gd name="T51" fmla="*/ 2147483646 h 19364"/>
                  <a:gd name="T52" fmla="*/ 2147483646 w 14492"/>
                  <a:gd name="T53" fmla="*/ 2147483646 h 19364"/>
                  <a:gd name="T54" fmla="*/ 2147483646 w 14492"/>
                  <a:gd name="T55" fmla="*/ 2147483646 h 19364"/>
                  <a:gd name="T56" fmla="*/ 2147483646 w 14492"/>
                  <a:gd name="T57" fmla="*/ 2147483646 h 19364"/>
                  <a:gd name="T58" fmla="*/ 2147483646 w 14492"/>
                  <a:gd name="T59" fmla="*/ 2147483646 h 19364"/>
                  <a:gd name="T60" fmla="*/ 2147483646 w 14492"/>
                  <a:gd name="T61" fmla="*/ 2147483646 h 19364"/>
                  <a:gd name="T62" fmla="*/ 2147483646 w 14492"/>
                  <a:gd name="T63" fmla="*/ 2147483646 h 19364"/>
                  <a:gd name="T64" fmla="*/ 2147483646 w 14492"/>
                  <a:gd name="T65" fmla="*/ 2147483646 h 19364"/>
                  <a:gd name="T66" fmla="*/ 2147483646 w 14492"/>
                  <a:gd name="T67" fmla="*/ 2147483646 h 19364"/>
                  <a:gd name="T68" fmla="*/ 2147483646 w 14492"/>
                  <a:gd name="T69" fmla="*/ 2147483646 h 19364"/>
                  <a:gd name="T70" fmla="*/ 2147483646 w 14492"/>
                  <a:gd name="T71" fmla="*/ 2147483646 h 19364"/>
                  <a:gd name="T72" fmla="*/ 2147483646 w 14492"/>
                  <a:gd name="T73" fmla="*/ 2147483646 h 19364"/>
                  <a:gd name="T74" fmla="*/ 2147483646 w 14492"/>
                  <a:gd name="T75" fmla="*/ 2147483646 h 19364"/>
                  <a:gd name="T76" fmla="*/ 2147483646 w 14492"/>
                  <a:gd name="T77" fmla="*/ 2147483646 h 19364"/>
                  <a:gd name="T78" fmla="*/ 2147483646 w 14492"/>
                  <a:gd name="T79" fmla="*/ 2147483646 h 19364"/>
                  <a:gd name="T80" fmla="*/ 2147483646 w 14492"/>
                  <a:gd name="T81" fmla="*/ 2147483646 h 19364"/>
                  <a:gd name="T82" fmla="*/ 2147483646 w 14492"/>
                  <a:gd name="T83" fmla="*/ 2147483646 h 19364"/>
                  <a:gd name="T84" fmla="*/ 2147483646 w 14492"/>
                  <a:gd name="T85" fmla="*/ 2147483646 h 19364"/>
                  <a:gd name="T86" fmla="*/ 2147483646 w 14492"/>
                  <a:gd name="T87" fmla="*/ 2147483646 h 19364"/>
                  <a:gd name="T88" fmla="*/ 2147483646 w 14492"/>
                  <a:gd name="T89" fmla="*/ 2147483646 h 19364"/>
                  <a:gd name="T90" fmla="*/ 2147483646 w 14492"/>
                  <a:gd name="T91" fmla="*/ 2147483646 h 19364"/>
                  <a:gd name="T92" fmla="*/ 2147483646 w 14492"/>
                  <a:gd name="T93" fmla="*/ 2147483646 h 19364"/>
                  <a:gd name="T94" fmla="*/ 2147483646 w 14492"/>
                  <a:gd name="T95" fmla="*/ 2147483646 h 19364"/>
                  <a:gd name="T96" fmla="*/ 2147483646 w 14492"/>
                  <a:gd name="T97" fmla="*/ 2147483646 h 19364"/>
                  <a:gd name="T98" fmla="*/ 2147483646 w 14492"/>
                  <a:gd name="T99" fmla="*/ 2147483646 h 19364"/>
                  <a:gd name="T100" fmla="*/ 2147483646 w 14492"/>
                  <a:gd name="T101" fmla="*/ 2147483646 h 19364"/>
                  <a:gd name="T102" fmla="*/ 2147483646 w 14492"/>
                  <a:gd name="T103" fmla="*/ 2147483646 h 19364"/>
                  <a:gd name="T104" fmla="*/ 2147483646 w 14492"/>
                  <a:gd name="T105" fmla="*/ 2147483646 h 19364"/>
                  <a:gd name="T106" fmla="*/ 2147483646 w 14492"/>
                  <a:gd name="T107" fmla="*/ 2147483646 h 19364"/>
                  <a:gd name="T108" fmla="*/ 2147483646 w 14492"/>
                  <a:gd name="T109" fmla="*/ 0 h 1936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4492" h="19364" extrusionOk="0">
                    <a:moveTo>
                      <a:pt x="9912" y="0"/>
                    </a:moveTo>
                    <a:cubicBezTo>
                      <a:pt x="9056" y="0"/>
                      <a:pt x="8186" y="459"/>
                      <a:pt x="7688" y="1146"/>
                    </a:cubicBezTo>
                    <a:cubicBezTo>
                      <a:pt x="6969" y="2143"/>
                      <a:pt x="7270" y="3674"/>
                      <a:pt x="8401" y="4232"/>
                    </a:cubicBezTo>
                    <a:cubicBezTo>
                      <a:pt x="8764" y="4408"/>
                      <a:pt x="9190" y="4493"/>
                      <a:pt x="9619" y="4493"/>
                    </a:cubicBezTo>
                    <a:cubicBezTo>
                      <a:pt x="9643" y="4493"/>
                      <a:pt x="9666" y="4492"/>
                      <a:pt x="9689" y="4492"/>
                    </a:cubicBezTo>
                    <a:cubicBezTo>
                      <a:pt x="9602" y="5597"/>
                      <a:pt x="9625" y="6705"/>
                      <a:pt x="9521" y="7810"/>
                    </a:cubicBezTo>
                    <a:cubicBezTo>
                      <a:pt x="9412" y="9000"/>
                      <a:pt x="9345" y="10189"/>
                      <a:pt x="9223" y="11375"/>
                    </a:cubicBezTo>
                    <a:cubicBezTo>
                      <a:pt x="8986" y="13657"/>
                      <a:pt x="8777" y="15940"/>
                      <a:pt x="8733" y="18232"/>
                    </a:cubicBezTo>
                    <a:cubicBezTo>
                      <a:pt x="8480" y="18229"/>
                      <a:pt x="8228" y="18227"/>
                      <a:pt x="7979" y="18227"/>
                    </a:cubicBezTo>
                    <a:cubicBezTo>
                      <a:pt x="7876" y="18227"/>
                      <a:pt x="7774" y="18227"/>
                      <a:pt x="7671" y="18228"/>
                    </a:cubicBezTo>
                    <a:cubicBezTo>
                      <a:pt x="6698" y="18242"/>
                      <a:pt x="5725" y="18232"/>
                      <a:pt x="4756" y="18286"/>
                    </a:cubicBezTo>
                    <a:cubicBezTo>
                      <a:pt x="4404" y="16025"/>
                      <a:pt x="4289" y="13727"/>
                      <a:pt x="3904" y="11467"/>
                    </a:cubicBezTo>
                    <a:cubicBezTo>
                      <a:pt x="5104" y="11257"/>
                      <a:pt x="5941" y="10483"/>
                      <a:pt x="5979" y="9057"/>
                    </a:cubicBezTo>
                    <a:cubicBezTo>
                      <a:pt x="6012" y="7678"/>
                      <a:pt x="4926" y="6282"/>
                      <a:pt x="3504" y="6282"/>
                    </a:cubicBezTo>
                    <a:cubicBezTo>
                      <a:pt x="3481" y="6282"/>
                      <a:pt x="3457" y="6282"/>
                      <a:pt x="3434" y="6283"/>
                    </a:cubicBezTo>
                    <a:cubicBezTo>
                      <a:pt x="3276" y="6289"/>
                      <a:pt x="3373" y="6515"/>
                      <a:pt x="3488" y="6529"/>
                    </a:cubicBezTo>
                    <a:cubicBezTo>
                      <a:pt x="4708" y="6637"/>
                      <a:pt x="5577" y="7841"/>
                      <a:pt x="5563" y="9017"/>
                    </a:cubicBezTo>
                    <a:cubicBezTo>
                      <a:pt x="5550" y="10368"/>
                      <a:pt x="4661" y="11112"/>
                      <a:pt x="3326" y="11115"/>
                    </a:cubicBezTo>
                    <a:cubicBezTo>
                      <a:pt x="3318" y="11115"/>
                      <a:pt x="3310" y="11115"/>
                      <a:pt x="3303" y="11115"/>
                    </a:cubicBezTo>
                    <a:cubicBezTo>
                      <a:pt x="2056" y="11115"/>
                      <a:pt x="750" y="10529"/>
                      <a:pt x="656" y="9131"/>
                    </a:cubicBezTo>
                    <a:cubicBezTo>
                      <a:pt x="565" y="7746"/>
                      <a:pt x="1258" y="6715"/>
                      <a:pt x="2684" y="6506"/>
                    </a:cubicBezTo>
                    <a:cubicBezTo>
                      <a:pt x="2860" y="6482"/>
                      <a:pt x="2724" y="6252"/>
                      <a:pt x="2599" y="6245"/>
                    </a:cubicBezTo>
                    <a:cubicBezTo>
                      <a:pt x="2548" y="6243"/>
                      <a:pt x="2498" y="6241"/>
                      <a:pt x="2449" y="6241"/>
                    </a:cubicBezTo>
                    <a:cubicBezTo>
                      <a:pt x="1058" y="6241"/>
                      <a:pt x="300" y="7287"/>
                      <a:pt x="169" y="8635"/>
                    </a:cubicBezTo>
                    <a:cubicBezTo>
                      <a:pt x="1" y="10416"/>
                      <a:pt x="1319" y="11456"/>
                      <a:pt x="3015" y="11520"/>
                    </a:cubicBezTo>
                    <a:cubicBezTo>
                      <a:pt x="3071" y="11522"/>
                      <a:pt x="3126" y="11523"/>
                      <a:pt x="3180" y="11523"/>
                    </a:cubicBezTo>
                    <a:cubicBezTo>
                      <a:pt x="3346" y="11523"/>
                      <a:pt x="3506" y="11514"/>
                      <a:pt x="3664" y="11497"/>
                    </a:cubicBezTo>
                    <a:cubicBezTo>
                      <a:pt x="3559" y="12740"/>
                      <a:pt x="3941" y="14129"/>
                      <a:pt x="4073" y="15360"/>
                    </a:cubicBezTo>
                    <a:cubicBezTo>
                      <a:pt x="4168" y="16221"/>
                      <a:pt x="4036" y="17478"/>
                      <a:pt x="4431" y="18313"/>
                    </a:cubicBezTo>
                    <a:cubicBezTo>
                      <a:pt x="4195" y="18330"/>
                      <a:pt x="3961" y="18347"/>
                      <a:pt x="3728" y="18373"/>
                    </a:cubicBezTo>
                    <a:cubicBezTo>
                      <a:pt x="2748" y="18489"/>
                      <a:pt x="1504" y="18553"/>
                      <a:pt x="595" y="18952"/>
                    </a:cubicBezTo>
                    <a:cubicBezTo>
                      <a:pt x="527" y="18981"/>
                      <a:pt x="560" y="19121"/>
                      <a:pt x="635" y="19121"/>
                    </a:cubicBezTo>
                    <a:cubicBezTo>
                      <a:pt x="638" y="19121"/>
                      <a:pt x="640" y="19121"/>
                      <a:pt x="643" y="19120"/>
                    </a:cubicBezTo>
                    <a:cubicBezTo>
                      <a:pt x="2905" y="18774"/>
                      <a:pt x="5224" y="18541"/>
                      <a:pt x="7535" y="18541"/>
                    </a:cubicBezTo>
                    <a:cubicBezTo>
                      <a:pt x="9846" y="18541"/>
                      <a:pt x="12151" y="18774"/>
                      <a:pt x="14387" y="19361"/>
                    </a:cubicBezTo>
                    <a:cubicBezTo>
                      <a:pt x="14394" y="19362"/>
                      <a:pt x="14401" y="19363"/>
                      <a:pt x="14408" y="19363"/>
                    </a:cubicBezTo>
                    <a:cubicBezTo>
                      <a:pt x="14491" y="19363"/>
                      <a:pt x="14466" y="19210"/>
                      <a:pt x="14396" y="19181"/>
                    </a:cubicBezTo>
                    <a:cubicBezTo>
                      <a:pt x="12761" y="18512"/>
                      <a:pt x="10899" y="18292"/>
                      <a:pt x="9101" y="18242"/>
                    </a:cubicBezTo>
                    <a:cubicBezTo>
                      <a:pt x="9148" y="15917"/>
                      <a:pt x="9375" y="13605"/>
                      <a:pt x="9594" y="11291"/>
                    </a:cubicBezTo>
                    <a:cubicBezTo>
                      <a:pt x="9808" y="9054"/>
                      <a:pt x="10115" y="6729"/>
                      <a:pt x="9889" y="4478"/>
                    </a:cubicBezTo>
                    <a:cubicBezTo>
                      <a:pt x="10659" y="4411"/>
                      <a:pt x="11402" y="4056"/>
                      <a:pt x="11778" y="3397"/>
                    </a:cubicBezTo>
                    <a:cubicBezTo>
                      <a:pt x="12345" y="2407"/>
                      <a:pt x="12041" y="838"/>
                      <a:pt x="10821" y="568"/>
                    </a:cubicBezTo>
                    <a:cubicBezTo>
                      <a:pt x="10810" y="566"/>
                      <a:pt x="10799" y="564"/>
                      <a:pt x="10790" y="564"/>
                    </a:cubicBezTo>
                    <a:cubicBezTo>
                      <a:pt x="10669" y="564"/>
                      <a:pt x="10710" y="751"/>
                      <a:pt x="10798" y="798"/>
                    </a:cubicBezTo>
                    <a:cubicBezTo>
                      <a:pt x="11642" y="1261"/>
                      <a:pt x="11778" y="2650"/>
                      <a:pt x="11230" y="3377"/>
                    </a:cubicBezTo>
                    <a:cubicBezTo>
                      <a:pt x="10874" y="3847"/>
                      <a:pt x="10212" y="4095"/>
                      <a:pt x="9571" y="4095"/>
                    </a:cubicBezTo>
                    <a:cubicBezTo>
                      <a:pt x="9178" y="4095"/>
                      <a:pt x="8792" y="4002"/>
                      <a:pt x="8490" y="3809"/>
                    </a:cubicBezTo>
                    <a:cubicBezTo>
                      <a:pt x="7668" y="3285"/>
                      <a:pt x="7554" y="2099"/>
                      <a:pt x="8097" y="1345"/>
                    </a:cubicBezTo>
                    <a:cubicBezTo>
                      <a:pt x="8585" y="670"/>
                      <a:pt x="9386" y="333"/>
                      <a:pt x="10197" y="333"/>
                    </a:cubicBezTo>
                    <a:cubicBezTo>
                      <a:pt x="10410" y="333"/>
                      <a:pt x="10623" y="356"/>
                      <a:pt x="10831" y="403"/>
                    </a:cubicBezTo>
                    <a:cubicBezTo>
                      <a:pt x="10838" y="404"/>
                      <a:pt x="10844" y="405"/>
                      <a:pt x="10850" y="405"/>
                    </a:cubicBezTo>
                    <a:cubicBezTo>
                      <a:pt x="10942" y="405"/>
                      <a:pt x="10908" y="235"/>
                      <a:pt x="10842" y="203"/>
                    </a:cubicBezTo>
                    <a:cubicBezTo>
                      <a:pt x="10547" y="64"/>
                      <a:pt x="10231" y="0"/>
                      <a:pt x="991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grpSp>
          <p:nvGrpSpPr>
            <p:cNvPr id="77" name="Google Shape;229;p3">
              <a:extLst>
                <a:ext uri="{FF2B5EF4-FFF2-40B4-BE49-F238E27FC236}">
                  <a16:creationId xmlns:a16="http://schemas.microsoft.com/office/drawing/2014/main" id="{CAD5A308-2AB0-4672-97D9-3FC976C62C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034" y="329700"/>
              <a:ext cx="1099080" cy="1113371"/>
              <a:chOff x="918850" y="1629150"/>
              <a:chExt cx="442250" cy="453124"/>
            </a:xfrm>
          </p:grpSpPr>
          <p:sp>
            <p:nvSpPr>
              <p:cNvPr id="117" name="Google Shape;230;p3">
                <a:extLst>
                  <a:ext uri="{FF2B5EF4-FFF2-40B4-BE49-F238E27FC236}">
                    <a16:creationId xmlns:a16="http://schemas.microsoft.com/office/drawing/2014/main" id="{01155F80-FB02-41A2-911B-ED315BA6F74C}"/>
                  </a:ext>
                </a:extLst>
              </p:cNvPr>
              <p:cNvSpPr/>
              <p:nvPr/>
            </p:nvSpPr>
            <p:spPr>
              <a:xfrm>
                <a:off x="1016140" y="1742122"/>
                <a:ext cx="267616" cy="244782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7687" extrusionOk="0">
                    <a:moveTo>
                      <a:pt x="3609" y="0"/>
                    </a:moveTo>
                    <a:cubicBezTo>
                      <a:pt x="2511" y="0"/>
                      <a:pt x="1440" y="451"/>
                      <a:pt x="763" y="1473"/>
                    </a:cubicBezTo>
                    <a:cubicBezTo>
                      <a:pt x="753" y="1488"/>
                      <a:pt x="742" y="1494"/>
                      <a:pt x="732" y="1494"/>
                    </a:cubicBezTo>
                    <a:cubicBezTo>
                      <a:pt x="716" y="1494"/>
                      <a:pt x="702" y="1480"/>
                      <a:pt x="690" y="1460"/>
                    </a:cubicBezTo>
                    <a:cubicBezTo>
                      <a:pt x="199" y="2305"/>
                      <a:pt x="0" y="3343"/>
                      <a:pt x="0" y="4282"/>
                    </a:cubicBezTo>
                    <a:cubicBezTo>
                      <a:pt x="0" y="4508"/>
                      <a:pt x="24" y="4731"/>
                      <a:pt x="64" y="4945"/>
                    </a:cubicBezTo>
                    <a:cubicBezTo>
                      <a:pt x="111" y="4099"/>
                      <a:pt x="433" y="3241"/>
                      <a:pt x="913" y="2619"/>
                    </a:cubicBezTo>
                    <a:cubicBezTo>
                      <a:pt x="1503" y="1857"/>
                      <a:pt x="2437" y="1440"/>
                      <a:pt x="3379" y="1440"/>
                    </a:cubicBezTo>
                    <a:cubicBezTo>
                      <a:pt x="3844" y="1440"/>
                      <a:pt x="4312" y="1542"/>
                      <a:pt x="4741" y="1754"/>
                    </a:cubicBezTo>
                    <a:cubicBezTo>
                      <a:pt x="5985" y="2365"/>
                      <a:pt x="6505" y="4059"/>
                      <a:pt x="5403" y="5082"/>
                    </a:cubicBezTo>
                    <a:cubicBezTo>
                      <a:pt x="5075" y="5387"/>
                      <a:pt x="4597" y="5552"/>
                      <a:pt x="4131" y="5552"/>
                    </a:cubicBezTo>
                    <a:cubicBezTo>
                      <a:pt x="3511" y="5552"/>
                      <a:pt x="2912" y="5260"/>
                      <a:pt x="2713" y="4616"/>
                    </a:cubicBezTo>
                    <a:cubicBezTo>
                      <a:pt x="2506" y="3952"/>
                      <a:pt x="2911" y="3302"/>
                      <a:pt x="3480" y="3302"/>
                    </a:cubicBezTo>
                    <a:cubicBezTo>
                      <a:pt x="3644" y="3302"/>
                      <a:pt x="3821" y="3355"/>
                      <a:pt x="4001" y="3477"/>
                    </a:cubicBezTo>
                    <a:cubicBezTo>
                      <a:pt x="4070" y="3525"/>
                      <a:pt x="4072" y="3671"/>
                      <a:pt x="3988" y="3671"/>
                    </a:cubicBezTo>
                    <a:cubicBezTo>
                      <a:pt x="3977" y="3671"/>
                      <a:pt x="3964" y="3669"/>
                      <a:pt x="3950" y="3663"/>
                    </a:cubicBezTo>
                    <a:cubicBezTo>
                      <a:pt x="3859" y="3628"/>
                      <a:pt x="3775" y="3612"/>
                      <a:pt x="3699" y="3612"/>
                    </a:cubicBezTo>
                    <a:cubicBezTo>
                      <a:pt x="2974" y="3612"/>
                      <a:pt x="2903" y="5041"/>
                      <a:pt x="4045" y="5041"/>
                    </a:cubicBezTo>
                    <a:cubicBezTo>
                      <a:pt x="4151" y="5041"/>
                      <a:pt x="4268" y="5028"/>
                      <a:pt x="4396" y="5001"/>
                    </a:cubicBezTo>
                    <a:cubicBezTo>
                      <a:pt x="5322" y="4809"/>
                      <a:pt x="5745" y="3886"/>
                      <a:pt x="5346" y="3008"/>
                    </a:cubicBezTo>
                    <a:cubicBezTo>
                      <a:pt x="4990" y="2221"/>
                      <a:pt x="4271" y="1890"/>
                      <a:pt x="3513" y="1890"/>
                    </a:cubicBezTo>
                    <a:cubicBezTo>
                      <a:pt x="2620" y="1890"/>
                      <a:pt x="1673" y="2349"/>
                      <a:pt x="1203" y="3065"/>
                    </a:cubicBezTo>
                    <a:cubicBezTo>
                      <a:pt x="520" y="4106"/>
                      <a:pt x="297" y="5823"/>
                      <a:pt x="1233" y="6790"/>
                    </a:cubicBezTo>
                    <a:cubicBezTo>
                      <a:pt x="1869" y="7448"/>
                      <a:pt x="2849" y="7687"/>
                      <a:pt x="3753" y="7687"/>
                    </a:cubicBezTo>
                    <a:cubicBezTo>
                      <a:pt x="3874" y="7687"/>
                      <a:pt x="3992" y="7682"/>
                      <a:pt x="4109" y="7674"/>
                    </a:cubicBezTo>
                    <a:cubicBezTo>
                      <a:pt x="6732" y="7499"/>
                      <a:pt x="8384" y="5073"/>
                      <a:pt x="7468" y="2545"/>
                    </a:cubicBezTo>
                    <a:cubicBezTo>
                      <a:pt x="6901" y="977"/>
                      <a:pt x="5225" y="0"/>
                      <a:pt x="36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118" name="Google Shape;231;p3">
                <a:extLst>
                  <a:ext uri="{FF2B5EF4-FFF2-40B4-BE49-F238E27FC236}">
                    <a16:creationId xmlns:a16="http://schemas.microsoft.com/office/drawing/2014/main" id="{016BE26F-DDAE-4D8A-A8D2-1743264CC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680" y="1729347"/>
                <a:ext cx="282406" cy="275153"/>
              </a:xfrm>
              <a:custGeom>
                <a:avLst/>
                <a:gdLst>
                  <a:gd name="T0" fmla="*/ 2147483646 w 8839"/>
                  <a:gd name="T1" fmla="*/ 2147483646 h 8612"/>
                  <a:gd name="T2" fmla="*/ 2147483646 w 8839"/>
                  <a:gd name="T3" fmla="*/ 2147483646 h 8612"/>
                  <a:gd name="T4" fmla="*/ 2147483646 w 8839"/>
                  <a:gd name="T5" fmla="*/ 2147483646 h 8612"/>
                  <a:gd name="T6" fmla="*/ 2147483646 w 8839"/>
                  <a:gd name="T7" fmla="*/ 2147483646 h 8612"/>
                  <a:gd name="T8" fmla="*/ 2147483646 w 8839"/>
                  <a:gd name="T9" fmla="*/ 2147483646 h 8612"/>
                  <a:gd name="T10" fmla="*/ 2147483646 w 8839"/>
                  <a:gd name="T11" fmla="*/ 2147483646 h 8612"/>
                  <a:gd name="T12" fmla="*/ 2147483646 w 8839"/>
                  <a:gd name="T13" fmla="*/ 2147483646 h 8612"/>
                  <a:gd name="T14" fmla="*/ 2147483646 w 8839"/>
                  <a:gd name="T15" fmla="*/ 2147483646 h 8612"/>
                  <a:gd name="T16" fmla="*/ 2147483646 w 8839"/>
                  <a:gd name="T17" fmla="*/ 2147483646 h 8612"/>
                  <a:gd name="T18" fmla="*/ 2147483646 w 8839"/>
                  <a:gd name="T19" fmla="*/ 2147483646 h 8612"/>
                  <a:gd name="T20" fmla="*/ 2147483646 w 8839"/>
                  <a:gd name="T21" fmla="*/ 2147483646 h 8612"/>
                  <a:gd name="T22" fmla="*/ 2147483646 w 8839"/>
                  <a:gd name="T23" fmla="*/ 2147483646 h 8612"/>
                  <a:gd name="T24" fmla="*/ 2147483646 w 8839"/>
                  <a:gd name="T25" fmla="*/ 2147483646 h 8612"/>
                  <a:gd name="T26" fmla="*/ 2147483646 w 8839"/>
                  <a:gd name="T27" fmla="*/ 2147483646 h 8612"/>
                  <a:gd name="T28" fmla="*/ 2147483646 w 8839"/>
                  <a:gd name="T29" fmla="*/ 2147483646 h 8612"/>
                  <a:gd name="T30" fmla="*/ 2147483646 w 8839"/>
                  <a:gd name="T31" fmla="*/ 2147483646 h 8612"/>
                  <a:gd name="T32" fmla="*/ 2147483646 w 8839"/>
                  <a:gd name="T33" fmla="*/ 2147483646 h 8612"/>
                  <a:gd name="T34" fmla="*/ 2147483646 w 8839"/>
                  <a:gd name="T35" fmla="*/ 2147483646 h 8612"/>
                  <a:gd name="T36" fmla="*/ 2147483646 w 8839"/>
                  <a:gd name="T37" fmla="*/ 2147483646 h 8612"/>
                  <a:gd name="T38" fmla="*/ 2147483646 w 8839"/>
                  <a:gd name="T39" fmla="*/ 2147483646 h 8612"/>
                  <a:gd name="T40" fmla="*/ 2147483646 w 8839"/>
                  <a:gd name="T41" fmla="*/ 2147483646 h 8612"/>
                  <a:gd name="T42" fmla="*/ 2147483646 w 8839"/>
                  <a:gd name="T43" fmla="*/ 2147483646 h 8612"/>
                  <a:gd name="T44" fmla="*/ 2147483646 w 8839"/>
                  <a:gd name="T45" fmla="*/ 2147483646 h 8612"/>
                  <a:gd name="T46" fmla="*/ 2147483646 w 8839"/>
                  <a:gd name="T47" fmla="*/ 2147483646 h 8612"/>
                  <a:gd name="T48" fmla="*/ 2147483646 w 8839"/>
                  <a:gd name="T49" fmla="*/ 2147483646 h 8612"/>
                  <a:gd name="T50" fmla="*/ 2147483646 w 8839"/>
                  <a:gd name="T51" fmla="*/ 2147483646 h 8612"/>
                  <a:gd name="T52" fmla="*/ 2147483646 w 8839"/>
                  <a:gd name="T53" fmla="*/ 2147483646 h 8612"/>
                  <a:gd name="T54" fmla="*/ 2147483646 w 8839"/>
                  <a:gd name="T55" fmla="*/ 2147483646 h 8612"/>
                  <a:gd name="T56" fmla="*/ 2147483646 w 8839"/>
                  <a:gd name="T57" fmla="*/ 2147483646 h 8612"/>
                  <a:gd name="T58" fmla="*/ 2147483646 w 8839"/>
                  <a:gd name="T59" fmla="*/ 2147483646 h 8612"/>
                  <a:gd name="T60" fmla="*/ 2147483646 w 8839"/>
                  <a:gd name="T61" fmla="*/ 2147483646 h 8612"/>
                  <a:gd name="T62" fmla="*/ 2147483646 w 8839"/>
                  <a:gd name="T63" fmla="*/ 2147483646 h 8612"/>
                  <a:gd name="T64" fmla="*/ 2147483646 w 8839"/>
                  <a:gd name="T65" fmla="*/ 2147483646 h 86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839" h="8612" extrusionOk="0">
                    <a:moveTo>
                      <a:pt x="3937" y="1"/>
                    </a:moveTo>
                    <a:cubicBezTo>
                      <a:pt x="2672" y="1"/>
                      <a:pt x="1101" y="550"/>
                      <a:pt x="639" y="1754"/>
                    </a:cubicBezTo>
                    <a:cubicBezTo>
                      <a:pt x="632" y="1778"/>
                      <a:pt x="643" y="1822"/>
                      <a:pt x="660" y="1852"/>
                    </a:cubicBezTo>
                    <a:cubicBezTo>
                      <a:pt x="672" y="1872"/>
                      <a:pt x="686" y="1886"/>
                      <a:pt x="702" y="1886"/>
                    </a:cubicBezTo>
                    <a:cubicBezTo>
                      <a:pt x="712" y="1886"/>
                      <a:pt x="723" y="1880"/>
                      <a:pt x="733" y="1865"/>
                    </a:cubicBezTo>
                    <a:cubicBezTo>
                      <a:pt x="1410" y="843"/>
                      <a:pt x="2481" y="392"/>
                      <a:pt x="3579" y="392"/>
                    </a:cubicBezTo>
                    <a:cubicBezTo>
                      <a:pt x="5195" y="392"/>
                      <a:pt x="6871" y="1369"/>
                      <a:pt x="7438" y="2937"/>
                    </a:cubicBezTo>
                    <a:cubicBezTo>
                      <a:pt x="8354" y="5465"/>
                      <a:pt x="6702" y="7891"/>
                      <a:pt x="4079" y="8066"/>
                    </a:cubicBezTo>
                    <a:cubicBezTo>
                      <a:pt x="3962" y="8074"/>
                      <a:pt x="3844" y="8079"/>
                      <a:pt x="3723" y="8079"/>
                    </a:cubicBezTo>
                    <a:cubicBezTo>
                      <a:pt x="2819" y="8079"/>
                      <a:pt x="1839" y="7840"/>
                      <a:pt x="1203" y="7182"/>
                    </a:cubicBezTo>
                    <a:cubicBezTo>
                      <a:pt x="267" y="6215"/>
                      <a:pt x="490" y="4498"/>
                      <a:pt x="1173" y="3457"/>
                    </a:cubicBezTo>
                    <a:cubicBezTo>
                      <a:pt x="1643" y="2741"/>
                      <a:pt x="2590" y="2282"/>
                      <a:pt x="3483" y="2282"/>
                    </a:cubicBezTo>
                    <a:cubicBezTo>
                      <a:pt x="4241" y="2282"/>
                      <a:pt x="4960" y="2613"/>
                      <a:pt x="5316" y="3400"/>
                    </a:cubicBezTo>
                    <a:cubicBezTo>
                      <a:pt x="5715" y="4278"/>
                      <a:pt x="5292" y="5201"/>
                      <a:pt x="4366" y="5393"/>
                    </a:cubicBezTo>
                    <a:cubicBezTo>
                      <a:pt x="4238" y="5420"/>
                      <a:pt x="4121" y="5433"/>
                      <a:pt x="4015" y="5433"/>
                    </a:cubicBezTo>
                    <a:cubicBezTo>
                      <a:pt x="2873" y="5433"/>
                      <a:pt x="2944" y="4004"/>
                      <a:pt x="3669" y="4004"/>
                    </a:cubicBezTo>
                    <a:cubicBezTo>
                      <a:pt x="3745" y="4004"/>
                      <a:pt x="3829" y="4020"/>
                      <a:pt x="3920" y="4055"/>
                    </a:cubicBezTo>
                    <a:cubicBezTo>
                      <a:pt x="3934" y="4061"/>
                      <a:pt x="3947" y="4063"/>
                      <a:pt x="3958" y="4063"/>
                    </a:cubicBezTo>
                    <a:cubicBezTo>
                      <a:pt x="4042" y="4063"/>
                      <a:pt x="4040" y="3917"/>
                      <a:pt x="3971" y="3869"/>
                    </a:cubicBezTo>
                    <a:cubicBezTo>
                      <a:pt x="3791" y="3747"/>
                      <a:pt x="3614" y="3694"/>
                      <a:pt x="3450" y="3694"/>
                    </a:cubicBezTo>
                    <a:cubicBezTo>
                      <a:pt x="2881" y="3694"/>
                      <a:pt x="2476" y="4344"/>
                      <a:pt x="2683" y="5008"/>
                    </a:cubicBezTo>
                    <a:cubicBezTo>
                      <a:pt x="2882" y="5652"/>
                      <a:pt x="3481" y="5944"/>
                      <a:pt x="4101" y="5944"/>
                    </a:cubicBezTo>
                    <a:cubicBezTo>
                      <a:pt x="4567" y="5944"/>
                      <a:pt x="5045" y="5779"/>
                      <a:pt x="5373" y="5474"/>
                    </a:cubicBezTo>
                    <a:cubicBezTo>
                      <a:pt x="6475" y="4451"/>
                      <a:pt x="5955" y="2757"/>
                      <a:pt x="4711" y="2146"/>
                    </a:cubicBezTo>
                    <a:cubicBezTo>
                      <a:pt x="4282" y="1934"/>
                      <a:pt x="3814" y="1832"/>
                      <a:pt x="3349" y="1832"/>
                    </a:cubicBezTo>
                    <a:cubicBezTo>
                      <a:pt x="2407" y="1832"/>
                      <a:pt x="1473" y="2249"/>
                      <a:pt x="883" y="3011"/>
                    </a:cubicBezTo>
                    <a:cubicBezTo>
                      <a:pt x="403" y="3633"/>
                      <a:pt x="81" y="4491"/>
                      <a:pt x="34" y="5337"/>
                    </a:cubicBezTo>
                    <a:cubicBezTo>
                      <a:pt x="0" y="5894"/>
                      <a:pt x="85" y="6448"/>
                      <a:pt x="331" y="6928"/>
                    </a:cubicBezTo>
                    <a:cubicBezTo>
                      <a:pt x="913" y="8057"/>
                      <a:pt x="2210" y="8540"/>
                      <a:pt x="3413" y="8604"/>
                    </a:cubicBezTo>
                    <a:cubicBezTo>
                      <a:pt x="3505" y="8609"/>
                      <a:pt x="3596" y="8611"/>
                      <a:pt x="3687" y="8611"/>
                    </a:cubicBezTo>
                    <a:cubicBezTo>
                      <a:pt x="6555" y="8611"/>
                      <a:pt x="8838" y="6266"/>
                      <a:pt x="8121" y="3281"/>
                    </a:cubicBezTo>
                    <a:cubicBezTo>
                      <a:pt x="7685" y="1474"/>
                      <a:pt x="6215" y="230"/>
                      <a:pt x="4377" y="24"/>
                    </a:cubicBezTo>
                    <a:cubicBezTo>
                      <a:pt x="4236" y="9"/>
                      <a:pt x="4089" y="1"/>
                      <a:pt x="393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119" name="Google Shape;232;p3">
                <a:extLst>
                  <a:ext uri="{FF2B5EF4-FFF2-40B4-BE49-F238E27FC236}">
                    <a16:creationId xmlns:a16="http://schemas.microsoft.com/office/drawing/2014/main" id="{5EAEEB07-0033-4EBC-BB6C-659ABA57A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0678" y="1629150"/>
                <a:ext cx="11694" cy="53037"/>
              </a:xfrm>
              <a:custGeom>
                <a:avLst/>
                <a:gdLst>
                  <a:gd name="T0" fmla="*/ 2147483646 w 366"/>
                  <a:gd name="T1" fmla="*/ 0 h 1660"/>
                  <a:gd name="T2" fmla="*/ 2147483646 w 366"/>
                  <a:gd name="T3" fmla="*/ 2147483646 h 1660"/>
                  <a:gd name="T4" fmla="*/ 2147483646 w 366"/>
                  <a:gd name="T5" fmla="*/ 2147483646 h 1660"/>
                  <a:gd name="T6" fmla="*/ 2147483646 w 366"/>
                  <a:gd name="T7" fmla="*/ 2147483646 h 1660"/>
                  <a:gd name="T8" fmla="*/ 2147483646 w 366"/>
                  <a:gd name="T9" fmla="*/ 2147483646 h 1660"/>
                  <a:gd name="T10" fmla="*/ 2147483646 w 366"/>
                  <a:gd name="T11" fmla="*/ 2147483646 h 1660"/>
                  <a:gd name="T12" fmla="*/ 2147483646 w 366"/>
                  <a:gd name="T13" fmla="*/ 0 h 16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6" h="1660" extrusionOk="0">
                    <a:moveTo>
                      <a:pt x="123" y="0"/>
                    </a:moveTo>
                    <a:cubicBezTo>
                      <a:pt x="74" y="0"/>
                      <a:pt x="34" y="29"/>
                      <a:pt x="30" y="102"/>
                    </a:cubicBezTo>
                    <a:cubicBezTo>
                      <a:pt x="0" y="581"/>
                      <a:pt x="34" y="1088"/>
                      <a:pt x="105" y="1562"/>
                    </a:cubicBezTo>
                    <a:cubicBezTo>
                      <a:pt x="112" y="1606"/>
                      <a:pt x="167" y="1660"/>
                      <a:pt x="210" y="1660"/>
                    </a:cubicBezTo>
                    <a:cubicBezTo>
                      <a:pt x="232" y="1660"/>
                      <a:pt x="250" y="1645"/>
                      <a:pt x="257" y="1609"/>
                    </a:cubicBezTo>
                    <a:cubicBezTo>
                      <a:pt x="334" y="1149"/>
                      <a:pt x="365" y="649"/>
                      <a:pt x="331" y="183"/>
                    </a:cubicBezTo>
                    <a:cubicBezTo>
                      <a:pt x="325" y="88"/>
                      <a:pt x="209" y="0"/>
                      <a:pt x="12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120" name="Google Shape;233;p3">
                <a:extLst>
                  <a:ext uri="{FF2B5EF4-FFF2-40B4-BE49-F238E27FC236}">
                    <a16:creationId xmlns:a16="http://schemas.microsoft.com/office/drawing/2014/main" id="{C2D07257-67B9-4363-B5E6-5F6AAD549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317" y="1682188"/>
                <a:ext cx="31151" cy="46296"/>
              </a:xfrm>
              <a:custGeom>
                <a:avLst/>
                <a:gdLst>
                  <a:gd name="T0" fmla="*/ 2147483646 w 975"/>
                  <a:gd name="T1" fmla="*/ 0 h 1449"/>
                  <a:gd name="T2" fmla="*/ 2147483646 w 975"/>
                  <a:gd name="T3" fmla="*/ 2147483646 h 1449"/>
                  <a:gd name="T4" fmla="*/ 2147483646 w 975"/>
                  <a:gd name="T5" fmla="*/ 2147483646 h 1449"/>
                  <a:gd name="T6" fmla="*/ 2147483646 w 975"/>
                  <a:gd name="T7" fmla="*/ 2147483646 h 1449"/>
                  <a:gd name="T8" fmla="*/ 2147483646 w 975"/>
                  <a:gd name="T9" fmla="*/ 2147483646 h 1449"/>
                  <a:gd name="T10" fmla="*/ 2147483646 w 975"/>
                  <a:gd name="T11" fmla="*/ 2147483646 h 1449"/>
                  <a:gd name="T12" fmla="*/ 2147483646 w 975"/>
                  <a:gd name="T13" fmla="*/ 2147483646 h 1449"/>
                  <a:gd name="T14" fmla="*/ 2147483646 w 975"/>
                  <a:gd name="T15" fmla="*/ 0 h 14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75" h="1449" extrusionOk="0">
                    <a:moveTo>
                      <a:pt x="755" y="0"/>
                    </a:moveTo>
                    <a:cubicBezTo>
                      <a:pt x="727" y="0"/>
                      <a:pt x="701" y="12"/>
                      <a:pt x="681" y="40"/>
                    </a:cubicBezTo>
                    <a:cubicBezTo>
                      <a:pt x="414" y="412"/>
                      <a:pt x="84" y="881"/>
                      <a:pt x="6" y="1341"/>
                    </a:cubicBezTo>
                    <a:cubicBezTo>
                      <a:pt x="1" y="1381"/>
                      <a:pt x="27" y="1448"/>
                      <a:pt x="66" y="1448"/>
                    </a:cubicBezTo>
                    <a:cubicBezTo>
                      <a:pt x="77" y="1448"/>
                      <a:pt x="88" y="1444"/>
                      <a:pt x="101" y="1432"/>
                    </a:cubicBezTo>
                    <a:cubicBezTo>
                      <a:pt x="263" y="1281"/>
                      <a:pt x="374" y="1064"/>
                      <a:pt x="492" y="878"/>
                    </a:cubicBezTo>
                    <a:cubicBezTo>
                      <a:pt x="624" y="669"/>
                      <a:pt x="770" y="462"/>
                      <a:pt x="908" y="253"/>
                    </a:cubicBezTo>
                    <a:cubicBezTo>
                      <a:pt x="974" y="153"/>
                      <a:pt x="854" y="0"/>
                      <a:pt x="75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121" name="Google Shape;234;p3">
                <a:extLst>
                  <a:ext uri="{FF2B5EF4-FFF2-40B4-BE49-F238E27FC236}">
                    <a16:creationId xmlns:a16="http://schemas.microsoft.com/office/drawing/2014/main" id="{D9711095-FCAC-4D48-829B-F5185B5C9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638" y="1782322"/>
                <a:ext cx="52462" cy="28084"/>
              </a:xfrm>
              <a:custGeom>
                <a:avLst/>
                <a:gdLst>
                  <a:gd name="T0" fmla="*/ 2147483646 w 1642"/>
                  <a:gd name="T1" fmla="*/ 0 h 879"/>
                  <a:gd name="T2" fmla="*/ 2147483646 w 1642"/>
                  <a:gd name="T3" fmla="*/ 2147483646 h 879"/>
                  <a:gd name="T4" fmla="*/ 2147483646 w 1642"/>
                  <a:gd name="T5" fmla="*/ 2147483646 h 879"/>
                  <a:gd name="T6" fmla="*/ 0 w 1642"/>
                  <a:gd name="T7" fmla="*/ 2147483646 h 879"/>
                  <a:gd name="T8" fmla="*/ 2147483646 w 1642"/>
                  <a:gd name="T9" fmla="*/ 2147483646 h 879"/>
                  <a:gd name="T10" fmla="*/ 2147483646 w 1642"/>
                  <a:gd name="T11" fmla="*/ 2147483646 h 879"/>
                  <a:gd name="T12" fmla="*/ 2147483646 w 1642"/>
                  <a:gd name="T13" fmla="*/ 2147483646 h 879"/>
                  <a:gd name="T14" fmla="*/ 2147483646 w 1642"/>
                  <a:gd name="T15" fmla="*/ 2147483646 h 879"/>
                  <a:gd name="T16" fmla="*/ 2147483646 w 1642"/>
                  <a:gd name="T17" fmla="*/ 2147483646 h 879"/>
                  <a:gd name="T18" fmla="*/ 2147483646 w 1642"/>
                  <a:gd name="T19" fmla="*/ 0 h 8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2" h="879" extrusionOk="0">
                    <a:moveTo>
                      <a:pt x="1421" y="0"/>
                    </a:moveTo>
                    <a:cubicBezTo>
                      <a:pt x="1402" y="0"/>
                      <a:pt x="1383" y="6"/>
                      <a:pt x="1365" y="18"/>
                    </a:cubicBezTo>
                    <a:cubicBezTo>
                      <a:pt x="1112" y="201"/>
                      <a:pt x="855" y="309"/>
                      <a:pt x="561" y="410"/>
                    </a:cubicBezTo>
                    <a:cubicBezTo>
                      <a:pt x="351" y="485"/>
                      <a:pt x="17" y="566"/>
                      <a:pt x="0" y="829"/>
                    </a:cubicBezTo>
                    <a:cubicBezTo>
                      <a:pt x="0" y="846"/>
                      <a:pt x="7" y="876"/>
                      <a:pt x="30" y="876"/>
                    </a:cubicBezTo>
                    <a:cubicBezTo>
                      <a:pt x="41" y="878"/>
                      <a:pt x="53" y="879"/>
                      <a:pt x="64" y="879"/>
                    </a:cubicBezTo>
                    <a:cubicBezTo>
                      <a:pt x="153" y="879"/>
                      <a:pt x="230" y="832"/>
                      <a:pt x="314" y="799"/>
                    </a:cubicBezTo>
                    <a:cubicBezTo>
                      <a:pt x="459" y="742"/>
                      <a:pt x="608" y="698"/>
                      <a:pt x="757" y="650"/>
                    </a:cubicBezTo>
                    <a:cubicBezTo>
                      <a:pt x="1031" y="563"/>
                      <a:pt x="1372" y="478"/>
                      <a:pt x="1565" y="252"/>
                    </a:cubicBezTo>
                    <a:cubicBezTo>
                      <a:pt x="1641" y="163"/>
                      <a:pt x="1526" y="0"/>
                      <a:pt x="142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122" name="Google Shape;235;p3">
                <a:extLst>
                  <a:ext uri="{FF2B5EF4-FFF2-40B4-BE49-F238E27FC236}">
                    <a16:creationId xmlns:a16="http://schemas.microsoft.com/office/drawing/2014/main" id="{6D95F541-30E9-4A43-A1FF-448156A81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711" y="1901817"/>
                <a:ext cx="51056" cy="23004"/>
              </a:xfrm>
              <a:custGeom>
                <a:avLst/>
                <a:gdLst>
                  <a:gd name="T0" fmla="*/ 2147483646 w 1598"/>
                  <a:gd name="T1" fmla="*/ 2147483646 h 720"/>
                  <a:gd name="T2" fmla="*/ 2147483646 w 1598"/>
                  <a:gd name="T3" fmla="*/ 2147483646 h 720"/>
                  <a:gd name="T4" fmla="*/ 2147483646 w 1598"/>
                  <a:gd name="T5" fmla="*/ 2147483646 h 720"/>
                  <a:gd name="T6" fmla="*/ 2147483646 w 1598"/>
                  <a:gd name="T7" fmla="*/ 2147483646 h 720"/>
                  <a:gd name="T8" fmla="*/ 2147483646 w 1598"/>
                  <a:gd name="T9" fmla="*/ 2147483646 h 720"/>
                  <a:gd name="T10" fmla="*/ 2147483646 w 1598"/>
                  <a:gd name="T11" fmla="*/ 2147483646 h 720"/>
                  <a:gd name="T12" fmla="*/ 2147483646 w 1598"/>
                  <a:gd name="T13" fmla="*/ 2147483646 h 720"/>
                  <a:gd name="T14" fmla="*/ 2147483646 w 1598"/>
                  <a:gd name="T15" fmla="*/ 2147483646 h 720"/>
                  <a:gd name="T16" fmla="*/ 2147483646 w 1598"/>
                  <a:gd name="T17" fmla="*/ 2147483646 h 720"/>
                  <a:gd name="T18" fmla="*/ 2147483646 w 1598"/>
                  <a:gd name="T19" fmla="*/ 2147483646 h 720"/>
                  <a:gd name="T20" fmla="*/ 2147483646 w 1598"/>
                  <a:gd name="T21" fmla="*/ 2147483646 h 720"/>
                  <a:gd name="T22" fmla="*/ 2147483646 w 1598"/>
                  <a:gd name="T23" fmla="*/ 2147483646 h 7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98" h="720" extrusionOk="0">
                    <a:moveTo>
                      <a:pt x="84" y="1"/>
                    </a:moveTo>
                    <a:cubicBezTo>
                      <a:pt x="16" y="1"/>
                      <a:pt x="1" y="70"/>
                      <a:pt x="21" y="137"/>
                    </a:cubicBezTo>
                    <a:cubicBezTo>
                      <a:pt x="18" y="141"/>
                      <a:pt x="14" y="145"/>
                      <a:pt x="14" y="145"/>
                    </a:cubicBezTo>
                    <a:cubicBezTo>
                      <a:pt x="18" y="154"/>
                      <a:pt x="27" y="158"/>
                      <a:pt x="31" y="165"/>
                    </a:cubicBezTo>
                    <a:cubicBezTo>
                      <a:pt x="44" y="198"/>
                      <a:pt x="68" y="226"/>
                      <a:pt x="96" y="239"/>
                    </a:cubicBezTo>
                    <a:cubicBezTo>
                      <a:pt x="99" y="239"/>
                      <a:pt x="99" y="243"/>
                      <a:pt x="102" y="243"/>
                    </a:cubicBezTo>
                    <a:cubicBezTo>
                      <a:pt x="210" y="324"/>
                      <a:pt x="375" y="368"/>
                      <a:pt x="484" y="405"/>
                    </a:cubicBezTo>
                    <a:cubicBezTo>
                      <a:pt x="774" y="513"/>
                      <a:pt x="1082" y="577"/>
                      <a:pt x="1369" y="702"/>
                    </a:cubicBezTo>
                    <a:cubicBezTo>
                      <a:pt x="1398" y="714"/>
                      <a:pt x="1424" y="720"/>
                      <a:pt x="1446" y="720"/>
                    </a:cubicBezTo>
                    <a:cubicBezTo>
                      <a:pt x="1589" y="720"/>
                      <a:pt x="1597" y="498"/>
                      <a:pt x="1437" y="425"/>
                    </a:cubicBezTo>
                    <a:cubicBezTo>
                      <a:pt x="1024" y="239"/>
                      <a:pt x="551" y="137"/>
                      <a:pt x="119" y="6"/>
                    </a:cubicBezTo>
                    <a:cubicBezTo>
                      <a:pt x="106" y="2"/>
                      <a:pt x="94" y="1"/>
                      <a:pt x="84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123" name="Google Shape;236;p3">
                <a:extLst>
                  <a:ext uri="{FF2B5EF4-FFF2-40B4-BE49-F238E27FC236}">
                    <a16:creationId xmlns:a16="http://schemas.microsoft.com/office/drawing/2014/main" id="{08082542-25CD-49D4-837F-43E7752D4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444" y="2023454"/>
                <a:ext cx="40321" cy="45401"/>
              </a:xfrm>
              <a:custGeom>
                <a:avLst/>
                <a:gdLst>
                  <a:gd name="T0" fmla="*/ 2147483646 w 1262"/>
                  <a:gd name="T1" fmla="*/ 0 h 1421"/>
                  <a:gd name="T2" fmla="*/ 2147483646 w 1262"/>
                  <a:gd name="T3" fmla="*/ 2147483646 h 1421"/>
                  <a:gd name="T4" fmla="*/ 2147483646 w 1262"/>
                  <a:gd name="T5" fmla="*/ 2147483646 h 1421"/>
                  <a:gd name="T6" fmla="*/ 2147483646 w 1262"/>
                  <a:gd name="T7" fmla="*/ 2147483646 h 1421"/>
                  <a:gd name="T8" fmla="*/ 2147483646 w 1262"/>
                  <a:gd name="T9" fmla="*/ 2147483646 h 1421"/>
                  <a:gd name="T10" fmla="*/ 2147483646 w 1262"/>
                  <a:gd name="T11" fmla="*/ 2147483646 h 1421"/>
                  <a:gd name="T12" fmla="*/ 2147483646 w 1262"/>
                  <a:gd name="T13" fmla="*/ 2147483646 h 1421"/>
                  <a:gd name="T14" fmla="*/ 2147483646 w 1262"/>
                  <a:gd name="T15" fmla="*/ 2147483646 h 1421"/>
                  <a:gd name="T16" fmla="*/ 2147483646 w 1262"/>
                  <a:gd name="T17" fmla="*/ 0 h 14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62" h="1421" extrusionOk="0">
                    <a:moveTo>
                      <a:pt x="143" y="0"/>
                    </a:moveTo>
                    <a:cubicBezTo>
                      <a:pt x="69" y="0"/>
                      <a:pt x="0" y="46"/>
                      <a:pt x="27" y="136"/>
                    </a:cubicBezTo>
                    <a:cubicBezTo>
                      <a:pt x="104" y="410"/>
                      <a:pt x="277" y="697"/>
                      <a:pt x="436" y="933"/>
                    </a:cubicBezTo>
                    <a:cubicBezTo>
                      <a:pt x="571" y="1129"/>
                      <a:pt x="747" y="1366"/>
                      <a:pt x="997" y="1416"/>
                    </a:cubicBezTo>
                    <a:cubicBezTo>
                      <a:pt x="1011" y="1419"/>
                      <a:pt x="1025" y="1420"/>
                      <a:pt x="1039" y="1420"/>
                    </a:cubicBezTo>
                    <a:cubicBezTo>
                      <a:pt x="1190" y="1420"/>
                      <a:pt x="1262" y="1255"/>
                      <a:pt x="1126" y="1146"/>
                    </a:cubicBezTo>
                    <a:cubicBezTo>
                      <a:pt x="936" y="998"/>
                      <a:pt x="808" y="862"/>
                      <a:pt x="675" y="656"/>
                    </a:cubicBezTo>
                    <a:cubicBezTo>
                      <a:pt x="544" y="450"/>
                      <a:pt x="432" y="210"/>
                      <a:pt x="254" y="41"/>
                    </a:cubicBezTo>
                    <a:cubicBezTo>
                      <a:pt x="225" y="14"/>
                      <a:pt x="184" y="0"/>
                      <a:pt x="14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124" name="Google Shape;237;p3">
                <a:extLst>
                  <a:ext uri="{FF2B5EF4-FFF2-40B4-BE49-F238E27FC236}">
                    <a16:creationId xmlns:a16="http://schemas.microsoft.com/office/drawing/2014/main" id="{9C0EC39A-A941-46A2-AA77-A4D78AAE5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721" y="2034636"/>
                <a:ext cx="14282" cy="47637"/>
              </a:xfrm>
              <a:custGeom>
                <a:avLst/>
                <a:gdLst>
                  <a:gd name="T0" fmla="*/ 2147483646 w 447"/>
                  <a:gd name="T1" fmla="*/ 2147483646 h 1491"/>
                  <a:gd name="T2" fmla="*/ 2147483646 w 447"/>
                  <a:gd name="T3" fmla="*/ 2147483646 h 1491"/>
                  <a:gd name="T4" fmla="*/ 2147483646 w 447"/>
                  <a:gd name="T5" fmla="*/ 2147483646 h 1491"/>
                  <a:gd name="T6" fmla="*/ 2147483646 w 447"/>
                  <a:gd name="T7" fmla="*/ 2147483646 h 1491"/>
                  <a:gd name="T8" fmla="*/ 2147483646 w 447"/>
                  <a:gd name="T9" fmla="*/ 2147483646 h 1491"/>
                  <a:gd name="T10" fmla="*/ 2147483646 w 447"/>
                  <a:gd name="T11" fmla="*/ 2147483646 h 1491"/>
                  <a:gd name="T12" fmla="*/ 2147483646 w 447"/>
                  <a:gd name="T13" fmla="*/ 2147483646 h 1491"/>
                  <a:gd name="T14" fmla="*/ 2147483646 w 447"/>
                  <a:gd name="T15" fmla="*/ 2147483646 h 1491"/>
                  <a:gd name="T16" fmla="*/ 2147483646 w 447"/>
                  <a:gd name="T17" fmla="*/ 2147483646 h 14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7" h="1491" extrusionOk="0">
                    <a:moveTo>
                      <a:pt x="170" y="1"/>
                    </a:moveTo>
                    <a:cubicBezTo>
                      <a:pt x="140" y="1"/>
                      <a:pt x="113" y="18"/>
                      <a:pt x="102" y="63"/>
                    </a:cubicBezTo>
                    <a:cubicBezTo>
                      <a:pt x="38" y="327"/>
                      <a:pt x="55" y="610"/>
                      <a:pt x="48" y="880"/>
                    </a:cubicBezTo>
                    <a:cubicBezTo>
                      <a:pt x="44" y="1117"/>
                      <a:pt x="1" y="1289"/>
                      <a:pt x="177" y="1462"/>
                    </a:cubicBezTo>
                    <a:cubicBezTo>
                      <a:pt x="192" y="1478"/>
                      <a:pt x="209" y="1490"/>
                      <a:pt x="229" y="1490"/>
                    </a:cubicBezTo>
                    <a:cubicBezTo>
                      <a:pt x="239" y="1490"/>
                      <a:pt x="250" y="1487"/>
                      <a:pt x="261" y="1479"/>
                    </a:cubicBezTo>
                    <a:cubicBezTo>
                      <a:pt x="447" y="1350"/>
                      <a:pt x="383" y="1147"/>
                      <a:pt x="379" y="938"/>
                    </a:cubicBezTo>
                    <a:cubicBezTo>
                      <a:pt x="372" y="671"/>
                      <a:pt x="386" y="387"/>
                      <a:pt x="325" y="127"/>
                    </a:cubicBezTo>
                    <a:cubicBezTo>
                      <a:pt x="312" y="71"/>
                      <a:pt x="232" y="1"/>
                      <a:pt x="170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125" name="Google Shape;238;p3">
                <a:extLst>
                  <a:ext uri="{FF2B5EF4-FFF2-40B4-BE49-F238E27FC236}">
                    <a16:creationId xmlns:a16="http://schemas.microsoft.com/office/drawing/2014/main" id="{896F96FD-6945-4415-B8FD-4EB2B202F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0896" y="2001408"/>
                <a:ext cx="62271" cy="34059"/>
              </a:xfrm>
              <a:custGeom>
                <a:avLst/>
                <a:gdLst>
                  <a:gd name="T0" fmla="*/ 2147483646 w 1949"/>
                  <a:gd name="T1" fmla="*/ 2147483646 h 1066"/>
                  <a:gd name="T2" fmla="*/ 2147483646 w 1949"/>
                  <a:gd name="T3" fmla="*/ 2147483646 h 1066"/>
                  <a:gd name="T4" fmla="*/ 2147483646 w 1949"/>
                  <a:gd name="T5" fmla="*/ 2147483646 h 1066"/>
                  <a:gd name="T6" fmla="*/ 2147483646 w 1949"/>
                  <a:gd name="T7" fmla="*/ 2147483646 h 1066"/>
                  <a:gd name="T8" fmla="*/ 2147483646 w 1949"/>
                  <a:gd name="T9" fmla="*/ 2147483646 h 1066"/>
                  <a:gd name="T10" fmla="*/ 2147483646 w 1949"/>
                  <a:gd name="T11" fmla="*/ 2147483646 h 1066"/>
                  <a:gd name="T12" fmla="*/ 2147483646 w 1949"/>
                  <a:gd name="T13" fmla="*/ 2147483646 h 1066"/>
                  <a:gd name="T14" fmla="*/ 2147483646 w 1949"/>
                  <a:gd name="T15" fmla="*/ 2147483646 h 10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49" h="1066" extrusionOk="0">
                    <a:moveTo>
                      <a:pt x="1663" y="1"/>
                    </a:moveTo>
                    <a:cubicBezTo>
                      <a:pt x="1399" y="1"/>
                      <a:pt x="1135" y="172"/>
                      <a:pt x="914" y="302"/>
                    </a:cubicBezTo>
                    <a:cubicBezTo>
                      <a:pt x="650" y="454"/>
                      <a:pt x="390" y="620"/>
                      <a:pt x="140" y="799"/>
                    </a:cubicBezTo>
                    <a:cubicBezTo>
                      <a:pt x="0" y="895"/>
                      <a:pt x="172" y="1066"/>
                      <a:pt x="318" y="1066"/>
                    </a:cubicBezTo>
                    <a:cubicBezTo>
                      <a:pt x="346" y="1066"/>
                      <a:pt x="373" y="1059"/>
                      <a:pt x="397" y="1045"/>
                    </a:cubicBezTo>
                    <a:cubicBezTo>
                      <a:pt x="846" y="775"/>
                      <a:pt x="1272" y="386"/>
                      <a:pt x="1792" y="258"/>
                    </a:cubicBezTo>
                    <a:cubicBezTo>
                      <a:pt x="1948" y="217"/>
                      <a:pt x="1772" y="1"/>
                      <a:pt x="1671" y="1"/>
                    </a:cubicBezTo>
                    <a:cubicBezTo>
                      <a:pt x="1668" y="1"/>
                      <a:pt x="1666" y="1"/>
                      <a:pt x="1663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126" name="Google Shape;239;p3">
                <a:extLst>
                  <a:ext uri="{FF2B5EF4-FFF2-40B4-BE49-F238E27FC236}">
                    <a16:creationId xmlns:a16="http://schemas.microsoft.com/office/drawing/2014/main" id="{43FAD147-5623-429E-A568-B351ACF31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483" y="1883030"/>
                <a:ext cx="68724" cy="14026"/>
              </a:xfrm>
              <a:custGeom>
                <a:avLst/>
                <a:gdLst>
                  <a:gd name="T0" fmla="*/ 2147483646 w 2151"/>
                  <a:gd name="T1" fmla="*/ 2147483646 h 439"/>
                  <a:gd name="T2" fmla="*/ 2147483646 w 2151"/>
                  <a:gd name="T3" fmla="*/ 2147483646 h 439"/>
                  <a:gd name="T4" fmla="*/ 2147483646 w 2151"/>
                  <a:gd name="T5" fmla="*/ 2147483646 h 439"/>
                  <a:gd name="T6" fmla="*/ 2147483646 w 2151"/>
                  <a:gd name="T7" fmla="*/ 2147483646 h 439"/>
                  <a:gd name="T8" fmla="*/ 2147483646 w 2151"/>
                  <a:gd name="T9" fmla="*/ 2147483646 h 439"/>
                  <a:gd name="T10" fmla="*/ 2147483646 w 2151"/>
                  <a:gd name="T11" fmla="*/ 2147483646 h 439"/>
                  <a:gd name="T12" fmla="*/ 2147483646 w 2151"/>
                  <a:gd name="T13" fmla="*/ 2147483646 h 4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51" h="439" extrusionOk="0">
                    <a:moveTo>
                      <a:pt x="1755" y="1"/>
                    </a:moveTo>
                    <a:cubicBezTo>
                      <a:pt x="1237" y="1"/>
                      <a:pt x="718" y="108"/>
                      <a:pt x="200" y="124"/>
                    </a:cubicBezTo>
                    <a:cubicBezTo>
                      <a:pt x="1" y="128"/>
                      <a:pt x="99" y="398"/>
                      <a:pt x="247" y="415"/>
                    </a:cubicBezTo>
                    <a:cubicBezTo>
                      <a:pt x="376" y="432"/>
                      <a:pt x="505" y="439"/>
                      <a:pt x="635" y="439"/>
                    </a:cubicBezTo>
                    <a:cubicBezTo>
                      <a:pt x="1060" y="439"/>
                      <a:pt x="1491" y="365"/>
                      <a:pt x="1910" y="347"/>
                    </a:cubicBezTo>
                    <a:cubicBezTo>
                      <a:pt x="2150" y="334"/>
                      <a:pt x="2069" y="6"/>
                      <a:pt x="1863" y="3"/>
                    </a:cubicBezTo>
                    <a:cubicBezTo>
                      <a:pt x="1827" y="2"/>
                      <a:pt x="1791" y="1"/>
                      <a:pt x="175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127" name="Google Shape;240;p3">
                <a:extLst>
                  <a:ext uri="{FF2B5EF4-FFF2-40B4-BE49-F238E27FC236}">
                    <a16:creationId xmlns:a16="http://schemas.microsoft.com/office/drawing/2014/main" id="{DDBDA33E-4F90-4951-B4ED-F6E3D638F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850" y="1768104"/>
                <a:ext cx="74507" cy="19170"/>
              </a:xfrm>
              <a:custGeom>
                <a:avLst/>
                <a:gdLst>
                  <a:gd name="T0" fmla="*/ 2147483646 w 2332"/>
                  <a:gd name="T1" fmla="*/ 2147483646 h 600"/>
                  <a:gd name="T2" fmla="*/ 2147483646 w 2332"/>
                  <a:gd name="T3" fmla="*/ 2147483646 h 600"/>
                  <a:gd name="T4" fmla="*/ 2147483646 w 2332"/>
                  <a:gd name="T5" fmla="*/ 2147483646 h 600"/>
                  <a:gd name="T6" fmla="*/ 2147483646 w 2332"/>
                  <a:gd name="T7" fmla="*/ 2147483646 h 600"/>
                  <a:gd name="T8" fmla="*/ 2147483646 w 2332"/>
                  <a:gd name="T9" fmla="*/ 2147483646 h 600"/>
                  <a:gd name="T10" fmla="*/ 2147483646 w 2332"/>
                  <a:gd name="T11" fmla="*/ 2147483646 h 600"/>
                  <a:gd name="T12" fmla="*/ 2147483646 w 2332"/>
                  <a:gd name="T13" fmla="*/ 2147483646 h 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32" h="600" extrusionOk="0">
                    <a:moveTo>
                      <a:pt x="475" y="1"/>
                    </a:moveTo>
                    <a:cubicBezTo>
                      <a:pt x="362" y="1"/>
                      <a:pt x="249" y="9"/>
                      <a:pt x="136" y="28"/>
                    </a:cubicBezTo>
                    <a:cubicBezTo>
                      <a:pt x="1" y="51"/>
                      <a:pt x="126" y="267"/>
                      <a:pt x="224" y="271"/>
                    </a:cubicBezTo>
                    <a:cubicBezTo>
                      <a:pt x="866" y="301"/>
                      <a:pt x="1454" y="480"/>
                      <a:pt x="2083" y="596"/>
                    </a:cubicBezTo>
                    <a:cubicBezTo>
                      <a:pt x="2098" y="598"/>
                      <a:pt x="2113" y="600"/>
                      <a:pt x="2127" y="600"/>
                    </a:cubicBezTo>
                    <a:cubicBezTo>
                      <a:pt x="2327" y="600"/>
                      <a:pt x="2332" y="325"/>
                      <a:pt x="2123" y="287"/>
                    </a:cubicBezTo>
                    <a:cubicBezTo>
                      <a:pt x="1587" y="198"/>
                      <a:pt x="1030" y="1"/>
                      <a:pt x="47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128" name="Google Shape;241;p3">
                <a:extLst>
                  <a:ext uri="{FF2B5EF4-FFF2-40B4-BE49-F238E27FC236}">
                    <a16:creationId xmlns:a16="http://schemas.microsoft.com/office/drawing/2014/main" id="{FBB74ADB-C6DF-4B5A-8B15-22EE28E70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505" y="1660877"/>
                <a:ext cx="34921" cy="38691"/>
              </a:xfrm>
              <a:custGeom>
                <a:avLst/>
                <a:gdLst>
                  <a:gd name="T0" fmla="*/ 2147483646 w 1093"/>
                  <a:gd name="T1" fmla="*/ 2147483646 h 1211"/>
                  <a:gd name="T2" fmla="*/ 2147483646 w 1093"/>
                  <a:gd name="T3" fmla="*/ 2147483646 h 1211"/>
                  <a:gd name="T4" fmla="*/ 2147483646 w 1093"/>
                  <a:gd name="T5" fmla="*/ 2147483646 h 1211"/>
                  <a:gd name="T6" fmla="*/ 2147483646 w 1093"/>
                  <a:gd name="T7" fmla="*/ 2147483646 h 1211"/>
                  <a:gd name="T8" fmla="*/ 2147483646 w 1093"/>
                  <a:gd name="T9" fmla="*/ 2147483646 h 1211"/>
                  <a:gd name="T10" fmla="*/ 2147483646 w 1093"/>
                  <a:gd name="T11" fmla="*/ 2147483646 h 1211"/>
                  <a:gd name="T12" fmla="*/ 2147483646 w 1093"/>
                  <a:gd name="T13" fmla="*/ 2147483646 h 1211"/>
                  <a:gd name="T14" fmla="*/ 2147483646 w 1093"/>
                  <a:gd name="T15" fmla="*/ 2147483646 h 1211"/>
                  <a:gd name="T16" fmla="*/ 2147483646 w 1093"/>
                  <a:gd name="T17" fmla="*/ 2147483646 h 1211"/>
                  <a:gd name="T18" fmla="*/ 2147483646 w 1093"/>
                  <a:gd name="T19" fmla="*/ 2147483646 h 12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93" h="1211" extrusionOk="0">
                    <a:moveTo>
                      <a:pt x="137" y="1"/>
                    </a:moveTo>
                    <a:cubicBezTo>
                      <a:pt x="131" y="1"/>
                      <a:pt x="125" y="2"/>
                      <a:pt x="118" y="4"/>
                    </a:cubicBezTo>
                    <a:cubicBezTo>
                      <a:pt x="98" y="11"/>
                      <a:pt x="78" y="18"/>
                      <a:pt x="58" y="25"/>
                    </a:cubicBezTo>
                    <a:cubicBezTo>
                      <a:pt x="17" y="42"/>
                      <a:pt x="0" y="99"/>
                      <a:pt x="11" y="136"/>
                    </a:cubicBezTo>
                    <a:cubicBezTo>
                      <a:pt x="108" y="531"/>
                      <a:pt x="470" y="772"/>
                      <a:pt x="672" y="1106"/>
                    </a:cubicBezTo>
                    <a:cubicBezTo>
                      <a:pt x="714" y="1177"/>
                      <a:pt x="803" y="1210"/>
                      <a:pt x="882" y="1210"/>
                    </a:cubicBezTo>
                    <a:cubicBezTo>
                      <a:pt x="996" y="1210"/>
                      <a:pt x="1093" y="1143"/>
                      <a:pt x="1017" y="1025"/>
                    </a:cubicBezTo>
                    <a:cubicBezTo>
                      <a:pt x="882" y="812"/>
                      <a:pt x="706" y="639"/>
                      <a:pt x="538" y="457"/>
                    </a:cubicBezTo>
                    <a:cubicBezTo>
                      <a:pt x="460" y="372"/>
                      <a:pt x="379" y="288"/>
                      <a:pt x="315" y="193"/>
                    </a:cubicBezTo>
                    <a:cubicBezTo>
                      <a:pt x="286" y="153"/>
                      <a:pt x="210" y="1"/>
                      <a:pt x="13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sp>
          <p:nvSpPr>
            <p:cNvPr id="78" name="Google Shape;242;p3">
              <a:extLst>
                <a:ext uri="{FF2B5EF4-FFF2-40B4-BE49-F238E27FC236}">
                  <a16:creationId xmlns:a16="http://schemas.microsoft.com/office/drawing/2014/main" id="{C7E29337-F2FD-4E88-8B32-4D2B7E121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78" y="3408216"/>
              <a:ext cx="181622" cy="179557"/>
            </a:xfrm>
            <a:custGeom>
              <a:avLst/>
              <a:gdLst>
                <a:gd name="T0" fmla="*/ 2147483646 w 7736"/>
                <a:gd name="T1" fmla="*/ 2147483646 h 6918"/>
                <a:gd name="T2" fmla="*/ 2147483646 w 7736"/>
                <a:gd name="T3" fmla="*/ 2147483646 h 6918"/>
                <a:gd name="T4" fmla="*/ 2147483646 w 7736"/>
                <a:gd name="T5" fmla="*/ 2147483646 h 6918"/>
                <a:gd name="T6" fmla="*/ 2147483646 w 7736"/>
                <a:gd name="T7" fmla="*/ 2147483646 h 6918"/>
                <a:gd name="T8" fmla="*/ 2147483646 w 7736"/>
                <a:gd name="T9" fmla="*/ 2147483646 h 6918"/>
                <a:gd name="T10" fmla="*/ 2147483646 w 7736"/>
                <a:gd name="T11" fmla="*/ 2147483646 h 6918"/>
                <a:gd name="T12" fmla="*/ 2147483646 w 7736"/>
                <a:gd name="T13" fmla="*/ 2147483646 h 6918"/>
                <a:gd name="T14" fmla="*/ 2147483646 w 7736"/>
                <a:gd name="T15" fmla="*/ 2147483646 h 6918"/>
                <a:gd name="T16" fmla="*/ 2147483646 w 7736"/>
                <a:gd name="T17" fmla="*/ 2147483646 h 6918"/>
                <a:gd name="T18" fmla="*/ 2147483646 w 7736"/>
                <a:gd name="T19" fmla="*/ 2147483646 h 6918"/>
                <a:gd name="T20" fmla="*/ 2147483646 w 7736"/>
                <a:gd name="T21" fmla="*/ 2147483646 h 6918"/>
                <a:gd name="T22" fmla="*/ 2147483646 w 7736"/>
                <a:gd name="T23" fmla="*/ 2147483646 h 6918"/>
                <a:gd name="T24" fmla="*/ 2147483646 w 7736"/>
                <a:gd name="T25" fmla="*/ 2147483646 h 6918"/>
                <a:gd name="T26" fmla="*/ 2147483646 w 7736"/>
                <a:gd name="T27" fmla="*/ 2147483646 h 6918"/>
                <a:gd name="T28" fmla="*/ 2147483646 w 7736"/>
                <a:gd name="T29" fmla="*/ 2147483646 h 6918"/>
                <a:gd name="T30" fmla="*/ 2147483646 w 7736"/>
                <a:gd name="T31" fmla="*/ 2147483646 h 6918"/>
                <a:gd name="T32" fmla="*/ 2147483646 w 7736"/>
                <a:gd name="T33" fmla="*/ 2147483646 h 69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36" h="6918" extrusionOk="0">
                  <a:moveTo>
                    <a:pt x="3151" y="1"/>
                  </a:moveTo>
                  <a:cubicBezTo>
                    <a:pt x="3143" y="1"/>
                    <a:pt x="3136" y="1"/>
                    <a:pt x="3129" y="2"/>
                  </a:cubicBezTo>
                  <a:cubicBezTo>
                    <a:pt x="2720" y="28"/>
                    <a:pt x="2867" y="2512"/>
                    <a:pt x="2740" y="2512"/>
                  </a:cubicBezTo>
                  <a:cubicBezTo>
                    <a:pt x="2739" y="2512"/>
                    <a:pt x="2738" y="2512"/>
                    <a:pt x="2737" y="2512"/>
                  </a:cubicBezTo>
                  <a:cubicBezTo>
                    <a:pt x="2735" y="2511"/>
                    <a:pt x="2731" y="2511"/>
                    <a:pt x="2727" y="2511"/>
                  </a:cubicBezTo>
                  <a:cubicBezTo>
                    <a:pt x="2509" y="2511"/>
                    <a:pt x="124" y="3290"/>
                    <a:pt x="64" y="3661"/>
                  </a:cubicBezTo>
                  <a:cubicBezTo>
                    <a:pt x="0" y="4043"/>
                    <a:pt x="2697" y="4422"/>
                    <a:pt x="2697" y="4422"/>
                  </a:cubicBezTo>
                  <a:cubicBezTo>
                    <a:pt x="2697" y="4422"/>
                    <a:pt x="2173" y="6736"/>
                    <a:pt x="2653" y="6908"/>
                  </a:cubicBezTo>
                  <a:cubicBezTo>
                    <a:pt x="2671" y="6915"/>
                    <a:pt x="2689" y="6918"/>
                    <a:pt x="2709" y="6918"/>
                  </a:cubicBezTo>
                  <a:cubicBezTo>
                    <a:pt x="3220" y="6918"/>
                    <a:pt x="4390" y="4813"/>
                    <a:pt x="4390" y="4813"/>
                  </a:cubicBezTo>
                  <a:cubicBezTo>
                    <a:pt x="4390" y="4813"/>
                    <a:pt x="6002" y="5796"/>
                    <a:pt x="6657" y="5796"/>
                  </a:cubicBezTo>
                  <a:cubicBezTo>
                    <a:pt x="6747" y="5796"/>
                    <a:pt x="6819" y="5778"/>
                    <a:pt x="6866" y="5736"/>
                  </a:cubicBezTo>
                  <a:cubicBezTo>
                    <a:pt x="7256" y="5388"/>
                    <a:pt x="5650" y="3661"/>
                    <a:pt x="5650" y="3661"/>
                  </a:cubicBezTo>
                  <a:cubicBezTo>
                    <a:pt x="5650" y="3661"/>
                    <a:pt x="7735" y="2218"/>
                    <a:pt x="7515" y="1782"/>
                  </a:cubicBezTo>
                  <a:cubicBezTo>
                    <a:pt x="7468" y="1687"/>
                    <a:pt x="7316" y="1650"/>
                    <a:pt x="7109" y="1650"/>
                  </a:cubicBezTo>
                  <a:cubicBezTo>
                    <a:pt x="6367" y="1650"/>
                    <a:pt x="4910" y="2120"/>
                    <a:pt x="4910" y="2120"/>
                  </a:cubicBezTo>
                  <a:cubicBezTo>
                    <a:pt x="4910" y="2120"/>
                    <a:pt x="3847" y="1"/>
                    <a:pt x="3151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9" name="Google Shape;243;p3">
              <a:extLst>
                <a:ext uri="{FF2B5EF4-FFF2-40B4-BE49-F238E27FC236}">
                  <a16:creationId xmlns:a16="http://schemas.microsoft.com/office/drawing/2014/main" id="{C65BA8C6-AE57-4D3C-A644-C8655991CEF2}"/>
                </a:ext>
              </a:extLst>
            </p:cNvPr>
            <p:cNvSpPr/>
            <p:nvPr/>
          </p:nvSpPr>
          <p:spPr>
            <a:xfrm>
              <a:off x="-4374" y="1170624"/>
              <a:ext cx="723812" cy="1114773"/>
            </a:xfrm>
            <a:custGeom>
              <a:avLst/>
              <a:gdLst/>
              <a:ahLst/>
              <a:cxnLst/>
              <a:rect l="l" t="t" r="r" b="b"/>
              <a:pathLst>
                <a:path w="8313" h="12788" extrusionOk="0">
                  <a:moveTo>
                    <a:pt x="278" y="0"/>
                  </a:moveTo>
                  <a:cubicBezTo>
                    <a:pt x="186" y="0"/>
                    <a:pt x="93" y="3"/>
                    <a:pt x="0" y="10"/>
                  </a:cubicBezTo>
                  <a:lnTo>
                    <a:pt x="0" y="12773"/>
                  </a:lnTo>
                  <a:cubicBezTo>
                    <a:pt x="108" y="12782"/>
                    <a:pt x="218" y="12787"/>
                    <a:pt x="329" y="12787"/>
                  </a:cubicBezTo>
                  <a:cubicBezTo>
                    <a:pt x="630" y="12787"/>
                    <a:pt x="944" y="12751"/>
                    <a:pt x="1274" y="12662"/>
                  </a:cubicBezTo>
                  <a:cubicBezTo>
                    <a:pt x="4124" y="11881"/>
                    <a:pt x="3640" y="8941"/>
                    <a:pt x="3640" y="8941"/>
                  </a:cubicBezTo>
                  <a:lnTo>
                    <a:pt x="3640" y="8941"/>
                  </a:lnTo>
                  <a:cubicBezTo>
                    <a:pt x="3640" y="8941"/>
                    <a:pt x="3724" y="8946"/>
                    <a:pt x="3869" y="8946"/>
                  </a:cubicBezTo>
                  <a:cubicBezTo>
                    <a:pt x="4761" y="8946"/>
                    <a:pt x="7963" y="8756"/>
                    <a:pt x="8158" y="6035"/>
                  </a:cubicBezTo>
                  <a:cubicBezTo>
                    <a:pt x="8313" y="3883"/>
                    <a:pt x="6209" y="3539"/>
                    <a:pt x="4852" y="3539"/>
                  </a:cubicBezTo>
                  <a:cubicBezTo>
                    <a:pt x="4217" y="3539"/>
                    <a:pt x="3745" y="3615"/>
                    <a:pt x="3745" y="3615"/>
                  </a:cubicBezTo>
                  <a:cubicBezTo>
                    <a:pt x="3745" y="3615"/>
                    <a:pt x="3927" y="1006"/>
                    <a:pt x="1410" y="175"/>
                  </a:cubicBezTo>
                  <a:cubicBezTo>
                    <a:pt x="1064" y="60"/>
                    <a:pt x="678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80" name="Google Shape;244;p3">
              <a:extLst>
                <a:ext uri="{FF2B5EF4-FFF2-40B4-BE49-F238E27FC236}">
                  <a16:creationId xmlns:a16="http://schemas.microsoft.com/office/drawing/2014/main" id="{CEF69AFA-FB35-47F3-9473-17DE32259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381" y="1609177"/>
              <a:ext cx="282477" cy="279259"/>
            </a:xfrm>
            <a:custGeom>
              <a:avLst/>
              <a:gdLst>
                <a:gd name="T0" fmla="*/ 2147483646 w 6432"/>
                <a:gd name="T1" fmla="*/ 2147483646 h 6358"/>
                <a:gd name="T2" fmla="*/ 2147483646 w 6432"/>
                <a:gd name="T3" fmla="*/ 2147483646 h 6358"/>
                <a:gd name="T4" fmla="*/ 2147483646 w 6432"/>
                <a:gd name="T5" fmla="*/ 2147483646 h 6358"/>
                <a:gd name="T6" fmla="*/ 2147483646 w 6432"/>
                <a:gd name="T7" fmla="*/ 2147483646 h 6358"/>
                <a:gd name="T8" fmla="*/ 2147483646 w 6432"/>
                <a:gd name="T9" fmla="*/ 2147483646 h 6358"/>
                <a:gd name="T10" fmla="*/ 2147483646 w 6432"/>
                <a:gd name="T11" fmla="*/ 2147483646 h 6358"/>
                <a:gd name="T12" fmla="*/ 2147483646 w 6432"/>
                <a:gd name="T13" fmla="*/ 2147483646 h 6358"/>
                <a:gd name="T14" fmla="*/ 2147483646 w 6432"/>
                <a:gd name="T15" fmla="*/ 2147483646 h 6358"/>
                <a:gd name="T16" fmla="*/ 2147483646 w 6432"/>
                <a:gd name="T17" fmla="*/ 2147483646 h 6358"/>
                <a:gd name="T18" fmla="*/ 2147483646 w 6432"/>
                <a:gd name="T19" fmla="*/ 2147483646 h 6358"/>
                <a:gd name="T20" fmla="*/ 2147483646 w 6432"/>
                <a:gd name="T21" fmla="*/ 2147483646 h 6358"/>
                <a:gd name="T22" fmla="*/ 2147483646 w 6432"/>
                <a:gd name="T23" fmla="*/ 2147483646 h 6358"/>
                <a:gd name="T24" fmla="*/ 2147483646 w 6432"/>
                <a:gd name="T25" fmla="*/ 2147483646 h 6358"/>
                <a:gd name="T26" fmla="*/ 2147483646 w 6432"/>
                <a:gd name="T27" fmla="*/ 2147483646 h 6358"/>
                <a:gd name="T28" fmla="*/ 2147483646 w 6432"/>
                <a:gd name="T29" fmla="*/ 2147483646 h 6358"/>
                <a:gd name="T30" fmla="*/ 2147483646 w 6432"/>
                <a:gd name="T31" fmla="*/ 2147483646 h 6358"/>
                <a:gd name="T32" fmla="*/ 2147483646 w 6432"/>
                <a:gd name="T33" fmla="*/ 2147483646 h 6358"/>
                <a:gd name="T34" fmla="*/ 2147483646 w 6432"/>
                <a:gd name="T35" fmla="*/ 2147483646 h 6358"/>
                <a:gd name="T36" fmla="*/ 2147483646 w 6432"/>
                <a:gd name="T37" fmla="*/ 2147483646 h 6358"/>
                <a:gd name="T38" fmla="*/ 2147483646 w 6432"/>
                <a:gd name="T39" fmla="*/ 2147483646 h 6358"/>
                <a:gd name="T40" fmla="*/ 2147483646 w 6432"/>
                <a:gd name="T41" fmla="*/ 2147483646 h 6358"/>
                <a:gd name="T42" fmla="*/ 2147483646 w 6432"/>
                <a:gd name="T43" fmla="*/ 2147483646 h 6358"/>
                <a:gd name="T44" fmla="*/ 2147483646 w 6432"/>
                <a:gd name="T45" fmla="*/ 2147483646 h 6358"/>
                <a:gd name="T46" fmla="*/ 2147483646 w 6432"/>
                <a:gd name="T47" fmla="*/ 2147483646 h 6358"/>
                <a:gd name="T48" fmla="*/ 2147483646 w 6432"/>
                <a:gd name="T49" fmla="*/ 2147483646 h 6358"/>
                <a:gd name="T50" fmla="*/ 2147483646 w 6432"/>
                <a:gd name="T51" fmla="*/ 2147483646 h 6358"/>
                <a:gd name="T52" fmla="*/ 2147483646 w 6432"/>
                <a:gd name="T53" fmla="*/ 2147483646 h 6358"/>
                <a:gd name="T54" fmla="*/ 2147483646 w 6432"/>
                <a:gd name="T55" fmla="*/ 2147483646 h 6358"/>
                <a:gd name="T56" fmla="*/ 2147483646 w 6432"/>
                <a:gd name="T57" fmla="*/ 2147483646 h 6358"/>
                <a:gd name="T58" fmla="*/ 2147483646 w 6432"/>
                <a:gd name="T59" fmla="*/ 2147483646 h 6358"/>
                <a:gd name="T60" fmla="*/ 2147483646 w 6432"/>
                <a:gd name="T61" fmla="*/ 0 h 6358"/>
                <a:gd name="T62" fmla="*/ 2147483646 w 6432"/>
                <a:gd name="T63" fmla="*/ 2147483646 h 6358"/>
                <a:gd name="T64" fmla="*/ 2147483646 w 6432"/>
                <a:gd name="T65" fmla="*/ 2147483646 h 6358"/>
                <a:gd name="T66" fmla="*/ 2147483646 w 6432"/>
                <a:gd name="T67" fmla="*/ 2147483646 h 6358"/>
                <a:gd name="T68" fmla="*/ 2147483646 w 6432"/>
                <a:gd name="T69" fmla="*/ 2147483646 h 6358"/>
                <a:gd name="T70" fmla="*/ 2147483646 w 6432"/>
                <a:gd name="T71" fmla="*/ 2147483646 h 6358"/>
                <a:gd name="T72" fmla="*/ 2147483646 w 6432"/>
                <a:gd name="T73" fmla="*/ 2147483646 h 6358"/>
                <a:gd name="T74" fmla="*/ 2147483646 w 6432"/>
                <a:gd name="T75" fmla="*/ 2147483646 h 6358"/>
                <a:gd name="T76" fmla="*/ 2147483646 w 6432"/>
                <a:gd name="T77" fmla="*/ 2147483646 h 6358"/>
                <a:gd name="T78" fmla="*/ 2147483646 w 6432"/>
                <a:gd name="T79" fmla="*/ 2147483646 h 6358"/>
                <a:gd name="T80" fmla="*/ 2147483646 w 6432"/>
                <a:gd name="T81" fmla="*/ 2147483646 h 6358"/>
                <a:gd name="T82" fmla="*/ 2147483646 w 6432"/>
                <a:gd name="T83" fmla="*/ 2147483646 h 6358"/>
                <a:gd name="T84" fmla="*/ 2147483646 w 6432"/>
                <a:gd name="T85" fmla="*/ 2147483646 h 6358"/>
                <a:gd name="T86" fmla="*/ 2147483646 w 6432"/>
                <a:gd name="T87" fmla="*/ 2147483646 h 6358"/>
                <a:gd name="T88" fmla="*/ 2147483646 w 6432"/>
                <a:gd name="T89" fmla="*/ 2147483646 h 6358"/>
                <a:gd name="T90" fmla="*/ 2147483646 w 6432"/>
                <a:gd name="T91" fmla="*/ 2147483646 h 6358"/>
                <a:gd name="T92" fmla="*/ 2147483646 w 6432"/>
                <a:gd name="T93" fmla="*/ 2147483646 h 6358"/>
                <a:gd name="T94" fmla="*/ 2147483646 w 6432"/>
                <a:gd name="T95" fmla="*/ 2147483646 h 6358"/>
                <a:gd name="T96" fmla="*/ 2147483646 w 6432"/>
                <a:gd name="T97" fmla="*/ 2147483646 h 6358"/>
                <a:gd name="T98" fmla="*/ 2147483646 w 6432"/>
                <a:gd name="T99" fmla="*/ 2147483646 h 6358"/>
                <a:gd name="T100" fmla="*/ 2147483646 w 6432"/>
                <a:gd name="T101" fmla="*/ 2147483646 h 6358"/>
                <a:gd name="T102" fmla="*/ 2147483646 w 6432"/>
                <a:gd name="T103" fmla="*/ 2147483646 h 6358"/>
                <a:gd name="T104" fmla="*/ 2147483646 w 6432"/>
                <a:gd name="T105" fmla="*/ 2147483646 h 6358"/>
                <a:gd name="T106" fmla="*/ 2147483646 w 6432"/>
                <a:gd name="T107" fmla="*/ 0 h 63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1" name="Google Shape;245;p3">
              <a:extLst>
                <a:ext uri="{FF2B5EF4-FFF2-40B4-BE49-F238E27FC236}">
                  <a16:creationId xmlns:a16="http://schemas.microsoft.com/office/drawing/2014/main" id="{B2195407-F5D8-4162-B389-21E079E61425}"/>
                </a:ext>
              </a:extLst>
            </p:cNvPr>
            <p:cNvSpPr/>
            <p:nvPr/>
          </p:nvSpPr>
          <p:spPr>
            <a:xfrm>
              <a:off x="719438" y="2179399"/>
              <a:ext cx="282540" cy="244154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82" name="Google Shape;246;p3">
              <a:extLst>
                <a:ext uri="{FF2B5EF4-FFF2-40B4-BE49-F238E27FC236}">
                  <a16:creationId xmlns:a16="http://schemas.microsoft.com/office/drawing/2014/main" id="{2D9E4511-4DA0-4C6B-9ACF-0878A1E6C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1244" y="2954433"/>
              <a:ext cx="215369" cy="249248"/>
            </a:xfrm>
            <a:custGeom>
              <a:avLst/>
              <a:gdLst>
                <a:gd name="T0" fmla="*/ 2147483646 w 6128"/>
                <a:gd name="T1" fmla="*/ 2147483646 h 7092"/>
                <a:gd name="T2" fmla="*/ 2147483646 w 6128"/>
                <a:gd name="T3" fmla="*/ 2147483646 h 7092"/>
                <a:gd name="T4" fmla="*/ 2147483646 w 6128"/>
                <a:gd name="T5" fmla="*/ 2147483646 h 7092"/>
                <a:gd name="T6" fmla="*/ 2147483646 w 6128"/>
                <a:gd name="T7" fmla="*/ 2147483646 h 7092"/>
                <a:gd name="T8" fmla="*/ 2147483646 w 6128"/>
                <a:gd name="T9" fmla="*/ 2147483646 h 7092"/>
                <a:gd name="T10" fmla="*/ 2147483646 w 6128"/>
                <a:gd name="T11" fmla="*/ 2147483646 h 7092"/>
                <a:gd name="T12" fmla="*/ 2147483646 w 6128"/>
                <a:gd name="T13" fmla="*/ 2147483646 h 7092"/>
                <a:gd name="T14" fmla="*/ 2147483646 w 6128"/>
                <a:gd name="T15" fmla="*/ 2147483646 h 7092"/>
                <a:gd name="T16" fmla="*/ 2147483646 w 6128"/>
                <a:gd name="T17" fmla="*/ 2147483646 h 7092"/>
                <a:gd name="T18" fmla="*/ 2147483646 w 6128"/>
                <a:gd name="T19" fmla="*/ 2147483646 h 7092"/>
                <a:gd name="T20" fmla="*/ 2147483646 w 6128"/>
                <a:gd name="T21" fmla="*/ 2147483646 h 70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3" name="Google Shape;247;p3">
              <a:extLst>
                <a:ext uri="{FF2B5EF4-FFF2-40B4-BE49-F238E27FC236}">
                  <a16:creationId xmlns:a16="http://schemas.microsoft.com/office/drawing/2014/main" id="{F810BB10-9F41-47AD-80B9-02541D31E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0826" y="3205752"/>
              <a:ext cx="136503" cy="157977"/>
            </a:xfrm>
            <a:custGeom>
              <a:avLst/>
              <a:gdLst>
                <a:gd name="T0" fmla="*/ 2147483646 w 3884"/>
                <a:gd name="T1" fmla="*/ 2147483646 h 4495"/>
                <a:gd name="T2" fmla="*/ 2147483646 w 3884"/>
                <a:gd name="T3" fmla="*/ 2147483646 h 4495"/>
                <a:gd name="T4" fmla="*/ 2147483646 w 3884"/>
                <a:gd name="T5" fmla="*/ 2147483646 h 4495"/>
                <a:gd name="T6" fmla="*/ 2147483646 w 3884"/>
                <a:gd name="T7" fmla="*/ 2147483646 h 4495"/>
                <a:gd name="T8" fmla="*/ 2147483646 w 3884"/>
                <a:gd name="T9" fmla="*/ 2147483646 h 4495"/>
                <a:gd name="T10" fmla="*/ 2147483646 w 3884"/>
                <a:gd name="T11" fmla="*/ 2147483646 h 4495"/>
                <a:gd name="T12" fmla="*/ 2147483646 w 3884"/>
                <a:gd name="T13" fmla="*/ 2147483646 h 4495"/>
                <a:gd name="T14" fmla="*/ 2147483646 w 3884"/>
                <a:gd name="T15" fmla="*/ 2147483646 h 4495"/>
                <a:gd name="T16" fmla="*/ 2147483646 w 3884"/>
                <a:gd name="T17" fmla="*/ 2147483646 h 4495"/>
                <a:gd name="T18" fmla="*/ 2147483646 w 3884"/>
                <a:gd name="T19" fmla="*/ 2147483646 h 4495"/>
                <a:gd name="T20" fmla="*/ 2147483646 w 3884"/>
                <a:gd name="T21" fmla="*/ 2147483646 h 44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4" name="Google Shape;248;p3">
              <a:extLst>
                <a:ext uri="{FF2B5EF4-FFF2-40B4-BE49-F238E27FC236}">
                  <a16:creationId xmlns:a16="http://schemas.microsoft.com/office/drawing/2014/main" id="{838B91CE-FB77-4B10-A5B0-A846A5B8F034}"/>
                </a:ext>
              </a:extLst>
            </p:cNvPr>
            <p:cNvSpPr>
              <a:spLocks/>
            </p:cNvSpPr>
            <p:nvPr/>
          </p:nvSpPr>
          <p:spPr bwMode="auto">
            <a:xfrm rot="737986">
              <a:off x="883061" y="2833044"/>
              <a:ext cx="373567" cy="493002"/>
            </a:xfrm>
            <a:custGeom>
              <a:avLst/>
              <a:gdLst>
                <a:gd name="T0" fmla="*/ 2147483646 w 9852"/>
                <a:gd name="T1" fmla="*/ 2147483646 h 13001"/>
                <a:gd name="T2" fmla="*/ 2147483646 w 9852"/>
                <a:gd name="T3" fmla="*/ 2147483646 h 13001"/>
                <a:gd name="T4" fmla="*/ 2147483646 w 9852"/>
                <a:gd name="T5" fmla="*/ 2147483646 h 13001"/>
                <a:gd name="T6" fmla="*/ 2147483646 w 9852"/>
                <a:gd name="T7" fmla="*/ 2147483646 h 13001"/>
                <a:gd name="T8" fmla="*/ 2147483646 w 9852"/>
                <a:gd name="T9" fmla="*/ 2147483646 h 13001"/>
                <a:gd name="T10" fmla="*/ 2147483646 w 9852"/>
                <a:gd name="T11" fmla="*/ 2147483646 h 13001"/>
                <a:gd name="T12" fmla="*/ 2147483646 w 9852"/>
                <a:gd name="T13" fmla="*/ 2147483646 h 13001"/>
                <a:gd name="T14" fmla="*/ 2147483646 w 9852"/>
                <a:gd name="T15" fmla="*/ 2147483646 h 13001"/>
                <a:gd name="T16" fmla="*/ 2147483646 w 9852"/>
                <a:gd name="T17" fmla="*/ 2147483646 h 13001"/>
                <a:gd name="T18" fmla="*/ 2147483646 w 9852"/>
                <a:gd name="T19" fmla="*/ 2147483646 h 13001"/>
                <a:gd name="T20" fmla="*/ 2147483646 w 9852"/>
                <a:gd name="T21" fmla="*/ 2147483646 h 13001"/>
                <a:gd name="T22" fmla="*/ 2147483646 w 9852"/>
                <a:gd name="T23" fmla="*/ 2147483646 h 13001"/>
                <a:gd name="T24" fmla="*/ 2147483646 w 9852"/>
                <a:gd name="T25" fmla="*/ 2147483646 h 13001"/>
                <a:gd name="T26" fmla="*/ 2147483646 w 9852"/>
                <a:gd name="T27" fmla="*/ 2147483646 h 13001"/>
                <a:gd name="T28" fmla="*/ 2147483646 w 9852"/>
                <a:gd name="T29" fmla="*/ 2147483646 h 13001"/>
                <a:gd name="T30" fmla="*/ 2147483646 w 9852"/>
                <a:gd name="T31" fmla="*/ 2147483646 h 13001"/>
                <a:gd name="T32" fmla="*/ 2147483646 w 9852"/>
                <a:gd name="T33" fmla="*/ 2147483646 h 13001"/>
                <a:gd name="T34" fmla="*/ 2147483646 w 9852"/>
                <a:gd name="T35" fmla="*/ 2147483646 h 13001"/>
                <a:gd name="T36" fmla="*/ 2147483646 w 9852"/>
                <a:gd name="T37" fmla="*/ 2147483646 h 13001"/>
                <a:gd name="T38" fmla="*/ 2147483646 w 9852"/>
                <a:gd name="T39" fmla="*/ 2147483646 h 13001"/>
                <a:gd name="T40" fmla="*/ 2147483646 w 9852"/>
                <a:gd name="T41" fmla="*/ 2147483646 h 13001"/>
                <a:gd name="T42" fmla="*/ 2147483646 w 9852"/>
                <a:gd name="T43" fmla="*/ 2147483646 h 13001"/>
                <a:gd name="T44" fmla="*/ 2147483646 w 9852"/>
                <a:gd name="T45" fmla="*/ 2147483646 h 13001"/>
                <a:gd name="T46" fmla="*/ 2147483646 w 9852"/>
                <a:gd name="T47" fmla="*/ 2147483646 h 13001"/>
                <a:gd name="T48" fmla="*/ 2147483646 w 9852"/>
                <a:gd name="T49" fmla="*/ 2147483646 h 13001"/>
                <a:gd name="T50" fmla="*/ 2147483646 w 9852"/>
                <a:gd name="T51" fmla="*/ 2147483646 h 13001"/>
                <a:gd name="T52" fmla="*/ 2147483646 w 9852"/>
                <a:gd name="T53" fmla="*/ 2147483646 h 13001"/>
                <a:gd name="T54" fmla="*/ 2147483646 w 9852"/>
                <a:gd name="T55" fmla="*/ 2147483646 h 13001"/>
                <a:gd name="T56" fmla="*/ 2147483646 w 9852"/>
                <a:gd name="T57" fmla="*/ 2147483646 h 13001"/>
                <a:gd name="T58" fmla="*/ 2147483646 w 9852"/>
                <a:gd name="T59" fmla="*/ 2147483646 h 13001"/>
                <a:gd name="T60" fmla="*/ 2147483646 w 9852"/>
                <a:gd name="T61" fmla="*/ 2147483646 h 13001"/>
                <a:gd name="T62" fmla="*/ 2147483646 w 9852"/>
                <a:gd name="T63" fmla="*/ 2147483646 h 13001"/>
                <a:gd name="T64" fmla="*/ 2147483646 w 9852"/>
                <a:gd name="T65" fmla="*/ 2147483646 h 13001"/>
                <a:gd name="T66" fmla="*/ 2147483646 w 9852"/>
                <a:gd name="T67" fmla="*/ 2147483646 h 13001"/>
                <a:gd name="T68" fmla="*/ 2147483646 w 9852"/>
                <a:gd name="T69" fmla="*/ 2147483646 h 13001"/>
                <a:gd name="T70" fmla="*/ 2147483646 w 9852"/>
                <a:gd name="T71" fmla="*/ 2147483646 h 13001"/>
                <a:gd name="T72" fmla="*/ 2147483646 w 9852"/>
                <a:gd name="T73" fmla="*/ 2147483646 h 13001"/>
                <a:gd name="T74" fmla="*/ 2147483646 w 9852"/>
                <a:gd name="T75" fmla="*/ 2147483646 h 13001"/>
                <a:gd name="T76" fmla="*/ 2147483646 w 9852"/>
                <a:gd name="T77" fmla="*/ 2147483646 h 13001"/>
                <a:gd name="T78" fmla="*/ 2147483646 w 9852"/>
                <a:gd name="T79" fmla="*/ 2147483646 h 13001"/>
                <a:gd name="T80" fmla="*/ 2147483646 w 9852"/>
                <a:gd name="T81" fmla="*/ 2147483646 h 13001"/>
                <a:gd name="T82" fmla="*/ 2147483646 w 9852"/>
                <a:gd name="T83" fmla="*/ 2147483646 h 13001"/>
                <a:gd name="T84" fmla="*/ 2147483646 w 9852"/>
                <a:gd name="T85" fmla="*/ 2147483646 h 13001"/>
                <a:gd name="T86" fmla="*/ 2147483646 w 9852"/>
                <a:gd name="T87" fmla="*/ 2147483646 h 13001"/>
                <a:gd name="T88" fmla="*/ 2147483646 w 9852"/>
                <a:gd name="T89" fmla="*/ 2147483646 h 13001"/>
                <a:gd name="T90" fmla="*/ 2147483646 w 9852"/>
                <a:gd name="T91" fmla="*/ 2147483646 h 13001"/>
                <a:gd name="T92" fmla="*/ 2147483646 w 9852"/>
                <a:gd name="T93" fmla="*/ 2147483646 h 13001"/>
                <a:gd name="T94" fmla="*/ 2147483646 w 9852"/>
                <a:gd name="T95" fmla="*/ 2147483646 h 13001"/>
                <a:gd name="T96" fmla="*/ 2147483646 w 9852"/>
                <a:gd name="T97" fmla="*/ 2147483646 h 13001"/>
                <a:gd name="T98" fmla="*/ 2147483646 w 9852"/>
                <a:gd name="T99" fmla="*/ 2147483646 h 13001"/>
                <a:gd name="T100" fmla="*/ 2147483646 w 9852"/>
                <a:gd name="T101" fmla="*/ 2147483646 h 13001"/>
                <a:gd name="T102" fmla="*/ 2147483646 w 9852"/>
                <a:gd name="T103" fmla="*/ 2147483646 h 13001"/>
                <a:gd name="T104" fmla="*/ 2147483646 w 9852"/>
                <a:gd name="T105" fmla="*/ 2147483646 h 13001"/>
                <a:gd name="T106" fmla="*/ 2147483646 w 9852"/>
                <a:gd name="T107" fmla="*/ 2147483646 h 13001"/>
                <a:gd name="T108" fmla="*/ 2147483646 w 9852"/>
                <a:gd name="T109" fmla="*/ 2147483646 h 13001"/>
                <a:gd name="T110" fmla="*/ 2147483646 w 9852"/>
                <a:gd name="T111" fmla="*/ 2147483646 h 13001"/>
                <a:gd name="T112" fmla="*/ 2147483646 w 9852"/>
                <a:gd name="T113" fmla="*/ 2147483646 h 13001"/>
                <a:gd name="T114" fmla="*/ 2147483646 w 9852"/>
                <a:gd name="T115" fmla="*/ 2147483646 h 130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852" h="13001" extrusionOk="0">
                  <a:moveTo>
                    <a:pt x="9327" y="222"/>
                  </a:moveTo>
                  <a:cubicBezTo>
                    <a:pt x="9344" y="3338"/>
                    <a:pt x="9324" y="6524"/>
                    <a:pt x="7479" y="9201"/>
                  </a:cubicBezTo>
                  <a:cubicBezTo>
                    <a:pt x="5989" y="11357"/>
                    <a:pt x="3580" y="12283"/>
                    <a:pt x="1069" y="12618"/>
                  </a:cubicBezTo>
                  <a:cubicBezTo>
                    <a:pt x="1302" y="11526"/>
                    <a:pt x="1691" y="10458"/>
                    <a:pt x="2177" y="9434"/>
                  </a:cubicBezTo>
                  <a:cubicBezTo>
                    <a:pt x="3046" y="9386"/>
                    <a:pt x="3904" y="9150"/>
                    <a:pt x="4749" y="8957"/>
                  </a:cubicBezTo>
                  <a:cubicBezTo>
                    <a:pt x="5573" y="8775"/>
                    <a:pt x="6387" y="8542"/>
                    <a:pt x="7101" y="8079"/>
                  </a:cubicBezTo>
                  <a:cubicBezTo>
                    <a:pt x="7132" y="8060"/>
                    <a:pt x="7123" y="7979"/>
                    <a:pt x="7086" y="7979"/>
                  </a:cubicBezTo>
                  <a:cubicBezTo>
                    <a:pt x="7083" y="7979"/>
                    <a:pt x="7080" y="7980"/>
                    <a:pt x="7077" y="7981"/>
                  </a:cubicBezTo>
                  <a:cubicBezTo>
                    <a:pt x="5570" y="8458"/>
                    <a:pt x="3948" y="8957"/>
                    <a:pt x="2352" y="9082"/>
                  </a:cubicBezTo>
                  <a:cubicBezTo>
                    <a:pt x="2803" y="8177"/>
                    <a:pt x="3316" y="7302"/>
                    <a:pt x="3857" y="6477"/>
                  </a:cubicBezTo>
                  <a:cubicBezTo>
                    <a:pt x="4096" y="6109"/>
                    <a:pt x="4350" y="5757"/>
                    <a:pt x="4603" y="5403"/>
                  </a:cubicBezTo>
                  <a:cubicBezTo>
                    <a:pt x="5344" y="5321"/>
                    <a:pt x="6091" y="5017"/>
                    <a:pt x="6790" y="4781"/>
                  </a:cubicBezTo>
                  <a:cubicBezTo>
                    <a:pt x="7340" y="4595"/>
                    <a:pt x="7817" y="4399"/>
                    <a:pt x="8237" y="3993"/>
                  </a:cubicBezTo>
                  <a:cubicBezTo>
                    <a:pt x="8257" y="3973"/>
                    <a:pt x="8260" y="3911"/>
                    <a:pt x="8231" y="3911"/>
                  </a:cubicBezTo>
                  <a:cubicBezTo>
                    <a:pt x="8227" y="3911"/>
                    <a:pt x="8222" y="3913"/>
                    <a:pt x="8216" y="3916"/>
                  </a:cubicBezTo>
                  <a:cubicBezTo>
                    <a:pt x="7655" y="4223"/>
                    <a:pt x="7053" y="4419"/>
                    <a:pt x="6438" y="4592"/>
                  </a:cubicBezTo>
                  <a:cubicBezTo>
                    <a:pt x="5952" y="4730"/>
                    <a:pt x="5374" y="4818"/>
                    <a:pt x="4877" y="5011"/>
                  </a:cubicBezTo>
                  <a:cubicBezTo>
                    <a:pt x="5222" y="4548"/>
                    <a:pt x="5576" y="4091"/>
                    <a:pt x="5941" y="3639"/>
                  </a:cubicBezTo>
                  <a:cubicBezTo>
                    <a:pt x="6682" y="2726"/>
                    <a:pt x="7588" y="1999"/>
                    <a:pt x="8374" y="1131"/>
                  </a:cubicBezTo>
                  <a:cubicBezTo>
                    <a:pt x="8386" y="1120"/>
                    <a:pt x="8386" y="1082"/>
                    <a:pt x="8369" y="1082"/>
                  </a:cubicBezTo>
                  <a:cubicBezTo>
                    <a:pt x="8366" y="1082"/>
                    <a:pt x="8363" y="1084"/>
                    <a:pt x="8358" y="1087"/>
                  </a:cubicBezTo>
                  <a:cubicBezTo>
                    <a:pt x="7563" y="1733"/>
                    <a:pt x="6833" y="2395"/>
                    <a:pt x="6151" y="3091"/>
                  </a:cubicBezTo>
                  <a:cubicBezTo>
                    <a:pt x="6164" y="2909"/>
                    <a:pt x="6148" y="2726"/>
                    <a:pt x="6151" y="2544"/>
                  </a:cubicBezTo>
                  <a:cubicBezTo>
                    <a:pt x="6158" y="2236"/>
                    <a:pt x="6178" y="1925"/>
                    <a:pt x="6209" y="1625"/>
                  </a:cubicBezTo>
                  <a:cubicBezTo>
                    <a:pt x="6211" y="1595"/>
                    <a:pt x="6193" y="1576"/>
                    <a:pt x="6175" y="1576"/>
                  </a:cubicBezTo>
                  <a:cubicBezTo>
                    <a:pt x="6162" y="1576"/>
                    <a:pt x="6150" y="1585"/>
                    <a:pt x="6144" y="1608"/>
                  </a:cubicBezTo>
                  <a:cubicBezTo>
                    <a:pt x="6060" y="1952"/>
                    <a:pt x="6013" y="2300"/>
                    <a:pt x="5992" y="2655"/>
                  </a:cubicBezTo>
                  <a:cubicBezTo>
                    <a:pt x="5982" y="2845"/>
                    <a:pt x="5908" y="3101"/>
                    <a:pt x="5966" y="3291"/>
                  </a:cubicBezTo>
                  <a:cubicBezTo>
                    <a:pt x="5256" y="4038"/>
                    <a:pt x="4600" y="4832"/>
                    <a:pt x="3992" y="5693"/>
                  </a:cubicBezTo>
                  <a:cubicBezTo>
                    <a:pt x="3938" y="5399"/>
                    <a:pt x="3820" y="5098"/>
                    <a:pt x="3756" y="4824"/>
                  </a:cubicBezTo>
                  <a:cubicBezTo>
                    <a:pt x="3667" y="4443"/>
                    <a:pt x="3654" y="3987"/>
                    <a:pt x="3495" y="3625"/>
                  </a:cubicBezTo>
                  <a:lnTo>
                    <a:pt x="3492" y="3625"/>
                  </a:lnTo>
                  <a:cubicBezTo>
                    <a:pt x="3343" y="3905"/>
                    <a:pt x="3424" y="4321"/>
                    <a:pt x="3464" y="4622"/>
                  </a:cubicBezTo>
                  <a:cubicBezTo>
                    <a:pt x="3525" y="5058"/>
                    <a:pt x="3606" y="5538"/>
                    <a:pt x="3820" y="5933"/>
                  </a:cubicBezTo>
                  <a:cubicBezTo>
                    <a:pt x="3610" y="6237"/>
                    <a:pt x="3404" y="6548"/>
                    <a:pt x="3204" y="6869"/>
                  </a:cubicBezTo>
                  <a:cubicBezTo>
                    <a:pt x="2917" y="7335"/>
                    <a:pt x="2630" y="7822"/>
                    <a:pt x="2360" y="8319"/>
                  </a:cubicBezTo>
                  <a:cubicBezTo>
                    <a:pt x="2296" y="8025"/>
                    <a:pt x="2177" y="7734"/>
                    <a:pt x="2123" y="7444"/>
                  </a:cubicBezTo>
                  <a:cubicBezTo>
                    <a:pt x="2045" y="7055"/>
                    <a:pt x="1995" y="6660"/>
                    <a:pt x="1992" y="6261"/>
                  </a:cubicBezTo>
                  <a:cubicBezTo>
                    <a:pt x="1992" y="6230"/>
                    <a:pt x="1974" y="6210"/>
                    <a:pt x="1956" y="6210"/>
                  </a:cubicBezTo>
                  <a:cubicBezTo>
                    <a:pt x="1942" y="6210"/>
                    <a:pt x="1928" y="6222"/>
                    <a:pt x="1920" y="6248"/>
                  </a:cubicBezTo>
                  <a:cubicBezTo>
                    <a:pt x="1741" y="6953"/>
                    <a:pt x="1914" y="7927"/>
                    <a:pt x="2211" y="8606"/>
                  </a:cubicBezTo>
                  <a:cubicBezTo>
                    <a:pt x="2116" y="8785"/>
                    <a:pt x="2025" y="8968"/>
                    <a:pt x="1934" y="9150"/>
                  </a:cubicBezTo>
                  <a:cubicBezTo>
                    <a:pt x="1914" y="9171"/>
                    <a:pt x="1900" y="9194"/>
                    <a:pt x="1900" y="9224"/>
                  </a:cubicBezTo>
                  <a:cubicBezTo>
                    <a:pt x="1417" y="10225"/>
                    <a:pt x="1025" y="11269"/>
                    <a:pt x="812" y="12334"/>
                  </a:cubicBezTo>
                  <a:cubicBezTo>
                    <a:pt x="275" y="11100"/>
                    <a:pt x="464" y="9363"/>
                    <a:pt x="680" y="8123"/>
                  </a:cubicBezTo>
                  <a:cubicBezTo>
                    <a:pt x="933" y="6663"/>
                    <a:pt x="1532" y="5264"/>
                    <a:pt x="2397" y="4064"/>
                  </a:cubicBezTo>
                  <a:cubicBezTo>
                    <a:pt x="4086" y="1712"/>
                    <a:pt x="6509" y="523"/>
                    <a:pt x="9327" y="222"/>
                  </a:cubicBezTo>
                  <a:close/>
                  <a:moveTo>
                    <a:pt x="9392" y="1"/>
                  </a:moveTo>
                  <a:cubicBezTo>
                    <a:pt x="9378" y="1"/>
                    <a:pt x="9365" y="4"/>
                    <a:pt x="9355" y="12"/>
                  </a:cubicBezTo>
                  <a:cubicBezTo>
                    <a:pt x="9237" y="7"/>
                    <a:pt x="9119" y="4"/>
                    <a:pt x="9002" y="4"/>
                  </a:cubicBezTo>
                  <a:cubicBezTo>
                    <a:pt x="5921" y="4"/>
                    <a:pt x="3055" y="2028"/>
                    <a:pt x="1535" y="4626"/>
                  </a:cubicBezTo>
                  <a:cubicBezTo>
                    <a:pt x="755" y="5957"/>
                    <a:pt x="284" y="7450"/>
                    <a:pt x="173" y="8991"/>
                  </a:cubicBezTo>
                  <a:cubicBezTo>
                    <a:pt x="86" y="10222"/>
                    <a:pt x="1" y="11705"/>
                    <a:pt x="690" y="12789"/>
                  </a:cubicBezTo>
                  <a:cubicBezTo>
                    <a:pt x="697" y="12886"/>
                    <a:pt x="800" y="13000"/>
                    <a:pt x="930" y="13000"/>
                  </a:cubicBezTo>
                  <a:cubicBezTo>
                    <a:pt x="937" y="13000"/>
                    <a:pt x="943" y="13000"/>
                    <a:pt x="950" y="13000"/>
                  </a:cubicBezTo>
                  <a:cubicBezTo>
                    <a:pt x="3600" y="12776"/>
                    <a:pt x="6242" y="11698"/>
                    <a:pt x="7807" y="9461"/>
                  </a:cubicBezTo>
                  <a:cubicBezTo>
                    <a:pt x="9733" y="6707"/>
                    <a:pt x="9851" y="3344"/>
                    <a:pt x="9530" y="120"/>
                  </a:cubicBezTo>
                  <a:cubicBezTo>
                    <a:pt x="9525" y="59"/>
                    <a:pt x="9448" y="1"/>
                    <a:pt x="939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5" name="Google Shape;249;p3">
              <a:extLst>
                <a:ext uri="{FF2B5EF4-FFF2-40B4-BE49-F238E27FC236}">
                  <a16:creationId xmlns:a16="http://schemas.microsoft.com/office/drawing/2014/main" id="{91779C14-F761-43C4-8B32-326983DCA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524" y="221400"/>
              <a:ext cx="181624" cy="179534"/>
            </a:xfrm>
            <a:custGeom>
              <a:avLst/>
              <a:gdLst>
                <a:gd name="T0" fmla="*/ 2147483646 w 6432"/>
                <a:gd name="T1" fmla="*/ 2147483646 h 6358"/>
                <a:gd name="T2" fmla="*/ 2147483646 w 6432"/>
                <a:gd name="T3" fmla="*/ 2147483646 h 6358"/>
                <a:gd name="T4" fmla="*/ 2147483646 w 6432"/>
                <a:gd name="T5" fmla="*/ 2147483646 h 6358"/>
                <a:gd name="T6" fmla="*/ 2147483646 w 6432"/>
                <a:gd name="T7" fmla="*/ 2147483646 h 6358"/>
                <a:gd name="T8" fmla="*/ 2147483646 w 6432"/>
                <a:gd name="T9" fmla="*/ 2147483646 h 6358"/>
                <a:gd name="T10" fmla="*/ 2147483646 w 6432"/>
                <a:gd name="T11" fmla="*/ 2147483646 h 6358"/>
                <a:gd name="T12" fmla="*/ 2147483646 w 6432"/>
                <a:gd name="T13" fmla="*/ 2147483646 h 6358"/>
                <a:gd name="T14" fmla="*/ 2147483646 w 6432"/>
                <a:gd name="T15" fmla="*/ 2147483646 h 6358"/>
                <a:gd name="T16" fmla="*/ 2147483646 w 6432"/>
                <a:gd name="T17" fmla="*/ 2147483646 h 6358"/>
                <a:gd name="T18" fmla="*/ 2147483646 w 6432"/>
                <a:gd name="T19" fmla="*/ 2147483646 h 6358"/>
                <a:gd name="T20" fmla="*/ 2147483646 w 6432"/>
                <a:gd name="T21" fmla="*/ 2147483646 h 6358"/>
                <a:gd name="T22" fmla="*/ 2147483646 w 6432"/>
                <a:gd name="T23" fmla="*/ 2147483646 h 6358"/>
                <a:gd name="T24" fmla="*/ 2147483646 w 6432"/>
                <a:gd name="T25" fmla="*/ 2147483646 h 6358"/>
                <a:gd name="T26" fmla="*/ 2147483646 w 6432"/>
                <a:gd name="T27" fmla="*/ 2147483646 h 6358"/>
                <a:gd name="T28" fmla="*/ 2147483646 w 6432"/>
                <a:gd name="T29" fmla="*/ 2147483646 h 6358"/>
                <a:gd name="T30" fmla="*/ 2147483646 w 6432"/>
                <a:gd name="T31" fmla="*/ 2147483646 h 6358"/>
                <a:gd name="T32" fmla="*/ 2147483646 w 6432"/>
                <a:gd name="T33" fmla="*/ 2147483646 h 6358"/>
                <a:gd name="T34" fmla="*/ 2147483646 w 6432"/>
                <a:gd name="T35" fmla="*/ 2147483646 h 6358"/>
                <a:gd name="T36" fmla="*/ 2147483646 w 6432"/>
                <a:gd name="T37" fmla="*/ 2147483646 h 6358"/>
                <a:gd name="T38" fmla="*/ 2147483646 w 6432"/>
                <a:gd name="T39" fmla="*/ 2147483646 h 6358"/>
                <a:gd name="T40" fmla="*/ 2147483646 w 6432"/>
                <a:gd name="T41" fmla="*/ 2147483646 h 6358"/>
                <a:gd name="T42" fmla="*/ 2147483646 w 6432"/>
                <a:gd name="T43" fmla="*/ 2147483646 h 6358"/>
                <a:gd name="T44" fmla="*/ 2147483646 w 6432"/>
                <a:gd name="T45" fmla="*/ 2147483646 h 6358"/>
                <a:gd name="T46" fmla="*/ 2147483646 w 6432"/>
                <a:gd name="T47" fmla="*/ 2147483646 h 6358"/>
                <a:gd name="T48" fmla="*/ 2147483646 w 6432"/>
                <a:gd name="T49" fmla="*/ 2147483646 h 6358"/>
                <a:gd name="T50" fmla="*/ 2147483646 w 6432"/>
                <a:gd name="T51" fmla="*/ 2147483646 h 6358"/>
                <a:gd name="T52" fmla="*/ 2147483646 w 6432"/>
                <a:gd name="T53" fmla="*/ 2147483646 h 6358"/>
                <a:gd name="T54" fmla="*/ 2147483646 w 6432"/>
                <a:gd name="T55" fmla="*/ 2147483646 h 6358"/>
                <a:gd name="T56" fmla="*/ 2147483646 w 6432"/>
                <a:gd name="T57" fmla="*/ 2147483646 h 6358"/>
                <a:gd name="T58" fmla="*/ 2147483646 w 6432"/>
                <a:gd name="T59" fmla="*/ 2147483646 h 6358"/>
                <a:gd name="T60" fmla="*/ 2147483646 w 6432"/>
                <a:gd name="T61" fmla="*/ 0 h 6358"/>
                <a:gd name="T62" fmla="*/ 2147483646 w 6432"/>
                <a:gd name="T63" fmla="*/ 2147483646 h 6358"/>
                <a:gd name="T64" fmla="*/ 2147483646 w 6432"/>
                <a:gd name="T65" fmla="*/ 2147483646 h 6358"/>
                <a:gd name="T66" fmla="*/ 2147483646 w 6432"/>
                <a:gd name="T67" fmla="*/ 2147483646 h 6358"/>
                <a:gd name="T68" fmla="*/ 2147483646 w 6432"/>
                <a:gd name="T69" fmla="*/ 2147483646 h 6358"/>
                <a:gd name="T70" fmla="*/ 2147483646 w 6432"/>
                <a:gd name="T71" fmla="*/ 2147483646 h 6358"/>
                <a:gd name="T72" fmla="*/ 2147483646 w 6432"/>
                <a:gd name="T73" fmla="*/ 2147483646 h 6358"/>
                <a:gd name="T74" fmla="*/ 2147483646 w 6432"/>
                <a:gd name="T75" fmla="*/ 2147483646 h 6358"/>
                <a:gd name="T76" fmla="*/ 2147483646 w 6432"/>
                <a:gd name="T77" fmla="*/ 2147483646 h 6358"/>
                <a:gd name="T78" fmla="*/ 2147483646 w 6432"/>
                <a:gd name="T79" fmla="*/ 2147483646 h 6358"/>
                <a:gd name="T80" fmla="*/ 2147483646 w 6432"/>
                <a:gd name="T81" fmla="*/ 2147483646 h 6358"/>
                <a:gd name="T82" fmla="*/ 2147483646 w 6432"/>
                <a:gd name="T83" fmla="*/ 2147483646 h 6358"/>
                <a:gd name="T84" fmla="*/ 2147483646 w 6432"/>
                <a:gd name="T85" fmla="*/ 2147483646 h 6358"/>
                <a:gd name="T86" fmla="*/ 2147483646 w 6432"/>
                <a:gd name="T87" fmla="*/ 2147483646 h 6358"/>
                <a:gd name="T88" fmla="*/ 2147483646 w 6432"/>
                <a:gd name="T89" fmla="*/ 2147483646 h 6358"/>
                <a:gd name="T90" fmla="*/ 2147483646 w 6432"/>
                <a:gd name="T91" fmla="*/ 2147483646 h 6358"/>
                <a:gd name="T92" fmla="*/ 2147483646 w 6432"/>
                <a:gd name="T93" fmla="*/ 2147483646 h 6358"/>
                <a:gd name="T94" fmla="*/ 2147483646 w 6432"/>
                <a:gd name="T95" fmla="*/ 2147483646 h 6358"/>
                <a:gd name="T96" fmla="*/ 2147483646 w 6432"/>
                <a:gd name="T97" fmla="*/ 2147483646 h 6358"/>
                <a:gd name="T98" fmla="*/ 2147483646 w 6432"/>
                <a:gd name="T99" fmla="*/ 2147483646 h 6358"/>
                <a:gd name="T100" fmla="*/ 2147483646 w 6432"/>
                <a:gd name="T101" fmla="*/ 2147483646 h 6358"/>
                <a:gd name="T102" fmla="*/ 2147483646 w 6432"/>
                <a:gd name="T103" fmla="*/ 2147483646 h 6358"/>
                <a:gd name="T104" fmla="*/ 2147483646 w 6432"/>
                <a:gd name="T105" fmla="*/ 2147483646 h 6358"/>
                <a:gd name="T106" fmla="*/ 2147483646 w 6432"/>
                <a:gd name="T107" fmla="*/ 0 h 63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6" name="Google Shape;250;p3">
              <a:extLst>
                <a:ext uri="{FF2B5EF4-FFF2-40B4-BE49-F238E27FC236}">
                  <a16:creationId xmlns:a16="http://schemas.microsoft.com/office/drawing/2014/main" id="{A03801A0-45C0-4EFA-A608-B7C88ED38821}"/>
                </a:ext>
              </a:extLst>
            </p:cNvPr>
            <p:cNvSpPr/>
            <p:nvPr/>
          </p:nvSpPr>
          <p:spPr>
            <a:xfrm>
              <a:off x="7571831" y="267849"/>
              <a:ext cx="274604" cy="239391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grpSp>
          <p:nvGrpSpPr>
            <p:cNvPr id="87" name="Google Shape;251;p3">
              <a:extLst>
                <a:ext uri="{FF2B5EF4-FFF2-40B4-BE49-F238E27FC236}">
                  <a16:creationId xmlns:a16="http://schemas.microsoft.com/office/drawing/2014/main" id="{43C432E8-0580-4DBE-B71D-E18B4FE4B3B2}"/>
                </a:ext>
              </a:extLst>
            </p:cNvPr>
            <p:cNvGrpSpPr>
              <a:grpSpLocks/>
            </p:cNvGrpSpPr>
            <p:nvPr/>
          </p:nvGrpSpPr>
          <p:grpSpPr bwMode="auto">
            <a:xfrm rot="18434104" flipH="1">
              <a:off x="8296524" y="1549870"/>
              <a:ext cx="445159" cy="715100"/>
              <a:chOff x="304350" y="3911000"/>
              <a:chExt cx="581394" cy="933655"/>
            </a:xfrm>
          </p:grpSpPr>
          <p:sp>
            <p:nvSpPr>
              <p:cNvPr id="107" name="Google Shape;252;p3">
                <a:extLst>
                  <a:ext uri="{FF2B5EF4-FFF2-40B4-BE49-F238E27FC236}">
                    <a16:creationId xmlns:a16="http://schemas.microsoft.com/office/drawing/2014/main" id="{53318C8B-F422-4039-BC3B-3E4139031B00}"/>
                  </a:ext>
                </a:extLst>
              </p:cNvPr>
              <p:cNvSpPr/>
              <p:nvPr/>
            </p:nvSpPr>
            <p:spPr>
              <a:xfrm>
                <a:off x="316987" y="4000926"/>
                <a:ext cx="90218" cy="113983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602" extrusionOk="0">
                    <a:moveTo>
                      <a:pt x="688" y="0"/>
                    </a:moveTo>
                    <a:cubicBezTo>
                      <a:pt x="328" y="0"/>
                      <a:pt x="1" y="379"/>
                      <a:pt x="201" y="1026"/>
                    </a:cubicBezTo>
                    <a:cubicBezTo>
                      <a:pt x="438" y="1797"/>
                      <a:pt x="1472" y="2405"/>
                      <a:pt x="2084" y="2601"/>
                    </a:cubicBezTo>
                    <a:cubicBezTo>
                      <a:pt x="2060" y="2375"/>
                      <a:pt x="2040" y="2145"/>
                      <a:pt x="2023" y="1915"/>
                    </a:cubicBezTo>
                    <a:cubicBezTo>
                      <a:pt x="1746" y="1273"/>
                      <a:pt x="1344" y="418"/>
                      <a:pt x="1084" y="168"/>
                    </a:cubicBezTo>
                    <a:cubicBezTo>
                      <a:pt x="965" y="54"/>
                      <a:pt x="824" y="0"/>
                      <a:pt x="6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108" name="Google Shape;253;p3">
                <a:extLst>
                  <a:ext uri="{FF2B5EF4-FFF2-40B4-BE49-F238E27FC236}">
                    <a16:creationId xmlns:a16="http://schemas.microsoft.com/office/drawing/2014/main" id="{6CDBD3B4-7D7C-4395-A116-0A18DCF00AE9}"/>
                  </a:ext>
                </a:extLst>
              </p:cNvPr>
              <p:cNvSpPr/>
              <p:nvPr/>
            </p:nvSpPr>
            <p:spPr>
              <a:xfrm>
                <a:off x="441135" y="4041384"/>
                <a:ext cx="96440" cy="155432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3540" extrusionOk="0">
                    <a:moveTo>
                      <a:pt x="1702" y="0"/>
                    </a:moveTo>
                    <a:cubicBezTo>
                      <a:pt x="1282" y="0"/>
                      <a:pt x="653" y="806"/>
                      <a:pt x="389" y="1549"/>
                    </a:cubicBezTo>
                    <a:cubicBezTo>
                      <a:pt x="224" y="2013"/>
                      <a:pt x="92" y="2537"/>
                      <a:pt x="1" y="2952"/>
                    </a:cubicBezTo>
                    <a:cubicBezTo>
                      <a:pt x="41" y="3148"/>
                      <a:pt x="85" y="3344"/>
                      <a:pt x="129" y="3540"/>
                    </a:cubicBezTo>
                    <a:cubicBezTo>
                      <a:pt x="754" y="3125"/>
                      <a:pt x="1667" y="2120"/>
                      <a:pt x="1916" y="1431"/>
                    </a:cubicBezTo>
                    <a:cubicBezTo>
                      <a:pt x="2208" y="634"/>
                      <a:pt x="2150" y="43"/>
                      <a:pt x="1734" y="2"/>
                    </a:cubicBezTo>
                    <a:cubicBezTo>
                      <a:pt x="1723" y="1"/>
                      <a:pt x="1713" y="0"/>
                      <a:pt x="17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109" name="Google Shape;254;p3">
                <a:extLst>
                  <a:ext uri="{FF2B5EF4-FFF2-40B4-BE49-F238E27FC236}">
                    <a16:creationId xmlns:a16="http://schemas.microsoft.com/office/drawing/2014/main" id="{4E151D48-9791-45BA-B714-25847B3E6778}"/>
                  </a:ext>
                </a:extLst>
              </p:cNvPr>
              <p:cNvSpPr/>
              <p:nvPr/>
            </p:nvSpPr>
            <p:spPr>
              <a:xfrm>
                <a:off x="294197" y="4181891"/>
                <a:ext cx="144661" cy="109838"/>
              </a:xfrm>
              <a:custGeom>
                <a:avLst/>
                <a:gdLst/>
                <a:ahLst/>
                <a:cxnLst/>
                <a:rect l="l" t="t" r="r" b="b"/>
                <a:pathLst>
                  <a:path w="3292" h="2482" extrusionOk="0">
                    <a:moveTo>
                      <a:pt x="575" y="1"/>
                    </a:moveTo>
                    <a:cubicBezTo>
                      <a:pt x="471" y="1"/>
                      <a:pt x="393" y="22"/>
                      <a:pt x="348" y="65"/>
                    </a:cubicBezTo>
                    <a:cubicBezTo>
                      <a:pt x="0" y="404"/>
                      <a:pt x="189" y="1336"/>
                      <a:pt x="1203" y="1901"/>
                    </a:cubicBezTo>
                    <a:cubicBezTo>
                      <a:pt x="1991" y="2340"/>
                      <a:pt x="2916" y="2451"/>
                      <a:pt x="3292" y="2481"/>
                    </a:cubicBezTo>
                    <a:cubicBezTo>
                      <a:pt x="3180" y="2154"/>
                      <a:pt x="3082" y="1826"/>
                      <a:pt x="2987" y="1495"/>
                    </a:cubicBezTo>
                    <a:cubicBezTo>
                      <a:pt x="2292" y="556"/>
                      <a:pt x="1104" y="1"/>
                      <a:pt x="5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110" name="Google Shape;255;p3">
                <a:extLst>
                  <a:ext uri="{FF2B5EF4-FFF2-40B4-BE49-F238E27FC236}">
                    <a16:creationId xmlns:a16="http://schemas.microsoft.com/office/drawing/2014/main" id="{6713530C-8D32-4BC9-AD88-ED2449E4586D}"/>
                  </a:ext>
                </a:extLst>
              </p:cNvPr>
              <p:cNvSpPr/>
              <p:nvPr/>
            </p:nvSpPr>
            <p:spPr>
              <a:xfrm>
                <a:off x="506225" y="4205314"/>
                <a:ext cx="111995" cy="188592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294" extrusionOk="0">
                    <a:moveTo>
                      <a:pt x="1792" y="0"/>
                    </a:moveTo>
                    <a:cubicBezTo>
                      <a:pt x="1287" y="0"/>
                      <a:pt x="754" y="628"/>
                      <a:pt x="389" y="1716"/>
                    </a:cubicBezTo>
                    <a:cubicBezTo>
                      <a:pt x="136" y="2480"/>
                      <a:pt x="38" y="3263"/>
                      <a:pt x="1" y="3804"/>
                    </a:cubicBezTo>
                    <a:cubicBezTo>
                      <a:pt x="75" y="3966"/>
                      <a:pt x="156" y="4132"/>
                      <a:pt x="238" y="4294"/>
                    </a:cubicBezTo>
                    <a:cubicBezTo>
                      <a:pt x="2546" y="2513"/>
                      <a:pt x="2356" y="245"/>
                      <a:pt x="2153" y="114"/>
                    </a:cubicBezTo>
                    <a:cubicBezTo>
                      <a:pt x="2036" y="37"/>
                      <a:pt x="1915" y="0"/>
                      <a:pt x="17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111" name="Google Shape;256;p3">
                <a:extLst>
                  <a:ext uri="{FF2B5EF4-FFF2-40B4-BE49-F238E27FC236}">
                    <a16:creationId xmlns:a16="http://schemas.microsoft.com/office/drawing/2014/main" id="{0687C690-9C33-4889-89CD-D455E6A9E3B1}"/>
                  </a:ext>
                </a:extLst>
              </p:cNvPr>
              <p:cNvSpPr/>
              <p:nvPr/>
            </p:nvSpPr>
            <p:spPr>
              <a:xfrm>
                <a:off x="304421" y="4382146"/>
                <a:ext cx="234878" cy="118129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2681" extrusionOk="0">
                    <a:moveTo>
                      <a:pt x="764" y="0"/>
                    </a:moveTo>
                    <a:cubicBezTo>
                      <a:pt x="0" y="0"/>
                      <a:pt x="446" y="930"/>
                      <a:pt x="1074" y="1516"/>
                    </a:cubicBezTo>
                    <a:cubicBezTo>
                      <a:pt x="1680" y="2086"/>
                      <a:pt x="3818" y="2680"/>
                      <a:pt x="5176" y="2680"/>
                    </a:cubicBezTo>
                    <a:cubicBezTo>
                      <a:pt x="5227" y="2680"/>
                      <a:pt x="5277" y="2679"/>
                      <a:pt x="5325" y="2678"/>
                    </a:cubicBezTo>
                    <a:cubicBezTo>
                      <a:pt x="5230" y="2526"/>
                      <a:pt x="5133" y="2377"/>
                      <a:pt x="5041" y="2225"/>
                    </a:cubicBezTo>
                    <a:cubicBezTo>
                      <a:pt x="3970" y="1525"/>
                      <a:pt x="1838" y="184"/>
                      <a:pt x="1024" y="28"/>
                    </a:cubicBezTo>
                    <a:cubicBezTo>
                      <a:pt x="925" y="9"/>
                      <a:pt x="839" y="0"/>
                      <a:pt x="7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112" name="Google Shape;257;p3">
                <a:extLst>
                  <a:ext uri="{FF2B5EF4-FFF2-40B4-BE49-F238E27FC236}">
                    <a16:creationId xmlns:a16="http://schemas.microsoft.com/office/drawing/2014/main" id="{14F0D9C8-9F66-49AF-BD10-4641A7C5B89E}"/>
                  </a:ext>
                </a:extLst>
              </p:cNvPr>
              <p:cNvSpPr/>
              <p:nvPr/>
            </p:nvSpPr>
            <p:spPr>
              <a:xfrm>
                <a:off x="601553" y="4326140"/>
                <a:ext cx="116661" cy="217605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5006" extrusionOk="0">
                    <a:moveTo>
                      <a:pt x="2283" y="1"/>
                    </a:moveTo>
                    <a:cubicBezTo>
                      <a:pt x="1944" y="1"/>
                      <a:pt x="1332" y="587"/>
                      <a:pt x="923" y="1285"/>
                    </a:cubicBezTo>
                    <a:cubicBezTo>
                      <a:pt x="179" y="2549"/>
                      <a:pt x="24" y="3985"/>
                      <a:pt x="0" y="4755"/>
                    </a:cubicBezTo>
                    <a:cubicBezTo>
                      <a:pt x="61" y="4840"/>
                      <a:pt x="122" y="4921"/>
                      <a:pt x="183" y="5005"/>
                    </a:cubicBezTo>
                    <a:cubicBezTo>
                      <a:pt x="899" y="3775"/>
                      <a:pt x="2085" y="2450"/>
                      <a:pt x="2454" y="926"/>
                    </a:cubicBezTo>
                    <a:cubicBezTo>
                      <a:pt x="2613" y="262"/>
                      <a:pt x="2509" y="1"/>
                      <a:pt x="22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113" name="Google Shape;258;p3">
                <a:extLst>
                  <a:ext uri="{FF2B5EF4-FFF2-40B4-BE49-F238E27FC236}">
                    <a16:creationId xmlns:a16="http://schemas.microsoft.com/office/drawing/2014/main" id="{EDA1E675-A876-40F1-A017-55DB77856E1B}"/>
                  </a:ext>
                </a:extLst>
              </p:cNvPr>
              <p:cNvSpPr/>
              <p:nvPr/>
            </p:nvSpPr>
            <p:spPr>
              <a:xfrm>
                <a:off x="350999" y="4537833"/>
                <a:ext cx="298653" cy="103622"/>
              </a:xfrm>
              <a:custGeom>
                <a:avLst/>
                <a:gdLst/>
                <a:ahLst/>
                <a:cxnLst/>
                <a:rect l="l" t="t" r="r" b="b"/>
                <a:pathLst>
                  <a:path w="6777" h="2373" extrusionOk="0">
                    <a:moveTo>
                      <a:pt x="721" y="1"/>
                    </a:moveTo>
                    <a:cubicBezTo>
                      <a:pt x="456" y="1"/>
                      <a:pt x="264" y="66"/>
                      <a:pt x="207" y="230"/>
                    </a:cubicBezTo>
                    <a:cubicBezTo>
                      <a:pt x="1" y="808"/>
                      <a:pt x="1555" y="1626"/>
                      <a:pt x="3569" y="2075"/>
                    </a:cubicBezTo>
                    <a:cubicBezTo>
                      <a:pt x="4660" y="2316"/>
                      <a:pt x="5634" y="2373"/>
                      <a:pt x="6299" y="2373"/>
                    </a:cubicBezTo>
                    <a:cubicBezTo>
                      <a:pt x="6483" y="2373"/>
                      <a:pt x="6644" y="2368"/>
                      <a:pt x="6776" y="2362"/>
                    </a:cubicBezTo>
                    <a:cubicBezTo>
                      <a:pt x="6699" y="2272"/>
                      <a:pt x="6624" y="2180"/>
                      <a:pt x="6547" y="2089"/>
                    </a:cubicBezTo>
                    <a:cubicBezTo>
                      <a:pt x="5547" y="1714"/>
                      <a:pt x="3691" y="1011"/>
                      <a:pt x="3103" y="714"/>
                    </a:cubicBezTo>
                    <a:cubicBezTo>
                      <a:pt x="2513" y="416"/>
                      <a:pt x="1387" y="1"/>
                      <a:pt x="7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114" name="Google Shape;259;p3">
                <a:extLst>
                  <a:ext uri="{FF2B5EF4-FFF2-40B4-BE49-F238E27FC236}">
                    <a16:creationId xmlns:a16="http://schemas.microsoft.com/office/drawing/2014/main" id="{E5CF28B6-9227-4CA2-A543-75EBC1F26359}"/>
                  </a:ext>
                </a:extLst>
              </p:cNvPr>
              <p:cNvSpPr/>
              <p:nvPr/>
            </p:nvSpPr>
            <p:spPr>
              <a:xfrm>
                <a:off x="719476" y="4499429"/>
                <a:ext cx="132216" cy="190664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4412" extrusionOk="0">
                    <a:moveTo>
                      <a:pt x="2220" y="1"/>
                    </a:moveTo>
                    <a:cubicBezTo>
                      <a:pt x="1691" y="1"/>
                      <a:pt x="820" y="789"/>
                      <a:pt x="447" y="1661"/>
                    </a:cubicBezTo>
                    <a:cubicBezTo>
                      <a:pt x="85" y="2503"/>
                      <a:pt x="1" y="3510"/>
                      <a:pt x="21" y="4196"/>
                    </a:cubicBezTo>
                    <a:cubicBezTo>
                      <a:pt x="88" y="4270"/>
                      <a:pt x="157" y="4341"/>
                      <a:pt x="224" y="4412"/>
                    </a:cubicBezTo>
                    <a:cubicBezTo>
                      <a:pt x="491" y="3912"/>
                      <a:pt x="1041" y="2902"/>
                      <a:pt x="1457" y="2293"/>
                    </a:cubicBezTo>
                    <a:cubicBezTo>
                      <a:pt x="2160" y="1266"/>
                      <a:pt x="2924" y="712"/>
                      <a:pt x="2542" y="161"/>
                    </a:cubicBezTo>
                    <a:cubicBezTo>
                      <a:pt x="2465" y="50"/>
                      <a:pt x="2353" y="1"/>
                      <a:pt x="2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115" name="Google Shape;260;p3">
                <a:extLst>
                  <a:ext uri="{FF2B5EF4-FFF2-40B4-BE49-F238E27FC236}">
                    <a16:creationId xmlns:a16="http://schemas.microsoft.com/office/drawing/2014/main" id="{F0027C27-D8B6-4BA9-AE3D-08C2322CDA38}"/>
                  </a:ext>
                </a:extLst>
              </p:cNvPr>
              <p:cNvSpPr/>
              <p:nvPr/>
            </p:nvSpPr>
            <p:spPr>
              <a:xfrm>
                <a:off x="429381" y="4680810"/>
                <a:ext cx="331318" cy="84969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1983" extrusionOk="0">
                    <a:moveTo>
                      <a:pt x="1488" y="1"/>
                    </a:moveTo>
                    <a:cubicBezTo>
                      <a:pt x="721" y="1"/>
                      <a:pt x="209" y="211"/>
                      <a:pt x="129" y="550"/>
                    </a:cubicBezTo>
                    <a:cubicBezTo>
                      <a:pt x="0" y="1104"/>
                      <a:pt x="1288" y="1550"/>
                      <a:pt x="3715" y="1878"/>
                    </a:cubicBezTo>
                    <a:cubicBezTo>
                      <a:pt x="4269" y="1953"/>
                      <a:pt x="4787" y="1982"/>
                      <a:pt x="5256" y="1982"/>
                    </a:cubicBezTo>
                    <a:cubicBezTo>
                      <a:pt x="6280" y="1982"/>
                      <a:pt x="7072" y="1844"/>
                      <a:pt x="7506" y="1746"/>
                    </a:cubicBezTo>
                    <a:cubicBezTo>
                      <a:pt x="7449" y="1692"/>
                      <a:pt x="7391" y="1634"/>
                      <a:pt x="7333" y="1580"/>
                    </a:cubicBezTo>
                    <a:cubicBezTo>
                      <a:pt x="6303" y="1364"/>
                      <a:pt x="4596" y="681"/>
                      <a:pt x="3214" y="276"/>
                    </a:cubicBezTo>
                    <a:cubicBezTo>
                      <a:pt x="2566" y="86"/>
                      <a:pt x="1975" y="1"/>
                      <a:pt x="14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116" name="Google Shape;261;p3">
                <a:extLst>
                  <a:ext uri="{FF2B5EF4-FFF2-40B4-BE49-F238E27FC236}">
                    <a16:creationId xmlns:a16="http://schemas.microsoft.com/office/drawing/2014/main" id="{EE0EEFFF-CB7E-482F-80FF-C58E6CE55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349" y="3911000"/>
                <a:ext cx="483395" cy="933655"/>
              </a:xfrm>
              <a:custGeom>
                <a:avLst/>
                <a:gdLst>
                  <a:gd name="T0" fmla="*/ 2147483646 w 11000"/>
                  <a:gd name="T1" fmla="*/ 0 h 21246"/>
                  <a:gd name="T2" fmla="*/ 2147483646 w 11000"/>
                  <a:gd name="T3" fmla="*/ 2147483646 h 21246"/>
                  <a:gd name="T4" fmla="*/ 2147483646 w 11000"/>
                  <a:gd name="T5" fmla="*/ 2147483646 h 21246"/>
                  <a:gd name="T6" fmla="*/ 2147483646 w 11000"/>
                  <a:gd name="T7" fmla="*/ 2147483646 h 21246"/>
                  <a:gd name="T8" fmla="*/ 2147483646 w 11000"/>
                  <a:gd name="T9" fmla="*/ 2147483646 h 21246"/>
                  <a:gd name="T10" fmla="*/ 2147483646 w 11000"/>
                  <a:gd name="T11" fmla="*/ 2147483646 h 21246"/>
                  <a:gd name="T12" fmla="*/ 2147483646 w 11000"/>
                  <a:gd name="T13" fmla="*/ 2147483646 h 21246"/>
                  <a:gd name="T14" fmla="*/ 2147483646 w 11000"/>
                  <a:gd name="T15" fmla="*/ 2147483646 h 21246"/>
                  <a:gd name="T16" fmla="*/ 2147483646 w 11000"/>
                  <a:gd name="T17" fmla="*/ 2147483646 h 21246"/>
                  <a:gd name="T18" fmla="*/ 2147483646 w 11000"/>
                  <a:gd name="T19" fmla="*/ 2147483646 h 21246"/>
                  <a:gd name="T20" fmla="*/ 2147483646 w 11000"/>
                  <a:gd name="T21" fmla="*/ 2147483646 h 21246"/>
                  <a:gd name="T22" fmla="*/ 2147483646 w 11000"/>
                  <a:gd name="T23" fmla="*/ 2147483646 h 21246"/>
                  <a:gd name="T24" fmla="*/ 2147483646 w 11000"/>
                  <a:gd name="T25" fmla="*/ 2147483646 h 21246"/>
                  <a:gd name="T26" fmla="*/ 2147483646 w 11000"/>
                  <a:gd name="T27" fmla="*/ 2147483646 h 21246"/>
                  <a:gd name="T28" fmla="*/ 2147483646 w 11000"/>
                  <a:gd name="T29" fmla="*/ 2147483646 h 21246"/>
                  <a:gd name="T30" fmla="*/ 2147483646 w 11000"/>
                  <a:gd name="T31" fmla="*/ 2147483646 h 21246"/>
                  <a:gd name="T32" fmla="*/ 2147483646 w 11000"/>
                  <a:gd name="T33" fmla="*/ 2147483646 h 21246"/>
                  <a:gd name="T34" fmla="*/ 2147483646 w 11000"/>
                  <a:gd name="T35" fmla="*/ 2147483646 h 21246"/>
                  <a:gd name="T36" fmla="*/ 2147483646 w 11000"/>
                  <a:gd name="T37" fmla="*/ 2147483646 h 21246"/>
                  <a:gd name="T38" fmla="*/ 2147483646 w 11000"/>
                  <a:gd name="T39" fmla="*/ 2147483646 h 21246"/>
                  <a:gd name="T40" fmla="*/ 2147483646 w 11000"/>
                  <a:gd name="T41" fmla="*/ 2147483646 h 21246"/>
                  <a:gd name="T42" fmla="*/ 2147483646 w 11000"/>
                  <a:gd name="T43" fmla="*/ 2147483646 h 21246"/>
                  <a:gd name="T44" fmla="*/ 2147483646 w 11000"/>
                  <a:gd name="T45" fmla="*/ 2147483646 h 21246"/>
                  <a:gd name="T46" fmla="*/ 2147483646 w 11000"/>
                  <a:gd name="T47" fmla="*/ 2147483646 h 21246"/>
                  <a:gd name="T48" fmla="*/ 2147483646 w 11000"/>
                  <a:gd name="T49" fmla="*/ 2147483646 h 21246"/>
                  <a:gd name="T50" fmla="*/ 2147483646 w 11000"/>
                  <a:gd name="T51" fmla="*/ 2147483646 h 21246"/>
                  <a:gd name="T52" fmla="*/ 2147483646 w 11000"/>
                  <a:gd name="T53" fmla="*/ 2147483646 h 21246"/>
                  <a:gd name="T54" fmla="*/ 2147483646 w 11000"/>
                  <a:gd name="T55" fmla="*/ 2147483646 h 21246"/>
                  <a:gd name="T56" fmla="*/ 2147483646 w 11000"/>
                  <a:gd name="T57" fmla="*/ 2147483646 h 21246"/>
                  <a:gd name="T58" fmla="*/ 2147483646 w 11000"/>
                  <a:gd name="T59" fmla="*/ 2147483646 h 21246"/>
                  <a:gd name="T60" fmla="*/ 2147483646 w 11000"/>
                  <a:gd name="T61" fmla="*/ 2147483646 h 21246"/>
                  <a:gd name="T62" fmla="*/ 2147483646 w 11000"/>
                  <a:gd name="T63" fmla="*/ 0 h 212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1000" h="21246" extrusionOk="0">
                    <a:moveTo>
                      <a:pt x="638" y="0"/>
                    </a:moveTo>
                    <a:cubicBezTo>
                      <a:pt x="624" y="0"/>
                      <a:pt x="609" y="10"/>
                      <a:pt x="598" y="33"/>
                    </a:cubicBezTo>
                    <a:cubicBezTo>
                      <a:pt x="71" y="1216"/>
                      <a:pt x="1" y="2655"/>
                      <a:pt x="95" y="4027"/>
                    </a:cubicBezTo>
                    <a:cubicBezTo>
                      <a:pt x="112" y="4257"/>
                      <a:pt x="132" y="4487"/>
                      <a:pt x="156" y="4713"/>
                    </a:cubicBezTo>
                    <a:cubicBezTo>
                      <a:pt x="193" y="5058"/>
                      <a:pt x="237" y="5396"/>
                      <a:pt x="285" y="5717"/>
                    </a:cubicBezTo>
                    <a:cubicBezTo>
                      <a:pt x="392" y="6443"/>
                      <a:pt x="558" y="7164"/>
                      <a:pt x="757" y="7873"/>
                    </a:cubicBezTo>
                    <a:cubicBezTo>
                      <a:pt x="852" y="8204"/>
                      <a:pt x="950" y="8532"/>
                      <a:pt x="1062" y="8859"/>
                    </a:cubicBezTo>
                    <a:cubicBezTo>
                      <a:pt x="1423" y="9918"/>
                      <a:pt x="1873" y="10948"/>
                      <a:pt x="2386" y="11928"/>
                    </a:cubicBezTo>
                    <a:cubicBezTo>
                      <a:pt x="2609" y="12347"/>
                      <a:pt x="2846" y="12760"/>
                      <a:pt x="3092" y="13165"/>
                    </a:cubicBezTo>
                    <a:cubicBezTo>
                      <a:pt x="3184" y="13317"/>
                      <a:pt x="3281" y="13466"/>
                      <a:pt x="3376" y="13618"/>
                    </a:cubicBezTo>
                    <a:cubicBezTo>
                      <a:pt x="3988" y="14577"/>
                      <a:pt x="4664" y="15494"/>
                      <a:pt x="5384" y="16372"/>
                    </a:cubicBezTo>
                    <a:cubicBezTo>
                      <a:pt x="5461" y="16463"/>
                      <a:pt x="5536" y="16555"/>
                      <a:pt x="5613" y="16645"/>
                    </a:cubicBezTo>
                    <a:cubicBezTo>
                      <a:pt x="5745" y="16804"/>
                      <a:pt x="5873" y="16967"/>
                      <a:pt x="6009" y="17119"/>
                    </a:cubicBezTo>
                    <a:cubicBezTo>
                      <a:pt x="6675" y="17882"/>
                      <a:pt x="7367" y="18640"/>
                      <a:pt x="8100" y="19342"/>
                    </a:cubicBezTo>
                    <a:cubicBezTo>
                      <a:pt x="8158" y="19396"/>
                      <a:pt x="8216" y="19454"/>
                      <a:pt x="8273" y="19508"/>
                    </a:cubicBezTo>
                    <a:cubicBezTo>
                      <a:pt x="8337" y="19565"/>
                      <a:pt x="8401" y="19630"/>
                      <a:pt x="8465" y="19691"/>
                    </a:cubicBezTo>
                    <a:cubicBezTo>
                      <a:pt x="9094" y="20262"/>
                      <a:pt x="9844" y="21059"/>
                      <a:pt x="10702" y="21241"/>
                    </a:cubicBezTo>
                    <a:cubicBezTo>
                      <a:pt x="10714" y="21244"/>
                      <a:pt x="10727" y="21245"/>
                      <a:pt x="10741" y="21245"/>
                    </a:cubicBezTo>
                    <a:cubicBezTo>
                      <a:pt x="10857" y="21245"/>
                      <a:pt x="10999" y="21156"/>
                      <a:pt x="10902" y="21029"/>
                    </a:cubicBezTo>
                    <a:cubicBezTo>
                      <a:pt x="10435" y="20421"/>
                      <a:pt x="9746" y="19967"/>
                      <a:pt x="9178" y="19457"/>
                    </a:cubicBezTo>
                    <a:cubicBezTo>
                      <a:pt x="8688" y="19022"/>
                      <a:pt x="8225" y="18555"/>
                      <a:pt x="7773" y="18082"/>
                    </a:cubicBezTo>
                    <a:cubicBezTo>
                      <a:pt x="7706" y="18011"/>
                      <a:pt x="7637" y="17940"/>
                      <a:pt x="7570" y="17866"/>
                    </a:cubicBezTo>
                    <a:cubicBezTo>
                      <a:pt x="7300" y="17578"/>
                      <a:pt x="7032" y="17288"/>
                      <a:pt x="6769" y="16997"/>
                    </a:cubicBezTo>
                    <a:cubicBezTo>
                      <a:pt x="6100" y="16254"/>
                      <a:pt x="5471" y="15477"/>
                      <a:pt x="4877" y="14672"/>
                    </a:cubicBezTo>
                    <a:cubicBezTo>
                      <a:pt x="4816" y="14588"/>
                      <a:pt x="4755" y="14507"/>
                      <a:pt x="4694" y="14422"/>
                    </a:cubicBezTo>
                    <a:cubicBezTo>
                      <a:pt x="4086" y="13577"/>
                      <a:pt x="3525" y="12696"/>
                      <a:pt x="3028" y="11779"/>
                    </a:cubicBezTo>
                    <a:cubicBezTo>
                      <a:pt x="2886" y="11516"/>
                      <a:pt x="2751" y="11249"/>
                      <a:pt x="2620" y="10982"/>
                    </a:cubicBezTo>
                    <a:cubicBezTo>
                      <a:pt x="2538" y="10820"/>
                      <a:pt x="2457" y="10654"/>
                      <a:pt x="2383" y="10492"/>
                    </a:cubicBezTo>
                    <a:cubicBezTo>
                      <a:pt x="1788" y="9208"/>
                      <a:pt x="1322" y="7883"/>
                      <a:pt x="1004" y="6528"/>
                    </a:cubicBezTo>
                    <a:cubicBezTo>
                      <a:pt x="960" y="6332"/>
                      <a:pt x="916" y="6136"/>
                      <a:pt x="876" y="5940"/>
                    </a:cubicBezTo>
                    <a:cubicBezTo>
                      <a:pt x="497" y="4038"/>
                      <a:pt x="416" y="2081"/>
                      <a:pt x="706" y="100"/>
                    </a:cubicBezTo>
                    <a:cubicBezTo>
                      <a:pt x="714" y="57"/>
                      <a:pt x="675" y="0"/>
                      <a:pt x="63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sp>
          <p:nvSpPr>
            <p:cNvPr id="88" name="Google Shape;262;p3">
              <a:extLst>
                <a:ext uri="{FF2B5EF4-FFF2-40B4-BE49-F238E27FC236}">
                  <a16:creationId xmlns:a16="http://schemas.microsoft.com/office/drawing/2014/main" id="{10D2B680-FD02-4174-9F06-B3218CF5F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686" y="327349"/>
              <a:ext cx="181624" cy="179534"/>
            </a:xfrm>
            <a:custGeom>
              <a:avLst/>
              <a:gdLst>
                <a:gd name="T0" fmla="*/ 2147483646 w 6432"/>
                <a:gd name="T1" fmla="*/ 2147483646 h 6358"/>
                <a:gd name="T2" fmla="*/ 2147483646 w 6432"/>
                <a:gd name="T3" fmla="*/ 2147483646 h 6358"/>
                <a:gd name="T4" fmla="*/ 2147483646 w 6432"/>
                <a:gd name="T5" fmla="*/ 2147483646 h 6358"/>
                <a:gd name="T6" fmla="*/ 2147483646 w 6432"/>
                <a:gd name="T7" fmla="*/ 2147483646 h 6358"/>
                <a:gd name="T8" fmla="*/ 2147483646 w 6432"/>
                <a:gd name="T9" fmla="*/ 2147483646 h 6358"/>
                <a:gd name="T10" fmla="*/ 2147483646 w 6432"/>
                <a:gd name="T11" fmla="*/ 2147483646 h 6358"/>
                <a:gd name="T12" fmla="*/ 2147483646 w 6432"/>
                <a:gd name="T13" fmla="*/ 2147483646 h 6358"/>
                <a:gd name="T14" fmla="*/ 2147483646 w 6432"/>
                <a:gd name="T15" fmla="*/ 2147483646 h 6358"/>
                <a:gd name="T16" fmla="*/ 2147483646 w 6432"/>
                <a:gd name="T17" fmla="*/ 2147483646 h 6358"/>
                <a:gd name="T18" fmla="*/ 2147483646 w 6432"/>
                <a:gd name="T19" fmla="*/ 2147483646 h 6358"/>
                <a:gd name="T20" fmla="*/ 2147483646 w 6432"/>
                <a:gd name="T21" fmla="*/ 2147483646 h 6358"/>
                <a:gd name="T22" fmla="*/ 2147483646 w 6432"/>
                <a:gd name="T23" fmla="*/ 2147483646 h 6358"/>
                <a:gd name="T24" fmla="*/ 2147483646 w 6432"/>
                <a:gd name="T25" fmla="*/ 2147483646 h 6358"/>
                <a:gd name="T26" fmla="*/ 2147483646 w 6432"/>
                <a:gd name="T27" fmla="*/ 2147483646 h 6358"/>
                <a:gd name="T28" fmla="*/ 2147483646 w 6432"/>
                <a:gd name="T29" fmla="*/ 2147483646 h 6358"/>
                <a:gd name="T30" fmla="*/ 2147483646 w 6432"/>
                <a:gd name="T31" fmla="*/ 2147483646 h 6358"/>
                <a:gd name="T32" fmla="*/ 2147483646 w 6432"/>
                <a:gd name="T33" fmla="*/ 2147483646 h 6358"/>
                <a:gd name="T34" fmla="*/ 2147483646 w 6432"/>
                <a:gd name="T35" fmla="*/ 2147483646 h 6358"/>
                <a:gd name="T36" fmla="*/ 2147483646 w 6432"/>
                <a:gd name="T37" fmla="*/ 2147483646 h 6358"/>
                <a:gd name="T38" fmla="*/ 2147483646 w 6432"/>
                <a:gd name="T39" fmla="*/ 2147483646 h 6358"/>
                <a:gd name="T40" fmla="*/ 2147483646 w 6432"/>
                <a:gd name="T41" fmla="*/ 2147483646 h 6358"/>
                <a:gd name="T42" fmla="*/ 2147483646 w 6432"/>
                <a:gd name="T43" fmla="*/ 2147483646 h 6358"/>
                <a:gd name="T44" fmla="*/ 2147483646 w 6432"/>
                <a:gd name="T45" fmla="*/ 2147483646 h 6358"/>
                <a:gd name="T46" fmla="*/ 2147483646 w 6432"/>
                <a:gd name="T47" fmla="*/ 2147483646 h 6358"/>
                <a:gd name="T48" fmla="*/ 2147483646 w 6432"/>
                <a:gd name="T49" fmla="*/ 2147483646 h 6358"/>
                <a:gd name="T50" fmla="*/ 2147483646 w 6432"/>
                <a:gd name="T51" fmla="*/ 2147483646 h 6358"/>
                <a:gd name="T52" fmla="*/ 2147483646 w 6432"/>
                <a:gd name="T53" fmla="*/ 2147483646 h 6358"/>
                <a:gd name="T54" fmla="*/ 2147483646 w 6432"/>
                <a:gd name="T55" fmla="*/ 2147483646 h 6358"/>
                <a:gd name="T56" fmla="*/ 2147483646 w 6432"/>
                <a:gd name="T57" fmla="*/ 2147483646 h 6358"/>
                <a:gd name="T58" fmla="*/ 2147483646 w 6432"/>
                <a:gd name="T59" fmla="*/ 2147483646 h 6358"/>
                <a:gd name="T60" fmla="*/ 2147483646 w 6432"/>
                <a:gd name="T61" fmla="*/ 0 h 6358"/>
                <a:gd name="T62" fmla="*/ 2147483646 w 6432"/>
                <a:gd name="T63" fmla="*/ 2147483646 h 6358"/>
                <a:gd name="T64" fmla="*/ 2147483646 w 6432"/>
                <a:gd name="T65" fmla="*/ 2147483646 h 6358"/>
                <a:gd name="T66" fmla="*/ 2147483646 w 6432"/>
                <a:gd name="T67" fmla="*/ 2147483646 h 6358"/>
                <a:gd name="T68" fmla="*/ 2147483646 w 6432"/>
                <a:gd name="T69" fmla="*/ 2147483646 h 6358"/>
                <a:gd name="T70" fmla="*/ 2147483646 w 6432"/>
                <a:gd name="T71" fmla="*/ 2147483646 h 6358"/>
                <a:gd name="T72" fmla="*/ 2147483646 w 6432"/>
                <a:gd name="T73" fmla="*/ 2147483646 h 6358"/>
                <a:gd name="T74" fmla="*/ 2147483646 w 6432"/>
                <a:gd name="T75" fmla="*/ 2147483646 h 6358"/>
                <a:gd name="T76" fmla="*/ 2147483646 w 6432"/>
                <a:gd name="T77" fmla="*/ 2147483646 h 6358"/>
                <a:gd name="T78" fmla="*/ 2147483646 w 6432"/>
                <a:gd name="T79" fmla="*/ 2147483646 h 6358"/>
                <a:gd name="T80" fmla="*/ 2147483646 w 6432"/>
                <a:gd name="T81" fmla="*/ 2147483646 h 6358"/>
                <a:gd name="T82" fmla="*/ 2147483646 w 6432"/>
                <a:gd name="T83" fmla="*/ 2147483646 h 6358"/>
                <a:gd name="T84" fmla="*/ 2147483646 w 6432"/>
                <a:gd name="T85" fmla="*/ 2147483646 h 6358"/>
                <a:gd name="T86" fmla="*/ 2147483646 w 6432"/>
                <a:gd name="T87" fmla="*/ 2147483646 h 6358"/>
                <a:gd name="T88" fmla="*/ 2147483646 w 6432"/>
                <a:gd name="T89" fmla="*/ 2147483646 h 6358"/>
                <a:gd name="T90" fmla="*/ 2147483646 w 6432"/>
                <a:gd name="T91" fmla="*/ 2147483646 h 6358"/>
                <a:gd name="T92" fmla="*/ 2147483646 w 6432"/>
                <a:gd name="T93" fmla="*/ 2147483646 h 6358"/>
                <a:gd name="T94" fmla="*/ 2147483646 w 6432"/>
                <a:gd name="T95" fmla="*/ 2147483646 h 6358"/>
                <a:gd name="T96" fmla="*/ 2147483646 w 6432"/>
                <a:gd name="T97" fmla="*/ 2147483646 h 6358"/>
                <a:gd name="T98" fmla="*/ 2147483646 w 6432"/>
                <a:gd name="T99" fmla="*/ 2147483646 h 6358"/>
                <a:gd name="T100" fmla="*/ 2147483646 w 6432"/>
                <a:gd name="T101" fmla="*/ 2147483646 h 6358"/>
                <a:gd name="T102" fmla="*/ 2147483646 w 6432"/>
                <a:gd name="T103" fmla="*/ 2147483646 h 6358"/>
                <a:gd name="T104" fmla="*/ 2147483646 w 6432"/>
                <a:gd name="T105" fmla="*/ 2147483646 h 6358"/>
                <a:gd name="T106" fmla="*/ 2147483646 w 6432"/>
                <a:gd name="T107" fmla="*/ 0 h 63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9" name="Google Shape;263;p3">
              <a:extLst>
                <a:ext uri="{FF2B5EF4-FFF2-40B4-BE49-F238E27FC236}">
                  <a16:creationId xmlns:a16="http://schemas.microsoft.com/office/drawing/2014/main" id="{B1F2F10D-8F70-4FBD-B6FE-8FB311B69380}"/>
                </a:ext>
              </a:extLst>
            </p:cNvPr>
            <p:cNvSpPr>
              <a:spLocks/>
            </p:cNvSpPr>
            <p:nvPr/>
          </p:nvSpPr>
          <p:spPr bwMode="auto">
            <a:xfrm rot="-2400990">
              <a:off x="8293721" y="775507"/>
              <a:ext cx="274116" cy="158960"/>
            </a:xfrm>
            <a:custGeom>
              <a:avLst/>
              <a:gdLst>
                <a:gd name="T0" fmla="*/ 2147483646 w 5732"/>
                <a:gd name="T1" fmla="*/ 2147483646 h 3324"/>
                <a:gd name="T2" fmla="*/ 2147483646 w 5732"/>
                <a:gd name="T3" fmla="*/ 2147483646 h 3324"/>
                <a:gd name="T4" fmla="*/ 2147483646 w 5732"/>
                <a:gd name="T5" fmla="*/ 2147483646 h 3324"/>
                <a:gd name="T6" fmla="*/ 2147483646 w 5732"/>
                <a:gd name="T7" fmla="*/ 2147483646 h 3324"/>
                <a:gd name="T8" fmla="*/ 2147483646 w 5732"/>
                <a:gd name="T9" fmla="*/ 2147483646 h 3324"/>
                <a:gd name="T10" fmla="*/ 2147483646 w 5732"/>
                <a:gd name="T11" fmla="*/ 2147483646 h 3324"/>
                <a:gd name="T12" fmla="*/ 2147483646 w 5732"/>
                <a:gd name="T13" fmla="*/ 2147483646 h 3324"/>
                <a:gd name="T14" fmla="*/ 2147483646 w 5732"/>
                <a:gd name="T15" fmla="*/ 2147483646 h 3324"/>
                <a:gd name="T16" fmla="*/ 2147483646 w 5732"/>
                <a:gd name="T17" fmla="*/ 2147483646 h 3324"/>
                <a:gd name="T18" fmla="*/ 2147483646 w 5732"/>
                <a:gd name="T19" fmla="*/ 2147483646 h 3324"/>
                <a:gd name="T20" fmla="*/ 2147483646 w 5732"/>
                <a:gd name="T21" fmla="*/ 2147483646 h 3324"/>
                <a:gd name="T22" fmla="*/ 2147483646 w 5732"/>
                <a:gd name="T23" fmla="*/ 2147483646 h 3324"/>
                <a:gd name="T24" fmla="*/ 2147483646 w 5732"/>
                <a:gd name="T25" fmla="*/ 2147483646 h 3324"/>
                <a:gd name="T26" fmla="*/ 2147483646 w 5732"/>
                <a:gd name="T27" fmla="*/ 2147483646 h 3324"/>
                <a:gd name="T28" fmla="*/ 2147483646 w 5732"/>
                <a:gd name="T29" fmla="*/ 2147483646 h 3324"/>
                <a:gd name="T30" fmla="*/ 2147483646 w 5732"/>
                <a:gd name="T31" fmla="*/ 0 h 3324"/>
                <a:gd name="T32" fmla="*/ 2147483646 w 5732"/>
                <a:gd name="T33" fmla="*/ 2147483646 h 3324"/>
                <a:gd name="T34" fmla="*/ 2147483646 w 5732"/>
                <a:gd name="T35" fmla="*/ 2147483646 h 3324"/>
                <a:gd name="T36" fmla="*/ 2147483646 w 5732"/>
                <a:gd name="T37" fmla="*/ 2147483646 h 3324"/>
                <a:gd name="T38" fmla="*/ 2147483646 w 5732"/>
                <a:gd name="T39" fmla="*/ 2147483646 h 3324"/>
                <a:gd name="T40" fmla="*/ 2147483646 w 5732"/>
                <a:gd name="T41" fmla="*/ 2147483646 h 3324"/>
                <a:gd name="T42" fmla="*/ 2147483646 w 5732"/>
                <a:gd name="T43" fmla="*/ 2147483646 h 3324"/>
                <a:gd name="T44" fmla="*/ 2147483646 w 5732"/>
                <a:gd name="T45" fmla="*/ 2147483646 h 3324"/>
                <a:gd name="T46" fmla="*/ 2147483646 w 5732"/>
                <a:gd name="T47" fmla="*/ 0 h 3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90" name="Google Shape;264;p3">
              <a:extLst>
                <a:ext uri="{FF2B5EF4-FFF2-40B4-BE49-F238E27FC236}">
                  <a16:creationId xmlns:a16="http://schemas.microsoft.com/office/drawing/2014/main" id="{F11F80A6-A9D3-4842-8144-B588B3B8A264}"/>
                </a:ext>
              </a:extLst>
            </p:cNvPr>
            <p:cNvSpPr>
              <a:spLocks/>
            </p:cNvSpPr>
            <p:nvPr/>
          </p:nvSpPr>
          <p:spPr bwMode="auto">
            <a:xfrm rot="-1269684">
              <a:off x="8200397" y="2273670"/>
              <a:ext cx="401241" cy="565383"/>
            </a:xfrm>
            <a:custGeom>
              <a:avLst/>
              <a:gdLst>
                <a:gd name="T0" fmla="*/ 2147483646 w 12330"/>
                <a:gd name="T1" fmla="*/ 2147483646 h 17374"/>
                <a:gd name="T2" fmla="*/ 2147483646 w 12330"/>
                <a:gd name="T3" fmla="*/ 2147483646 h 17374"/>
                <a:gd name="T4" fmla="*/ 2147483646 w 12330"/>
                <a:gd name="T5" fmla="*/ 2147483646 h 17374"/>
                <a:gd name="T6" fmla="*/ 2147483646 w 12330"/>
                <a:gd name="T7" fmla="*/ 2147483646 h 17374"/>
                <a:gd name="T8" fmla="*/ 2147483646 w 12330"/>
                <a:gd name="T9" fmla="*/ 2147483646 h 17374"/>
                <a:gd name="T10" fmla="*/ 2147483646 w 12330"/>
                <a:gd name="T11" fmla="*/ 2147483646 h 17374"/>
                <a:gd name="T12" fmla="*/ 2147483646 w 12330"/>
                <a:gd name="T13" fmla="*/ 2147483646 h 17374"/>
                <a:gd name="T14" fmla="*/ 2147483646 w 12330"/>
                <a:gd name="T15" fmla="*/ 2147483646 h 17374"/>
                <a:gd name="T16" fmla="*/ 2147483646 w 12330"/>
                <a:gd name="T17" fmla="*/ 2147483646 h 17374"/>
                <a:gd name="T18" fmla="*/ 2147483646 w 12330"/>
                <a:gd name="T19" fmla="*/ 2147483646 h 17374"/>
                <a:gd name="T20" fmla="*/ 2147483646 w 12330"/>
                <a:gd name="T21" fmla="*/ 2147483646 h 17374"/>
                <a:gd name="T22" fmla="*/ 2147483646 w 12330"/>
                <a:gd name="T23" fmla="*/ 0 h 17374"/>
                <a:gd name="T24" fmla="*/ 2147483646 w 12330"/>
                <a:gd name="T25" fmla="*/ 2147483646 h 17374"/>
                <a:gd name="T26" fmla="*/ 2147483646 w 12330"/>
                <a:gd name="T27" fmla="*/ 2147483646 h 17374"/>
                <a:gd name="T28" fmla="*/ 2147483646 w 12330"/>
                <a:gd name="T29" fmla="*/ 2147483646 h 17374"/>
                <a:gd name="T30" fmla="*/ 2147483646 w 12330"/>
                <a:gd name="T31" fmla="*/ 2147483646 h 17374"/>
                <a:gd name="T32" fmla="*/ 2147483646 w 12330"/>
                <a:gd name="T33" fmla="*/ 2147483646 h 17374"/>
                <a:gd name="T34" fmla="*/ 2147483646 w 12330"/>
                <a:gd name="T35" fmla="*/ 2147483646 h 17374"/>
                <a:gd name="T36" fmla="*/ 2147483646 w 12330"/>
                <a:gd name="T37" fmla="*/ 2147483646 h 17374"/>
                <a:gd name="T38" fmla="*/ 2147483646 w 12330"/>
                <a:gd name="T39" fmla="*/ 2147483646 h 17374"/>
                <a:gd name="T40" fmla="*/ 2147483646 w 12330"/>
                <a:gd name="T41" fmla="*/ 2147483646 h 17374"/>
                <a:gd name="T42" fmla="*/ 2147483646 w 12330"/>
                <a:gd name="T43" fmla="*/ 2147483646 h 17374"/>
                <a:gd name="T44" fmla="*/ 2147483646 w 12330"/>
                <a:gd name="T45" fmla="*/ 2147483646 h 17374"/>
                <a:gd name="T46" fmla="*/ 2147483646 w 12330"/>
                <a:gd name="T47" fmla="*/ 2147483646 h 17374"/>
                <a:gd name="T48" fmla="*/ 2147483646 w 12330"/>
                <a:gd name="T49" fmla="*/ 2147483646 h 17374"/>
                <a:gd name="T50" fmla="*/ 2147483646 w 12330"/>
                <a:gd name="T51" fmla="*/ 2147483646 h 17374"/>
                <a:gd name="T52" fmla="*/ 2147483646 w 12330"/>
                <a:gd name="T53" fmla="*/ 2147483646 h 17374"/>
                <a:gd name="T54" fmla="*/ 2147483646 w 12330"/>
                <a:gd name="T55" fmla="*/ 2147483646 h 17374"/>
                <a:gd name="T56" fmla="*/ 2147483646 w 12330"/>
                <a:gd name="T57" fmla="*/ 2147483646 h 17374"/>
                <a:gd name="T58" fmla="*/ 2147483646 w 12330"/>
                <a:gd name="T59" fmla="*/ 2147483646 h 17374"/>
                <a:gd name="T60" fmla="*/ 2147483646 w 12330"/>
                <a:gd name="T61" fmla="*/ 2147483646 h 17374"/>
                <a:gd name="T62" fmla="*/ 2147483646 w 12330"/>
                <a:gd name="T63" fmla="*/ 2147483646 h 17374"/>
                <a:gd name="T64" fmla="*/ 2147483646 w 12330"/>
                <a:gd name="T65" fmla="*/ 0 h 173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330" h="17374" extrusionOk="0">
                  <a:moveTo>
                    <a:pt x="5744" y="2943"/>
                  </a:moveTo>
                  <a:cubicBezTo>
                    <a:pt x="6000" y="2943"/>
                    <a:pt x="6253" y="3008"/>
                    <a:pt x="6486" y="3160"/>
                  </a:cubicBezTo>
                  <a:cubicBezTo>
                    <a:pt x="7064" y="3542"/>
                    <a:pt x="6932" y="4475"/>
                    <a:pt x="6557" y="4917"/>
                  </a:cubicBezTo>
                  <a:cubicBezTo>
                    <a:pt x="6236" y="5296"/>
                    <a:pt x="5799" y="5401"/>
                    <a:pt x="5317" y="5451"/>
                  </a:cubicBezTo>
                  <a:cubicBezTo>
                    <a:pt x="5119" y="5474"/>
                    <a:pt x="4907" y="5486"/>
                    <a:pt x="4688" y="5486"/>
                  </a:cubicBezTo>
                  <a:cubicBezTo>
                    <a:pt x="4214" y="5486"/>
                    <a:pt x="3705" y="5430"/>
                    <a:pt x="3224" y="5303"/>
                  </a:cubicBezTo>
                  <a:cubicBezTo>
                    <a:pt x="3411" y="4721"/>
                    <a:pt x="3711" y="4174"/>
                    <a:pt x="4087" y="3762"/>
                  </a:cubicBezTo>
                  <a:cubicBezTo>
                    <a:pt x="4479" y="3328"/>
                    <a:pt x="5119" y="2943"/>
                    <a:pt x="5744" y="2943"/>
                  </a:cubicBezTo>
                  <a:close/>
                  <a:moveTo>
                    <a:pt x="7668" y="7415"/>
                  </a:moveTo>
                  <a:cubicBezTo>
                    <a:pt x="7916" y="7415"/>
                    <a:pt x="8150" y="7471"/>
                    <a:pt x="8341" y="7611"/>
                  </a:cubicBezTo>
                  <a:cubicBezTo>
                    <a:pt x="9486" y="8449"/>
                    <a:pt x="7439" y="9199"/>
                    <a:pt x="6911" y="9307"/>
                  </a:cubicBezTo>
                  <a:cubicBezTo>
                    <a:pt x="6670" y="9357"/>
                    <a:pt x="6423" y="9382"/>
                    <a:pt x="6177" y="9382"/>
                  </a:cubicBezTo>
                  <a:cubicBezTo>
                    <a:pt x="5805" y="9382"/>
                    <a:pt x="5435" y="9325"/>
                    <a:pt x="5083" y="9216"/>
                  </a:cubicBezTo>
                  <a:cubicBezTo>
                    <a:pt x="5330" y="8726"/>
                    <a:pt x="5685" y="8290"/>
                    <a:pt x="6117" y="7972"/>
                  </a:cubicBezTo>
                  <a:cubicBezTo>
                    <a:pt x="6485" y="7701"/>
                    <a:pt x="7111" y="7415"/>
                    <a:pt x="7668" y="7415"/>
                  </a:cubicBezTo>
                  <a:close/>
                  <a:moveTo>
                    <a:pt x="9861" y="12548"/>
                  </a:moveTo>
                  <a:cubicBezTo>
                    <a:pt x="10332" y="12548"/>
                    <a:pt x="10823" y="12858"/>
                    <a:pt x="10639" y="13386"/>
                  </a:cubicBezTo>
                  <a:cubicBezTo>
                    <a:pt x="10386" y="14119"/>
                    <a:pt x="9312" y="14414"/>
                    <a:pt x="8609" y="14414"/>
                  </a:cubicBezTo>
                  <a:cubicBezTo>
                    <a:pt x="8589" y="14414"/>
                    <a:pt x="8570" y="14413"/>
                    <a:pt x="8550" y="14413"/>
                  </a:cubicBezTo>
                  <a:cubicBezTo>
                    <a:pt x="8527" y="14413"/>
                    <a:pt x="8503" y="14410"/>
                    <a:pt x="8483" y="14410"/>
                  </a:cubicBezTo>
                  <a:cubicBezTo>
                    <a:pt x="8513" y="14102"/>
                    <a:pt x="8588" y="13801"/>
                    <a:pt x="8716" y="13524"/>
                  </a:cubicBezTo>
                  <a:cubicBezTo>
                    <a:pt x="8872" y="13187"/>
                    <a:pt x="9098" y="12828"/>
                    <a:pt x="9439" y="12646"/>
                  </a:cubicBezTo>
                  <a:cubicBezTo>
                    <a:pt x="9563" y="12580"/>
                    <a:pt x="9711" y="12548"/>
                    <a:pt x="9861" y="12548"/>
                  </a:cubicBezTo>
                  <a:close/>
                  <a:moveTo>
                    <a:pt x="3123" y="0"/>
                  </a:moveTo>
                  <a:cubicBezTo>
                    <a:pt x="3122" y="0"/>
                    <a:pt x="3121" y="0"/>
                    <a:pt x="3120" y="0"/>
                  </a:cubicBezTo>
                  <a:cubicBezTo>
                    <a:pt x="1112" y="48"/>
                    <a:pt x="1" y="3069"/>
                    <a:pt x="1214" y="4546"/>
                  </a:cubicBezTo>
                  <a:cubicBezTo>
                    <a:pt x="1549" y="4951"/>
                    <a:pt x="2065" y="5289"/>
                    <a:pt x="2664" y="5532"/>
                  </a:cubicBezTo>
                  <a:cubicBezTo>
                    <a:pt x="2464" y="6468"/>
                    <a:pt x="2563" y="7455"/>
                    <a:pt x="3049" y="8209"/>
                  </a:cubicBezTo>
                  <a:cubicBezTo>
                    <a:pt x="3411" y="8766"/>
                    <a:pt x="3931" y="9175"/>
                    <a:pt x="4522" y="9439"/>
                  </a:cubicBezTo>
                  <a:cubicBezTo>
                    <a:pt x="4174" y="10389"/>
                    <a:pt x="4181" y="11466"/>
                    <a:pt x="4671" y="12362"/>
                  </a:cubicBezTo>
                  <a:cubicBezTo>
                    <a:pt x="5313" y="13544"/>
                    <a:pt x="6648" y="14488"/>
                    <a:pt x="8034" y="14714"/>
                  </a:cubicBezTo>
                  <a:cubicBezTo>
                    <a:pt x="8047" y="15312"/>
                    <a:pt x="8220" y="15904"/>
                    <a:pt x="8571" y="16367"/>
                  </a:cubicBezTo>
                  <a:cubicBezTo>
                    <a:pt x="9169" y="17154"/>
                    <a:pt x="9912" y="17373"/>
                    <a:pt x="10724" y="17373"/>
                  </a:cubicBezTo>
                  <a:cubicBezTo>
                    <a:pt x="11173" y="17373"/>
                    <a:pt x="11643" y="17306"/>
                    <a:pt x="12122" y="17231"/>
                  </a:cubicBezTo>
                  <a:cubicBezTo>
                    <a:pt x="12329" y="17199"/>
                    <a:pt x="12214" y="16934"/>
                    <a:pt x="12047" y="16934"/>
                  </a:cubicBezTo>
                  <a:cubicBezTo>
                    <a:pt x="12042" y="16934"/>
                    <a:pt x="12037" y="16934"/>
                    <a:pt x="12031" y="16934"/>
                  </a:cubicBezTo>
                  <a:cubicBezTo>
                    <a:pt x="11605" y="16982"/>
                    <a:pt x="11179" y="17046"/>
                    <a:pt x="10767" y="17046"/>
                  </a:cubicBezTo>
                  <a:cubicBezTo>
                    <a:pt x="10208" y="17046"/>
                    <a:pt x="9674" y="16927"/>
                    <a:pt x="9196" y="16484"/>
                  </a:cubicBezTo>
                  <a:cubicBezTo>
                    <a:pt x="8713" y="16042"/>
                    <a:pt x="8480" y="15403"/>
                    <a:pt x="8466" y="14761"/>
                  </a:cubicBezTo>
                  <a:cubicBezTo>
                    <a:pt x="8527" y="14764"/>
                    <a:pt x="8589" y="14765"/>
                    <a:pt x="8650" y="14765"/>
                  </a:cubicBezTo>
                  <a:cubicBezTo>
                    <a:pt x="9094" y="14765"/>
                    <a:pt x="9533" y="14686"/>
                    <a:pt x="9946" y="14508"/>
                  </a:cubicBezTo>
                  <a:cubicBezTo>
                    <a:pt x="10713" y="14183"/>
                    <a:pt x="11609" y="13196"/>
                    <a:pt x="10798" y="12393"/>
                  </a:cubicBezTo>
                  <a:cubicBezTo>
                    <a:pt x="10589" y="12183"/>
                    <a:pt x="10331" y="12098"/>
                    <a:pt x="10064" y="12098"/>
                  </a:cubicBezTo>
                  <a:cubicBezTo>
                    <a:pt x="9562" y="12098"/>
                    <a:pt x="9026" y="12399"/>
                    <a:pt x="8713" y="12747"/>
                  </a:cubicBezTo>
                  <a:cubicBezTo>
                    <a:pt x="8318" y="13183"/>
                    <a:pt x="8101" y="13764"/>
                    <a:pt x="8047" y="14359"/>
                  </a:cubicBezTo>
                  <a:cubicBezTo>
                    <a:pt x="6682" y="14119"/>
                    <a:pt x="5276" y="13071"/>
                    <a:pt x="4846" y="11791"/>
                  </a:cubicBezTo>
                  <a:cubicBezTo>
                    <a:pt x="4607" y="11081"/>
                    <a:pt x="4661" y="10297"/>
                    <a:pt x="4924" y="9590"/>
                  </a:cubicBezTo>
                  <a:cubicBezTo>
                    <a:pt x="5343" y="9725"/>
                    <a:pt x="5787" y="9793"/>
                    <a:pt x="6231" y="9793"/>
                  </a:cubicBezTo>
                  <a:cubicBezTo>
                    <a:pt x="6987" y="9793"/>
                    <a:pt x="7743" y="9596"/>
                    <a:pt x="8371" y="9196"/>
                  </a:cubicBezTo>
                  <a:cubicBezTo>
                    <a:pt x="8929" y="8837"/>
                    <a:pt x="9426" y="8097"/>
                    <a:pt x="8865" y="7516"/>
                  </a:cubicBezTo>
                  <a:cubicBezTo>
                    <a:pt x="8558" y="7195"/>
                    <a:pt x="8089" y="7075"/>
                    <a:pt x="7622" y="7075"/>
                  </a:cubicBezTo>
                  <a:cubicBezTo>
                    <a:pt x="7296" y="7075"/>
                    <a:pt x="6971" y="7133"/>
                    <a:pt x="6702" y="7222"/>
                  </a:cubicBezTo>
                  <a:cubicBezTo>
                    <a:pt x="5796" y="7519"/>
                    <a:pt x="5094" y="8219"/>
                    <a:pt x="4681" y="9063"/>
                  </a:cubicBezTo>
                  <a:cubicBezTo>
                    <a:pt x="3968" y="8736"/>
                    <a:pt x="3387" y="8161"/>
                    <a:pt x="3140" y="7347"/>
                  </a:cubicBezTo>
                  <a:cubicBezTo>
                    <a:pt x="2985" y="6830"/>
                    <a:pt x="2998" y="6252"/>
                    <a:pt x="3120" y="5691"/>
                  </a:cubicBezTo>
                  <a:cubicBezTo>
                    <a:pt x="3657" y="5856"/>
                    <a:pt x="4233" y="5947"/>
                    <a:pt x="4783" y="5947"/>
                  </a:cubicBezTo>
                  <a:cubicBezTo>
                    <a:pt x="5500" y="5947"/>
                    <a:pt x="6175" y="5792"/>
                    <a:pt x="6668" y="5445"/>
                  </a:cubicBezTo>
                  <a:cubicBezTo>
                    <a:pt x="7334" y="4972"/>
                    <a:pt x="7567" y="3961"/>
                    <a:pt x="7117" y="3261"/>
                  </a:cubicBezTo>
                  <a:cubicBezTo>
                    <a:pt x="6808" y="2776"/>
                    <a:pt x="6260" y="2579"/>
                    <a:pt x="5700" y="2579"/>
                  </a:cubicBezTo>
                  <a:cubicBezTo>
                    <a:pt x="5336" y="2579"/>
                    <a:pt x="4966" y="2663"/>
                    <a:pt x="4654" y="2805"/>
                  </a:cubicBezTo>
                  <a:cubicBezTo>
                    <a:pt x="3745" y="3221"/>
                    <a:pt x="3076" y="4133"/>
                    <a:pt x="2765" y="5150"/>
                  </a:cubicBezTo>
                  <a:cubicBezTo>
                    <a:pt x="2170" y="4921"/>
                    <a:pt x="1660" y="4552"/>
                    <a:pt x="1370" y="4008"/>
                  </a:cubicBezTo>
                  <a:cubicBezTo>
                    <a:pt x="707" y="2762"/>
                    <a:pt x="1674" y="376"/>
                    <a:pt x="3208" y="298"/>
                  </a:cubicBezTo>
                  <a:cubicBezTo>
                    <a:pt x="3426" y="288"/>
                    <a:pt x="3294" y="0"/>
                    <a:pt x="3123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91" name="Google Shape;265;p3">
              <a:extLst>
                <a:ext uri="{FF2B5EF4-FFF2-40B4-BE49-F238E27FC236}">
                  <a16:creationId xmlns:a16="http://schemas.microsoft.com/office/drawing/2014/main" id="{0D238013-C48C-4798-8EEF-BE2DBE50B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39" y="4150249"/>
              <a:ext cx="250093" cy="226164"/>
            </a:xfrm>
            <a:custGeom>
              <a:avLst/>
              <a:gdLst>
                <a:gd name="T0" fmla="*/ 2147483646 w 6135"/>
                <a:gd name="T1" fmla="*/ 0 h 5548"/>
                <a:gd name="T2" fmla="*/ 2147483646 w 6135"/>
                <a:gd name="T3" fmla="*/ 2147483646 h 5548"/>
                <a:gd name="T4" fmla="*/ 2147483646 w 6135"/>
                <a:gd name="T5" fmla="*/ 2147483646 h 5548"/>
                <a:gd name="T6" fmla="*/ 2147483646 w 6135"/>
                <a:gd name="T7" fmla="*/ 2147483646 h 5548"/>
                <a:gd name="T8" fmla="*/ 2147483646 w 6135"/>
                <a:gd name="T9" fmla="*/ 2147483646 h 5548"/>
                <a:gd name="T10" fmla="*/ 2147483646 w 6135"/>
                <a:gd name="T11" fmla="*/ 2147483646 h 5548"/>
                <a:gd name="T12" fmla="*/ 2147483646 w 6135"/>
                <a:gd name="T13" fmla="*/ 2147483646 h 5548"/>
                <a:gd name="T14" fmla="*/ 2147483646 w 6135"/>
                <a:gd name="T15" fmla="*/ 2147483646 h 5548"/>
                <a:gd name="T16" fmla="*/ 2147483646 w 6135"/>
                <a:gd name="T17" fmla="*/ 2147483646 h 5548"/>
                <a:gd name="T18" fmla="*/ 2147483646 w 6135"/>
                <a:gd name="T19" fmla="*/ 2147483646 h 5548"/>
                <a:gd name="T20" fmla="*/ 2147483646 w 6135"/>
                <a:gd name="T21" fmla="*/ 2147483646 h 5548"/>
                <a:gd name="T22" fmla="*/ 2147483646 w 6135"/>
                <a:gd name="T23" fmla="*/ 2147483646 h 5548"/>
                <a:gd name="T24" fmla="*/ 2147483646 w 6135"/>
                <a:gd name="T25" fmla="*/ 2147483646 h 5548"/>
                <a:gd name="T26" fmla="*/ 2147483646 w 6135"/>
                <a:gd name="T27" fmla="*/ 2147483646 h 5548"/>
                <a:gd name="T28" fmla="*/ 2147483646 w 6135"/>
                <a:gd name="T29" fmla="*/ 2147483646 h 5548"/>
                <a:gd name="T30" fmla="*/ 2147483646 w 6135"/>
                <a:gd name="T31" fmla="*/ 2147483646 h 5548"/>
                <a:gd name="T32" fmla="*/ 2147483646 w 6135"/>
                <a:gd name="T33" fmla="*/ 2147483646 h 5548"/>
                <a:gd name="T34" fmla="*/ 2147483646 w 6135"/>
                <a:gd name="T35" fmla="*/ 2147483646 h 5548"/>
                <a:gd name="T36" fmla="*/ 2147483646 w 6135"/>
                <a:gd name="T37" fmla="*/ 2147483646 h 5548"/>
                <a:gd name="T38" fmla="*/ 2147483646 w 6135"/>
                <a:gd name="T39" fmla="*/ 2147483646 h 5548"/>
                <a:gd name="T40" fmla="*/ 2147483646 w 6135"/>
                <a:gd name="T41" fmla="*/ 2147483646 h 5548"/>
                <a:gd name="T42" fmla="*/ 2147483646 w 6135"/>
                <a:gd name="T43" fmla="*/ 2147483646 h 5548"/>
                <a:gd name="T44" fmla="*/ 2147483646 w 6135"/>
                <a:gd name="T45" fmla="*/ 2147483646 h 5548"/>
                <a:gd name="T46" fmla="*/ 2147483646 w 6135"/>
                <a:gd name="T47" fmla="*/ 2147483646 h 5548"/>
                <a:gd name="T48" fmla="*/ 2147483646 w 6135"/>
                <a:gd name="T49" fmla="*/ 2147483646 h 5548"/>
                <a:gd name="T50" fmla="*/ 2147483646 w 6135"/>
                <a:gd name="T51" fmla="*/ 2147483646 h 5548"/>
                <a:gd name="T52" fmla="*/ 2147483646 w 6135"/>
                <a:gd name="T53" fmla="*/ 2147483646 h 5548"/>
                <a:gd name="T54" fmla="*/ 2147483646 w 6135"/>
                <a:gd name="T55" fmla="*/ 2147483646 h 5548"/>
                <a:gd name="T56" fmla="*/ 2147483646 w 6135"/>
                <a:gd name="T57" fmla="*/ 2147483646 h 5548"/>
                <a:gd name="T58" fmla="*/ 2147483646 w 6135"/>
                <a:gd name="T59" fmla="*/ 2147483646 h 5548"/>
                <a:gd name="T60" fmla="*/ 2147483646 w 6135"/>
                <a:gd name="T61" fmla="*/ 2147483646 h 5548"/>
                <a:gd name="T62" fmla="*/ 2147483646 w 6135"/>
                <a:gd name="T63" fmla="*/ 2147483646 h 5548"/>
                <a:gd name="T64" fmla="*/ 2147483646 w 6135"/>
                <a:gd name="T65" fmla="*/ 2147483646 h 5548"/>
                <a:gd name="T66" fmla="*/ 2147483646 w 6135"/>
                <a:gd name="T67" fmla="*/ 2147483646 h 5548"/>
                <a:gd name="T68" fmla="*/ 2147483646 w 6135"/>
                <a:gd name="T69" fmla="*/ 2147483646 h 5548"/>
                <a:gd name="T70" fmla="*/ 2147483646 w 6135"/>
                <a:gd name="T71" fmla="*/ 0 h 55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135" h="5548" extrusionOk="0">
                  <a:moveTo>
                    <a:pt x="4708" y="0"/>
                  </a:moveTo>
                  <a:cubicBezTo>
                    <a:pt x="4451" y="0"/>
                    <a:pt x="4174" y="126"/>
                    <a:pt x="3951" y="285"/>
                  </a:cubicBezTo>
                  <a:cubicBezTo>
                    <a:pt x="3481" y="624"/>
                    <a:pt x="3308" y="1237"/>
                    <a:pt x="3223" y="1798"/>
                  </a:cubicBezTo>
                  <a:cubicBezTo>
                    <a:pt x="3245" y="1595"/>
                    <a:pt x="2892" y="950"/>
                    <a:pt x="2799" y="768"/>
                  </a:cubicBezTo>
                  <a:cubicBezTo>
                    <a:pt x="2657" y="484"/>
                    <a:pt x="2454" y="295"/>
                    <a:pt x="2160" y="150"/>
                  </a:cubicBezTo>
                  <a:cubicBezTo>
                    <a:pt x="1994" y="68"/>
                    <a:pt x="1802" y="12"/>
                    <a:pt x="1617" y="12"/>
                  </a:cubicBezTo>
                  <a:cubicBezTo>
                    <a:pt x="1468" y="12"/>
                    <a:pt x="1323" y="49"/>
                    <a:pt x="1200" y="136"/>
                  </a:cubicBezTo>
                  <a:cubicBezTo>
                    <a:pt x="971" y="302"/>
                    <a:pt x="883" y="612"/>
                    <a:pt x="900" y="893"/>
                  </a:cubicBezTo>
                  <a:cubicBezTo>
                    <a:pt x="930" y="1495"/>
                    <a:pt x="1387" y="2049"/>
                    <a:pt x="1971" y="2194"/>
                  </a:cubicBezTo>
                  <a:cubicBezTo>
                    <a:pt x="1362" y="2214"/>
                    <a:pt x="788" y="2333"/>
                    <a:pt x="322" y="2725"/>
                  </a:cubicBezTo>
                  <a:cubicBezTo>
                    <a:pt x="227" y="2802"/>
                    <a:pt x="89" y="2985"/>
                    <a:pt x="58" y="3117"/>
                  </a:cubicBezTo>
                  <a:cubicBezTo>
                    <a:pt x="1" y="3387"/>
                    <a:pt x="58" y="3681"/>
                    <a:pt x="275" y="3853"/>
                  </a:cubicBezTo>
                  <a:cubicBezTo>
                    <a:pt x="487" y="4029"/>
                    <a:pt x="771" y="4087"/>
                    <a:pt x="1048" y="4090"/>
                  </a:cubicBezTo>
                  <a:cubicBezTo>
                    <a:pt x="1069" y="4091"/>
                    <a:pt x="1090" y="4091"/>
                    <a:pt x="1111" y="4091"/>
                  </a:cubicBezTo>
                  <a:cubicBezTo>
                    <a:pt x="1347" y="4091"/>
                    <a:pt x="1582" y="4057"/>
                    <a:pt x="1805" y="3989"/>
                  </a:cubicBezTo>
                  <a:cubicBezTo>
                    <a:pt x="2042" y="3917"/>
                    <a:pt x="2245" y="3763"/>
                    <a:pt x="2471" y="3688"/>
                  </a:cubicBezTo>
                  <a:cubicBezTo>
                    <a:pt x="2360" y="3986"/>
                    <a:pt x="2268" y="4262"/>
                    <a:pt x="2258" y="4580"/>
                  </a:cubicBezTo>
                  <a:cubicBezTo>
                    <a:pt x="2248" y="4854"/>
                    <a:pt x="2340" y="5141"/>
                    <a:pt x="2546" y="5324"/>
                  </a:cubicBezTo>
                  <a:cubicBezTo>
                    <a:pt x="2713" y="5473"/>
                    <a:pt x="2935" y="5548"/>
                    <a:pt x="3156" y="5548"/>
                  </a:cubicBezTo>
                  <a:cubicBezTo>
                    <a:pt x="3260" y="5548"/>
                    <a:pt x="3363" y="5531"/>
                    <a:pt x="3461" y="5499"/>
                  </a:cubicBezTo>
                  <a:cubicBezTo>
                    <a:pt x="3563" y="5466"/>
                    <a:pt x="3661" y="5418"/>
                    <a:pt x="3748" y="5351"/>
                  </a:cubicBezTo>
                  <a:cubicBezTo>
                    <a:pt x="3951" y="5192"/>
                    <a:pt x="4069" y="4942"/>
                    <a:pt x="4099" y="4685"/>
                  </a:cubicBezTo>
                  <a:cubicBezTo>
                    <a:pt x="4124" y="4472"/>
                    <a:pt x="4093" y="4252"/>
                    <a:pt x="4032" y="4050"/>
                  </a:cubicBezTo>
                  <a:cubicBezTo>
                    <a:pt x="3975" y="3861"/>
                    <a:pt x="3921" y="3685"/>
                    <a:pt x="3823" y="3509"/>
                  </a:cubicBezTo>
                  <a:cubicBezTo>
                    <a:pt x="4218" y="3766"/>
                    <a:pt x="4505" y="4104"/>
                    <a:pt x="5005" y="4140"/>
                  </a:cubicBezTo>
                  <a:cubicBezTo>
                    <a:pt x="5036" y="4143"/>
                    <a:pt x="5067" y="4144"/>
                    <a:pt x="5098" y="4144"/>
                  </a:cubicBezTo>
                  <a:cubicBezTo>
                    <a:pt x="5467" y="4144"/>
                    <a:pt x="5815" y="3973"/>
                    <a:pt x="5962" y="3617"/>
                  </a:cubicBezTo>
                  <a:cubicBezTo>
                    <a:pt x="6134" y="3205"/>
                    <a:pt x="5928" y="2671"/>
                    <a:pt x="5523" y="2482"/>
                  </a:cubicBezTo>
                  <a:cubicBezTo>
                    <a:pt x="5384" y="2414"/>
                    <a:pt x="5228" y="2387"/>
                    <a:pt x="5073" y="2356"/>
                  </a:cubicBezTo>
                  <a:cubicBezTo>
                    <a:pt x="4901" y="2326"/>
                    <a:pt x="4732" y="2295"/>
                    <a:pt x="4559" y="2265"/>
                  </a:cubicBezTo>
                  <a:cubicBezTo>
                    <a:pt x="5026" y="1999"/>
                    <a:pt x="5350" y="1492"/>
                    <a:pt x="5397" y="957"/>
                  </a:cubicBezTo>
                  <a:cubicBezTo>
                    <a:pt x="5417" y="754"/>
                    <a:pt x="5397" y="545"/>
                    <a:pt x="5300" y="369"/>
                  </a:cubicBezTo>
                  <a:cubicBezTo>
                    <a:pt x="5153" y="101"/>
                    <a:pt x="4938" y="0"/>
                    <a:pt x="4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92" name="Google Shape;266;p3">
              <a:extLst>
                <a:ext uri="{FF2B5EF4-FFF2-40B4-BE49-F238E27FC236}">
                  <a16:creationId xmlns:a16="http://schemas.microsoft.com/office/drawing/2014/main" id="{0104E005-60F5-4CD7-974B-114AFC0A2B95}"/>
                </a:ext>
              </a:extLst>
            </p:cNvPr>
            <p:cNvSpPr>
              <a:spLocks/>
            </p:cNvSpPr>
            <p:nvPr/>
          </p:nvSpPr>
          <p:spPr bwMode="auto">
            <a:xfrm rot="-2401089">
              <a:off x="289995" y="2838395"/>
              <a:ext cx="336282" cy="195011"/>
            </a:xfrm>
            <a:custGeom>
              <a:avLst/>
              <a:gdLst>
                <a:gd name="T0" fmla="*/ 2147483646 w 5732"/>
                <a:gd name="T1" fmla="*/ 2147483646 h 3324"/>
                <a:gd name="T2" fmla="*/ 2147483646 w 5732"/>
                <a:gd name="T3" fmla="*/ 2147483646 h 3324"/>
                <a:gd name="T4" fmla="*/ 2147483646 w 5732"/>
                <a:gd name="T5" fmla="*/ 2147483646 h 3324"/>
                <a:gd name="T6" fmla="*/ 2147483646 w 5732"/>
                <a:gd name="T7" fmla="*/ 2147483646 h 3324"/>
                <a:gd name="T8" fmla="*/ 2147483646 w 5732"/>
                <a:gd name="T9" fmla="*/ 2147483646 h 3324"/>
                <a:gd name="T10" fmla="*/ 2147483646 w 5732"/>
                <a:gd name="T11" fmla="*/ 2147483646 h 3324"/>
                <a:gd name="T12" fmla="*/ 2147483646 w 5732"/>
                <a:gd name="T13" fmla="*/ 2147483646 h 3324"/>
                <a:gd name="T14" fmla="*/ 2147483646 w 5732"/>
                <a:gd name="T15" fmla="*/ 2147483646 h 3324"/>
                <a:gd name="T16" fmla="*/ 2147483646 w 5732"/>
                <a:gd name="T17" fmla="*/ 2147483646 h 3324"/>
                <a:gd name="T18" fmla="*/ 2147483646 w 5732"/>
                <a:gd name="T19" fmla="*/ 2147483646 h 3324"/>
                <a:gd name="T20" fmla="*/ 2147483646 w 5732"/>
                <a:gd name="T21" fmla="*/ 2147483646 h 3324"/>
                <a:gd name="T22" fmla="*/ 2147483646 w 5732"/>
                <a:gd name="T23" fmla="*/ 2147483646 h 3324"/>
                <a:gd name="T24" fmla="*/ 2147483646 w 5732"/>
                <a:gd name="T25" fmla="*/ 2147483646 h 3324"/>
                <a:gd name="T26" fmla="*/ 2147483646 w 5732"/>
                <a:gd name="T27" fmla="*/ 2147483646 h 3324"/>
                <a:gd name="T28" fmla="*/ 2147483646 w 5732"/>
                <a:gd name="T29" fmla="*/ 2147483646 h 3324"/>
                <a:gd name="T30" fmla="*/ 2147483646 w 5732"/>
                <a:gd name="T31" fmla="*/ 0 h 3324"/>
                <a:gd name="T32" fmla="*/ 2147483646 w 5732"/>
                <a:gd name="T33" fmla="*/ 2147483646 h 3324"/>
                <a:gd name="T34" fmla="*/ 2147483646 w 5732"/>
                <a:gd name="T35" fmla="*/ 2147483646 h 3324"/>
                <a:gd name="T36" fmla="*/ 2147483646 w 5732"/>
                <a:gd name="T37" fmla="*/ 2147483646 h 3324"/>
                <a:gd name="T38" fmla="*/ 2147483646 w 5732"/>
                <a:gd name="T39" fmla="*/ 2147483646 h 3324"/>
                <a:gd name="T40" fmla="*/ 2147483646 w 5732"/>
                <a:gd name="T41" fmla="*/ 2147483646 h 3324"/>
                <a:gd name="T42" fmla="*/ 2147483646 w 5732"/>
                <a:gd name="T43" fmla="*/ 2147483646 h 3324"/>
                <a:gd name="T44" fmla="*/ 2147483646 w 5732"/>
                <a:gd name="T45" fmla="*/ 2147483646 h 3324"/>
                <a:gd name="T46" fmla="*/ 2147483646 w 5732"/>
                <a:gd name="T47" fmla="*/ 0 h 3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grpSp>
          <p:nvGrpSpPr>
            <p:cNvPr id="93" name="Google Shape;267;p3">
              <a:extLst>
                <a:ext uri="{FF2B5EF4-FFF2-40B4-BE49-F238E27FC236}">
                  <a16:creationId xmlns:a16="http://schemas.microsoft.com/office/drawing/2014/main" id="{6566A63B-3959-4201-93E4-A010C614F6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4943" y="3766648"/>
              <a:ext cx="881836" cy="929636"/>
              <a:chOff x="2553549" y="1320203"/>
              <a:chExt cx="470564" cy="580913"/>
            </a:xfrm>
          </p:grpSpPr>
          <p:sp>
            <p:nvSpPr>
              <p:cNvPr id="95" name="Google Shape;268;p3">
                <a:extLst>
                  <a:ext uri="{FF2B5EF4-FFF2-40B4-BE49-F238E27FC236}">
                    <a16:creationId xmlns:a16="http://schemas.microsoft.com/office/drawing/2014/main" id="{FAE884CA-51F8-4DC8-BD69-215E30A2DAC6}"/>
                  </a:ext>
                </a:extLst>
              </p:cNvPr>
              <p:cNvSpPr/>
              <p:nvPr/>
            </p:nvSpPr>
            <p:spPr>
              <a:xfrm>
                <a:off x="2562639" y="1336794"/>
                <a:ext cx="452306" cy="322253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7344" extrusionOk="0">
                    <a:moveTo>
                      <a:pt x="10021" y="0"/>
                    </a:moveTo>
                    <a:cubicBezTo>
                      <a:pt x="9716" y="85"/>
                      <a:pt x="1" y="1231"/>
                      <a:pt x="1" y="1231"/>
                    </a:cubicBezTo>
                    <a:lnTo>
                      <a:pt x="3216" y="3108"/>
                    </a:lnTo>
                    <a:lnTo>
                      <a:pt x="3333" y="6323"/>
                    </a:lnTo>
                    <a:lnTo>
                      <a:pt x="5212" y="5327"/>
                    </a:lnTo>
                    <a:lnTo>
                      <a:pt x="6776" y="7344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grpSp>
            <p:nvGrpSpPr>
              <p:cNvPr id="96" name="Google Shape;269;p3">
                <a:extLst>
                  <a:ext uri="{FF2B5EF4-FFF2-40B4-BE49-F238E27FC236}">
                    <a16:creationId xmlns:a16="http://schemas.microsoft.com/office/drawing/2014/main" id="{FB6B4639-964B-4A44-AB0B-74110A0AB8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3549" y="1320203"/>
                <a:ext cx="470564" cy="580913"/>
                <a:chOff x="2555011" y="1332053"/>
                <a:chExt cx="470564" cy="580913"/>
              </a:xfrm>
            </p:grpSpPr>
            <p:grpSp>
              <p:nvGrpSpPr>
                <p:cNvPr id="97" name="Google Shape;270;p3">
                  <a:extLst>
                    <a:ext uri="{FF2B5EF4-FFF2-40B4-BE49-F238E27FC236}">
                      <a16:creationId xmlns:a16="http://schemas.microsoft.com/office/drawing/2014/main" id="{1BAE8285-104F-408B-A015-87B19D62F7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00" name="Google Shape;271;p3">
                    <a:extLst>
                      <a:ext uri="{FF2B5EF4-FFF2-40B4-BE49-F238E27FC236}">
                        <a16:creationId xmlns:a16="http://schemas.microsoft.com/office/drawing/2014/main" id="{06D4F984-4ECF-4F1E-851C-7AC99BBC84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70988" y="1547372"/>
                    <a:ext cx="103209" cy="126108"/>
                  </a:xfrm>
                  <a:custGeom>
                    <a:avLst/>
                    <a:gdLst>
                      <a:gd name="T0" fmla="*/ 2147483646 w 2292"/>
                      <a:gd name="T1" fmla="*/ 0 h 2880"/>
                      <a:gd name="T2" fmla="*/ 2147483646 w 2292"/>
                      <a:gd name="T3" fmla="*/ 2147483646 h 2880"/>
                      <a:gd name="T4" fmla="*/ 2147483646 w 2292"/>
                      <a:gd name="T5" fmla="*/ 2147483646 h 2880"/>
                      <a:gd name="T6" fmla="*/ 2147483646 w 2292"/>
                      <a:gd name="T7" fmla="*/ 2147483646 h 2880"/>
                      <a:gd name="T8" fmla="*/ 2147483646 w 2292"/>
                      <a:gd name="T9" fmla="*/ 2147483646 h 2880"/>
                      <a:gd name="T10" fmla="*/ 2147483646 w 2292"/>
                      <a:gd name="T11" fmla="*/ 2147483646 h 2880"/>
                      <a:gd name="T12" fmla="*/ 2147483646 w 2292"/>
                      <a:gd name="T13" fmla="*/ 2147483646 h 2880"/>
                      <a:gd name="T14" fmla="*/ 2147483646 w 2292"/>
                      <a:gd name="T15" fmla="*/ 2147483646 h 2880"/>
                      <a:gd name="T16" fmla="*/ 2147483646 w 2292"/>
                      <a:gd name="T17" fmla="*/ 0 h 288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292" h="2880" extrusionOk="0">
                        <a:moveTo>
                          <a:pt x="75" y="0"/>
                        </a:moveTo>
                        <a:cubicBezTo>
                          <a:pt x="31" y="0"/>
                          <a:pt x="0" y="74"/>
                          <a:pt x="30" y="127"/>
                        </a:cubicBezTo>
                        <a:cubicBezTo>
                          <a:pt x="323" y="629"/>
                          <a:pt x="733" y="1045"/>
                          <a:pt x="1088" y="1504"/>
                        </a:cubicBezTo>
                        <a:cubicBezTo>
                          <a:pt x="1429" y="1946"/>
                          <a:pt x="1727" y="2419"/>
                          <a:pt x="2102" y="2836"/>
                        </a:cubicBezTo>
                        <a:cubicBezTo>
                          <a:pt x="2130" y="2867"/>
                          <a:pt x="2157" y="2879"/>
                          <a:pt x="2181" y="2879"/>
                        </a:cubicBezTo>
                        <a:cubicBezTo>
                          <a:pt x="2251" y="2879"/>
                          <a:pt x="2291" y="2771"/>
                          <a:pt x="2222" y="2694"/>
                        </a:cubicBezTo>
                        <a:cubicBezTo>
                          <a:pt x="1846" y="2277"/>
                          <a:pt x="1550" y="1803"/>
                          <a:pt x="1206" y="1361"/>
                        </a:cubicBezTo>
                        <a:cubicBezTo>
                          <a:pt x="855" y="910"/>
                          <a:pt x="473" y="484"/>
                          <a:pt x="123" y="30"/>
                        </a:cubicBezTo>
                        <a:cubicBezTo>
                          <a:pt x="107" y="9"/>
                          <a:pt x="90" y="0"/>
                          <a:pt x="75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800"/>
                  </a:p>
                </p:txBody>
              </p:sp>
              <p:grpSp>
                <p:nvGrpSpPr>
                  <p:cNvPr id="101" name="Google Shape;272;p3">
                    <a:extLst>
                      <a:ext uri="{FF2B5EF4-FFF2-40B4-BE49-F238E27FC236}">
                        <a16:creationId xmlns:a16="http://schemas.microsoft.com/office/drawing/2014/main" id="{C065D103-6DF4-45D3-A8A2-9E274C3D6C6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55011" y="1332053"/>
                    <a:ext cx="470564" cy="342462"/>
                    <a:chOff x="2555011" y="1332053"/>
                    <a:chExt cx="470564" cy="342462"/>
                  </a:xfrm>
                </p:grpSpPr>
                <p:sp>
                  <p:nvSpPr>
                    <p:cNvPr id="102" name="Google Shape;273;p3">
                      <a:extLst>
                        <a:ext uri="{FF2B5EF4-FFF2-40B4-BE49-F238E27FC236}">
                          <a16:creationId xmlns:a16="http://schemas.microsoft.com/office/drawing/2014/main" id="{BD20B1FD-6A71-4338-98F9-9F0F995643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65855" y="1336081"/>
                      <a:ext cx="250412" cy="218543"/>
                    </a:xfrm>
                    <a:custGeom>
                      <a:avLst/>
                      <a:gdLst>
                        <a:gd name="T0" fmla="*/ 2147483646 w 5561"/>
                        <a:gd name="T1" fmla="*/ 0 h 4991"/>
                        <a:gd name="T2" fmla="*/ 2147483646 w 5561"/>
                        <a:gd name="T3" fmla="*/ 2147483646 h 4991"/>
                        <a:gd name="T4" fmla="*/ 2147483646 w 5561"/>
                        <a:gd name="T5" fmla="*/ 2147483646 h 4991"/>
                        <a:gd name="T6" fmla="*/ 2147483646 w 5561"/>
                        <a:gd name="T7" fmla="*/ 2147483646 h 4991"/>
                        <a:gd name="T8" fmla="*/ 2147483646 w 5561"/>
                        <a:gd name="T9" fmla="*/ 2147483646 h 4991"/>
                        <a:gd name="T10" fmla="*/ 2147483646 w 5561"/>
                        <a:gd name="T11" fmla="*/ 2147483646 h 4991"/>
                        <a:gd name="T12" fmla="*/ 2147483646 w 5561"/>
                        <a:gd name="T13" fmla="*/ 2147483646 h 4991"/>
                        <a:gd name="T14" fmla="*/ 2147483646 w 5561"/>
                        <a:gd name="T15" fmla="*/ 2147483646 h 4991"/>
                        <a:gd name="T16" fmla="*/ 2147483646 w 5561"/>
                        <a:gd name="T17" fmla="*/ 0 h 499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5561" h="4991" extrusionOk="0">
                          <a:moveTo>
                            <a:pt x="5523" y="0"/>
                          </a:moveTo>
                          <a:cubicBezTo>
                            <a:pt x="5520" y="0"/>
                            <a:pt x="5517" y="1"/>
                            <a:pt x="5514" y="2"/>
                          </a:cubicBezTo>
                          <a:cubicBezTo>
                            <a:pt x="4834" y="215"/>
                            <a:pt x="4062" y="1273"/>
                            <a:pt x="3545" y="1751"/>
                          </a:cubicBezTo>
                          <a:cubicBezTo>
                            <a:pt x="2432" y="2780"/>
                            <a:pt x="1299" y="3833"/>
                            <a:pt x="93" y="4748"/>
                          </a:cubicBezTo>
                          <a:cubicBezTo>
                            <a:pt x="1" y="4818"/>
                            <a:pt x="102" y="4991"/>
                            <a:pt x="199" y="4991"/>
                          </a:cubicBezTo>
                          <a:cubicBezTo>
                            <a:pt x="216" y="4991"/>
                            <a:pt x="233" y="4986"/>
                            <a:pt x="249" y="4973"/>
                          </a:cubicBezTo>
                          <a:cubicBezTo>
                            <a:pt x="1455" y="4047"/>
                            <a:pt x="2585" y="2978"/>
                            <a:pt x="3694" y="1936"/>
                          </a:cubicBezTo>
                          <a:cubicBezTo>
                            <a:pt x="4245" y="1420"/>
                            <a:pt x="5230" y="772"/>
                            <a:pt x="5549" y="81"/>
                          </a:cubicBezTo>
                          <a:cubicBezTo>
                            <a:pt x="5561" y="59"/>
                            <a:pt x="5555" y="0"/>
                            <a:pt x="5523" y="0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103" name="Google Shape;274;p3">
                      <a:extLst>
                        <a:ext uri="{FF2B5EF4-FFF2-40B4-BE49-F238E27FC236}">
                          <a16:creationId xmlns:a16="http://schemas.microsoft.com/office/drawing/2014/main" id="{230EAA71-5D13-4F32-9E4F-B8274BD4B01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58307" y="1334461"/>
                      <a:ext cx="163144" cy="340054"/>
                    </a:xfrm>
                    <a:custGeom>
                      <a:avLst/>
                      <a:gdLst>
                        <a:gd name="T0" fmla="*/ 2147483646 w 3623"/>
                        <a:gd name="T1" fmla="*/ 2147483646 h 7766"/>
                        <a:gd name="T2" fmla="*/ 2147483646 w 3623"/>
                        <a:gd name="T3" fmla="*/ 2147483646 h 7766"/>
                        <a:gd name="T4" fmla="*/ 2147483646 w 3623"/>
                        <a:gd name="T5" fmla="*/ 2147483646 h 7766"/>
                        <a:gd name="T6" fmla="*/ 2147483646 w 3623"/>
                        <a:gd name="T7" fmla="*/ 2147483646 h 7766"/>
                        <a:gd name="T8" fmla="*/ 2147483646 w 3623"/>
                        <a:gd name="T9" fmla="*/ 2147483646 h 7766"/>
                        <a:gd name="T10" fmla="*/ 2147483646 w 3623"/>
                        <a:gd name="T11" fmla="*/ 2147483646 h 7766"/>
                        <a:gd name="T12" fmla="*/ 2147483646 w 3623"/>
                        <a:gd name="T13" fmla="*/ 2147483646 h 7766"/>
                        <a:gd name="T14" fmla="*/ 2147483646 w 3623"/>
                        <a:gd name="T15" fmla="*/ 2147483646 h 7766"/>
                        <a:gd name="T16" fmla="*/ 2147483646 w 3623"/>
                        <a:gd name="T17" fmla="*/ 2147483646 h 776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3623" h="7766" extrusionOk="0">
                          <a:moveTo>
                            <a:pt x="3549" y="1"/>
                          </a:moveTo>
                          <a:cubicBezTo>
                            <a:pt x="3538" y="1"/>
                            <a:pt x="3526" y="8"/>
                            <a:pt x="3515" y="25"/>
                          </a:cubicBezTo>
                          <a:cubicBezTo>
                            <a:pt x="2735" y="1142"/>
                            <a:pt x="2298" y="2616"/>
                            <a:pt x="1729" y="3862"/>
                          </a:cubicBezTo>
                          <a:cubicBezTo>
                            <a:pt x="1169" y="5087"/>
                            <a:pt x="603" y="6311"/>
                            <a:pt x="43" y="7535"/>
                          </a:cubicBezTo>
                          <a:cubicBezTo>
                            <a:pt x="1" y="7627"/>
                            <a:pt x="105" y="7765"/>
                            <a:pt x="193" y="7765"/>
                          </a:cubicBezTo>
                          <a:cubicBezTo>
                            <a:pt x="221" y="7765"/>
                            <a:pt x="247" y="7752"/>
                            <a:pt x="267" y="7719"/>
                          </a:cubicBezTo>
                          <a:cubicBezTo>
                            <a:pt x="909" y="6629"/>
                            <a:pt x="1369" y="5409"/>
                            <a:pt x="1893" y="4259"/>
                          </a:cubicBezTo>
                          <a:cubicBezTo>
                            <a:pt x="2507" y="2912"/>
                            <a:pt x="3206" y="1570"/>
                            <a:pt x="3612" y="141"/>
                          </a:cubicBezTo>
                          <a:cubicBezTo>
                            <a:pt x="3622" y="104"/>
                            <a:pt x="3590" y="1"/>
                            <a:pt x="3549" y="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104" name="Google Shape;275;p3">
                      <a:extLst>
                        <a:ext uri="{FF2B5EF4-FFF2-40B4-BE49-F238E27FC236}">
                          <a16:creationId xmlns:a16="http://schemas.microsoft.com/office/drawing/2014/main" id="{A1B1BB6B-5042-4C78-8B01-361AD204C5A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55011" y="1332053"/>
                      <a:ext cx="470564" cy="154044"/>
                    </a:xfrm>
                    <a:custGeom>
                      <a:avLst/>
                      <a:gdLst>
                        <a:gd name="T0" fmla="*/ 2147483646 w 10450"/>
                        <a:gd name="T1" fmla="*/ 2147483646 h 3518"/>
                        <a:gd name="T2" fmla="*/ 2147483646 w 10450"/>
                        <a:gd name="T3" fmla="*/ 2147483646 h 3518"/>
                        <a:gd name="T4" fmla="*/ 2147483646 w 10450"/>
                        <a:gd name="T5" fmla="*/ 2147483646 h 3518"/>
                        <a:gd name="T6" fmla="*/ 2147483646 w 10450"/>
                        <a:gd name="T7" fmla="*/ 2147483646 h 3518"/>
                        <a:gd name="T8" fmla="*/ 2147483646 w 10450"/>
                        <a:gd name="T9" fmla="*/ 2147483646 h 3518"/>
                        <a:gd name="T10" fmla="*/ 2147483646 w 10450"/>
                        <a:gd name="T11" fmla="*/ 2147483646 h 3518"/>
                        <a:gd name="T12" fmla="*/ 2147483646 w 10450"/>
                        <a:gd name="T13" fmla="*/ 2147483646 h 3518"/>
                        <a:gd name="T14" fmla="*/ 2147483646 w 10450"/>
                        <a:gd name="T15" fmla="*/ 2147483646 h 3518"/>
                        <a:gd name="T16" fmla="*/ 2147483646 w 10450"/>
                        <a:gd name="T17" fmla="*/ 2147483646 h 3518"/>
                        <a:gd name="T18" fmla="*/ 2147483646 w 10450"/>
                        <a:gd name="T19" fmla="*/ 2147483646 h 3518"/>
                        <a:gd name="T20" fmla="*/ 2147483646 w 10450"/>
                        <a:gd name="T21" fmla="*/ 2147483646 h 3518"/>
                        <a:gd name="T22" fmla="*/ 2147483646 w 10450"/>
                        <a:gd name="T23" fmla="*/ 2147483646 h 3518"/>
                        <a:gd name="T24" fmla="*/ 2147483646 w 10450"/>
                        <a:gd name="T25" fmla="*/ 2147483646 h 3518"/>
                        <a:gd name="T26" fmla="*/ 2147483646 w 10450"/>
                        <a:gd name="T27" fmla="*/ 2147483646 h 3518"/>
                        <a:gd name="T28" fmla="*/ 2147483646 w 10450"/>
                        <a:gd name="T29" fmla="*/ 2147483646 h 3518"/>
                        <a:gd name="T30" fmla="*/ 2147483646 w 10450"/>
                        <a:gd name="T31" fmla="*/ 2147483646 h 3518"/>
                        <a:gd name="T32" fmla="*/ 2147483646 w 10450"/>
                        <a:gd name="T33" fmla="*/ 2147483646 h 3518"/>
                        <a:gd name="T34" fmla="*/ 2147483646 w 10450"/>
                        <a:gd name="T35" fmla="*/ 2147483646 h 3518"/>
                        <a:gd name="T36" fmla="*/ 2147483646 w 10450"/>
                        <a:gd name="T37" fmla="*/ 2147483646 h 3518"/>
                        <a:gd name="T38" fmla="*/ 2147483646 w 10450"/>
                        <a:gd name="T39" fmla="*/ 2147483646 h 3518"/>
                        <a:gd name="T40" fmla="*/ 2147483646 w 10450"/>
                        <a:gd name="T41" fmla="*/ 2147483646 h 3518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0" t="0" r="r" b="b"/>
                      <a:pathLst>
                        <a:path w="10450" h="3518" extrusionOk="0">
                          <a:moveTo>
                            <a:pt x="9111" y="468"/>
                          </a:moveTo>
                          <a:lnTo>
                            <a:pt x="9111" y="468"/>
                          </a:lnTo>
                          <a:cubicBezTo>
                            <a:pt x="7421" y="1260"/>
                            <a:pt x="5759" y="2117"/>
                            <a:pt x="4083" y="2937"/>
                          </a:cubicBezTo>
                          <a:cubicBezTo>
                            <a:pt x="3940" y="3008"/>
                            <a:pt x="3386" y="3311"/>
                            <a:pt x="3388" y="3311"/>
                          </a:cubicBezTo>
                          <a:cubicBezTo>
                            <a:pt x="3367" y="3311"/>
                            <a:pt x="2790" y="2946"/>
                            <a:pt x="2617" y="2845"/>
                          </a:cubicBezTo>
                          <a:cubicBezTo>
                            <a:pt x="1945" y="2455"/>
                            <a:pt x="1273" y="2064"/>
                            <a:pt x="602" y="1673"/>
                          </a:cubicBezTo>
                          <a:cubicBezTo>
                            <a:pt x="2247" y="1508"/>
                            <a:pt x="3892" y="1213"/>
                            <a:pt x="5527" y="983"/>
                          </a:cubicBezTo>
                          <a:cubicBezTo>
                            <a:pt x="6572" y="835"/>
                            <a:pt x="7617" y="690"/>
                            <a:pt x="8660" y="530"/>
                          </a:cubicBezTo>
                          <a:cubicBezTo>
                            <a:pt x="8807" y="507"/>
                            <a:pt x="8958" y="488"/>
                            <a:pt x="9111" y="468"/>
                          </a:cubicBezTo>
                          <a:close/>
                          <a:moveTo>
                            <a:pt x="10155" y="1"/>
                          </a:moveTo>
                          <a:cubicBezTo>
                            <a:pt x="10137" y="1"/>
                            <a:pt x="10120" y="4"/>
                            <a:pt x="10103" y="12"/>
                          </a:cubicBezTo>
                          <a:cubicBezTo>
                            <a:pt x="10011" y="53"/>
                            <a:pt x="9919" y="95"/>
                            <a:pt x="9828" y="136"/>
                          </a:cubicBezTo>
                          <a:cubicBezTo>
                            <a:pt x="6634" y="664"/>
                            <a:pt x="3353" y="1152"/>
                            <a:pt x="135" y="1429"/>
                          </a:cubicBezTo>
                          <a:cubicBezTo>
                            <a:pt x="0" y="1442"/>
                            <a:pt x="45" y="1627"/>
                            <a:pt x="129" y="1676"/>
                          </a:cubicBezTo>
                          <a:cubicBezTo>
                            <a:pt x="949" y="2157"/>
                            <a:pt x="1769" y="2638"/>
                            <a:pt x="2589" y="3118"/>
                          </a:cubicBezTo>
                          <a:cubicBezTo>
                            <a:pt x="3000" y="3359"/>
                            <a:pt x="3179" y="3518"/>
                            <a:pt x="3425" y="3518"/>
                          </a:cubicBezTo>
                          <a:cubicBezTo>
                            <a:pt x="3563" y="3518"/>
                            <a:pt x="3721" y="3468"/>
                            <a:pt x="3952" y="3356"/>
                          </a:cubicBezTo>
                          <a:cubicBezTo>
                            <a:pt x="6070" y="2335"/>
                            <a:pt x="8157" y="1241"/>
                            <a:pt x="10304" y="280"/>
                          </a:cubicBezTo>
                          <a:cubicBezTo>
                            <a:pt x="10449" y="214"/>
                            <a:pt x="10297" y="1"/>
                            <a:pt x="10155" y="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105" name="Google Shape;276;p3">
                      <a:extLst>
                        <a:ext uri="{FF2B5EF4-FFF2-40B4-BE49-F238E27FC236}">
                          <a16:creationId xmlns:a16="http://schemas.microsoft.com/office/drawing/2014/main" id="{017B8BF2-47F7-454A-A422-9CD5D047E7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99927" y="1480240"/>
                      <a:ext cx="81820" cy="147870"/>
                    </a:xfrm>
                    <a:custGeom>
                      <a:avLst/>
                      <a:gdLst>
                        <a:gd name="T0" fmla="*/ 2147483646 w 1817"/>
                        <a:gd name="T1" fmla="*/ 2147483646 h 3377"/>
                        <a:gd name="T2" fmla="*/ 2147483646 w 1817"/>
                        <a:gd name="T3" fmla="*/ 2147483646 h 3377"/>
                        <a:gd name="T4" fmla="*/ 2147483646 w 1817"/>
                        <a:gd name="T5" fmla="*/ 2147483646 h 3377"/>
                        <a:gd name="T6" fmla="*/ 2147483646 w 1817"/>
                        <a:gd name="T7" fmla="*/ 2147483646 h 3377"/>
                        <a:gd name="T8" fmla="*/ 2147483646 w 1817"/>
                        <a:gd name="T9" fmla="*/ 2147483646 h 3377"/>
                        <a:gd name="T10" fmla="*/ 2147483646 w 1817"/>
                        <a:gd name="T11" fmla="*/ 2147483646 h 3377"/>
                        <a:gd name="T12" fmla="*/ 2147483646 w 1817"/>
                        <a:gd name="T13" fmla="*/ 2147483646 h 3377"/>
                        <a:gd name="T14" fmla="*/ 2147483646 w 1817"/>
                        <a:gd name="T15" fmla="*/ 2147483646 h 3377"/>
                        <a:gd name="T16" fmla="*/ 2147483646 w 1817"/>
                        <a:gd name="T17" fmla="*/ 2147483646 h 3377"/>
                        <a:gd name="T18" fmla="*/ 2147483646 w 1817"/>
                        <a:gd name="T19" fmla="*/ 2147483646 h 3377"/>
                        <a:gd name="T20" fmla="*/ 2147483646 w 1817"/>
                        <a:gd name="T21" fmla="*/ 2147483646 h 3377"/>
                        <a:gd name="T22" fmla="*/ 2147483646 w 1817"/>
                        <a:gd name="T23" fmla="*/ 2147483646 h 3377"/>
                        <a:gd name="T24" fmla="*/ 2147483646 w 1817"/>
                        <a:gd name="T25" fmla="*/ 2147483646 h 337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1817" h="3377" extrusionOk="0">
                          <a:moveTo>
                            <a:pt x="173" y="1"/>
                          </a:moveTo>
                          <a:cubicBezTo>
                            <a:pt x="161" y="1"/>
                            <a:pt x="149" y="9"/>
                            <a:pt x="143" y="31"/>
                          </a:cubicBezTo>
                          <a:cubicBezTo>
                            <a:pt x="0" y="550"/>
                            <a:pt x="85" y="1162"/>
                            <a:pt x="96" y="1693"/>
                          </a:cubicBezTo>
                          <a:cubicBezTo>
                            <a:pt x="105" y="2197"/>
                            <a:pt x="115" y="2701"/>
                            <a:pt x="124" y="3206"/>
                          </a:cubicBezTo>
                          <a:cubicBezTo>
                            <a:pt x="125" y="3269"/>
                            <a:pt x="215" y="3377"/>
                            <a:pt x="293" y="3377"/>
                          </a:cubicBezTo>
                          <a:cubicBezTo>
                            <a:pt x="314" y="3377"/>
                            <a:pt x="334" y="3369"/>
                            <a:pt x="352" y="3349"/>
                          </a:cubicBezTo>
                          <a:cubicBezTo>
                            <a:pt x="837" y="2800"/>
                            <a:pt x="1314" y="2249"/>
                            <a:pt x="1751" y="1660"/>
                          </a:cubicBezTo>
                          <a:cubicBezTo>
                            <a:pt x="1816" y="1572"/>
                            <a:pt x="1702" y="1437"/>
                            <a:pt x="1600" y="1437"/>
                          </a:cubicBezTo>
                          <a:cubicBezTo>
                            <a:pt x="1570" y="1437"/>
                            <a:pt x="1541" y="1449"/>
                            <a:pt x="1518" y="1478"/>
                          </a:cubicBezTo>
                          <a:cubicBezTo>
                            <a:pt x="1144" y="1946"/>
                            <a:pt x="768" y="2408"/>
                            <a:pt x="380" y="2862"/>
                          </a:cubicBezTo>
                          <a:cubicBezTo>
                            <a:pt x="385" y="1932"/>
                            <a:pt x="455" y="915"/>
                            <a:pt x="219" y="44"/>
                          </a:cubicBezTo>
                          <a:cubicBezTo>
                            <a:pt x="212" y="20"/>
                            <a:pt x="192" y="1"/>
                            <a:pt x="173" y="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106" name="Google Shape;277;p3">
                      <a:extLst>
                        <a:ext uri="{FF2B5EF4-FFF2-40B4-BE49-F238E27FC236}">
                          <a16:creationId xmlns:a16="http://schemas.microsoft.com/office/drawing/2014/main" id="{E9489D81-17FE-41FF-90F6-8936E7E7D8B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07988" y="1577894"/>
                      <a:ext cx="91861" cy="50487"/>
                    </a:xfrm>
                    <a:custGeom>
                      <a:avLst/>
                      <a:gdLst>
                        <a:gd name="T0" fmla="*/ 2147483646 w 2040"/>
                        <a:gd name="T1" fmla="*/ 2147483646 h 1153"/>
                        <a:gd name="T2" fmla="*/ 2147483646 w 2040"/>
                        <a:gd name="T3" fmla="*/ 2147483646 h 1153"/>
                        <a:gd name="T4" fmla="*/ 2147483646 w 2040"/>
                        <a:gd name="T5" fmla="*/ 2147483646 h 1153"/>
                        <a:gd name="T6" fmla="*/ 2147483646 w 2040"/>
                        <a:gd name="T7" fmla="*/ 2147483646 h 1153"/>
                        <a:gd name="T8" fmla="*/ 2147483646 w 2040"/>
                        <a:gd name="T9" fmla="*/ 2147483646 h 1153"/>
                        <a:gd name="T10" fmla="*/ 2147483646 w 2040"/>
                        <a:gd name="T11" fmla="*/ 2147483646 h 1153"/>
                        <a:gd name="T12" fmla="*/ 2147483646 w 2040"/>
                        <a:gd name="T13" fmla="*/ 2147483646 h 1153"/>
                        <a:gd name="T14" fmla="*/ 2147483646 w 2040"/>
                        <a:gd name="T15" fmla="*/ 2147483646 h 1153"/>
                        <a:gd name="T16" fmla="*/ 2147483646 w 2040"/>
                        <a:gd name="T17" fmla="*/ 2147483646 h 1153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2040" h="1153" extrusionOk="0">
                          <a:moveTo>
                            <a:pt x="1999" y="1"/>
                          </a:moveTo>
                          <a:cubicBezTo>
                            <a:pt x="1996" y="1"/>
                            <a:pt x="1993" y="1"/>
                            <a:pt x="1990" y="2"/>
                          </a:cubicBezTo>
                          <a:cubicBezTo>
                            <a:pt x="1776" y="48"/>
                            <a:pt x="1565" y="188"/>
                            <a:pt x="1371" y="284"/>
                          </a:cubicBezTo>
                          <a:cubicBezTo>
                            <a:pt x="936" y="498"/>
                            <a:pt x="507" y="721"/>
                            <a:pt x="80" y="948"/>
                          </a:cubicBezTo>
                          <a:cubicBezTo>
                            <a:pt x="1" y="991"/>
                            <a:pt x="57" y="1152"/>
                            <a:pt x="129" y="1152"/>
                          </a:cubicBezTo>
                          <a:cubicBezTo>
                            <a:pt x="137" y="1152"/>
                            <a:pt x="146" y="1150"/>
                            <a:pt x="155" y="1146"/>
                          </a:cubicBezTo>
                          <a:cubicBezTo>
                            <a:pt x="599" y="895"/>
                            <a:pt x="1053" y="664"/>
                            <a:pt x="1497" y="415"/>
                          </a:cubicBezTo>
                          <a:cubicBezTo>
                            <a:pt x="1665" y="322"/>
                            <a:pt x="1874" y="234"/>
                            <a:pt x="2012" y="97"/>
                          </a:cubicBezTo>
                          <a:cubicBezTo>
                            <a:pt x="2033" y="75"/>
                            <a:pt x="2040" y="1"/>
                            <a:pt x="1999" y="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 sz="1800"/>
                    </a:p>
                  </p:txBody>
                </p:sp>
              </p:grpSp>
            </p:grpSp>
            <p:sp>
              <p:nvSpPr>
                <p:cNvPr id="98" name="Google Shape;278;p3">
                  <a:extLst>
                    <a:ext uri="{FF2B5EF4-FFF2-40B4-BE49-F238E27FC236}">
                      <a16:creationId xmlns:a16="http://schemas.microsoft.com/office/drawing/2014/main" id="{A5B6ED05-BC2A-4A40-85C5-528CF732E4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9147" y="1675022"/>
                  <a:ext cx="248385" cy="157372"/>
                </a:xfrm>
                <a:custGeom>
                  <a:avLst/>
                  <a:gdLst>
                    <a:gd name="T0" fmla="*/ 2147483646 w 5516"/>
                    <a:gd name="T1" fmla="*/ 2147483646 h 3594"/>
                    <a:gd name="T2" fmla="*/ 2147483646 w 5516"/>
                    <a:gd name="T3" fmla="*/ 2147483646 h 3594"/>
                    <a:gd name="T4" fmla="*/ 2147483646 w 5516"/>
                    <a:gd name="T5" fmla="*/ 2147483646 h 3594"/>
                    <a:gd name="T6" fmla="*/ 2147483646 w 5516"/>
                    <a:gd name="T7" fmla="*/ 2147483646 h 3594"/>
                    <a:gd name="T8" fmla="*/ 2147483646 w 5516"/>
                    <a:gd name="T9" fmla="*/ 2147483646 h 3594"/>
                    <a:gd name="T10" fmla="*/ 2147483646 w 5516"/>
                    <a:gd name="T11" fmla="*/ 2147483646 h 3594"/>
                    <a:gd name="T12" fmla="*/ 2147483646 w 5516"/>
                    <a:gd name="T13" fmla="*/ 2147483646 h 3594"/>
                    <a:gd name="T14" fmla="*/ 2147483646 w 5516"/>
                    <a:gd name="T15" fmla="*/ 2147483646 h 3594"/>
                    <a:gd name="T16" fmla="*/ 2147483646 w 5516"/>
                    <a:gd name="T17" fmla="*/ 2147483646 h 3594"/>
                    <a:gd name="T18" fmla="*/ 2147483646 w 5516"/>
                    <a:gd name="T19" fmla="*/ 2147483646 h 3594"/>
                    <a:gd name="T20" fmla="*/ 2147483646 w 5516"/>
                    <a:gd name="T21" fmla="*/ 2147483646 h 3594"/>
                    <a:gd name="T22" fmla="*/ 2147483646 w 5516"/>
                    <a:gd name="T23" fmla="*/ 2147483646 h 3594"/>
                    <a:gd name="T24" fmla="*/ 2147483646 w 5516"/>
                    <a:gd name="T25" fmla="*/ 2147483646 h 3594"/>
                    <a:gd name="T26" fmla="*/ 2147483646 w 5516"/>
                    <a:gd name="T27" fmla="*/ 2147483646 h 3594"/>
                    <a:gd name="T28" fmla="*/ 2147483646 w 5516"/>
                    <a:gd name="T29" fmla="*/ 2147483646 h 3594"/>
                    <a:gd name="T30" fmla="*/ 2147483646 w 5516"/>
                    <a:gd name="T31" fmla="*/ 2147483646 h 3594"/>
                    <a:gd name="T32" fmla="*/ 2147483646 w 5516"/>
                    <a:gd name="T33" fmla="*/ 2147483646 h 3594"/>
                    <a:gd name="T34" fmla="*/ 2147483646 w 5516"/>
                    <a:gd name="T35" fmla="*/ 2147483646 h 3594"/>
                    <a:gd name="T36" fmla="*/ 2147483646 w 5516"/>
                    <a:gd name="T37" fmla="*/ 2147483646 h 359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516" h="3594" extrusionOk="0">
                      <a:moveTo>
                        <a:pt x="845" y="1"/>
                      </a:moveTo>
                      <a:cubicBezTo>
                        <a:pt x="839" y="1"/>
                        <a:pt x="832" y="4"/>
                        <a:pt x="824" y="13"/>
                      </a:cubicBezTo>
                      <a:cubicBezTo>
                        <a:pt x="1" y="956"/>
                        <a:pt x="643" y="2582"/>
                        <a:pt x="1600" y="3159"/>
                      </a:cubicBezTo>
                      <a:cubicBezTo>
                        <a:pt x="2042" y="3425"/>
                        <a:pt x="2647" y="3593"/>
                        <a:pt x="3238" y="3593"/>
                      </a:cubicBezTo>
                      <a:cubicBezTo>
                        <a:pt x="3970" y="3593"/>
                        <a:pt x="4680" y="3335"/>
                        <a:pt x="5036" y="2684"/>
                      </a:cubicBezTo>
                      <a:cubicBezTo>
                        <a:pt x="5515" y="1808"/>
                        <a:pt x="4860" y="662"/>
                        <a:pt x="3905" y="662"/>
                      </a:cubicBezTo>
                      <a:cubicBezTo>
                        <a:pt x="3799" y="662"/>
                        <a:pt x="3689" y="676"/>
                        <a:pt x="3576" y="707"/>
                      </a:cubicBezTo>
                      <a:cubicBezTo>
                        <a:pt x="2331" y="1043"/>
                        <a:pt x="2730" y="2643"/>
                        <a:pt x="3503" y="2643"/>
                      </a:cubicBezTo>
                      <a:cubicBezTo>
                        <a:pt x="3621" y="2643"/>
                        <a:pt x="3747" y="2606"/>
                        <a:pt x="3878" y="2521"/>
                      </a:cubicBezTo>
                      <a:cubicBezTo>
                        <a:pt x="3934" y="2484"/>
                        <a:pt x="3901" y="2359"/>
                        <a:pt x="3832" y="2359"/>
                      </a:cubicBezTo>
                      <a:cubicBezTo>
                        <a:pt x="3830" y="2359"/>
                        <a:pt x="3828" y="2359"/>
                        <a:pt x="3827" y="2359"/>
                      </a:cubicBezTo>
                      <a:cubicBezTo>
                        <a:pt x="2994" y="1721"/>
                        <a:pt x="2967" y="1269"/>
                        <a:pt x="3746" y="1006"/>
                      </a:cubicBezTo>
                      <a:cubicBezTo>
                        <a:pt x="4493" y="1009"/>
                        <a:pt x="4867" y="1330"/>
                        <a:pt x="4871" y="1971"/>
                      </a:cubicBezTo>
                      <a:cubicBezTo>
                        <a:pt x="4871" y="2324"/>
                        <a:pt x="4689" y="2646"/>
                        <a:pt x="4419" y="2867"/>
                      </a:cubicBezTo>
                      <a:cubicBezTo>
                        <a:pt x="4057" y="3164"/>
                        <a:pt x="3599" y="3279"/>
                        <a:pt x="3141" y="3279"/>
                      </a:cubicBezTo>
                      <a:cubicBezTo>
                        <a:pt x="2996" y="3279"/>
                        <a:pt x="2850" y="3267"/>
                        <a:pt x="2708" y="3246"/>
                      </a:cubicBezTo>
                      <a:cubicBezTo>
                        <a:pt x="1165" y="3017"/>
                        <a:pt x="293" y="1551"/>
                        <a:pt x="882" y="96"/>
                      </a:cubicBezTo>
                      <a:cubicBezTo>
                        <a:pt x="892" y="72"/>
                        <a:pt x="874" y="1"/>
                        <a:pt x="845" y="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800"/>
                </a:p>
              </p:txBody>
            </p:sp>
            <p:sp>
              <p:nvSpPr>
                <p:cNvPr id="99" name="Google Shape;279;p3">
                  <a:extLst>
                    <a:ext uri="{FF2B5EF4-FFF2-40B4-BE49-F238E27FC236}">
                      <a16:creationId xmlns:a16="http://schemas.microsoft.com/office/drawing/2014/main" id="{4D0DD23F-F78C-4445-8DC7-2E11C6E637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6099" y="1718462"/>
                  <a:ext cx="174311" cy="194504"/>
                </a:xfrm>
                <a:custGeom>
                  <a:avLst/>
                  <a:gdLst>
                    <a:gd name="T0" fmla="*/ 2147483646 w 3871"/>
                    <a:gd name="T1" fmla="*/ 0 h 4442"/>
                    <a:gd name="T2" fmla="*/ 2147483646 w 3871"/>
                    <a:gd name="T3" fmla="*/ 2147483646 h 4442"/>
                    <a:gd name="T4" fmla="*/ 2147483646 w 3871"/>
                    <a:gd name="T5" fmla="*/ 2147483646 h 4442"/>
                    <a:gd name="T6" fmla="*/ 2147483646 w 3871"/>
                    <a:gd name="T7" fmla="*/ 2147483646 h 4442"/>
                    <a:gd name="T8" fmla="*/ 2147483646 w 3871"/>
                    <a:gd name="T9" fmla="*/ 2147483646 h 4442"/>
                    <a:gd name="T10" fmla="*/ 2147483646 w 3871"/>
                    <a:gd name="T11" fmla="*/ 2147483646 h 4442"/>
                    <a:gd name="T12" fmla="*/ 2147483646 w 3871"/>
                    <a:gd name="T13" fmla="*/ 2147483646 h 4442"/>
                    <a:gd name="T14" fmla="*/ 2147483646 w 3871"/>
                    <a:gd name="T15" fmla="*/ 2147483646 h 4442"/>
                    <a:gd name="T16" fmla="*/ 2147483646 w 3871"/>
                    <a:gd name="T17" fmla="*/ 2147483646 h 4442"/>
                    <a:gd name="T18" fmla="*/ 2147483646 w 3871"/>
                    <a:gd name="T19" fmla="*/ 2147483646 h 4442"/>
                    <a:gd name="T20" fmla="*/ 2147483646 w 3871"/>
                    <a:gd name="T21" fmla="*/ 0 h 44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871" h="4442" extrusionOk="0">
                      <a:moveTo>
                        <a:pt x="958" y="0"/>
                      </a:moveTo>
                      <a:cubicBezTo>
                        <a:pt x="953" y="0"/>
                        <a:pt x="947" y="1"/>
                        <a:pt x="941" y="4"/>
                      </a:cubicBezTo>
                      <a:cubicBezTo>
                        <a:pt x="0" y="409"/>
                        <a:pt x="299" y="2448"/>
                        <a:pt x="707" y="3131"/>
                      </a:cubicBezTo>
                      <a:cubicBezTo>
                        <a:pt x="1156" y="3886"/>
                        <a:pt x="2056" y="4441"/>
                        <a:pt x="2947" y="4441"/>
                      </a:cubicBezTo>
                      <a:cubicBezTo>
                        <a:pt x="3222" y="4441"/>
                        <a:pt x="3497" y="4388"/>
                        <a:pt x="3757" y="4271"/>
                      </a:cubicBezTo>
                      <a:cubicBezTo>
                        <a:pt x="3871" y="4219"/>
                        <a:pt x="3743" y="4037"/>
                        <a:pt x="3647" y="4037"/>
                      </a:cubicBezTo>
                      <a:cubicBezTo>
                        <a:pt x="3645" y="4037"/>
                        <a:pt x="3642" y="4037"/>
                        <a:pt x="3639" y="4038"/>
                      </a:cubicBezTo>
                      <a:cubicBezTo>
                        <a:pt x="3498" y="4055"/>
                        <a:pt x="3359" y="4063"/>
                        <a:pt x="3221" y="4063"/>
                      </a:cubicBezTo>
                      <a:cubicBezTo>
                        <a:pt x="2054" y="4063"/>
                        <a:pt x="1017" y="3453"/>
                        <a:pt x="764" y="2198"/>
                      </a:cubicBezTo>
                      <a:cubicBezTo>
                        <a:pt x="615" y="1458"/>
                        <a:pt x="753" y="796"/>
                        <a:pt x="1005" y="102"/>
                      </a:cubicBezTo>
                      <a:cubicBezTo>
                        <a:pt x="1018" y="69"/>
                        <a:pt x="998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800"/>
                </a:p>
              </p:txBody>
            </p:sp>
          </p:grpSp>
        </p:grpSp>
        <p:sp>
          <p:nvSpPr>
            <p:cNvPr id="94" name="Google Shape;280;p3">
              <a:extLst>
                <a:ext uri="{FF2B5EF4-FFF2-40B4-BE49-F238E27FC236}">
                  <a16:creationId xmlns:a16="http://schemas.microsoft.com/office/drawing/2014/main" id="{25B2021A-CF7A-4704-861C-CEDEB9C1860E}"/>
                </a:ext>
              </a:extLst>
            </p:cNvPr>
            <p:cNvSpPr>
              <a:spLocks/>
            </p:cNvSpPr>
            <p:nvPr/>
          </p:nvSpPr>
          <p:spPr bwMode="auto">
            <a:xfrm rot="-2400963">
              <a:off x="497042" y="4763077"/>
              <a:ext cx="205277" cy="119040"/>
            </a:xfrm>
            <a:custGeom>
              <a:avLst/>
              <a:gdLst>
                <a:gd name="T0" fmla="*/ 2147483646 w 5732"/>
                <a:gd name="T1" fmla="*/ 2147483646 h 3324"/>
                <a:gd name="T2" fmla="*/ 2147483646 w 5732"/>
                <a:gd name="T3" fmla="*/ 2147483646 h 3324"/>
                <a:gd name="T4" fmla="*/ 2147483646 w 5732"/>
                <a:gd name="T5" fmla="*/ 2147483646 h 3324"/>
                <a:gd name="T6" fmla="*/ 2147483646 w 5732"/>
                <a:gd name="T7" fmla="*/ 2147483646 h 3324"/>
                <a:gd name="T8" fmla="*/ 2147483646 w 5732"/>
                <a:gd name="T9" fmla="*/ 2147483646 h 3324"/>
                <a:gd name="T10" fmla="*/ 2147483646 w 5732"/>
                <a:gd name="T11" fmla="*/ 2147483646 h 3324"/>
                <a:gd name="T12" fmla="*/ 2147483646 w 5732"/>
                <a:gd name="T13" fmla="*/ 2147483646 h 3324"/>
                <a:gd name="T14" fmla="*/ 2147483646 w 5732"/>
                <a:gd name="T15" fmla="*/ 2147483646 h 3324"/>
                <a:gd name="T16" fmla="*/ 2147483646 w 5732"/>
                <a:gd name="T17" fmla="*/ 2147483646 h 3324"/>
                <a:gd name="T18" fmla="*/ 2147483646 w 5732"/>
                <a:gd name="T19" fmla="*/ 2147483646 h 3324"/>
                <a:gd name="T20" fmla="*/ 2147483646 w 5732"/>
                <a:gd name="T21" fmla="*/ 2147483646 h 3324"/>
                <a:gd name="T22" fmla="*/ 2147483646 w 5732"/>
                <a:gd name="T23" fmla="*/ 2147483646 h 3324"/>
                <a:gd name="T24" fmla="*/ 2147483646 w 5732"/>
                <a:gd name="T25" fmla="*/ 2147483646 h 3324"/>
                <a:gd name="T26" fmla="*/ 2147483646 w 5732"/>
                <a:gd name="T27" fmla="*/ 2147483646 h 3324"/>
                <a:gd name="T28" fmla="*/ 2147483646 w 5732"/>
                <a:gd name="T29" fmla="*/ 2147483646 h 3324"/>
                <a:gd name="T30" fmla="*/ 2147483646 w 5732"/>
                <a:gd name="T31" fmla="*/ 0 h 3324"/>
                <a:gd name="T32" fmla="*/ 2147483646 w 5732"/>
                <a:gd name="T33" fmla="*/ 2147483646 h 3324"/>
                <a:gd name="T34" fmla="*/ 2147483646 w 5732"/>
                <a:gd name="T35" fmla="*/ 2147483646 h 3324"/>
                <a:gd name="T36" fmla="*/ 2147483646 w 5732"/>
                <a:gd name="T37" fmla="*/ 2147483646 h 3324"/>
                <a:gd name="T38" fmla="*/ 2147483646 w 5732"/>
                <a:gd name="T39" fmla="*/ 2147483646 h 3324"/>
                <a:gd name="T40" fmla="*/ 2147483646 w 5732"/>
                <a:gd name="T41" fmla="*/ 2147483646 h 3324"/>
                <a:gd name="T42" fmla="*/ 2147483646 w 5732"/>
                <a:gd name="T43" fmla="*/ 2147483646 h 3324"/>
                <a:gd name="T44" fmla="*/ 2147483646 w 5732"/>
                <a:gd name="T45" fmla="*/ 2147483646 h 3324"/>
                <a:gd name="T46" fmla="*/ 2147483646 w 5732"/>
                <a:gd name="T47" fmla="*/ 0 h 3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2764933" y="3734767"/>
            <a:ext cx="66620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405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4041400" y="4734500"/>
            <a:ext cx="4109200" cy="79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"/>
          <p:cNvSpPr txBox="1">
            <a:spLocks noGrp="1"/>
          </p:cNvSpPr>
          <p:nvPr>
            <p:ph type="title" idx="2"/>
          </p:nvPr>
        </p:nvSpPr>
        <p:spPr>
          <a:xfrm>
            <a:off x="3893600" y="1584533"/>
            <a:ext cx="4404800" cy="149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58805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84;p4">
            <a:extLst>
              <a:ext uri="{FF2B5EF4-FFF2-40B4-BE49-F238E27FC236}">
                <a16:creationId xmlns:a16="http://schemas.microsoft.com/office/drawing/2014/main" id="{6CD8B884-B7F5-4B45-B5E4-8798A80C67AF}"/>
              </a:ext>
            </a:extLst>
          </p:cNvPr>
          <p:cNvGrpSpPr>
            <a:grpSpLocks/>
          </p:cNvGrpSpPr>
          <p:nvPr/>
        </p:nvGrpSpPr>
        <p:grpSpPr bwMode="auto">
          <a:xfrm>
            <a:off x="10215033" y="630239"/>
            <a:ext cx="730251" cy="688975"/>
            <a:chOff x="7833271" y="445037"/>
            <a:chExt cx="481756" cy="454273"/>
          </a:xfrm>
        </p:grpSpPr>
        <p:sp>
          <p:nvSpPr>
            <p:cNvPr id="5" name="Google Shape;285;p4">
              <a:extLst>
                <a:ext uri="{FF2B5EF4-FFF2-40B4-BE49-F238E27FC236}">
                  <a16:creationId xmlns:a16="http://schemas.microsoft.com/office/drawing/2014/main" id="{BC718B11-BFF0-46A5-B077-C0BF1918E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1996" y="535289"/>
              <a:ext cx="329394" cy="357394"/>
            </a:xfrm>
            <a:custGeom>
              <a:avLst/>
              <a:gdLst>
                <a:gd name="T0" fmla="*/ 2147483646 w 7315"/>
                <a:gd name="T1" fmla="*/ 0 h 8162"/>
                <a:gd name="T2" fmla="*/ 2147483646 w 7315"/>
                <a:gd name="T3" fmla="*/ 2147483646 h 8162"/>
                <a:gd name="T4" fmla="*/ 2147483646 w 7315"/>
                <a:gd name="T5" fmla="*/ 2147483646 h 8162"/>
                <a:gd name="T6" fmla="*/ 2147483646 w 7315"/>
                <a:gd name="T7" fmla="*/ 2147483646 h 8162"/>
                <a:gd name="T8" fmla="*/ 2147483646 w 7315"/>
                <a:gd name="T9" fmla="*/ 2147483646 h 8162"/>
                <a:gd name="T10" fmla="*/ 2147483646 w 7315"/>
                <a:gd name="T11" fmla="*/ 0 h 8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15" h="8162" extrusionOk="0">
                  <a:moveTo>
                    <a:pt x="3001" y="0"/>
                  </a:moveTo>
                  <a:lnTo>
                    <a:pt x="1" y="2269"/>
                  </a:lnTo>
                  <a:lnTo>
                    <a:pt x="2022" y="8162"/>
                  </a:lnTo>
                  <a:lnTo>
                    <a:pt x="7315" y="4467"/>
                  </a:lnTo>
                  <a:lnTo>
                    <a:pt x="6622" y="1097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rgbClr val="9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6" name="Google Shape;286;p4">
              <a:extLst>
                <a:ext uri="{FF2B5EF4-FFF2-40B4-BE49-F238E27FC236}">
                  <a16:creationId xmlns:a16="http://schemas.microsoft.com/office/drawing/2014/main" id="{C04F8713-179C-4336-9A64-87F456BFD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0114" y="530209"/>
              <a:ext cx="177778" cy="59726"/>
            </a:xfrm>
            <a:custGeom>
              <a:avLst/>
              <a:gdLst>
                <a:gd name="T0" fmla="*/ 2147483646 w 3948"/>
                <a:gd name="T1" fmla="*/ 0 h 1364"/>
                <a:gd name="T2" fmla="*/ 2147483646 w 3948"/>
                <a:gd name="T3" fmla="*/ 0 h 1364"/>
                <a:gd name="T4" fmla="*/ 2147483646 w 3948"/>
                <a:gd name="T5" fmla="*/ 2147483646 h 1364"/>
                <a:gd name="T6" fmla="*/ 2147483646 w 3948"/>
                <a:gd name="T7" fmla="*/ 2147483646 h 1364"/>
                <a:gd name="T8" fmla="*/ 2147483646 w 3948"/>
                <a:gd name="T9" fmla="*/ 2147483646 h 1364"/>
                <a:gd name="T10" fmla="*/ 2147483646 w 3948"/>
                <a:gd name="T11" fmla="*/ 2147483646 h 1364"/>
                <a:gd name="T12" fmla="*/ 2147483646 w 3948"/>
                <a:gd name="T13" fmla="*/ 2147483646 h 1364"/>
                <a:gd name="T14" fmla="*/ 2147483646 w 3948"/>
                <a:gd name="T15" fmla="*/ 2147483646 h 1364"/>
                <a:gd name="T16" fmla="*/ 2147483646 w 3948"/>
                <a:gd name="T17" fmla="*/ 2147483646 h 1364"/>
                <a:gd name="T18" fmla="*/ 2147483646 w 3948"/>
                <a:gd name="T19" fmla="*/ 0 h 1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48" h="1364" extrusionOk="0">
                  <a:moveTo>
                    <a:pt x="156" y="0"/>
                  </a:moveTo>
                  <a:cubicBezTo>
                    <a:pt x="143" y="0"/>
                    <a:pt x="131" y="0"/>
                    <a:pt x="119" y="0"/>
                  </a:cubicBezTo>
                  <a:cubicBezTo>
                    <a:pt x="1" y="3"/>
                    <a:pt x="80" y="193"/>
                    <a:pt x="142" y="222"/>
                  </a:cubicBezTo>
                  <a:cubicBezTo>
                    <a:pt x="739" y="497"/>
                    <a:pt x="1458" y="552"/>
                    <a:pt x="2082" y="763"/>
                  </a:cubicBezTo>
                  <a:cubicBezTo>
                    <a:pt x="2611" y="941"/>
                    <a:pt x="3244" y="1330"/>
                    <a:pt x="3806" y="1364"/>
                  </a:cubicBezTo>
                  <a:cubicBezTo>
                    <a:pt x="3809" y="1364"/>
                    <a:pt x="3812" y="1364"/>
                    <a:pt x="3815" y="1364"/>
                  </a:cubicBezTo>
                  <a:cubicBezTo>
                    <a:pt x="3946" y="1364"/>
                    <a:pt x="3948" y="1199"/>
                    <a:pt x="3877" y="1124"/>
                  </a:cubicBezTo>
                  <a:cubicBezTo>
                    <a:pt x="3682" y="912"/>
                    <a:pt x="3222" y="839"/>
                    <a:pt x="2952" y="742"/>
                  </a:cubicBezTo>
                  <a:cubicBezTo>
                    <a:pt x="2627" y="625"/>
                    <a:pt x="2303" y="503"/>
                    <a:pt x="1973" y="403"/>
                  </a:cubicBezTo>
                  <a:cubicBezTo>
                    <a:pt x="1423" y="238"/>
                    <a:pt x="738" y="0"/>
                    <a:pt x="15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" name="Google Shape;287;p4">
              <a:extLst>
                <a:ext uri="{FF2B5EF4-FFF2-40B4-BE49-F238E27FC236}">
                  <a16:creationId xmlns:a16="http://schemas.microsoft.com/office/drawing/2014/main" id="{16DEE8DC-70A9-492D-A980-1059AA6CE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7718" y="530297"/>
              <a:ext cx="151526" cy="108681"/>
            </a:xfrm>
            <a:custGeom>
              <a:avLst/>
              <a:gdLst>
                <a:gd name="T0" fmla="*/ 2147483646 w 3365"/>
                <a:gd name="T1" fmla="*/ 2147483646 h 2482"/>
                <a:gd name="T2" fmla="*/ 2147483646 w 3365"/>
                <a:gd name="T3" fmla="*/ 2147483646 h 2482"/>
                <a:gd name="T4" fmla="*/ 2147483646 w 3365"/>
                <a:gd name="T5" fmla="*/ 2147483646 h 2482"/>
                <a:gd name="T6" fmla="*/ 2147483646 w 3365"/>
                <a:gd name="T7" fmla="*/ 2147483646 h 2482"/>
                <a:gd name="T8" fmla="*/ 2147483646 w 3365"/>
                <a:gd name="T9" fmla="*/ 2147483646 h 2482"/>
                <a:gd name="T10" fmla="*/ 2147483646 w 3365"/>
                <a:gd name="T11" fmla="*/ 2147483646 h 2482"/>
                <a:gd name="T12" fmla="*/ 2147483646 w 3365"/>
                <a:gd name="T13" fmla="*/ 2147483646 h 24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65" h="2482" extrusionOk="0">
                  <a:moveTo>
                    <a:pt x="3073" y="1"/>
                  </a:moveTo>
                  <a:cubicBezTo>
                    <a:pt x="2620" y="1"/>
                    <a:pt x="269" y="2108"/>
                    <a:pt x="49" y="2298"/>
                  </a:cubicBezTo>
                  <a:cubicBezTo>
                    <a:pt x="0" y="2340"/>
                    <a:pt x="38" y="2482"/>
                    <a:pt x="102" y="2482"/>
                  </a:cubicBezTo>
                  <a:cubicBezTo>
                    <a:pt x="110" y="2482"/>
                    <a:pt x="118" y="2480"/>
                    <a:pt x="126" y="2476"/>
                  </a:cubicBezTo>
                  <a:cubicBezTo>
                    <a:pt x="970" y="2047"/>
                    <a:pt x="1710" y="1351"/>
                    <a:pt x="2460" y="774"/>
                  </a:cubicBezTo>
                  <a:cubicBezTo>
                    <a:pt x="2572" y="686"/>
                    <a:pt x="3365" y="249"/>
                    <a:pt x="3129" y="19"/>
                  </a:cubicBezTo>
                  <a:cubicBezTo>
                    <a:pt x="3116" y="6"/>
                    <a:pt x="3098" y="1"/>
                    <a:pt x="307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" name="Google Shape;288;p4">
              <a:extLst>
                <a:ext uri="{FF2B5EF4-FFF2-40B4-BE49-F238E27FC236}">
                  <a16:creationId xmlns:a16="http://schemas.microsoft.com/office/drawing/2014/main" id="{02D42348-37F5-4997-9F9D-8812D2AEC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7140" y="582189"/>
              <a:ext cx="43544" cy="155752"/>
            </a:xfrm>
            <a:custGeom>
              <a:avLst/>
              <a:gdLst>
                <a:gd name="T0" fmla="*/ 2147483646 w 967"/>
                <a:gd name="T1" fmla="*/ 0 h 3557"/>
                <a:gd name="T2" fmla="*/ 2147483646 w 967"/>
                <a:gd name="T3" fmla="*/ 2147483646 h 3557"/>
                <a:gd name="T4" fmla="*/ 2147483646 w 967"/>
                <a:gd name="T5" fmla="*/ 2147483646 h 3557"/>
                <a:gd name="T6" fmla="*/ 2147483646 w 967"/>
                <a:gd name="T7" fmla="*/ 2147483646 h 3557"/>
                <a:gd name="T8" fmla="*/ 2147483646 w 967"/>
                <a:gd name="T9" fmla="*/ 2147483646 h 3557"/>
                <a:gd name="T10" fmla="*/ 2147483646 w 967"/>
                <a:gd name="T11" fmla="*/ 2147483646 h 3557"/>
                <a:gd name="T12" fmla="*/ 2147483646 w 967"/>
                <a:gd name="T13" fmla="*/ 2147483646 h 3557"/>
                <a:gd name="T14" fmla="*/ 2147483646 w 967"/>
                <a:gd name="T15" fmla="*/ 0 h 35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67" h="3557" extrusionOk="0">
                  <a:moveTo>
                    <a:pt x="146" y="0"/>
                  </a:moveTo>
                  <a:cubicBezTo>
                    <a:pt x="120" y="0"/>
                    <a:pt x="98" y="16"/>
                    <a:pt x="90" y="56"/>
                  </a:cubicBezTo>
                  <a:cubicBezTo>
                    <a:pt x="0" y="512"/>
                    <a:pt x="127" y="1015"/>
                    <a:pt x="210" y="1469"/>
                  </a:cubicBezTo>
                  <a:cubicBezTo>
                    <a:pt x="330" y="2106"/>
                    <a:pt x="456" y="2744"/>
                    <a:pt x="575" y="3382"/>
                  </a:cubicBezTo>
                  <a:cubicBezTo>
                    <a:pt x="594" y="3489"/>
                    <a:pt x="720" y="3556"/>
                    <a:pt x="821" y="3556"/>
                  </a:cubicBezTo>
                  <a:cubicBezTo>
                    <a:pt x="902" y="3556"/>
                    <a:pt x="967" y="3513"/>
                    <a:pt x="948" y="3411"/>
                  </a:cubicBezTo>
                  <a:cubicBezTo>
                    <a:pt x="751" y="2328"/>
                    <a:pt x="682" y="1089"/>
                    <a:pt x="248" y="73"/>
                  </a:cubicBezTo>
                  <a:cubicBezTo>
                    <a:pt x="231" y="34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9" name="Google Shape;289;p4">
              <a:extLst>
                <a:ext uri="{FF2B5EF4-FFF2-40B4-BE49-F238E27FC236}">
                  <a16:creationId xmlns:a16="http://schemas.microsoft.com/office/drawing/2014/main" id="{D3000010-0773-4753-A220-09992DA21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896" y="547726"/>
              <a:ext cx="99381" cy="100799"/>
            </a:xfrm>
            <a:custGeom>
              <a:avLst/>
              <a:gdLst>
                <a:gd name="T0" fmla="*/ 2147483646 w 2207"/>
                <a:gd name="T1" fmla="*/ 0 h 2302"/>
                <a:gd name="T2" fmla="*/ 2147483646 w 2207"/>
                <a:gd name="T3" fmla="*/ 2147483646 h 2302"/>
                <a:gd name="T4" fmla="*/ 2147483646 w 2207"/>
                <a:gd name="T5" fmla="*/ 2147483646 h 2302"/>
                <a:gd name="T6" fmla="*/ 2147483646 w 2207"/>
                <a:gd name="T7" fmla="*/ 2147483646 h 2302"/>
                <a:gd name="T8" fmla="*/ 2147483646 w 2207"/>
                <a:gd name="T9" fmla="*/ 2147483646 h 2302"/>
                <a:gd name="T10" fmla="*/ 2147483646 w 2207"/>
                <a:gd name="T11" fmla="*/ 2147483646 h 2302"/>
                <a:gd name="T12" fmla="*/ 2147483646 w 2207"/>
                <a:gd name="T13" fmla="*/ 2147483646 h 2302"/>
                <a:gd name="T14" fmla="*/ 2147483646 w 2207"/>
                <a:gd name="T15" fmla="*/ 2147483646 h 2302"/>
                <a:gd name="T16" fmla="*/ 2147483646 w 2207"/>
                <a:gd name="T17" fmla="*/ 0 h 23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7" h="2302" extrusionOk="0">
                  <a:moveTo>
                    <a:pt x="2028" y="0"/>
                  </a:moveTo>
                  <a:cubicBezTo>
                    <a:pt x="2016" y="0"/>
                    <a:pt x="2003" y="3"/>
                    <a:pt x="1992" y="8"/>
                  </a:cubicBezTo>
                  <a:cubicBezTo>
                    <a:pt x="1574" y="200"/>
                    <a:pt x="1215" y="698"/>
                    <a:pt x="909" y="1031"/>
                  </a:cubicBezTo>
                  <a:cubicBezTo>
                    <a:pt x="618" y="1347"/>
                    <a:pt x="337" y="1689"/>
                    <a:pt x="78" y="2032"/>
                  </a:cubicBezTo>
                  <a:cubicBezTo>
                    <a:pt x="0" y="2135"/>
                    <a:pt x="138" y="2302"/>
                    <a:pt x="255" y="2302"/>
                  </a:cubicBezTo>
                  <a:cubicBezTo>
                    <a:pt x="281" y="2302"/>
                    <a:pt x="306" y="2294"/>
                    <a:pt x="328" y="2275"/>
                  </a:cubicBezTo>
                  <a:cubicBezTo>
                    <a:pt x="635" y="2004"/>
                    <a:pt x="860" y="1652"/>
                    <a:pt x="1129" y="1344"/>
                  </a:cubicBezTo>
                  <a:cubicBezTo>
                    <a:pt x="1461" y="962"/>
                    <a:pt x="1800" y="585"/>
                    <a:pt x="2141" y="211"/>
                  </a:cubicBezTo>
                  <a:cubicBezTo>
                    <a:pt x="2207" y="139"/>
                    <a:pt x="2118" y="0"/>
                    <a:pt x="202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0" name="Google Shape;290;p4">
              <a:extLst>
                <a:ext uri="{FF2B5EF4-FFF2-40B4-BE49-F238E27FC236}">
                  <a16:creationId xmlns:a16="http://schemas.microsoft.com/office/drawing/2014/main" id="{10E5B13C-E4DA-442B-BB3D-13F8F9819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224" y="563534"/>
              <a:ext cx="29450" cy="119102"/>
            </a:xfrm>
            <a:custGeom>
              <a:avLst/>
              <a:gdLst>
                <a:gd name="T0" fmla="*/ 2147483646 w 654"/>
                <a:gd name="T1" fmla="*/ 2147483646 h 2720"/>
                <a:gd name="T2" fmla="*/ 2147483646 w 654"/>
                <a:gd name="T3" fmla="*/ 2147483646 h 2720"/>
                <a:gd name="T4" fmla="*/ 2147483646 w 654"/>
                <a:gd name="T5" fmla="*/ 2147483646 h 2720"/>
                <a:gd name="T6" fmla="*/ 2147483646 w 654"/>
                <a:gd name="T7" fmla="*/ 2147483646 h 2720"/>
                <a:gd name="T8" fmla="*/ 2147483646 w 654"/>
                <a:gd name="T9" fmla="*/ 2147483646 h 2720"/>
                <a:gd name="T10" fmla="*/ 2147483646 w 654"/>
                <a:gd name="T11" fmla="*/ 2147483646 h 2720"/>
                <a:gd name="T12" fmla="*/ 2147483646 w 654"/>
                <a:gd name="T13" fmla="*/ 2147483646 h 2720"/>
                <a:gd name="T14" fmla="*/ 2147483646 w 654"/>
                <a:gd name="T15" fmla="*/ 2147483646 h 2720"/>
                <a:gd name="T16" fmla="*/ 2147483646 w 654"/>
                <a:gd name="T17" fmla="*/ 2147483646 h 2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4" h="2720" extrusionOk="0">
                  <a:moveTo>
                    <a:pt x="445" y="1"/>
                  </a:moveTo>
                  <a:cubicBezTo>
                    <a:pt x="424" y="1"/>
                    <a:pt x="405" y="14"/>
                    <a:pt x="392" y="50"/>
                  </a:cubicBezTo>
                  <a:cubicBezTo>
                    <a:pt x="234" y="477"/>
                    <a:pt x="242" y="994"/>
                    <a:pt x="186" y="1443"/>
                  </a:cubicBezTo>
                  <a:cubicBezTo>
                    <a:pt x="149" y="1757"/>
                    <a:pt x="0" y="2248"/>
                    <a:pt x="76" y="2559"/>
                  </a:cubicBezTo>
                  <a:cubicBezTo>
                    <a:pt x="95" y="2635"/>
                    <a:pt x="193" y="2720"/>
                    <a:pt x="275" y="2720"/>
                  </a:cubicBezTo>
                  <a:cubicBezTo>
                    <a:pt x="315" y="2720"/>
                    <a:pt x="351" y="2700"/>
                    <a:pt x="374" y="2650"/>
                  </a:cubicBezTo>
                  <a:cubicBezTo>
                    <a:pt x="518" y="2327"/>
                    <a:pt x="487" y="1817"/>
                    <a:pt x="518" y="1469"/>
                  </a:cubicBezTo>
                  <a:cubicBezTo>
                    <a:pt x="559" y="1029"/>
                    <a:pt x="654" y="537"/>
                    <a:pt x="544" y="102"/>
                  </a:cubicBezTo>
                  <a:cubicBezTo>
                    <a:pt x="531" y="55"/>
                    <a:pt x="486" y="1"/>
                    <a:pt x="44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1" name="Google Shape;291;p4">
              <a:extLst>
                <a:ext uri="{FF2B5EF4-FFF2-40B4-BE49-F238E27FC236}">
                  <a16:creationId xmlns:a16="http://schemas.microsoft.com/office/drawing/2014/main" id="{7787DC33-6BB0-4B53-AEE3-C098BAEB2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9969" y="631935"/>
              <a:ext cx="99156" cy="266578"/>
            </a:xfrm>
            <a:custGeom>
              <a:avLst/>
              <a:gdLst>
                <a:gd name="T0" fmla="*/ 2147483646 w 2202"/>
                <a:gd name="T1" fmla="*/ 0 h 6088"/>
                <a:gd name="T2" fmla="*/ 2147483646 w 2202"/>
                <a:gd name="T3" fmla="*/ 2147483646 h 6088"/>
                <a:gd name="T4" fmla="*/ 2147483646 w 2202"/>
                <a:gd name="T5" fmla="*/ 2147483646 h 6088"/>
                <a:gd name="T6" fmla="*/ 2147483646 w 2202"/>
                <a:gd name="T7" fmla="*/ 2147483646 h 6088"/>
                <a:gd name="T8" fmla="*/ 2147483646 w 2202"/>
                <a:gd name="T9" fmla="*/ 2147483646 h 6088"/>
                <a:gd name="T10" fmla="*/ 2147483646 w 2202"/>
                <a:gd name="T11" fmla="*/ 2147483646 h 6088"/>
                <a:gd name="T12" fmla="*/ 2147483646 w 2202"/>
                <a:gd name="T13" fmla="*/ 2147483646 h 6088"/>
                <a:gd name="T14" fmla="*/ 2147483646 w 2202"/>
                <a:gd name="T15" fmla="*/ 2147483646 h 6088"/>
                <a:gd name="T16" fmla="*/ 2147483646 w 2202"/>
                <a:gd name="T17" fmla="*/ 0 h 60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2" h="6088" extrusionOk="0">
                  <a:moveTo>
                    <a:pt x="69" y="0"/>
                  </a:moveTo>
                  <a:cubicBezTo>
                    <a:pt x="32" y="0"/>
                    <a:pt x="0" y="37"/>
                    <a:pt x="6" y="94"/>
                  </a:cubicBezTo>
                  <a:cubicBezTo>
                    <a:pt x="100" y="1057"/>
                    <a:pt x="586" y="2074"/>
                    <a:pt x="895" y="2982"/>
                  </a:cubicBezTo>
                  <a:cubicBezTo>
                    <a:pt x="1215" y="3929"/>
                    <a:pt x="1444" y="5137"/>
                    <a:pt x="1957" y="5998"/>
                  </a:cubicBezTo>
                  <a:cubicBezTo>
                    <a:pt x="1988" y="6050"/>
                    <a:pt x="2055" y="6088"/>
                    <a:pt x="2111" y="6088"/>
                  </a:cubicBezTo>
                  <a:cubicBezTo>
                    <a:pt x="2161" y="6088"/>
                    <a:pt x="2202" y="6058"/>
                    <a:pt x="2200" y="5981"/>
                  </a:cubicBezTo>
                  <a:cubicBezTo>
                    <a:pt x="2188" y="5069"/>
                    <a:pt x="1555" y="3911"/>
                    <a:pt x="1264" y="3058"/>
                  </a:cubicBezTo>
                  <a:cubicBezTo>
                    <a:pt x="926" y="2066"/>
                    <a:pt x="649" y="967"/>
                    <a:pt x="135" y="48"/>
                  </a:cubicBezTo>
                  <a:cubicBezTo>
                    <a:pt x="116" y="15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" name="Google Shape;292;p4">
              <a:extLst>
                <a:ext uri="{FF2B5EF4-FFF2-40B4-BE49-F238E27FC236}">
                  <a16:creationId xmlns:a16="http://schemas.microsoft.com/office/drawing/2014/main" id="{F06E23BC-4557-41E0-A743-7D9123949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424" y="731909"/>
              <a:ext cx="255455" cy="167400"/>
            </a:xfrm>
            <a:custGeom>
              <a:avLst/>
              <a:gdLst>
                <a:gd name="T0" fmla="*/ 2147483646 w 5673"/>
                <a:gd name="T1" fmla="*/ 0 h 3823"/>
                <a:gd name="T2" fmla="*/ 2147483646 w 5673"/>
                <a:gd name="T3" fmla="*/ 2147483646 h 3823"/>
                <a:gd name="T4" fmla="*/ 2147483646 w 5673"/>
                <a:gd name="T5" fmla="*/ 2147483646 h 3823"/>
                <a:gd name="T6" fmla="*/ 2147483646 w 5673"/>
                <a:gd name="T7" fmla="*/ 2147483646 h 3823"/>
                <a:gd name="T8" fmla="*/ 2147483646 w 5673"/>
                <a:gd name="T9" fmla="*/ 2147483646 h 3823"/>
                <a:gd name="T10" fmla="*/ 2147483646 w 5673"/>
                <a:gd name="T11" fmla="*/ 2147483646 h 3823"/>
                <a:gd name="T12" fmla="*/ 2147483646 w 5673"/>
                <a:gd name="T13" fmla="*/ 2147483646 h 3823"/>
                <a:gd name="T14" fmla="*/ 2147483646 w 5673"/>
                <a:gd name="T15" fmla="*/ 2147483646 h 3823"/>
                <a:gd name="T16" fmla="*/ 2147483646 w 5673"/>
                <a:gd name="T17" fmla="*/ 0 h 38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73" h="3823" extrusionOk="0">
                  <a:moveTo>
                    <a:pt x="5608" y="0"/>
                  </a:moveTo>
                  <a:cubicBezTo>
                    <a:pt x="5600" y="0"/>
                    <a:pt x="5592" y="2"/>
                    <a:pt x="5584" y="6"/>
                  </a:cubicBezTo>
                  <a:cubicBezTo>
                    <a:pt x="4437" y="501"/>
                    <a:pt x="3364" y="1501"/>
                    <a:pt x="2307" y="2179"/>
                  </a:cubicBezTo>
                  <a:cubicBezTo>
                    <a:pt x="1589" y="2640"/>
                    <a:pt x="866" y="3094"/>
                    <a:pt x="135" y="3537"/>
                  </a:cubicBezTo>
                  <a:cubicBezTo>
                    <a:pt x="1" y="3619"/>
                    <a:pt x="142" y="3822"/>
                    <a:pt x="274" y="3822"/>
                  </a:cubicBezTo>
                  <a:cubicBezTo>
                    <a:pt x="295" y="3822"/>
                    <a:pt x="316" y="3817"/>
                    <a:pt x="336" y="3805"/>
                  </a:cubicBezTo>
                  <a:cubicBezTo>
                    <a:pt x="1068" y="3362"/>
                    <a:pt x="1794" y="2908"/>
                    <a:pt x="2514" y="2446"/>
                  </a:cubicBezTo>
                  <a:cubicBezTo>
                    <a:pt x="3467" y="1834"/>
                    <a:pt x="5038" y="1122"/>
                    <a:pt x="5648" y="141"/>
                  </a:cubicBezTo>
                  <a:cubicBezTo>
                    <a:pt x="5672" y="103"/>
                    <a:pt x="5663" y="0"/>
                    <a:pt x="560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" name="Google Shape;293;p4">
              <a:extLst>
                <a:ext uri="{FF2B5EF4-FFF2-40B4-BE49-F238E27FC236}">
                  <a16:creationId xmlns:a16="http://schemas.microsoft.com/office/drawing/2014/main" id="{698CF8A3-4969-42DB-93B8-61A43BC46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8904" y="636358"/>
              <a:ext cx="127390" cy="44838"/>
            </a:xfrm>
            <a:custGeom>
              <a:avLst/>
              <a:gdLst>
                <a:gd name="T0" fmla="*/ 2147483646 w 2829"/>
                <a:gd name="T1" fmla="*/ 2147483646 h 1024"/>
                <a:gd name="T2" fmla="*/ 2147483646 w 2829"/>
                <a:gd name="T3" fmla="*/ 2147483646 h 1024"/>
                <a:gd name="T4" fmla="*/ 2147483646 w 2829"/>
                <a:gd name="T5" fmla="*/ 2147483646 h 1024"/>
                <a:gd name="T6" fmla="*/ 2147483646 w 2829"/>
                <a:gd name="T7" fmla="*/ 2147483646 h 1024"/>
                <a:gd name="T8" fmla="*/ 2147483646 w 2829"/>
                <a:gd name="T9" fmla="*/ 2147483646 h 1024"/>
                <a:gd name="T10" fmla="*/ 2147483646 w 2829"/>
                <a:gd name="T11" fmla="*/ 2147483646 h 1024"/>
                <a:gd name="T12" fmla="*/ 2147483646 w 2829"/>
                <a:gd name="T13" fmla="*/ 2147483646 h 1024"/>
                <a:gd name="T14" fmla="*/ 2147483646 w 2829"/>
                <a:gd name="T15" fmla="*/ 2147483646 h 1024"/>
                <a:gd name="T16" fmla="*/ 2147483646 w 2829"/>
                <a:gd name="T17" fmla="*/ 2147483646 h 1024"/>
                <a:gd name="T18" fmla="*/ 2147483646 w 2829"/>
                <a:gd name="T19" fmla="*/ 2147483646 h 1024"/>
                <a:gd name="T20" fmla="*/ 2147483646 w 2829"/>
                <a:gd name="T21" fmla="*/ 2147483646 h 1024"/>
                <a:gd name="T22" fmla="*/ 2147483646 w 2829"/>
                <a:gd name="T23" fmla="*/ 2147483646 h 1024"/>
                <a:gd name="T24" fmla="*/ 2147483646 w 2829"/>
                <a:gd name="T25" fmla="*/ 2147483646 h 10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29" h="1024" extrusionOk="0">
                  <a:moveTo>
                    <a:pt x="172" y="1"/>
                  </a:moveTo>
                  <a:cubicBezTo>
                    <a:pt x="141" y="1"/>
                    <a:pt x="115" y="5"/>
                    <a:pt x="97" y="16"/>
                  </a:cubicBezTo>
                  <a:cubicBezTo>
                    <a:pt x="1" y="73"/>
                    <a:pt x="66" y="253"/>
                    <a:pt x="126" y="253"/>
                  </a:cubicBezTo>
                  <a:cubicBezTo>
                    <a:pt x="132" y="253"/>
                    <a:pt x="138" y="251"/>
                    <a:pt x="143" y="248"/>
                  </a:cubicBezTo>
                  <a:cubicBezTo>
                    <a:pt x="144" y="247"/>
                    <a:pt x="146" y="247"/>
                    <a:pt x="149" y="247"/>
                  </a:cubicBezTo>
                  <a:cubicBezTo>
                    <a:pt x="204" y="247"/>
                    <a:pt x="580" y="408"/>
                    <a:pt x="630" y="425"/>
                  </a:cubicBezTo>
                  <a:cubicBezTo>
                    <a:pt x="906" y="513"/>
                    <a:pt x="1183" y="598"/>
                    <a:pt x="1459" y="682"/>
                  </a:cubicBezTo>
                  <a:cubicBezTo>
                    <a:pt x="1785" y="780"/>
                    <a:pt x="2258" y="1024"/>
                    <a:pt x="2626" y="1024"/>
                  </a:cubicBezTo>
                  <a:cubicBezTo>
                    <a:pt x="2663" y="1024"/>
                    <a:pt x="2700" y="1022"/>
                    <a:pt x="2734" y="1016"/>
                  </a:cubicBezTo>
                  <a:cubicBezTo>
                    <a:pt x="2828" y="1002"/>
                    <a:pt x="2796" y="861"/>
                    <a:pt x="2748" y="817"/>
                  </a:cubicBezTo>
                  <a:cubicBezTo>
                    <a:pt x="2578" y="665"/>
                    <a:pt x="2305" y="626"/>
                    <a:pt x="2090" y="562"/>
                  </a:cubicBezTo>
                  <a:cubicBezTo>
                    <a:pt x="1678" y="441"/>
                    <a:pt x="1265" y="316"/>
                    <a:pt x="852" y="201"/>
                  </a:cubicBezTo>
                  <a:cubicBezTo>
                    <a:pt x="741" y="169"/>
                    <a:pt x="358" y="1"/>
                    <a:pt x="1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4" name="Google Shape;294;p4">
              <a:extLst>
                <a:ext uri="{FF2B5EF4-FFF2-40B4-BE49-F238E27FC236}">
                  <a16:creationId xmlns:a16="http://schemas.microsoft.com/office/drawing/2014/main" id="{763E127F-CE69-41BE-86A2-F7C41B488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2746" y="669070"/>
              <a:ext cx="108928" cy="74395"/>
            </a:xfrm>
            <a:custGeom>
              <a:avLst/>
              <a:gdLst>
                <a:gd name="T0" fmla="*/ 2147483646 w 2419"/>
                <a:gd name="T1" fmla="*/ 0 h 1699"/>
                <a:gd name="T2" fmla="*/ 2147483646 w 2419"/>
                <a:gd name="T3" fmla="*/ 2147483646 h 1699"/>
                <a:gd name="T4" fmla="*/ 2147483646 w 2419"/>
                <a:gd name="T5" fmla="*/ 2147483646 h 1699"/>
                <a:gd name="T6" fmla="*/ 2147483646 w 2419"/>
                <a:gd name="T7" fmla="*/ 2147483646 h 1699"/>
                <a:gd name="T8" fmla="*/ 2147483646 w 2419"/>
                <a:gd name="T9" fmla="*/ 2147483646 h 1699"/>
                <a:gd name="T10" fmla="*/ 2147483646 w 2419"/>
                <a:gd name="T11" fmla="*/ 2147483646 h 1699"/>
                <a:gd name="T12" fmla="*/ 2147483646 w 2419"/>
                <a:gd name="T13" fmla="*/ 2147483646 h 1699"/>
                <a:gd name="T14" fmla="*/ 2147483646 w 2419"/>
                <a:gd name="T15" fmla="*/ 2147483646 h 1699"/>
                <a:gd name="T16" fmla="*/ 2147483646 w 2419"/>
                <a:gd name="T17" fmla="*/ 2147483646 h 1699"/>
                <a:gd name="T18" fmla="*/ 2147483646 w 2419"/>
                <a:gd name="T19" fmla="*/ 0 h 1699"/>
                <a:gd name="T20" fmla="*/ 2147483646 w 2419"/>
                <a:gd name="T21" fmla="*/ 0 h 16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19" h="1699" extrusionOk="0">
                  <a:moveTo>
                    <a:pt x="121" y="0"/>
                  </a:moveTo>
                  <a:cubicBezTo>
                    <a:pt x="52" y="0"/>
                    <a:pt x="1" y="62"/>
                    <a:pt x="2" y="128"/>
                  </a:cubicBezTo>
                  <a:cubicBezTo>
                    <a:pt x="4" y="394"/>
                    <a:pt x="758" y="733"/>
                    <a:pt x="945" y="853"/>
                  </a:cubicBezTo>
                  <a:cubicBezTo>
                    <a:pt x="1199" y="1016"/>
                    <a:pt x="1450" y="1182"/>
                    <a:pt x="1707" y="1340"/>
                  </a:cubicBezTo>
                  <a:cubicBezTo>
                    <a:pt x="1903" y="1459"/>
                    <a:pt x="2123" y="1644"/>
                    <a:pt x="2349" y="1697"/>
                  </a:cubicBezTo>
                  <a:cubicBezTo>
                    <a:pt x="2354" y="1698"/>
                    <a:pt x="2358" y="1698"/>
                    <a:pt x="2362" y="1698"/>
                  </a:cubicBezTo>
                  <a:cubicBezTo>
                    <a:pt x="2418" y="1698"/>
                    <a:pt x="2411" y="1591"/>
                    <a:pt x="2387" y="1560"/>
                  </a:cubicBezTo>
                  <a:cubicBezTo>
                    <a:pt x="2099" y="1180"/>
                    <a:pt x="1566" y="913"/>
                    <a:pt x="1179" y="646"/>
                  </a:cubicBezTo>
                  <a:cubicBezTo>
                    <a:pt x="970" y="502"/>
                    <a:pt x="760" y="359"/>
                    <a:pt x="549" y="217"/>
                  </a:cubicBezTo>
                  <a:cubicBezTo>
                    <a:pt x="419" y="130"/>
                    <a:pt x="286" y="5"/>
                    <a:pt x="125" y="0"/>
                  </a:cubicBezTo>
                  <a:cubicBezTo>
                    <a:pt x="123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5" name="Google Shape;295;p4">
              <a:extLst>
                <a:ext uri="{FF2B5EF4-FFF2-40B4-BE49-F238E27FC236}">
                  <a16:creationId xmlns:a16="http://schemas.microsoft.com/office/drawing/2014/main" id="{7C14F2E9-6C5F-4FDB-9FC5-91F20C592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8123" y="630490"/>
              <a:ext cx="125949" cy="17997"/>
            </a:xfrm>
            <a:custGeom>
              <a:avLst/>
              <a:gdLst>
                <a:gd name="T0" fmla="*/ 2147483646 w 2797"/>
                <a:gd name="T1" fmla="*/ 0 h 411"/>
                <a:gd name="T2" fmla="*/ 2147483646 w 2797"/>
                <a:gd name="T3" fmla="*/ 2147483646 h 411"/>
                <a:gd name="T4" fmla="*/ 2147483646 w 2797"/>
                <a:gd name="T5" fmla="*/ 2147483646 h 411"/>
                <a:gd name="T6" fmla="*/ 2147483646 w 2797"/>
                <a:gd name="T7" fmla="*/ 2147483646 h 411"/>
                <a:gd name="T8" fmla="*/ 2147483646 w 2797"/>
                <a:gd name="T9" fmla="*/ 2147483646 h 411"/>
                <a:gd name="T10" fmla="*/ 2147483646 w 2797"/>
                <a:gd name="T11" fmla="*/ 2147483646 h 411"/>
                <a:gd name="T12" fmla="*/ 2147483646 w 2797"/>
                <a:gd name="T13" fmla="*/ 2147483646 h 411"/>
                <a:gd name="T14" fmla="*/ 2147483646 w 2797"/>
                <a:gd name="T15" fmla="*/ 2147483646 h 411"/>
                <a:gd name="T16" fmla="*/ 2147483646 w 2797"/>
                <a:gd name="T17" fmla="*/ 2147483646 h 411"/>
                <a:gd name="T18" fmla="*/ 2147483646 w 2797"/>
                <a:gd name="T19" fmla="*/ 2147483646 h 411"/>
                <a:gd name="T20" fmla="*/ 2147483646 w 2797"/>
                <a:gd name="T21" fmla="*/ 0 h 4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97" h="411" extrusionOk="0">
                  <a:moveTo>
                    <a:pt x="504" y="0"/>
                  </a:moveTo>
                  <a:cubicBezTo>
                    <a:pt x="342" y="0"/>
                    <a:pt x="187" y="17"/>
                    <a:pt x="57" y="67"/>
                  </a:cubicBezTo>
                  <a:cubicBezTo>
                    <a:pt x="1" y="90"/>
                    <a:pt x="33" y="197"/>
                    <a:pt x="78" y="213"/>
                  </a:cubicBezTo>
                  <a:cubicBezTo>
                    <a:pt x="484" y="354"/>
                    <a:pt x="1005" y="307"/>
                    <a:pt x="1428" y="329"/>
                  </a:cubicBezTo>
                  <a:cubicBezTo>
                    <a:pt x="1691" y="342"/>
                    <a:pt x="2037" y="410"/>
                    <a:pt x="2342" y="410"/>
                  </a:cubicBezTo>
                  <a:cubicBezTo>
                    <a:pt x="2457" y="410"/>
                    <a:pt x="2566" y="401"/>
                    <a:pt x="2663" y="375"/>
                  </a:cubicBezTo>
                  <a:cubicBezTo>
                    <a:pt x="2796" y="339"/>
                    <a:pt x="2685" y="149"/>
                    <a:pt x="2601" y="123"/>
                  </a:cubicBezTo>
                  <a:cubicBezTo>
                    <a:pt x="2418" y="69"/>
                    <a:pt x="2205" y="57"/>
                    <a:pt x="1990" y="57"/>
                  </a:cubicBezTo>
                  <a:cubicBezTo>
                    <a:pt x="1818" y="57"/>
                    <a:pt x="1644" y="65"/>
                    <a:pt x="1483" y="65"/>
                  </a:cubicBezTo>
                  <a:cubicBezTo>
                    <a:pt x="1439" y="65"/>
                    <a:pt x="1396" y="64"/>
                    <a:pt x="1355" y="63"/>
                  </a:cubicBezTo>
                  <a:cubicBezTo>
                    <a:pt x="1109" y="54"/>
                    <a:pt x="794" y="0"/>
                    <a:pt x="50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6" name="Google Shape;296;p4">
              <a:extLst>
                <a:ext uri="{FF2B5EF4-FFF2-40B4-BE49-F238E27FC236}">
                  <a16:creationId xmlns:a16="http://schemas.microsoft.com/office/drawing/2014/main" id="{720CF9C6-E290-4E92-82D0-93CA15DD1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6297" y="634431"/>
              <a:ext cx="35934" cy="255675"/>
            </a:xfrm>
            <a:custGeom>
              <a:avLst/>
              <a:gdLst>
                <a:gd name="T0" fmla="*/ 2147483646 w 798"/>
                <a:gd name="T1" fmla="*/ 0 h 5839"/>
                <a:gd name="T2" fmla="*/ 2147483646 w 798"/>
                <a:gd name="T3" fmla="*/ 2147483646 h 5839"/>
                <a:gd name="T4" fmla="*/ 2147483646 w 798"/>
                <a:gd name="T5" fmla="*/ 2147483646 h 5839"/>
                <a:gd name="T6" fmla="*/ 2147483646 w 798"/>
                <a:gd name="T7" fmla="*/ 2147483646 h 5839"/>
                <a:gd name="T8" fmla="*/ 2147483646 w 798"/>
                <a:gd name="T9" fmla="*/ 2147483646 h 5839"/>
                <a:gd name="T10" fmla="*/ 2147483646 w 798"/>
                <a:gd name="T11" fmla="*/ 2147483646 h 5839"/>
                <a:gd name="T12" fmla="*/ 2147483646 w 798"/>
                <a:gd name="T13" fmla="*/ 2147483646 h 5839"/>
                <a:gd name="T14" fmla="*/ 2147483646 w 798"/>
                <a:gd name="T15" fmla="*/ 2147483646 h 5839"/>
                <a:gd name="T16" fmla="*/ 2147483646 w 798"/>
                <a:gd name="T17" fmla="*/ 2147483646 h 5839"/>
                <a:gd name="T18" fmla="*/ 2147483646 w 798"/>
                <a:gd name="T19" fmla="*/ 0 h 58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8" h="5839" extrusionOk="0">
                  <a:moveTo>
                    <a:pt x="735" y="0"/>
                  </a:moveTo>
                  <a:cubicBezTo>
                    <a:pt x="719" y="0"/>
                    <a:pt x="704" y="16"/>
                    <a:pt x="700" y="47"/>
                  </a:cubicBezTo>
                  <a:cubicBezTo>
                    <a:pt x="588" y="1114"/>
                    <a:pt x="455" y="2178"/>
                    <a:pt x="356" y="3246"/>
                  </a:cubicBezTo>
                  <a:cubicBezTo>
                    <a:pt x="286" y="3996"/>
                    <a:pt x="1" y="5055"/>
                    <a:pt x="208" y="5794"/>
                  </a:cubicBezTo>
                  <a:cubicBezTo>
                    <a:pt x="212" y="5813"/>
                    <a:pt x="232" y="5839"/>
                    <a:pt x="250" y="5839"/>
                  </a:cubicBezTo>
                  <a:cubicBezTo>
                    <a:pt x="259" y="5839"/>
                    <a:pt x="267" y="5833"/>
                    <a:pt x="274" y="5820"/>
                  </a:cubicBezTo>
                  <a:cubicBezTo>
                    <a:pt x="406" y="5553"/>
                    <a:pt x="382" y="5120"/>
                    <a:pt x="413" y="4833"/>
                  </a:cubicBezTo>
                  <a:cubicBezTo>
                    <a:pt x="483" y="4178"/>
                    <a:pt x="546" y="3521"/>
                    <a:pt x="609" y="2864"/>
                  </a:cubicBezTo>
                  <a:cubicBezTo>
                    <a:pt x="698" y="1930"/>
                    <a:pt x="798" y="990"/>
                    <a:pt x="767" y="49"/>
                  </a:cubicBezTo>
                  <a:cubicBezTo>
                    <a:pt x="766" y="17"/>
                    <a:pt x="751" y="0"/>
                    <a:pt x="73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7" name="Google Shape;297;p4">
              <a:extLst>
                <a:ext uri="{FF2B5EF4-FFF2-40B4-BE49-F238E27FC236}">
                  <a16:creationId xmlns:a16="http://schemas.microsoft.com/office/drawing/2014/main" id="{FFFC9679-F41F-43CC-B5A4-3160D14F6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9131" y="675463"/>
              <a:ext cx="128245" cy="212632"/>
            </a:xfrm>
            <a:custGeom>
              <a:avLst/>
              <a:gdLst>
                <a:gd name="T0" fmla="*/ 2147483646 w 2848"/>
                <a:gd name="T1" fmla="*/ 2147483646 h 4856"/>
                <a:gd name="T2" fmla="*/ 2147483646 w 2848"/>
                <a:gd name="T3" fmla="*/ 2147483646 h 4856"/>
                <a:gd name="T4" fmla="*/ 2147483646 w 2848"/>
                <a:gd name="T5" fmla="*/ 2147483646 h 4856"/>
                <a:gd name="T6" fmla="*/ 2147483646 w 2848"/>
                <a:gd name="T7" fmla="*/ 2147483646 h 4856"/>
                <a:gd name="T8" fmla="*/ 2147483646 w 2848"/>
                <a:gd name="T9" fmla="*/ 2147483646 h 4856"/>
                <a:gd name="T10" fmla="*/ 2147483646 w 2848"/>
                <a:gd name="T11" fmla="*/ 2147483646 h 4856"/>
                <a:gd name="T12" fmla="*/ 2147483646 w 2848"/>
                <a:gd name="T13" fmla="*/ 2147483646 h 48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48" h="4856" extrusionOk="0">
                  <a:moveTo>
                    <a:pt x="2804" y="1"/>
                  </a:moveTo>
                  <a:cubicBezTo>
                    <a:pt x="2796" y="1"/>
                    <a:pt x="2788" y="6"/>
                    <a:pt x="2780" y="17"/>
                  </a:cubicBezTo>
                  <a:cubicBezTo>
                    <a:pt x="1778" y="1494"/>
                    <a:pt x="669" y="3139"/>
                    <a:pt x="10" y="4803"/>
                  </a:cubicBezTo>
                  <a:cubicBezTo>
                    <a:pt x="1" y="4825"/>
                    <a:pt x="13" y="4855"/>
                    <a:pt x="30" y="4855"/>
                  </a:cubicBezTo>
                  <a:cubicBezTo>
                    <a:pt x="36" y="4855"/>
                    <a:pt x="43" y="4851"/>
                    <a:pt x="50" y="4840"/>
                  </a:cubicBezTo>
                  <a:cubicBezTo>
                    <a:pt x="1018" y="3295"/>
                    <a:pt x="2062" y="1740"/>
                    <a:pt x="2835" y="85"/>
                  </a:cubicBezTo>
                  <a:cubicBezTo>
                    <a:pt x="2848" y="59"/>
                    <a:pt x="2829" y="1"/>
                    <a:pt x="2804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8" name="Google Shape;298;p4">
              <a:extLst>
                <a:ext uri="{FF2B5EF4-FFF2-40B4-BE49-F238E27FC236}">
                  <a16:creationId xmlns:a16="http://schemas.microsoft.com/office/drawing/2014/main" id="{7EC2B1DE-E85A-4AC5-8461-27A319B37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3271" y="508183"/>
              <a:ext cx="42148" cy="44182"/>
            </a:xfrm>
            <a:custGeom>
              <a:avLst/>
              <a:gdLst>
                <a:gd name="T0" fmla="*/ 2147483646 w 936"/>
                <a:gd name="T1" fmla="*/ 0 h 1009"/>
                <a:gd name="T2" fmla="*/ 2147483646 w 936"/>
                <a:gd name="T3" fmla="*/ 2147483646 h 1009"/>
                <a:gd name="T4" fmla="*/ 2147483646 w 936"/>
                <a:gd name="T5" fmla="*/ 2147483646 h 1009"/>
                <a:gd name="T6" fmla="*/ 2147483646 w 936"/>
                <a:gd name="T7" fmla="*/ 2147483646 h 1009"/>
                <a:gd name="T8" fmla="*/ 2147483646 w 936"/>
                <a:gd name="T9" fmla="*/ 2147483646 h 1009"/>
                <a:gd name="T10" fmla="*/ 2147483646 w 936"/>
                <a:gd name="T11" fmla="*/ 2147483646 h 1009"/>
                <a:gd name="T12" fmla="*/ 2147483646 w 936"/>
                <a:gd name="T13" fmla="*/ 0 h 10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009" extrusionOk="0">
                  <a:moveTo>
                    <a:pt x="74" y="0"/>
                  </a:moveTo>
                  <a:cubicBezTo>
                    <a:pt x="33" y="0"/>
                    <a:pt x="0" y="27"/>
                    <a:pt x="14" y="93"/>
                  </a:cubicBezTo>
                  <a:cubicBezTo>
                    <a:pt x="84" y="444"/>
                    <a:pt x="381" y="813"/>
                    <a:pt x="694" y="983"/>
                  </a:cubicBezTo>
                  <a:cubicBezTo>
                    <a:pt x="725" y="1001"/>
                    <a:pt x="754" y="1008"/>
                    <a:pt x="779" y="1008"/>
                  </a:cubicBezTo>
                  <a:cubicBezTo>
                    <a:pt x="904" y="1008"/>
                    <a:pt x="935" y="820"/>
                    <a:pt x="795" y="743"/>
                  </a:cubicBezTo>
                  <a:cubicBezTo>
                    <a:pt x="527" y="599"/>
                    <a:pt x="342" y="321"/>
                    <a:pt x="190" y="67"/>
                  </a:cubicBezTo>
                  <a:cubicBezTo>
                    <a:pt x="167" y="27"/>
                    <a:pt x="116" y="0"/>
                    <a:pt x="7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9" name="Google Shape;299;p4">
              <a:extLst>
                <a:ext uri="{FF2B5EF4-FFF2-40B4-BE49-F238E27FC236}">
                  <a16:creationId xmlns:a16="http://schemas.microsoft.com/office/drawing/2014/main" id="{744307A6-0029-4940-99B2-364CE63E3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1135" y="475909"/>
              <a:ext cx="33637" cy="44225"/>
            </a:xfrm>
            <a:custGeom>
              <a:avLst/>
              <a:gdLst>
                <a:gd name="T0" fmla="*/ 2147483646 w 747"/>
                <a:gd name="T1" fmla="*/ 0 h 1010"/>
                <a:gd name="T2" fmla="*/ 2147483646 w 747"/>
                <a:gd name="T3" fmla="*/ 2147483646 h 1010"/>
                <a:gd name="T4" fmla="*/ 2147483646 w 747"/>
                <a:gd name="T5" fmla="*/ 2147483646 h 1010"/>
                <a:gd name="T6" fmla="*/ 2147483646 w 747"/>
                <a:gd name="T7" fmla="*/ 2147483646 h 1010"/>
                <a:gd name="T8" fmla="*/ 2147483646 w 747"/>
                <a:gd name="T9" fmla="*/ 2147483646 h 1010"/>
                <a:gd name="T10" fmla="*/ 2147483646 w 747"/>
                <a:gd name="T11" fmla="*/ 2147483646 h 1010"/>
                <a:gd name="T12" fmla="*/ 2147483646 w 747"/>
                <a:gd name="T13" fmla="*/ 2147483646 h 1010"/>
                <a:gd name="T14" fmla="*/ 2147483646 w 747"/>
                <a:gd name="T15" fmla="*/ 2147483646 h 1010"/>
                <a:gd name="T16" fmla="*/ 2147483646 w 747"/>
                <a:gd name="T17" fmla="*/ 0 h 10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7" h="1010" extrusionOk="0">
                  <a:moveTo>
                    <a:pt x="70" y="0"/>
                  </a:moveTo>
                  <a:cubicBezTo>
                    <a:pt x="42" y="0"/>
                    <a:pt x="20" y="19"/>
                    <a:pt x="16" y="69"/>
                  </a:cubicBezTo>
                  <a:cubicBezTo>
                    <a:pt x="1" y="249"/>
                    <a:pt x="93" y="423"/>
                    <a:pt x="179" y="575"/>
                  </a:cubicBezTo>
                  <a:cubicBezTo>
                    <a:pt x="264" y="725"/>
                    <a:pt x="398" y="984"/>
                    <a:pt x="590" y="1008"/>
                  </a:cubicBezTo>
                  <a:cubicBezTo>
                    <a:pt x="597" y="1009"/>
                    <a:pt x="604" y="1010"/>
                    <a:pt x="610" y="1010"/>
                  </a:cubicBezTo>
                  <a:cubicBezTo>
                    <a:pt x="690" y="1010"/>
                    <a:pt x="746" y="953"/>
                    <a:pt x="731" y="868"/>
                  </a:cubicBezTo>
                  <a:cubicBezTo>
                    <a:pt x="715" y="781"/>
                    <a:pt x="601" y="707"/>
                    <a:pt x="545" y="643"/>
                  </a:cubicBezTo>
                  <a:cubicBezTo>
                    <a:pt x="412" y="489"/>
                    <a:pt x="280" y="293"/>
                    <a:pt x="204" y="102"/>
                  </a:cubicBezTo>
                  <a:cubicBezTo>
                    <a:pt x="187" y="58"/>
                    <a:pt x="119" y="0"/>
                    <a:pt x="70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0" name="Google Shape;300;p4">
              <a:extLst>
                <a:ext uri="{FF2B5EF4-FFF2-40B4-BE49-F238E27FC236}">
                  <a16:creationId xmlns:a16="http://schemas.microsoft.com/office/drawing/2014/main" id="{AAB58974-902D-4956-B157-75C4B0B3F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0182" y="445037"/>
              <a:ext cx="26838" cy="57624"/>
            </a:xfrm>
            <a:custGeom>
              <a:avLst/>
              <a:gdLst>
                <a:gd name="T0" fmla="*/ 2147483646 w 596"/>
                <a:gd name="T1" fmla="*/ 2147483646 h 1316"/>
                <a:gd name="T2" fmla="*/ 2147483646 w 596"/>
                <a:gd name="T3" fmla="*/ 2147483646 h 1316"/>
                <a:gd name="T4" fmla="*/ 2147483646 w 596"/>
                <a:gd name="T5" fmla="*/ 2147483646 h 1316"/>
                <a:gd name="T6" fmla="*/ 2147483646 w 596"/>
                <a:gd name="T7" fmla="*/ 2147483646 h 1316"/>
                <a:gd name="T8" fmla="*/ 2147483646 w 596"/>
                <a:gd name="T9" fmla="*/ 2147483646 h 1316"/>
                <a:gd name="T10" fmla="*/ 2147483646 w 596"/>
                <a:gd name="T11" fmla="*/ 2147483646 h 1316"/>
                <a:gd name="T12" fmla="*/ 2147483646 w 596"/>
                <a:gd name="T13" fmla="*/ 2147483646 h 1316"/>
                <a:gd name="T14" fmla="*/ 2147483646 w 596"/>
                <a:gd name="T15" fmla="*/ 2147483646 h 1316"/>
                <a:gd name="T16" fmla="*/ 2147483646 w 596"/>
                <a:gd name="T17" fmla="*/ 2147483646 h 13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6" h="1316" extrusionOk="0">
                  <a:moveTo>
                    <a:pt x="471" y="1"/>
                  </a:moveTo>
                  <a:cubicBezTo>
                    <a:pt x="466" y="1"/>
                    <a:pt x="461" y="2"/>
                    <a:pt x="455" y="3"/>
                  </a:cubicBezTo>
                  <a:cubicBezTo>
                    <a:pt x="261" y="61"/>
                    <a:pt x="199" y="318"/>
                    <a:pt x="151" y="495"/>
                  </a:cubicBezTo>
                  <a:cubicBezTo>
                    <a:pt x="97" y="697"/>
                    <a:pt x="41" y="908"/>
                    <a:pt x="13" y="1116"/>
                  </a:cubicBezTo>
                  <a:cubicBezTo>
                    <a:pt x="0" y="1211"/>
                    <a:pt x="122" y="1315"/>
                    <a:pt x="217" y="1315"/>
                  </a:cubicBezTo>
                  <a:cubicBezTo>
                    <a:pt x="258" y="1315"/>
                    <a:pt x="295" y="1295"/>
                    <a:pt x="313" y="1246"/>
                  </a:cubicBezTo>
                  <a:cubicBezTo>
                    <a:pt x="385" y="1050"/>
                    <a:pt x="403" y="830"/>
                    <a:pt x="451" y="627"/>
                  </a:cubicBezTo>
                  <a:cubicBezTo>
                    <a:pt x="496" y="437"/>
                    <a:pt x="596" y="266"/>
                    <a:pt x="546" y="76"/>
                  </a:cubicBezTo>
                  <a:cubicBezTo>
                    <a:pt x="538" y="43"/>
                    <a:pt x="508" y="1"/>
                    <a:pt x="471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1" name="Google Shape;301;p4">
              <a:extLst>
                <a:ext uri="{FF2B5EF4-FFF2-40B4-BE49-F238E27FC236}">
                  <a16:creationId xmlns:a16="http://schemas.microsoft.com/office/drawing/2014/main" id="{CA73BD07-C562-41D4-95BE-09A87C5B8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1522" y="465399"/>
              <a:ext cx="27468" cy="48254"/>
            </a:xfrm>
            <a:custGeom>
              <a:avLst/>
              <a:gdLst>
                <a:gd name="T0" fmla="*/ 2147483646 w 610"/>
                <a:gd name="T1" fmla="*/ 2147483646 h 1102"/>
                <a:gd name="T2" fmla="*/ 2147483646 w 610"/>
                <a:gd name="T3" fmla="*/ 2147483646 h 1102"/>
                <a:gd name="T4" fmla="*/ 2147483646 w 610"/>
                <a:gd name="T5" fmla="*/ 2147483646 h 1102"/>
                <a:gd name="T6" fmla="*/ 2147483646 w 610"/>
                <a:gd name="T7" fmla="*/ 2147483646 h 1102"/>
                <a:gd name="T8" fmla="*/ 2147483646 w 610"/>
                <a:gd name="T9" fmla="*/ 2147483646 h 1102"/>
                <a:gd name="T10" fmla="*/ 2147483646 w 610"/>
                <a:gd name="T11" fmla="*/ 2147483646 h 1102"/>
                <a:gd name="T12" fmla="*/ 2147483646 w 610"/>
                <a:gd name="T13" fmla="*/ 2147483646 h 1102"/>
                <a:gd name="T14" fmla="*/ 2147483646 w 610"/>
                <a:gd name="T15" fmla="*/ 2147483646 h 1102"/>
                <a:gd name="T16" fmla="*/ 2147483646 w 610"/>
                <a:gd name="T17" fmla="*/ 2147483646 h 1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0" h="1102" extrusionOk="0">
                  <a:moveTo>
                    <a:pt x="490" y="1"/>
                  </a:moveTo>
                  <a:cubicBezTo>
                    <a:pt x="476" y="1"/>
                    <a:pt x="461" y="8"/>
                    <a:pt x="448" y="24"/>
                  </a:cubicBezTo>
                  <a:cubicBezTo>
                    <a:pt x="316" y="193"/>
                    <a:pt x="246" y="387"/>
                    <a:pt x="167" y="585"/>
                  </a:cubicBezTo>
                  <a:cubicBezTo>
                    <a:pt x="92" y="769"/>
                    <a:pt x="0" y="885"/>
                    <a:pt x="108" y="1070"/>
                  </a:cubicBezTo>
                  <a:cubicBezTo>
                    <a:pt x="120" y="1092"/>
                    <a:pt x="142" y="1101"/>
                    <a:pt x="165" y="1101"/>
                  </a:cubicBezTo>
                  <a:cubicBezTo>
                    <a:pt x="166" y="1101"/>
                    <a:pt x="168" y="1101"/>
                    <a:pt x="169" y="1101"/>
                  </a:cubicBezTo>
                  <a:cubicBezTo>
                    <a:pt x="353" y="1086"/>
                    <a:pt x="392" y="911"/>
                    <a:pt x="441" y="754"/>
                  </a:cubicBezTo>
                  <a:cubicBezTo>
                    <a:pt x="502" y="560"/>
                    <a:pt x="548" y="363"/>
                    <a:pt x="598" y="165"/>
                  </a:cubicBezTo>
                  <a:cubicBezTo>
                    <a:pt x="609" y="116"/>
                    <a:pt x="549" y="1"/>
                    <a:pt x="490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2" name="Google Shape;302;p4">
              <a:extLst>
                <a:ext uri="{FF2B5EF4-FFF2-40B4-BE49-F238E27FC236}">
                  <a16:creationId xmlns:a16="http://schemas.microsoft.com/office/drawing/2014/main" id="{99FD408D-43F3-42A5-9BDA-F415B40EE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2030" y="609471"/>
              <a:ext cx="58674" cy="18391"/>
            </a:xfrm>
            <a:custGeom>
              <a:avLst/>
              <a:gdLst>
                <a:gd name="T0" fmla="*/ 2147483646 w 1303"/>
                <a:gd name="T1" fmla="*/ 2147483646 h 420"/>
                <a:gd name="T2" fmla="*/ 2147483646 w 1303"/>
                <a:gd name="T3" fmla="*/ 2147483646 h 420"/>
                <a:gd name="T4" fmla="*/ 2147483646 w 1303"/>
                <a:gd name="T5" fmla="*/ 2147483646 h 420"/>
                <a:gd name="T6" fmla="*/ 2147483646 w 1303"/>
                <a:gd name="T7" fmla="*/ 2147483646 h 420"/>
                <a:gd name="T8" fmla="*/ 2147483646 w 1303"/>
                <a:gd name="T9" fmla="*/ 2147483646 h 420"/>
                <a:gd name="T10" fmla="*/ 2147483646 w 1303"/>
                <a:gd name="T11" fmla="*/ 2147483646 h 420"/>
                <a:gd name="T12" fmla="*/ 2147483646 w 1303"/>
                <a:gd name="T13" fmla="*/ 2147483646 h 420"/>
                <a:gd name="T14" fmla="*/ 2147483646 w 1303"/>
                <a:gd name="T15" fmla="*/ 2147483646 h 4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03" h="420" extrusionOk="0">
                  <a:moveTo>
                    <a:pt x="1015" y="1"/>
                  </a:moveTo>
                  <a:cubicBezTo>
                    <a:pt x="1011" y="1"/>
                    <a:pt x="1006" y="1"/>
                    <a:pt x="1002" y="2"/>
                  </a:cubicBezTo>
                  <a:cubicBezTo>
                    <a:pt x="842" y="15"/>
                    <a:pt x="687" y="46"/>
                    <a:pt x="531" y="82"/>
                  </a:cubicBezTo>
                  <a:cubicBezTo>
                    <a:pt x="387" y="114"/>
                    <a:pt x="212" y="131"/>
                    <a:pt x="78" y="199"/>
                  </a:cubicBezTo>
                  <a:cubicBezTo>
                    <a:pt x="0" y="239"/>
                    <a:pt x="45" y="387"/>
                    <a:pt x="122" y="404"/>
                  </a:cubicBezTo>
                  <a:cubicBezTo>
                    <a:pt x="179" y="415"/>
                    <a:pt x="237" y="420"/>
                    <a:pt x="295" y="420"/>
                  </a:cubicBezTo>
                  <a:cubicBezTo>
                    <a:pt x="557" y="420"/>
                    <a:pt x="826" y="323"/>
                    <a:pt x="1084" y="311"/>
                  </a:cubicBezTo>
                  <a:cubicBezTo>
                    <a:pt x="1303" y="299"/>
                    <a:pt x="1187" y="1"/>
                    <a:pt x="101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3" name="Google Shape;303;p4">
              <a:extLst>
                <a:ext uri="{FF2B5EF4-FFF2-40B4-BE49-F238E27FC236}">
                  <a16:creationId xmlns:a16="http://schemas.microsoft.com/office/drawing/2014/main" id="{42058451-4ADA-4842-A205-F95A19E67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488" y="655013"/>
              <a:ext cx="58539" cy="16377"/>
            </a:xfrm>
            <a:custGeom>
              <a:avLst/>
              <a:gdLst>
                <a:gd name="T0" fmla="*/ 2147483646 w 1300"/>
                <a:gd name="T1" fmla="*/ 2147483646 h 374"/>
                <a:gd name="T2" fmla="*/ 2147483646 w 1300"/>
                <a:gd name="T3" fmla="*/ 2147483646 h 374"/>
                <a:gd name="T4" fmla="*/ 2147483646 w 1300"/>
                <a:gd name="T5" fmla="*/ 2147483646 h 374"/>
                <a:gd name="T6" fmla="*/ 2147483646 w 1300"/>
                <a:gd name="T7" fmla="*/ 2147483646 h 374"/>
                <a:gd name="T8" fmla="*/ 2147483646 w 1300"/>
                <a:gd name="T9" fmla="*/ 2147483646 h 374"/>
                <a:gd name="T10" fmla="*/ 2147483646 w 1300"/>
                <a:gd name="T11" fmla="*/ 2147483646 h 374"/>
                <a:gd name="T12" fmla="*/ 2147483646 w 1300"/>
                <a:gd name="T13" fmla="*/ 2147483646 h 374"/>
                <a:gd name="T14" fmla="*/ 2147483646 w 1300"/>
                <a:gd name="T15" fmla="*/ 2147483646 h 374"/>
                <a:gd name="T16" fmla="*/ 2147483646 w 1300"/>
                <a:gd name="T17" fmla="*/ 2147483646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0" h="374" extrusionOk="0">
                  <a:moveTo>
                    <a:pt x="1072" y="1"/>
                  </a:moveTo>
                  <a:cubicBezTo>
                    <a:pt x="917" y="1"/>
                    <a:pt x="758" y="59"/>
                    <a:pt x="601" y="73"/>
                  </a:cubicBezTo>
                  <a:cubicBezTo>
                    <a:pt x="432" y="88"/>
                    <a:pt x="237" y="82"/>
                    <a:pt x="84" y="159"/>
                  </a:cubicBezTo>
                  <a:cubicBezTo>
                    <a:pt x="0" y="202"/>
                    <a:pt x="54" y="347"/>
                    <a:pt x="136" y="357"/>
                  </a:cubicBezTo>
                  <a:cubicBezTo>
                    <a:pt x="232" y="369"/>
                    <a:pt x="331" y="373"/>
                    <a:pt x="430" y="373"/>
                  </a:cubicBezTo>
                  <a:cubicBezTo>
                    <a:pt x="541" y="373"/>
                    <a:pt x="652" y="368"/>
                    <a:pt x="762" y="360"/>
                  </a:cubicBezTo>
                  <a:cubicBezTo>
                    <a:pt x="912" y="350"/>
                    <a:pt x="1131" y="357"/>
                    <a:pt x="1230" y="227"/>
                  </a:cubicBezTo>
                  <a:cubicBezTo>
                    <a:pt x="1299" y="136"/>
                    <a:pt x="1166" y="2"/>
                    <a:pt x="1076" y="1"/>
                  </a:cubicBezTo>
                  <a:cubicBezTo>
                    <a:pt x="1075" y="1"/>
                    <a:pt x="1073" y="1"/>
                    <a:pt x="10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4" name="Google Shape;304;p4">
            <a:extLst>
              <a:ext uri="{FF2B5EF4-FFF2-40B4-BE49-F238E27FC236}">
                <a16:creationId xmlns:a16="http://schemas.microsoft.com/office/drawing/2014/main" id="{E5389CCA-53F4-4665-B5FD-13CD1B0C4ECD}"/>
              </a:ext>
            </a:extLst>
          </p:cNvPr>
          <p:cNvGrpSpPr>
            <a:grpSpLocks/>
          </p:cNvGrpSpPr>
          <p:nvPr/>
        </p:nvGrpSpPr>
        <p:grpSpPr bwMode="auto">
          <a:xfrm>
            <a:off x="154517" y="5678489"/>
            <a:ext cx="1132416" cy="1012825"/>
            <a:chOff x="8486498" y="2718179"/>
            <a:chExt cx="1195588" cy="1066992"/>
          </a:xfrm>
        </p:grpSpPr>
        <p:sp>
          <p:nvSpPr>
            <p:cNvPr id="25" name="Google Shape;305;p4">
              <a:extLst>
                <a:ext uri="{FF2B5EF4-FFF2-40B4-BE49-F238E27FC236}">
                  <a16:creationId xmlns:a16="http://schemas.microsoft.com/office/drawing/2014/main" id="{D14698A3-728E-4092-B913-DEB9220CA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6498" y="2718179"/>
              <a:ext cx="1108490" cy="859599"/>
            </a:xfrm>
            <a:custGeom>
              <a:avLst/>
              <a:gdLst>
                <a:gd name="T0" fmla="*/ 2147483646 w 16222"/>
                <a:gd name="T1" fmla="*/ 2147483646 h 12937"/>
                <a:gd name="T2" fmla="*/ 2147483646 w 16222"/>
                <a:gd name="T3" fmla="*/ 2147483646 h 12937"/>
                <a:gd name="T4" fmla="*/ 2147483646 w 16222"/>
                <a:gd name="T5" fmla="*/ 2147483646 h 12937"/>
                <a:gd name="T6" fmla="*/ 2147483646 w 16222"/>
                <a:gd name="T7" fmla="*/ 2147483646 h 12937"/>
                <a:gd name="T8" fmla="*/ 2147483646 w 16222"/>
                <a:gd name="T9" fmla="*/ 2147483646 h 12937"/>
                <a:gd name="T10" fmla="*/ 2147483646 w 16222"/>
                <a:gd name="T11" fmla="*/ 2147483646 h 12937"/>
                <a:gd name="T12" fmla="*/ 2147483646 w 16222"/>
                <a:gd name="T13" fmla="*/ 2147483646 h 12937"/>
                <a:gd name="T14" fmla="*/ 2147483646 w 16222"/>
                <a:gd name="T15" fmla="*/ 2147483646 h 12937"/>
                <a:gd name="T16" fmla="*/ 2147483646 w 16222"/>
                <a:gd name="T17" fmla="*/ 2147483646 h 12937"/>
                <a:gd name="T18" fmla="*/ 2147483646 w 16222"/>
                <a:gd name="T19" fmla="*/ 2147483646 h 129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222" h="12937" extrusionOk="0">
                  <a:moveTo>
                    <a:pt x="10278" y="1"/>
                  </a:moveTo>
                  <a:cubicBezTo>
                    <a:pt x="8747" y="1"/>
                    <a:pt x="7098" y="763"/>
                    <a:pt x="6022" y="3088"/>
                  </a:cubicBezTo>
                  <a:cubicBezTo>
                    <a:pt x="4501" y="6378"/>
                    <a:pt x="3864" y="8437"/>
                    <a:pt x="692" y="8437"/>
                  </a:cubicBezTo>
                  <a:cubicBezTo>
                    <a:pt x="474" y="8437"/>
                    <a:pt x="244" y="8428"/>
                    <a:pt x="1" y="8408"/>
                  </a:cubicBezTo>
                  <a:cubicBezTo>
                    <a:pt x="1" y="8408"/>
                    <a:pt x="88" y="10386"/>
                    <a:pt x="2682" y="11968"/>
                  </a:cubicBezTo>
                  <a:cubicBezTo>
                    <a:pt x="3696" y="12587"/>
                    <a:pt x="5241" y="12936"/>
                    <a:pt x="6893" y="12936"/>
                  </a:cubicBezTo>
                  <a:cubicBezTo>
                    <a:pt x="9468" y="12936"/>
                    <a:pt x="12303" y="12086"/>
                    <a:pt x="13786" y="10078"/>
                  </a:cubicBezTo>
                  <a:cubicBezTo>
                    <a:pt x="16221" y="6780"/>
                    <a:pt x="15091" y="1726"/>
                    <a:pt x="12447" y="495"/>
                  </a:cubicBezTo>
                  <a:cubicBezTo>
                    <a:pt x="11817" y="201"/>
                    <a:pt x="11063" y="1"/>
                    <a:pt x="10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6" name="Google Shape;306;p4">
              <a:extLst>
                <a:ext uri="{FF2B5EF4-FFF2-40B4-BE49-F238E27FC236}">
                  <a16:creationId xmlns:a16="http://schemas.microsoft.com/office/drawing/2014/main" id="{EE649AF3-5FE3-4846-9CC3-5089CEC7F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9600" y="2859055"/>
              <a:ext cx="74961" cy="72890"/>
            </a:xfrm>
            <a:custGeom>
              <a:avLst/>
              <a:gdLst>
                <a:gd name="T0" fmla="*/ 2147483646 w 1097"/>
                <a:gd name="T1" fmla="*/ 2147483646 h 1097"/>
                <a:gd name="T2" fmla="*/ 2147483646 w 1097"/>
                <a:gd name="T3" fmla="*/ 2147483646 h 1097"/>
                <a:gd name="T4" fmla="*/ 2147483646 w 1097"/>
                <a:gd name="T5" fmla="*/ 2147483646 h 1097"/>
                <a:gd name="T6" fmla="*/ 2147483646 w 1097"/>
                <a:gd name="T7" fmla="*/ 2147483646 h 1097"/>
                <a:gd name="T8" fmla="*/ 2147483646 w 1097"/>
                <a:gd name="T9" fmla="*/ 2147483646 h 10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7" h="1097" extrusionOk="0">
                  <a:moveTo>
                    <a:pt x="548" y="1"/>
                  </a:moveTo>
                  <a:cubicBezTo>
                    <a:pt x="246" y="1"/>
                    <a:pt x="1" y="247"/>
                    <a:pt x="1" y="549"/>
                  </a:cubicBezTo>
                  <a:cubicBezTo>
                    <a:pt x="1" y="851"/>
                    <a:pt x="246" y="1097"/>
                    <a:pt x="548" y="1097"/>
                  </a:cubicBezTo>
                  <a:cubicBezTo>
                    <a:pt x="850" y="1097"/>
                    <a:pt x="1096" y="851"/>
                    <a:pt x="1096" y="549"/>
                  </a:cubicBezTo>
                  <a:cubicBezTo>
                    <a:pt x="1096" y="247"/>
                    <a:pt x="850" y="1"/>
                    <a:pt x="5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7" name="Google Shape;307;p4">
              <a:extLst>
                <a:ext uri="{FF2B5EF4-FFF2-40B4-BE49-F238E27FC236}">
                  <a16:creationId xmlns:a16="http://schemas.microsoft.com/office/drawing/2014/main" id="{CD89E9CB-5F32-450A-AB6E-8CA482A966D6}"/>
                </a:ext>
              </a:extLst>
            </p:cNvPr>
            <p:cNvSpPr/>
            <p:nvPr/>
          </p:nvSpPr>
          <p:spPr>
            <a:xfrm>
              <a:off x="8873108" y="3050986"/>
              <a:ext cx="335212" cy="346188"/>
            </a:xfrm>
            <a:custGeom>
              <a:avLst/>
              <a:gdLst/>
              <a:ahLst/>
              <a:cxnLst/>
              <a:rect l="l" t="t" r="r" b="b"/>
              <a:pathLst>
                <a:path w="4881" h="5205" extrusionOk="0">
                  <a:moveTo>
                    <a:pt x="2774" y="1"/>
                  </a:moveTo>
                  <a:cubicBezTo>
                    <a:pt x="1782" y="1"/>
                    <a:pt x="812" y="345"/>
                    <a:pt x="484" y="1008"/>
                  </a:cubicBezTo>
                  <a:cubicBezTo>
                    <a:pt x="1" y="1987"/>
                    <a:pt x="1896" y="2163"/>
                    <a:pt x="1896" y="2163"/>
                  </a:cubicBezTo>
                  <a:cubicBezTo>
                    <a:pt x="1896" y="2163"/>
                    <a:pt x="616" y="3481"/>
                    <a:pt x="1144" y="4537"/>
                  </a:cubicBezTo>
                  <a:cubicBezTo>
                    <a:pt x="1369" y="4986"/>
                    <a:pt x="1826" y="5204"/>
                    <a:pt x="2330" y="5204"/>
                  </a:cubicBezTo>
                  <a:cubicBezTo>
                    <a:pt x="3009" y="5204"/>
                    <a:pt x="3774" y="4809"/>
                    <a:pt x="4177" y="4053"/>
                  </a:cubicBezTo>
                  <a:cubicBezTo>
                    <a:pt x="4881" y="2733"/>
                    <a:pt x="4830" y="501"/>
                    <a:pt x="4133" y="235"/>
                  </a:cubicBezTo>
                  <a:cubicBezTo>
                    <a:pt x="3719" y="78"/>
                    <a:pt x="3244" y="1"/>
                    <a:pt x="2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8" name="Google Shape;308;p4">
              <a:extLst>
                <a:ext uri="{FF2B5EF4-FFF2-40B4-BE49-F238E27FC236}">
                  <a16:creationId xmlns:a16="http://schemas.microsoft.com/office/drawing/2014/main" id="{CF157067-29AD-463D-A673-52C3F75F4FCD}"/>
                </a:ext>
              </a:extLst>
            </p:cNvPr>
            <p:cNvSpPr/>
            <p:nvPr/>
          </p:nvSpPr>
          <p:spPr>
            <a:xfrm>
              <a:off x="9449672" y="2897125"/>
              <a:ext cx="232414" cy="133792"/>
            </a:xfrm>
            <a:custGeom>
              <a:avLst/>
              <a:gdLst/>
              <a:ahLst/>
              <a:cxnLst/>
              <a:rect l="l" t="t" r="r" b="b"/>
              <a:pathLst>
                <a:path w="3407" h="2051" extrusionOk="0">
                  <a:moveTo>
                    <a:pt x="363" y="1"/>
                  </a:moveTo>
                  <a:lnTo>
                    <a:pt x="363" y="1"/>
                  </a:lnTo>
                  <a:cubicBezTo>
                    <a:pt x="0" y="1516"/>
                    <a:pt x="963" y="2051"/>
                    <a:pt x="963" y="2051"/>
                  </a:cubicBezTo>
                  <a:cubicBezTo>
                    <a:pt x="963" y="2051"/>
                    <a:pt x="3407" y="552"/>
                    <a:pt x="3275" y="289"/>
                  </a:cubicBezTo>
                  <a:cubicBezTo>
                    <a:pt x="3143" y="25"/>
                    <a:pt x="364" y="1"/>
                    <a:pt x="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9" name="Google Shape;309;p4">
              <a:extLst>
                <a:ext uri="{FF2B5EF4-FFF2-40B4-BE49-F238E27FC236}">
                  <a16:creationId xmlns:a16="http://schemas.microsoft.com/office/drawing/2014/main" id="{538AF321-7EEC-4776-B9D3-584BFAC21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3390" y="3574464"/>
              <a:ext cx="31160" cy="135814"/>
            </a:xfrm>
            <a:custGeom>
              <a:avLst/>
              <a:gdLst>
                <a:gd name="T0" fmla="*/ 2147483646 w 456"/>
                <a:gd name="T1" fmla="*/ 2147483646 h 2044"/>
                <a:gd name="T2" fmla="*/ 2147483646 w 456"/>
                <a:gd name="T3" fmla="*/ 2147483646 h 2044"/>
                <a:gd name="T4" fmla="*/ 2147483646 w 456"/>
                <a:gd name="T5" fmla="*/ 2147483646 h 2044"/>
                <a:gd name="T6" fmla="*/ 2147483646 w 456"/>
                <a:gd name="T7" fmla="*/ 2147483646 h 2044"/>
                <a:gd name="T8" fmla="*/ 2147483646 w 456"/>
                <a:gd name="T9" fmla="*/ 2147483646 h 2044"/>
                <a:gd name="T10" fmla="*/ 2147483646 w 456"/>
                <a:gd name="T11" fmla="*/ 2147483646 h 2044"/>
                <a:gd name="T12" fmla="*/ 2147483646 w 456"/>
                <a:gd name="T13" fmla="*/ 2147483646 h 2044"/>
                <a:gd name="T14" fmla="*/ 2147483646 w 456"/>
                <a:gd name="T15" fmla="*/ 2147483646 h 2044"/>
                <a:gd name="T16" fmla="*/ 2147483646 w 456"/>
                <a:gd name="T17" fmla="*/ 2147483646 h 20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6" h="2044" extrusionOk="0">
                  <a:moveTo>
                    <a:pt x="262" y="1"/>
                  </a:moveTo>
                  <a:cubicBezTo>
                    <a:pt x="259" y="1"/>
                    <a:pt x="257" y="1"/>
                    <a:pt x="254" y="2"/>
                  </a:cubicBezTo>
                  <a:cubicBezTo>
                    <a:pt x="0" y="92"/>
                    <a:pt x="46" y="617"/>
                    <a:pt x="51" y="822"/>
                  </a:cubicBezTo>
                  <a:cubicBezTo>
                    <a:pt x="60" y="1185"/>
                    <a:pt x="57" y="1624"/>
                    <a:pt x="190" y="1966"/>
                  </a:cubicBezTo>
                  <a:cubicBezTo>
                    <a:pt x="202" y="1999"/>
                    <a:pt x="246" y="2044"/>
                    <a:pt x="284" y="2044"/>
                  </a:cubicBezTo>
                  <a:cubicBezTo>
                    <a:pt x="301" y="2044"/>
                    <a:pt x="317" y="2034"/>
                    <a:pt x="328" y="2011"/>
                  </a:cubicBezTo>
                  <a:cubicBezTo>
                    <a:pt x="455" y="1735"/>
                    <a:pt x="337" y="1342"/>
                    <a:pt x="305" y="1052"/>
                  </a:cubicBezTo>
                  <a:cubicBezTo>
                    <a:pt x="269" y="716"/>
                    <a:pt x="335" y="364"/>
                    <a:pt x="290" y="38"/>
                  </a:cubicBezTo>
                  <a:cubicBezTo>
                    <a:pt x="288" y="24"/>
                    <a:pt x="279" y="1"/>
                    <a:pt x="26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0" name="Google Shape;310;p4">
              <a:extLst>
                <a:ext uri="{FF2B5EF4-FFF2-40B4-BE49-F238E27FC236}">
                  <a16:creationId xmlns:a16="http://schemas.microsoft.com/office/drawing/2014/main" id="{0185B741-2E6D-4695-AB3E-322DDA50F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808" y="3571208"/>
              <a:ext cx="29041" cy="147441"/>
            </a:xfrm>
            <a:custGeom>
              <a:avLst/>
              <a:gdLst>
                <a:gd name="T0" fmla="*/ 2147483646 w 425"/>
                <a:gd name="T1" fmla="*/ 2147483646 h 2219"/>
                <a:gd name="T2" fmla="*/ 2147483646 w 425"/>
                <a:gd name="T3" fmla="*/ 2147483646 h 2219"/>
                <a:gd name="T4" fmla="*/ 2147483646 w 425"/>
                <a:gd name="T5" fmla="*/ 2147483646 h 2219"/>
                <a:gd name="T6" fmla="*/ 2147483646 w 425"/>
                <a:gd name="T7" fmla="*/ 2147483646 h 2219"/>
                <a:gd name="T8" fmla="*/ 2147483646 w 425"/>
                <a:gd name="T9" fmla="*/ 2147483646 h 2219"/>
                <a:gd name="T10" fmla="*/ 2147483646 w 425"/>
                <a:gd name="T11" fmla="*/ 2147483646 h 2219"/>
                <a:gd name="T12" fmla="*/ 2147483646 w 425"/>
                <a:gd name="T13" fmla="*/ 2147483646 h 2219"/>
                <a:gd name="T14" fmla="*/ 2147483646 w 425"/>
                <a:gd name="T15" fmla="*/ 2147483646 h 2219"/>
                <a:gd name="T16" fmla="*/ 2147483646 w 425"/>
                <a:gd name="T17" fmla="*/ 2147483646 h 22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5" h="2219" extrusionOk="0">
                  <a:moveTo>
                    <a:pt x="186" y="1"/>
                  </a:moveTo>
                  <a:cubicBezTo>
                    <a:pt x="144" y="1"/>
                    <a:pt x="110" y="24"/>
                    <a:pt x="103" y="86"/>
                  </a:cubicBezTo>
                  <a:cubicBezTo>
                    <a:pt x="61" y="445"/>
                    <a:pt x="58" y="811"/>
                    <a:pt x="45" y="1173"/>
                  </a:cubicBezTo>
                  <a:cubicBezTo>
                    <a:pt x="34" y="1504"/>
                    <a:pt x="1" y="1829"/>
                    <a:pt x="132" y="2141"/>
                  </a:cubicBezTo>
                  <a:cubicBezTo>
                    <a:pt x="144" y="2170"/>
                    <a:pt x="182" y="2219"/>
                    <a:pt x="218" y="2219"/>
                  </a:cubicBezTo>
                  <a:cubicBezTo>
                    <a:pt x="232" y="2219"/>
                    <a:pt x="246" y="2211"/>
                    <a:pt x="257" y="2191"/>
                  </a:cubicBezTo>
                  <a:cubicBezTo>
                    <a:pt x="424" y="1884"/>
                    <a:pt x="380" y="1504"/>
                    <a:pt x="390" y="1163"/>
                  </a:cubicBezTo>
                  <a:cubicBezTo>
                    <a:pt x="400" y="830"/>
                    <a:pt x="413" y="496"/>
                    <a:pt x="380" y="164"/>
                  </a:cubicBezTo>
                  <a:cubicBezTo>
                    <a:pt x="372" y="86"/>
                    <a:pt x="265" y="1"/>
                    <a:pt x="186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1" name="Google Shape;311;p4">
              <a:extLst>
                <a:ext uri="{FF2B5EF4-FFF2-40B4-BE49-F238E27FC236}">
                  <a16:creationId xmlns:a16="http://schemas.microsoft.com/office/drawing/2014/main" id="{95D10D8A-0566-402B-9292-EF89F35C7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701" y="3684440"/>
              <a:ext cx="425711" cy="100731"/>
            </a:xfrm>
            <a:custGeom>
              <a:avLst/>
              <a:gdLst>
                <a:gd name="T0" fmla="*/ 2147483646 w 6230"/>
                <a:gd name="T1" fmla="*/ 0 h 1516"/>
                <a:gd name="T2" fmla="*/ 2147483646 w 6230"/>
                <a:gd name="T3" fmla="*/ 2147483646 h 1516"/>
                <a:gd name="T4" fmla="*/ 2147483646 w 6230"/>
                <a:gd name="T5" fmla="*/ 2147483646 h 1516"/>
                <a:gd name="T6" fmla="*/ 2147483646 w 6230"/>
                <a:gd name="T7" fmla="*/ 2147483646 h 1516"/>
                <a:gd name="T8" fmla="*/ 2147483646 w 6230"/>
                <a:gd name="T9" fmla="*/ 2147483646 h 1516"/>
                <a:gd name="T10" fmla="*/ 2147483646 w 6230"/>
                <a:gd name="T11" fmla="*/ 2147483646 h 1516"/>
                <a:gd name="T12" fmla="*/ 2147483646 w 6230"/>
                <a:gd name="T13" fmla="*/ 2147483646 h 1516"/>
                <a:gd name="T14" fmla="*/ 2147483646 w 6230"/>
                <a:gd name="T15" fmla="*/ 2147483646 h 1516"/>
                <a:gd name="T16" fmla="*/ 2147483646 w 6230"/>
                <a:gd name="T17" fmla="*/ 2147483646 h 1516"/>
                <a:gd name="T18" fmla="*/ 2147483646 w 6230"/>
                <a:gd name="T19" fmla="*/ 2147483646 h 1516"/>
                <a:gd name="T20" fmla="*/ 2147483646 w 6230"/>
                <a:gd name="T21" fmla="*/ 0 h 15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230" h="1516" extrusionOk="0">
                  <a:moveTo>
                    <a:pt x="2921" y="0"/>
                  </a:moveTo>
                  <a:cubicBezTo>
                    <a:pt x="2877" y="0"/>
                    <a:pt x="2832" y="1"/>
                    <a:pt x="2788" y="2"/>
                  </a:cubicBezTo>
                  <a:cubicBezTo>
                    <a:pt x="1888" y="25"/>
                    <a:pt x="509" y="79"/>
                    <a:pt x="11" y="963"/>
                  </a:cubicBezTo>
                  <a:cubicBezTo>
                    <a:pt x="0" y="982"/>
                    <a:pt x="4" y="1031"/>
                    <a:pt x="29" y="1031"/>
                  </a:cubicBezTo>
                  <a:cubicBezTo>
                    <a:pt x="33" y="1031"/>
                    <a:pt x="38" y="1029"/>
                    <a:pt x="43" y="1027"/>
                  </a:cubicBezTo>
                  <a:cubicBezTo>
                    <a:pt x="882" y="549"/>
                    <a:pt x="1783" y="392"/>
                    <a:pt x="2739" y="392"/>
                  </a:cubicBezTo>
                  <a:cubicBezTo>
                    <a:pt x="2767" y="392"/>
                    <a:pt x="2795" y="392"/>
                    <a:pt x="2822" y="393"/>
                  </a:cubicBezTo>
                  <a:cubicBezTo>
                    <a:pt x="4073" y="404"/>
                    <a:pt x="4997" y="1006"/>
                    <a:pt x="6096" y="1503"/>
                  </a:cubicBezTo>
                  <a:cubicBezTo>
                    <a:pt x="6114" y="1511"/>
                    <a:pt x="6129" y="1515"/>
                    <a:pt x="6142" y="1515"/>
                  </a:cubicBezTo>
                  <a:cubicBezTo>
                    <a:pt x="6229" y="1515"/>
                    <a:pt x="6209" y="1351"/>
                    <a:pt x="6158" y="1298"/>
                  </a:cubicBezTo>
                  <a:cubicBezTo>
                    <a:pt x="5312" y="419"/>
                    <a:pt x="4122" y="0"/>
                    <a:pt x="29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32" name="Google Shape;312;p4">
            <a:extLst>
              <a:ext uri="{FF2B5EF4-FFF2-40B4-BE49-F238E27FC236}">
                <a16:creationId xmlns:a16="http://schemas.microsoft.com/office/drawing/2014/main" id="{137277FE-A5EC-4FE5-B1B3-15CB3A2716EA}"/>
              </a:ext>
            </a:extLst>
          </p:cNvPr>
          <p:cNvSpPr>
            <a:spLocks/>
          </p:cNvSpPr>
          <p:nvPr/>
        </p:nvSpPr>
        <p:spPr bwMode="auto">
          <a:xfrm>
            <a:off x="349252" y="4762501"/>
            <a:ext cx="334433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3" name="Google Shape;313;p4">
            <a:extLst>
              <a:ext uri="{FF2B5EF4-FFF2-40B4-BE49-F238E27FC236}">
                <a16:creationId xmlns:a16="http://schemas.microsoft.com/office/drawing/2014/main" id="{E6E0F2FC-C630-400E-A625-D2CD41D2EDBE}"/>
              </a:ext>
            </a:extLst>
          </p:cNvPr>
          <p:cNvSpPr>
            <a:spLocks/>
          </p:cNvSpPr>
          <p:nvPr/>
        </p:nvSpPr>
        <p:spPr bwMode="auto">
          <a:xfrm>
            <a:off x="9870018" y="998538"/>
            <a:ext cx="209549" cy="20796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82" name="Google Shape;282;p4"/>
          <p:cNvSpPr txBox="1">
            <a:spLocks noGrp="1"/>
          </p:cNvSpPr>
          <p:nvPr>
            <p:ph type="subTitle" idx="1"/>
          </p:nvPr>
        </p:nvSpPr>
        <p:spPr>
          <a:xfrm>
            <a:off x="968833" y="1534900"/>
            <a:ext cx="10290000" cy="464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3867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15;p5">
            <a:extLst>
              <a:ext uri="{FF2B5EF4-FFF2-40B4-BE49-F238E27FC236}">
                <a16:creationId xmlns:a16="http://schemas.microsoft.com/office/drawing/2014/main" id="{F0C21F9A-35AA-43B5-BF8A-4DF33DB2E0D9}"/>
              </a:ext>
            </a:extLst>
          </p:cNvPr>
          <p:cNvSpPr/>
          <p:nvPr/>
        </p:nvSpPr>
        <p:spPr>
          <a:xfrm>
            <a:off x="732367" y="2635250"/>
            <a:ext cx="1670051" cy="158115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8" name="Google Shape;316;p5">
            <a:extLst>
              <a:ext uri="{FF2B5EF4-FFF2-40B4-BE49-F238E27FC236}">
                <a16:creationId xmlns:a16="http://schemas.microsoft.com/office/drawing/2014/main" id="{EEEF6A36-FF68-47B5-9C21-1D23EA28E90B}"/>
              </a:ext>
            </a:extLst>
          </p:cNvPr>
          <p:cNvGrpSpPr>
            <a:grpSpLocks/>
          </p:cNvGrpSpPr>
          <p:nvPr/>
        </p:nvGrpSpPr>
        <p:grpSpPr bwMode="auto">
          <a:xfrm>
            <a:off x="10246785" y="846139"/>
            <a:ext cx="1128183" cy="1190625"/>
            <a:chOff x="2553549" y="1320203"/>
            <a:chExt cx="470564" cy="580913"/>
          </a:xfrm>
        </p:grpSpPr>
        <p:sp>
          <p:nvSpPr>
            <p:cNvPr id="9" name="Google Shape;317;p5">
              <a:extLst>
                <a:ext uri="{FF2B5EF4-FFF2-40B4-BE49-F238E27FC236}">
                  <a16:creationId xmlns:a16="http://schemas.microsoft.com/office/drawing/2014/main" id="{9AA9A42D-04C7-4F9D-BCD3-BF937CD26A97}"/>
                </a:ext>
              </a:extLst>
            </p:cNvPr>
            <p:cNvSpPr/>
            <p:nvPr/>
          </p:nvSpPr>
          <p:spPr>
            <a:xfrm>
              <a:off x="2563260" y="1336468"/>
              <a:ext cx="451142" cy="321439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grpSp>
          <p:nvGrpSpPr>
            <p:cNvPr id="10" name="Google Shape;318;p5">
              <a:extLst>
                <a:ext uri="{FF2B5EF4-FFF2-40B4-BE49-F238E27FC236}">
                  <a16:creationId xmlns:a16="http://schemas.microsoft.com/office/drawing/2014/main" id="{F1CAD69A-492B-4BF6-9602-75ECE4D13A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11" name="Google Shape;319;p5">
                <a:extLst>
                  <a:ext uri="{FF2B5EF4-FFF2-40B4-BE49-F238E27FC236}">
                    <a16:creationId xmlns:a16="http://schemas.microsoft.com/office/drawing/2014/main" id="{1BE6901E-DCBC-4C41-9A47-0824ADBB9B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14" name="Google Shape;320;p5">
                  <a:extLst>
                    <a:ext uri="{FF2B5EF4-FFF2-40B4-BE49-F238E27FC236}">
                      <a16:creationId xmlns:a16="http://schemas.microsoft.com/office/drawing/2014/main" id="{A9259642-26D9-4DF7-8E15-BD8629BFFB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988" y="1547372"/>
                  <a:ext cx="103209" cy="126108"/>
                </a:xfrm>
                <a:custGeom>
                  <a:avLst/>
                  <a:gdLst>
                    <a:gd name="T0" fmla="*/ 2147483646 w 2292"/>
                    <a:gd name="T1" fmla="*/ 0 h 2880"/>
                    <a:gd name="T2" fmla="*/ 2147483646 w 2292"/>
                    <a:gd name="T3" fmla="*/ 2147483646 h 2880"/>
                    <a:gd name="T4" fmla="*/ 2147483646 w 2292"/>
                    <a:gd name="T5" fmla="*/ 2147483646 h 2880"/>
                    <a:gd name="T6" fmla="*/ 2147483646 w 2292"/>
                    <a:gd name="T7" fmla="*/ 2147483646 h 2880"/>
                    <a:gd name="T8" fmla="*/ 2147483646 w 2292"/>
                    <a:gd name="T9" fmla="*/ 2147483646 h 2880"/>
                    <a:gd name="T10" fmla="*/ 2147483646 w 2292"/>
                    <a:gd name="T11" fmla="*/ 2147483646 h 2880"/>
                    <a:gd name="T12" fmla="*/ 2147483646 w 2292"/>
                    <a:gd name="T13" fmla="*/ 2147483646 h 2880"/>
                    <a:gd name="T14" fmla="*/ 2147483646 w 2292"/>
                    <a:gd name="T15" fmla="*/ 2147483646 h 2880"/>
                    <a:gd name="T16" fmla="*/ 2147483646 w 2292"/>
                    <a:gd name="T17" fmla="*/ 0 h 28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800"/>
                </a:p>
              </p:txBody>
            </p:sp>
            <p:grpSp>
              <p:nvGrpSpPr>
                <p:cNvPr id="15" name="Google Shape;321;p5">
                  <a:extLst>
                    <a:ext uri="{FF2B5EF4-FFF2-40B4-BE49-F238E27FC236}">
                      <a16:creationId xmlns:a16="http://schemas.microsoft.com/office/drawing/2014/main" id="{78401A47-A639-4307-968A-14CACE9C74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6" name="Google Shape;322;p5">
                    <a:extLst>
                      <a:ext uri="{FF2B5EF4-FFF2-40B4-BE49-F238E27FC236}">
                        <a16:creationId xmlns:a16="http://schemas.microsoft.com/office/drawing/2014/main" id="{B40C20E6-D08C-4005-99DE-506B53BA71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5855" y="1336081"/>
                    <a:ext cx="250412" cy="218543"/>
                  </a:xfrm>
                  <a:custGeom>
                    <a:avLst/>
                    <a:gdLst>
                      <a:gd name="T0" fmla="*/ 2147483646 w 5561"/>
                      <a:gd name="T1" fmla="*/ 0 h 4991"/>
                      <a:gd name="T2" fmla="*/ 2147483646 w 5561"/>
                      <a:gd name="T3" fmla="*/ 2147483646 h 4991"/>
                      <a:gd name="T4" fmla="*/ 2147483646 w 5561"/>
                      <a:gd name="T5" fmla="*/ 2147483646 h 4991"/>
                      <a:gd name="T6" fmla="*/ 2147483646 w 5561"/>
                      <a:gd name="T7" fmla="*/ 2147483646 h 4991"/>
                      <a:gd name="T8" fmla="*/ 2147483646 w 5561"/>
                      <a:gd name="T9" fmla="*/ 2147483646 h 4991"/>
                      <a:gd name="T10" fmla="*/ 2147483646 w 5561"/>
                      <a:gd name="T11" fmla="*/ 2147483646 h 4991"/>
                      <a:gd name="T12" fmla="*/ 2147483646 w 5561"/>
                      <a:gd name="T13" fmla="*/ 2147483646 h 4991"/>
                      <a:gd name="T14" fmla="*/ 2147483646 w 5561"/>
                      <a:gd name="T15" fmla="*/ 2147483646 h 4991"/>
                      <a:gd name="T16" fmla="*/ 2147483646 w 5561"/>
                      <a:gd name="T17" fmla="*/ 0 h 499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7" name="Google Shape;323;p5">
                    <a:extLst>
                      <a:ext uri="{FF2B5EF4-FFF2-40B4-BE49-F238E27FC236}">
                        <a16:creationId xmlns:a16="http://schemas.microsoft.com/office/drawing/2014/main" id="{9A521469-A090-4E7F-8AF8-119816B2D6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8307" y="1334461"/>
                    <a:ext cx="163144" cy="340054"/>
                  </a:xfrm>
                  <a:custGeom>
                    <a:avLst/>
                    <a:gdLst>
                      <a:gd name="T0" fmla="*/ 2147483646 w 3623"/>
                      <a:gd name="T1" fmla="*/ 2147483646 h 7766"/>
                      <a:gd name="T2" fmla="*/ 2147483646 w 3623"/>
                      <a:gd name="T3" fmla="*/ 2147483646 h 7766"/>
                      <a:gd name="T4" fmla="*/ 2147483646 w 3623"/>
                      <a:gd name="T5" fmla="*/ 2147483646 h 7766"/>
                      <a:gd name="T6" fmla="*/ 2147483646 w 3623"/>
                      <a:gd name="T7" fmla="*/ 2147483646 h 7766"/>
                      <a:gd name="T8" fmla="*/ 2147483646 w 3623"/>
                      <a:gd name="T9" fmla="*/ 2147483646 h 7766"/>
                      <a:gd name="T10" fmla="*/ 2147483646 w 3623"/>
                      <a:gd name="T11" fmla="*/ 2147483646 h 7766"/>
                      <a:gd name="T12" fmla="*/ 2147483646 w 3623"/>
                      <a:gd name="T13" fmla="*/ 2147483646 h 7766"/>
                      <a:gd name="T14" fmla="*/ 2147483646 w 3623"/>
                      <a:gd name="T15" fmla="*/ 2147483646 h 7766"/>
                      <a:gd name="T16" fmla="*/ 2147483646 w 3623"/>
                      <a:gd name="T17" fmla="*/ 2147483646 h 776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8" name="Google Shape;324;p5">
                    <a:extLst>
                      <a:ext uri="{FF2B5EF4-FFF2-40B4-BE49-F238E27FC236}">
                        <a16:creationId xmlns:a16="http://schemas.microsoft.com/office/drawing/2014/main" id="{0E694145-8F72-450B-9583-6E3E27652B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5011" y="1332053"/>
                    <a:ext cx="470564" cy="154044"/>
                  </a:xfrm>
                  <a:custGeom>
                    <a:avLst/>
                    <a:gdLst>
                      <a:gd name="T0" fmla="*/ 2147483646 w 10450"/>
                      <a:gd name="T1" fmla="*/ 2147483646 h 3518"/>
                      <a:gd name="T2" fmla="*/ 2147483646 w 10450"/>
                      <a:gd name="T3" fmla="*/ 2147483646 h 3518"/>
                      <a:gd name="T4" fmla="*/ 2147483646 w 10450"/>
                      <a:gd name="T5" fmla="*/ 2147483646 h 3518"/>
                      <a:gd name="T6" fmla="*/ 2147483646 w 10450"/>
                      <a:gd name="T7" fmla="*/ 2147483646 h 3518"/>
                      <a:gd name="T8" fmla="*/ 2147483646 w 10450"/>
                      <a:gd name="T9" fmla="*/ 2147483646 h 3518"/>
                      <a:gd name="T10" fmla="*/ 2147483646 w 10450"/>
                      <a:gd name="T11" fmla="*/ 2147483646 h 3518"/>
                      <a:gd name="T12" fmla="*/ 2147483646 w 10450"/>
                      <a:gd name="T13" fmla="*/ 2147483646 h 3518"/>
                      <a:gd name="T14" fmla="*/ 2147483646 w 10450"/>
                      <a:gd name="T15" fmla="*/ 2147483646 h 3518"/>
                      <a:gd name="T16" fmla="*/ 2147483646 w 10450"/>
                      <a:gd name="T17" fmla="*/ 2147483646 h 3518"/>
                      <a:gd name="T18" fmla="*/ 2147483646 w 10450"/>
                      <a:gd name="T19" fmla="*/ 2147483646 h 3518"/>
                      <a:gd name="T20" fmla="*/ 2147483646 w 10450"/>
                      <a:gd name="T21" fmla="*/ 2147483646 h 3518"/>
                      <a:gd name="T22" fmla="*/ 2147483646 w 10450"/>
                      <a:gd name="T23" fmla="*/ 2147483646 h 3518"/>
                      <a:gd name="T24" fmla="*/ 2147483646 w 10450"/>
                      <a:gd name="T25" fmla="*/ 2147483646 h 3518"/>
                      <a:gd name="T26" fmla="*/ 2147483646 w 10450"/>
                      <a:gd name="T27" fmla="*/ 2147483646 h 3518"/>
                      <a:gd name="T28" fmla="*/ 2147483646 w 10450"/>
                      <a:gd name="T29" fmla="*/ 2147483646 h 3518"/>
                      <a:gd name="T30" fmla="*/ 2147483646 w 10450"/>
                      <a:gd name="T31" fmla="*/ 2147483646 h 3518"/>
                      <a:gd name="T32" fmla="*/ 2147483646 w 10450"/>
                      <a:gd name="T33" fmla="*/ 2147483646 h 3518"/>
                      <a:gd name="T34" fmla="*/ 2147483646 w 10450"/>
                      <a:gd name="T35" fmla="*/ 2147483646 h 3518"/>
                      <a:gd name="T36" fmla="*/ 2147483646 w 10450"/>
                      <a:gd name="T37" fmla="*/ 2147483646 h 3518"/>
                      <a:gd name="T38" fmla="*/ 2147483646 w 10450"/>
                      <a:gd name="T39" fmla="*/ 2147483646 h 3518"/>
                      <a:gd name="T40" fmla="*/ 2147483646 w 10450"/>
                      <a:gd name="T41" fmla="*/ 2147483646 h 351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9" name="Google Shape;325;p5">
                    <a:extLst>
                      <a:ext uri="{FF2B5EF4-FFF2-40B4-BE49-F238E27FC236}">
                        <a16:creationId xmlns:a16="http://schemas.microsoft.com/office/drawing/2014/main" id="{830AF5CC-3E43-428A-9B29-467E45C866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9927" y="1480240"/>
                    <a:ext cx="81820" cy="147870"/>
                  </a:xfrm>
                  <a:custGeom>
                    <a:avLst/>
                    <a:gdLst>
                      <a:gd name="T0" fmla="*/ 2147483646 w 1817"/>
                      <a:gd name="T1" fmla="*/ 2147483646 h 3377"/>
                      <a:gd name="T2" fmla="*/ 2147483646 w 1817"/>
                      <a:gd name="T3" fmla="*/ 2147483646 h 3377"/>
                      <a:gd name="T4" fmla="*/ 2147483646 w 1817"/>
                      <a:gd name="T5" fmla="*/ 2147483646 h 3377"/>
                      <a:gd name="T6" fmla="*/ 2147483646 w 1817"/>
                      <a:gd name="T7" fmla="*/ 2147483646 h 3377"/>
                      <a:gd name="T8" fmla="*/ 2147483646 w 1817"/>
                      <a:gd name="T9" fmla="*/ 2147483646 h 3377"/>
                      <a:gd name="T10" fmla="*/ 2147483646 w 1817"/>
                      <a:gd name="T11" fmla="*/ 2147483646 h 3377"/>
                      <a:gd name="T12" fmla="*/ 2147483646 w 1817"/>
                      <a:gd name="T13" fmla="*/ 2147483646 h 3377"/>
                      <a:gd name="T14" fmla="*/ 2147483646 w 1817"/>
                      <a:gd name="T15" fmla="*/ 2147483646 h 3377"/>
                      <a:gd name="T16" fmla="*/ 2147483646 w 1817"/>
                      <a:gd name="T17" fmla="*/ 2147483646 h 3377"/>
                      <a:gd name="T18" fmla="*/ 2147483646 w 1817"/>
                      <a:gd name="T19" fmla="*/ 2147483646 h 3377"/>
                      <a:gd name="T20" fmla="*/ 2147483646 w 1817"/>
                      <a:gd name="T21" fmla="*/ 2147483646 h 3377"/>
                      <a:gd name="T22" fmla="*/ 2147483646 w 1817"/>
                      <a:gd name="T23" fmla="*/ 2147483646 h 3377"/>
                      <a:gd name="T24" fmla="*/ 2147483646 w 1817"/>
                      <a:gd name="T25" fmla="*/ 2147483646 h 337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0" name="Google Shape;326;p5">
                    <a:extLst>
                      <a:ext uri="{FF2B5EF4-FFF2-40B4-BE49-F238E27FC236}">
                        <a16:creationId xmlns:a16="http://schemas.microsoft.com/office/drawing/2014/main" id="{2005C25A-C8EA-45DA-87A5-A4EC9ACFCC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07988" y="1577894"/>
                    <a:ext cx="91861" cy="50487"/>
                  </a:xfrm>
                  <a:custGeom>
                    <a:avLst/>
                    <a:gdLst>
                      <a:gd name="T0" fmla="*/ 2147483646 w 2040"/>
                      <a:gd name="T1" fmla="*/ 2147483646 h 1153"/>
                      <a:gd name="T2" fmla="*/ 2147483646 w 2040"/>
                      <a:gd name="T3" fmla="*/ 2147483646 h 1153"/>
                      <a:gd name="T4" fmla="*/ 2147483646 w 2040"/>
                      <a:gd name="T5" fmla="*/ 2147483646 h 1153"/>
                      <a:gd name="T6" fmla="*/ 2147483646 w 2040"/>
                      <a:gd name="T7" fmla="*/ 2147483646 h 1153"/>
                      <a:gd name="T8" fmla="*/ 2147483646 w 2040"/>
                      <a:gd name="T9" fmla="*/ 2147483646 h 1153"/>
                      <a:gd name="T10" fmla="*/ 2147483646 w 2040"/>
                      <a:gd name="T11" fmla="*/ 2147483646 h 1153"/>
                      <a:gd name="T12" fmla="*/ 2147483646 w 2040"/>
                      <a:gd name="T13" fmla="*/ 2147483646 h 1153"/>
                      <a:gd name="T14" fmla="*/ 2147483646 w 2040"/>
                      <a:gd name="T15" fmla="*/ 2147483646 h 1153"/>
                      <a:gd name="T16" fmla="*/ 2147483646 w 2040"/>
                      <a:gd name="T17" fmla="*/ 2147483646 h 115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800"/>
                  </a:p>
                </p:txBody>
              </p:sp>
            </p:grpSp>
          </p:grpSp>
          <p:sp>
            <p:nvSpPr>
              <p:cNvPr id="12" name="Google Shape;327;p5">
                <a:extLst>
                  <a:ext uri="{FF2B5EF4-FFF2-40B4-BE49-F238E27FC236}">
                    <a16:creationId xmlns:a16="http://schemas.microsoft.com/office/drawing/2014/main" id="{7F4C1087-89F8-4AF8-A049-05AA7B4202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147" y="1675022"/>
                <a:ext cx="248385" cy="157372"/>
              </a:xfrm>
              <a:custGeom>
                <a:avLst/>
                <a:gdLst>
                  <a:gd name="T0" fmla="*/ 2147483646 w 5516"/>
                  <a:gd name="T1" fmla="*/ 2147483646 h 3594"/>
                  <a:gd name="T2" fmla="*/ 2147483646 w 5516"/>
                  <a:gd name="T3" fmla="*/ 2147483646 h 3594"/>
                  <a:gd name="T4" fmla="*/ 2147483646 w 5516"/>
                  <a:gd name="T5" fmla="*/ 2147483646 h 3594"/>
                  <a:gd name="T6" fmla="*/ 2147483646 w 5516"/>
                  <a:gd name="T7" fmla="*/ 2147483646 h 3594"/>
                  <a:gd name="T8" fmla="*/ 2147483646 w 5516"/>
                  <a:gd name="T9" fmla="*/ 2147483646 h 3594"/>
                  <a:gd name="T10" fmla="*/ 2147483646 w 5516"/>
                  <a:gd name="T11" fmla="*/ 2147483646 h 3594"/>
                  <a:gd name="T12" fmla="*/ 2147483646 w 5516"/>
                  <a:gd name="T13" fmla="*/ 2147483646 h 3594"/>
                  <a:gd name="T14" fmla="*/ 2147483646 w 5516"/>
                  <a:gd name="T15" fmla="*/ 2147483646 h 3594"/>
                  <a:gd name="T16" fmla="*/ 2147483646 w 5516"/>
                  <a:gd name="T17" fmla="*/ 2147483646 h 3594"/>
                  <a:gd name="T18" fmla="*/ 2147483646 w 5516"/>
                  <a:gd name="T19" fmla="*/ 2147483646 h 3594"/>
                  <a:gd name="T20" fmla="*/ 2147483646 w 5516"/>
                  <a:gd name="T21" fmla="*/ 2147483646 h 3594"/>
                  <a:gd name="T22" fmla="*/ 2147483646 w 5516"/>
                  <a:gd name="T23" fmla="*/ 2147483646 h 3594"/>
                  <a:gd name="T24" fmla="*/ 2147483646 w 5516"/>
                  <a:gd name="T25" fmla="*/ 2147483646 h 3594"/>
                  <a:gd name="T26" fmla="*/ 2147483646 w 5516"/>
                  <a:gd name="T27" fmla="*/ 2147483646 h 3594"/>
                  <a:gd name="T28" fmla="*/ 2147483646 w 5516"/>
                  <a:gd name="T29" fmla="*/ 2147483646 h 3594"/>
                  <a:gd name="T30" fmla="*/ 2147483646 w 5516"/>
                  <a:gd name="T31" fmla="*/ 2147483646 h 3594"/>
                  <a:gd name="T32" fmla="*/ 2147483646 w 5516"/>
                  <a:gd name="T33" fmla="*/ 2147483646 h 3594"/>
                  <a:gd name="T34" fmla="*/ 2147483646 w 5516"/>
                  <a:gd name="T35" fmla="*/ 2147483646 h 3594"/>
                  <a:gd name="T36" fmla="*/ 2147483646 w 5516"/>
                  <a:gd name="T37" fmla="*/ 2147483646 h 35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13" name="Google Shape;328;p5">
                <a:extLst>
                  <a:ext uri="{FF2B5EF4-FFF2-40B4-BE49-F238E27FC236}">
                    <a16:creationId xmlns:a16="http://schemas.microsoft.com/office/drawing/2014/main" id="{E50B133F-0BD5-4124-9D95-36787673C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099" y="1718462"/>
                <a:ext cx="174311" cy="194504"/>
              </a:xfrm>
              <a:custGeom>
                <a:avLst/>
                <a:gdLst>
                  <a:gd name="T0" fmla="*/ 2147483646 w 3871"/>
                  <a:gd name="T1" fmla="*/ 0 h 4442"/>
                  <a:gd name="T2" fmla="*/ 2147483646 w 3871"/>
                  <a:gd name="T3" fmla="*/ 2147483646 h 4442"/>
                  <a:gd name="T4" fmla="*/ 2147483646 w 3871"/>
                  <a:gd name="T5" fmla="*/ 2147483646 h 4442"/>
                  <a:gd name="T6" fmla="*/ 2147483646 w 3871"/>
                  <a:gd name="T7" fmla="*/ 2147483646 h 4442"/>
                  <a:gd name="T8" fmla="*/ 2147483646 w 3871"/>
                  <a:gd name="T9" fmla="*/ 2147483646 h 4442"/>
                  <a:gd name="T10" fmla="*/ 2147483646 w 3871"/>
                  <a:gd name="T11" fmla="*/ 2147483646 h 4442"/>
                  <a:gd name="T12" fmla="*/ 2147483646 w 3871"/>
                  <a:gd name="T13" fmla="*/ 2147483646 h 4442"/>
                  <a:gd name="T14" fmla="*/ 2147483646 w 3871"/>
                  <a:gd name="T15" fmla="*/ 2147483646 h 4442"/>
                  <a:gd name="T16" fmla="*/ 2147483646 w 3871"/>
                  <a:gd name="T17" fmla="*/ 2147483646 h 4442"/>
                  <a:gd name="T18" fmla="*/ 2147483646 w 3871"/>
                  <a:gd name="T19" fmla="*/ 2147483646 h 4442"/>
                  <a:gd name="T20" fmla="*/ 2147483646 w 3871"/>
                  <a:gd name="T21" fmla="*/ 0 h 44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</p:grpSp>
      <p:sp>
        <p:nvSpPr>
          <p:cNvPr id="21" name="Google Shape;329;p5">
            <a:extLst>
              <a:ext uri="{FF2B5EF4-FFF2-40B4-BE49-F238E27FC236}">
                <a16:creationId xmlns:a16="http://schemas.microsoft.com/office/drawing/2014/main" id="{3C2212B4-473A-4C60-A97D-61251DCFDC21}"/>
              </a:ext>
            </a:extLst>
          </p:cNvPr>
          <p:cNvSpPr>
            <a:spLocks/>
          </p:cNvSpPr>
          <p:nvPr/>
        </p:nvSpPr>
        <p:spPr bwMode="auto">
          <a:xfrm>
            <a:off x="10907184" y="398463"/>
            <a:ext cx="277283" cy="241300"/>
          </a:xfrm>
          <a:custGeom>
            <a:avLst/>
            <a:gdLst>
              <a:gd name="T0" fmla="*/ 2147483646 w 5733"/>
              <a:gd name="T1" fmla="*/ 0 h 5077"/>
              <a:gd name="T2" fmla="*/ 2147483646 w 5733"/>
              <a:gd name="T3" fmla="*/ 2147483646 h 5077"/>
              <a:gd name="T4" fmla="*/ 2147483646 w 5733"/>
              <a:gd name="T5" fmla="*/ 2147483646 h 5077"/>
              <a:gd name="T6" fmla="*/ 2147483646 w 5733"/>
              <a:gd name="T7" fmla="*/ 2147483646 h 5077"/>
              <a:gd name="T8" fmla="*/ 2147483646 w 5733"/>
              <a:gd name="T9" fmla="*/ 2147483646 h 5077"/>
              <a:gd name="T10" fmla="*/ 2147483646 w 5733"/>
              <a:gd name="T11" fmla="*/ 2147483646 h 5077"/>
              <a:gd name="T12" fmla="*/ 2147483646 w 5733"/>
              <a:gd name="T13" fmla="*/ 2147483646 h 5077"/>
              <a:gd name="T14" fmla="*/ 2147483646 w 5733"/>
              <a:gd name="T15" fmla="*/ 2147483646 h 5077"/>
              <a:gd name="T16" fmla="*/ 2147483646 w 5733"/>
              <a:gd name="T17" fmla="*/ 2147483646 h 5077"/>
              <a:gd name="T18" fmla="*/ 2147483646 w 5733"/>
              <a:gd name="T19" fmla="*/ 2147483646 h 5077"/>
              <a:gd name="T20" fmla="*/ 2147483646 w 5733"/>
              <a:gd name="T21" fmla="*/ 2147483646 h 5077"/>
              <a:gd name="T22" fmla="*/ 2147483646 w 5733"/>
              <a:gd name="T23" fmla="*/ 2147483646 h 5077"/>
              <a:gd name="T24" fmla="*/ 2147483646 w 5733"/>
              <a:gd name="T25" fmla="*/ 2147483646 h 5077"/>
              <a:gd name="T26" fmla="*/ 2147483646 w 5733"/>
              <a:gd name="T27" fmla="*/ 2147483646 h 5077"/>
              <a:gd name="T28" fmla="*/ 2147483646 w 5733"/>
              <a:gd name="T29" fmla="*/ 2147483646 h 5077"/>
              <a:gd name="T30" fmla="*/ 2147483646 w 5733"/>
              <a:gd name="T31" fmla="*/ 2147483646 h 5077"/>
              <a:gd name="T32" fmla="*/ 2147483646 w 5733"/>
              <a:gd name="T33" fmla="*/ 2147483646 h 5077"/>
              <a:gd name="T34" fmla="*/ 2147483646 w 5733"/>
              <a:gd name="T35" fmla="*/ 2147483646 h 5077"/>
              <a:gd name="T36" fmla="*/ 2147483646 w 5733"/>
              <a:gd name="T37" fmla="*/ 2147483646 h 5077"/>
              <a:gd name="T38" fmla="*/ 2147483646 w 5733"/>
              <a:gd name="T39" fmla="*/ 2147483646 h 5077"/>
              <a:gd name="T40" fmla="*/ 2147483646 w 5733"/>
              <a:gd name="T41" fmla="*/ 2147483646 h 5077"/>
              <a:gd name="T42" fmla="*/ 2147483646 w 5733"/>
              <a:gd name="T43" fmla="*/ 2147483646 h 5077"/>
              <a:gd name="T44" fmla="*/ 2147483646 w 5733"/>
              <a:gd name="T45" fmla="*/ 2147483646 h 5077"/>
              <a:gd name="T46" fmla="*/ 2147483646 w 5733"/>
              <a:gd name="T47" fmla="*/ 0 h 507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22" name="Google Shape;330;p5">
            <a:extLst>
              <a:ext uri="{FF2B5EF4-FFF2-40B4-BE49-F238E27FC236}">
                <a16:creationId xmlns:a16="http://schemas.microsoft.com/office/drawing/2014/main" id="{750ECD7A-5FD4-4A09-9FC5-AF998A44E1D9}"/>
              </a:ext>
            </a:extLst>
          </p:cNvPr>
          <p:cNvGrpSpPr>
            <a:grpSpLocks/>
          </p:cNvGrpSpPr>
          <p:nvPr/>
        </p:nvGrpSpPr>
        <p:grpSpPr bwMode="auto">
          <a:xfrm>
            <a:off x="10706100" y="4114801"/>
            <a:ext cx="924984" cy="690563"/>
            <a:chOff x="6572148" y="2896932"/>
            <a:chExt cx="656539" cy="445913"/>
          </a:xfrm>
        </p:grpSpPr>
        <p:sp>
          <p:nvSpPr>
            <p:cNvPr id="23" name="Google Shape;331;p5">
              <a:extLst>
                <a:ext uri="{FF2B5EF4-FFF2-40B4-BE49-F238E27FC236}">
                  <a16:creationId xmlns:a16="http://schemas.microsoft.com/office/drawing/2014/main" id="{3A33F5E8-08BC-4936-A7BE-880CA8BD1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630" y="2907298"/>
              <a:ext cx="624696" cy="425846"/>
            </a:xfrm>
            <a:custGeom>
              <a:avLst/>
              <a:gdLst>
                <a:gd name="T0" fmla="*/ 2147483646 w 9142"/>
                <a:gd name="T1" fmla="*/ 2147483646 h 6409"/>
                <a:gd name="T2" fmla="*/ 2147483646 w 9142"/>
                <a:gd name="T3" fmla="*/ 2147483646 h 6409"/>
                <a:gd name="T4" fmla="*/ 2147483646 w 9142"/>
                <a:gd name="T5" fmla="*/ 2147483646 h 6409"/>
                <a:gd name="T6" fmla="*/ 2147483646 w 9142"/>
                <a:gd name="T7" fmla="*/ 2147483646 h 6409"/>
                <a:gd name="T8" fmla="*/ 2147483646 w 9142"/>
                <a:gd name="T9" fmla="*/ 2147483646 h 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2" h="6409" extrusionOk="0">
                  <a:moveTo>
                    <a:pt x="7834" y="1"/>
                  </a:moveTo>
                  <a:lnTo>
                    <a:pt x="1" y="2107"/>
                  </a:lnTo>
                  <a:lnTo>
                    <a:pt x="1076" y="6408"/>
                  </a:lnTo>
                  <a:lnTo>
                    <a:pt x="9142" y="4317"/>
                  </a:lnTo>
                  <a:lnTo>
                    <a:pt x="78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4" name="Google Shape;332;p5">
              <a:extLst>
                <a:ext uri="{FF2B5EF4-FFF2-40B4-BE49-F238E27FC236}">
                  <a16:creationId xmlns:a16="http://schemas.microsoft.com/office/drawing/2014/main" id="{B6E3EB31-3721-428B-96D1-C6C7B1141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4676" y="2896932"/>
              <a:ext cx="569415" cy="249036"/>
            </a:xfrm>
            <a:custGeom>
              <a:avLst/>
              <a:gdLst>
                <a:gd name="T0" fmla="*/ 2147483646 w 8333"/>
                <a:gd name="T1" fmla="*/ 2147483646 h 3748"/>
                <a:gd name="T2" fmla="*/ 2147483646 w 8333"/>
                <a:gd name="T3" fmla="*/ 2147483646 h 3748"/>
                <a:gd name="T4" fmla="*/ 2147483646 w 8333"/>
                <a:gd name="T5" fmla="*/ 2147483646 h 3748"/>
                <a:gd name="T6" fmla="*/ 2147483646 w 8333"/>
                <a:gd name="T7" fmla="*/ 2147483646 h 3748"/>
                <a:gd name="T8" fmla="*/ 2147483646 w 8333"/>
                <a:gd name="T9" fmla="*/ 2147483646 h 3748"/>
                <a:gd name="T10" fmla="*/ 2147483646 w 8333"/>
                <a:gd name="T11" fmla="*/ 2147483646 h 3748"/>
                <a:gd name="T12" fmla="*/ 2147483646 w 8333"/>
                <a:gd name="T13" fmla="*/ 2147483646 h 3748"/>
                <a:gd name="T14" fmla="*/ 2147483646 w 8333"/>
                <a:gd name="T15" fmla="*/ 2147483646 h 3748"/>
                <a:gd name="T16" fmla="*/ 2147483646 w 8333"/>
                <a:gd name="T17" fmla="*/ 2147483646 h 3748"/>
                <a:gd name="T18" fmla="*/ 2147483646 w 8333"/>
                <a:gd name="T19" fmla="*/ 2147483646 h 3748"/>
                <a:gd name="T20" fmla="*/ 2147483646 w 8333"/>
                <a:gd name="T21" fmla="*/ 2147483646 h 3748"/>
                <a:gd name="T22" fmla="*/ 2147483646 w 8333"/>
                <a:gd name="T23" fmla="*/ 2147483646 h 3748"/>
                <a:gd name="T24" fmla="*/ 2147483646 w 8333"/>
                <a:gd name="T25" fmla="*/ 2147483646 h 3748"/>
                <a:gd name="T26" fmla="*/ 2147483646 w 8333"/>
                <a:gd name="T27" fmla="*/ 2147483646 h 3748"/>
                <a:gd name="T28" fmla="*/ 2147483646 w 8333"/>
                <a:gd name="T29" fmla="*/ 2147483646 h 3748"/>
                <a:gd name="T30" fmla="*/ 2147483646 w 8333"/>
                <a:gd name="T31" fmla="*/ 2147483646 h 3748"/>
                <a:gd name="T32" fmla="*/ 2147483646 w 8333"/>
                <a:gd name="T33" fmla="*/ 2147483646 h 3748"/>
                <a:gd name="T34" fmla="*/ 2147483646 w 8333"/>
                <a:gd name="T35" fmla="*/ 2147483646 h 3748"/>
                <a:gd name="T36" fmla="*/ 2147483646 w 8333"/>
                <a:gd name="T37" fmla="*/ 2147483646 h 3748"/>
                <a:gd name="T38" fmla="*/ 2147483646 w 8333"/>
                <a:gd name="T39" fmla="*/ 2147483646 h 3748"/>
                <a:gd name="T40" fmla="*/ 2147483646 w 8333"/>
                <a:gd name="T41" fmla="*/ 2147483646 h 3748"/>
                <a:gd name="T42" fmla="*/ 2147483646 w 8333"/>
                <a:gd name="T43" fmla="*/ 2147483646 h 37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333" h="3748" extrusionOk="0">
                  <a:moveTo>
                    <a:pt x="7739" y="386"/>
                  </a:moveTo>
                  <a:cubicBezTo>
                    <a:pt x="7278" y="964"/>
                    <a:pt x="6749" y="1501"/>
                    <a:pt x="6256" y="2043"/>
                  </a:cubicBezTo>
                  <a:cubicBezTo>
                    <a:pt x="5949" y="2380"/>
                    <a:pt x="5639" y="2716"/>
                    <a:pt x="5328" y="3050"/>
                  </a:cubicBezTo>
                  <a:cubicBezTo>
                    <a:pt x="5244" y="3139"/>
                    <a:pt x="4896" y="3421"/>
                    <a:pt x="4990" y="3447"/>
                  </a:cubicBezTo>
                  <a:cubicBezTo>
                    <a:pt x="4814" y="3439"/>
                    <a:pt x="4505" y="3296"/>
                    <a:pt x="4383" y="3263"/>
                  </a:cubicBezTo>
                  <a:cubicBezTo>
                    <a:pt x="3941" y="3143"/>
                    <a:pt x="3500" y="3023"/>
                    <a:pt x="3058" y="2902"/>
                  </a:cubicBezTo>
                  <a:cubicBezTo>
                    <a:pt x="2350" y="2706"/>
                    <a:pt x="1643" y="2511"/>
                    <a:pt x="943" y="2290"/>
                  </a:cubicBezTo>
                  <a:cubicBezTo>
                    <a:pt x="3222" y="1689"/>
                    <a:pt x="5472" y="1025"/>
                    <a:pt x="7739" y="386"/>
                  </a:cubicBezTo>
                  <a:close/>
                  <a:moveTo>
                    <a:pt x="8082" y="1"/>
                  </a:moveTo>
                  <a:cubicBezTo>
                    <a:pt x="8050" y="1"/>
                    <a:pt x="8020" y="14"/>
                    <a:pt x="7998" y="44"/>
                  </a:cubicBezTo>
                  <a:cubicBezTo>
                    <a:pt x="7995" y="49"/>
                    <a:pt x="7992" y="53"/>
                    <a:pt x="7988" y="58"/>
                  </a:cubicBezTo>
                  <a:cubicBezTo>
                    <a:pt x="6870" y="212"/>
                    <a:pt x="5792" y="635"/>
                    <a:pt x="4711" y="942"/>
                  </a:cubicBezTo>
                  <a:cubicBezTo>
                    <a:pt x="3217" y="1368"/>
                    <a:pt x="1696" y="1704"/>
                    <a:pt x="192" y="2093"/>
                  </a:cubicBezTo>
                  <a:cubicBezTo>
                    <a:pt x="0" y="2142"/>
                    <a:pt x="92" y="2381"/>
                    <a:pt x="233" y="2430"/>
                  </a:cubicBezTo>
                  <a:cubicBezTo>
                    <a:pt x="1801" y="2964"/>
                    <a:pt x="3454" y="3322"/>
                    <a:pt x="5057" y="3742"/>
                  </a:cubicBezTo>
                  <a:cubicBezTo>
                    <a:pt x="5070" y="3746"/>
                    <a:pt x="5084" y="3748"/>
                    <a:pt x="5097" y="3748"/>
                  </a:cubicBezTo>
                  <a:cubicBezTo>
                    <a:pt x="5135" y="3748"/>
                    <a:pt x="5171" y="3733"/>
                    <a:pt x="5198" y="3703"/>
                  </a:cubicBezTo>
                  <a:cubicBezTo>
                    <a:pt x="6225" y="2589"/>
                    <a:pt x="7365" y="1499"/>
                    <a:pt x="8254" y="268"/>
                  </a:cubicBezTo>
                  <a:cubicBezTo>
                    <a:pt x="8333" y="159"/>
                    <a:pt x="8195" y="1"/>
                    <a:pt x="808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5" name="Google Shape;333;p5">
              <a:extLst>
                <a:ext uri="{FF2B5EF4-FFF2-40B4-BE49-F238E27FC236}">
                  <a16:creationId xmlns:a16="http://schemas.microsoft.com/office/drawing/2014/main" id="{3DF6038F-F681-485A-904F-38D77DAD7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148" y="2905238"/>
              <a:ext cx="656539" cy="437607"/>
            </a:xfrm>
            <a:custGeom>
              <a:avLst/>
              <a:gdLst>
                <a:gd name="T0" fmla="*/ 2147483646 w 9608"/>
                <a:gd name="T1" fmla="*/ 0 h 6586"/>
                <a:gd name="T2" fmla="*/ 2147483646 w 9608"/>
                <a:gd name="T3" fmla="*/ 2147483646 h 6586"/>
                <a:gd name="T4" fmla="*/ 2147483646 w 9608"/>
                <a:gd name="T5" fmla="*/ 2147483646 h 6586"/>
                <a:gd name="T6" fmla="*/ 2147483646 w 9608"/>
                <a:gd name="T7" fmla="*/ 2147483646 h 6586"/>
                <a:gd name="T8" fmla="*/ 2147483646 w 9608"/>
                <a:gd name="T9" fmla="*/ 2147483646 h 6586"/>
                <a:gd name="T10" fmla="*/ 2147483646 w 9608"/>
                <a:gd name="T11" fmla="*/ 2147483646 h 6586"/>
                <a:gd name="T12" fmla="*/ 2147483646 w 9608"/>
                <a:gd name="T13" fmla="*/ 2147483646 h 6586"/>
                <a:gd name="T14" fmla="*/ 2147483646 w 9608"/>
                <a:gd name="T15" fmla="*/ 2147483646 h 6586"/>
                <a:gd name="T16" fmla="*/ 2147483646 w 9608"/>
                <a:gd name="T17" fmla="*/ 2147483646 h 6586"/>
                <a:gd name="T18" fmla="*/ 2147483646 w 9608"/>
                <a:gd name="T19" fmla="*/ 2147483646 h 6586"/>
                <a:gd name="T20" fmla="*/ 2147483646 w 9608"/>
                <a:gd name="T21" fmla="*/ 2147483646 h 6586"/>
                <a:gd name="T22" fmla="*/ 2147483646 w 9608"/>
                <a:gd name="T23" fmla="*/ 2147483646 h 6586"/>
                <a:gd name="T24" fmla="*/ 2147483646 w 9608"/>
                <a:gd name="T25" fmla="*/ 2147483646 h 6586"/>
                <a:gd name="T26" fmla="*/ 2147483646 w 9608"/>
                <a:gd name="T27" fmla="*/ 2147483646 h 6586"/>
                <a:gd name="T28" fmla="*/ 2147483646 w 9608"/>
                <a:gd name="T29" fmla="*/ 2147483646 h 6586"/>
                <a:gd name="T30" fmla="*/ 2147483646 w 9608"/>
                <a:gd name="T31" fmla="*/ 2147483646 h 6586"/>
                <a:gd name="T32" fmla="*/ 2147483646 w 9608"/>
                <a:gd name="T33" fmla="*/ 2147483646 h 6586"/>
                <a:gd name="T34" fmla="*/ 2147483646 w 9608"/>
                <a:gd name="T35" fmla="*/ 2147483646 h 6586"/>
                <a:gd name="T36" fmla="*/ 2147483646 w 9608"/>
                <a:gd name="T37" fmla="*/ 2147483646 h 6586"/>
                <a:gd name="T38" fmla="*/ 2147483646 w 9608"/>
                <a:gd name="T39" fmla="*/ 2147483646 h 6586"/>
                <a:gd name="T40" fmla="*/ 2147483646 w 9608"/>
                <a:gd name="T41" fmla="*/ 2147483646 h 6586"/>
                <a:gd name="T42" fmla="*/ 2147483646 w 9608"/>
                <a:gd name="T43" fmla="*/ 2147483646 h 6586"/>
                <a:gd name="T44" fmla="*/ 2147483646 w 9608"/>
                <a:gd name="T45" fmla="*/ 2147483646 h 6586"/>
                <a:gd name="T46" fmla="*/ 2147483646 w 9608"/>
                <a:gd name="T47" fmla="*/ 2147483646 h 6586"/>
                <a:gd name="T48" fmla="*/ 2147483646 w 9608"/>
                <a:gd name="T49" fmla="*/ 2147483646 h 6586"/>
                <a:gd name="T50" fmla="*/ 2147483646 w 9608"/>
                <a:gd name="T51" fmla="*/ 0 h 65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608" h="6586" extrusionOk="0">
                  <a:moveTo>
                    <a:pt x="8184" y="0"/>
                  </a:moveTo>
                  <a:cubicBezTo>
                    <a:pt x="8154" y="0"/>
                    <a:pt x="8129" y="67"/>
                    <a:pt x="8145" y="109"/>
                  </a:cubicBezTo>
                  <a:cubicBezTo>
                    <a:pt x="8396" y="739"/>
                    <a:pt x="8528" y="1443"/>
                    <a:pt x="8714" y="2096"/>
                  </a:cubicBezTo>
                  <a:cubicBezTo>
                    <a:pt x="8846" y="2558"/>
                    <a:pt x="8975" y="3021"/>
                    <a:pt x="9106" y="3485"/>
                  </a:cubicBezTo>
                  <a:cubicBezTo>
                    <a:pt x="9137" y="3599"/>
                    <a:pt x="9327" y="4015"/>
                    <a:pt x="9345" y="4227"/>
                  </a:cubicBezTo>
                  <a:cubicBezTo>
                    <a:pt x="9340" y="4224"/>
                    <a:pt x="9334" y="4223"/>
                    <a:pt x="9327" y="4223"/>
                  </a:cubicBezTo>
                  <a:cubicBezTo>
                    <a:pt x="9281" y="4223"/>
                    <a:pt x="9187" y="4273"/>
                    <a:pt x="9101" y="4293"/>
                  </a:cubicBezTo>
                  <a:cubicBezTo>
                    <a:pt x="8837" y="4354"/>
                    <a:pt x="8574" y="4428"/>
                    <a:pt x="8311" y="4496"/>
                  </a:cubicBezTo>
                  <a:cubicBezTo>
                    <a:pt x="7432" y="4721"/>
                    <a:pt x="6554" y="4945"/>
                    <a:pt x="5675" y="5172"/>
                  </a:cubicBezTo>
                  <a:cubicBezTo>
                    <a:pt x="4796" y="5400"/>
                    <a:pt x="3917" y="5628"/>
                    <a:pt x="3038" y="5857"/>
                  </a:cubicBezTo>
                  <a:cubicBezTo>
                    <a:pt x="2585" y="5974"/>
                    <a:pt x="1968" y="6268"/>
                    <a:pt x="1489" y="6271"/>
                  </a:cubicBezTo>
                  <a:cubicBezTo>
                    <a:pt x="1474" y="6210"/>
                    <a:pt x="1405" y="6106"/>
                    <a:pt x="1395" y="6029"/>
                  </a:cubicBezTo>
                  <a:cubicBezTo>
                    <a:pt x="1326" y="5508"/>
                    <a:pt x="1067" y="4934"/>
                    <a:pt x="928" y="4434"/>
                  </a:cubicBezTo>
                  <a:cubicBezTo>
                    <a:pt x="715" y="3660"/>
                    <a:pt x="539" y="2871"/>
                    <a:pt x="283" y="2111"/>
                  </a:cubicBezTo>
                  <a:cubicBezTo>
                    <a:pt x="270" y="2072"/>
                    <a:pt x="224" y="2038"/>
                    <a:pt x="185" y="2038"/>
                  </a:cubicBezTo>
                  <a:cubicBezTo>
                    <a:pt x="160" y="2038"/>
                    <a:pt x="138" y="2053"/>
                    <a:pt x="131" y="2091"/>
                  </a:cubicBezTo>
                  <a:cubicBezTo>
                    <a:pt x="0" y="2810"/>
                    <a:pt x="479" y="3822"/>
                    <a:pt x="669" y="4505"/>
                  </a:cubicBezTo>
                  <a:cubicBezTo>
                    <a:pt x="848" y="5149"/>
                    <a:pt x="967" y="5906"/>
                    <a:pt x="1291" y="6496"/>
                  </a:cubicBezTo>
                  <a:cubicBezTo>
                    <a:pt x="1315" y="6540"/>
                    <a:pt x="1385" y="6585"/>
                    <a:pt x="1442" y="6585"/>
                  </a:cubicBezTo>
                  <a:cubicBezTo>
                    <a:pt x="1450" y="6585"/>
                    <a:pt x="1457" y="6585"/>
                    <a:pt x="1465" y="6583"/>
                  </a:cubicBezTo>
                  <a:cubicBezTo>
                    <a:pt x="4159" y="5884"/>
                    <a:pt x="6852" y="5183"/>
                    <a:pt x="9546" y="4478"/>
                  </a:cubicBezTo>
                  <a:cubicBezTo>
                    <a:pt x="9604" y="4463"/>
                    <a:pt x="9608" y="4387"/>
                    <a:pt x="9596" y="4340"/>
                  </a:cubicBezTo>
                  <a:cubicBezTo>
                    <a:pt x="9229" y="2933"/>
                    <a:pt x="8884" y="1330"/>
                    <a:pt x="8219" y="32"/>
                  </a:cubicBezTo>
                  <a:cubicBezTo>
                    <a:pt x="8208" y="9"/>
                    <a:pt x="8196" y="0"/>
                    <a:pt x="818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26" name="Google Shape;334;p5">
            <a:extLst>
              <a:ext uri="{FF2B5EF4-FFF2-40B4-BE49-F238E27FC236}">
                <a16:creationId xmlns:a16="http://schemas.microsoft.com/office/drawing/2014/main" id="{0FBD3C9A-7B00-4404-949E-6976E039E0E4}"/>
              </a:ext>
            </a:extLst>
          </p:cNvPr>
          <p:cNvSpPr>
            <a:spLocks/>
          </p:cNvSpPr>
          <p:nvPr/>
        </p:nvSpPr>
        <p:spPr bwMode="auto">
          <a:xfrm>
            <a:off x="11728451" y="6132514"/>
            <a:ext cx="289983" cy="420687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7" name="Google Shape;335;p5">
            <a:extLst>
              <a:ext uri="{FF2B5EF4-FFF2-40B4-BE49-F238E27FC236}">
                <a16:creationId xmlns:a16="http://schemas.microsoft.com/office/drawing/2014/main" id="{D0F7F1D3-73B6-4228-9680-3455051897D2}"/>
              </a:ext>
            </a:extLst>
          </p:cNvPr>
          <p:cNvSpPr>
            <a:spLocks/>
          </p:cNvSpPr>
          <p:nvPr/>
        </p:nvSpPr>
        <p:spPr bwMode="auto">
          <a:xfrm>
            <a:off x="10998200" y="6045200"/>
            <a:ext cx="338667" cy="292100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8" name="Google Shape;336;p5">
            <a:extLst>
              <a:ext uri="{FF2B5EF4-FFF2-40B4-BE49-F238E27FC236}">
                <a16:creationId xmlns:a16="http://schemas.microsoft.com/office/drawing/2014/main" id="{F5687D69-27A8-4DE1-8D5C-EFF23A2B5FBB}"/>
              </a:ext>
            </a:extLst>
          </p:cNvPr>
          <p:cNvSpPr/>
          <p:nvPr/>
        </p:nvSpPr>
        <p:spPr>
          <a:xfrm>
            <a:off x="10668000" y="5351464"/>
            <a:ext cx="330200" cy="293687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9" name="Google Shape;337;p5">
            <a:extLst>
              <a:ext uri="{FF2B5EF4-FFF2-40B4-BE49-F238E27FC236}">
                <a16:creationId xmlns:a16="http://schemas.microsoft.com/office/drawing/2014/main" id="{F21C87FE-B25E-4E4A-B2B4-7CC9368B3522}"/>
              </a:ext>
            </a:extLst>
          </p:cNvPr>
          <p:cNvSpPr/>
          <p:nvPr/>
        </p:nvSpPr>
        <p:spPr>
          <a:xfrm>
            <a:off x="11495618" y="1441450"/>
            <a:ext cx="311149" cy="241300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30" name="Google Shape;338;p5">
            <a:extLst>
              <a:ext uri="{FF2B5EF4-FFF2-40B4-BE49-F238E27FC236}">
                <a16:creationId xmlns:a16="http://schemas.microsoft.com/office/drawing/2014/main" id="{6607C92F-F7A1-4F30-A87C-D35D7FB9D046}"/>
              </a:ext>
            </a:extLst>
          </p:cNvPr>
          <p:cNvSpPr>
            <a:spLocks/>
          </p:cNvSpPr>
          <p:nvPr/>
        </p:nvSpPr>
        <p:spPr bwMode="auto">
          <a:xfrm>
            <a:off x="11398251" y="2084389"/>
            <a:ext cx="416983" cy="58737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1" name="Google Shape;339;p5">
            <a:extLst>
              <a:ext uri="{FF2B5EF4-FFF2-40B4-BE49-F238E27FC236}">
                <a16:creationId xmlns:a16="http://schemas.microsoft.com/office/drawing/2014/main" id="{434D86CA-686E-4BC9-88E8-3EF1AEFDFE69}"/>
              </a:ext>
            </a:extLst>
          </p:cNvPr>
          <p:cNvSpPr>
            <a:spLocks/>
          </p:cNvSpPr>
          <p:nvPr/>
        </p:nvSpPr>
        <p:spPr bwMode="auto">
          <a:xfrm>
            <a:off x="11618384" y="5168901"/>
            <a:ext cx="338667" cy="3349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2" name="Google Shape;340;p5">
            <a:extLst>
              <a:ext uri="{FF2B5EF4-FFF2-40B4-BE49-F238E27FC236}">
                <a16:creationId xmlns:a16="http://schemas.microsoft.com/office/drawing/2014/main" id="{AC8F990B-EB0A-4A99-A98D-52EE27576A98}"/>
              </a:ext>
            </a:extLst>
          </p:cNvPr>
          <p:cNvSpPr>
            <a:spLocks/>
          </p:cNvSpPr>
          <p:nvPr/>
        </p:nvSpPr>
        <p:spPr bwMode="auto">
          <a:xfrm>
            <a:off x="11648017" y="704851"/>
            <a:ext cx="279400" cy="2778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3" name="Google Shape;341;p5">
            <a:extLst>
              <a:ext uri="{FF2B5EF4-FFF2-40B4-BE49-F238E27FC236}">
                <a16:creationId xmlns:a16="http://schemas.microsoft.com/office/drawing/2014/main" id="{CFC290D2-94F2-4E58-8259-94204FAB01A7}"/>
              </a:ext>
            </a:extLst>
          </p:cNvPr>
          <p:cNvSpPr>
            <a:spLocks/>
          </p:cNvSpPr>
          <p:nvPr/>
        </p:nvSpPr>
        <p:spPr bwMode="auto">
          <a:xfrm rot="19480381">
            <a:off x="10659534" y="2451101"/>
            <a:ext cx="302684" cy="176213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4" name="Google Shape;342;p5">
            <a:extLst>
              <a:ext uri="{FF2B5EF4-FFF2-40B4-BE49-F238E27FC236}">
                <a16:creationId xmlns:a16="http://schemas.microsoft.com/office/drawing/2014/main" id="{CFAE5E69-1A93-4985-A54D-281EB0130F4D}"/>
              </a:ext>
            </a:extLst>
          </p:cNvPr>
          <p:cNvSpPr>
            <a:spLocks/>
          </p:cNvSpPr>
          <p:nvPr/>
        </p:nvSpPr>
        <p:spPr bwMode="auto">
          <a:xfrm>
            <a:off x="3418418" y="2516189"/>
            <a:ext cx="520700" cy="492125"/>
          </a:xfrm>
          <a:custGeom>
            <a:avLst/>
            <a:gdLst>
              <a:gd name="T0" fmla="*/ 2147483646 w 6453"/>
              <a:gd name="T1" fmla="*/ 0 h 6222"/>
              <a:gd name="T2" fmla="*/ 2147483646 w 6453"/>
              <a:gd name="T3" fmla="*/ 2147483646 h 6222"/>
              <a:gd name="T4" fmla="*/ 2147483646 w 6453"/>
              <a:gd name="T5" fmla="*/ 2147483646 h 6222"/>
              <a:gd name="T6" fmla="*/ 2147483646 w 6453"/>
              <a:gd name="T7" fmla="*/ 2147483646 h 6222"/>
              <a:gd name="T8" fmla="*/ 2147483646 w 6453"/>
              <a:gd name="T9" fmla="*/ 2147483646 h 6222"/>
              <a:gd name="T10" fmla="*/ 2147483646 w 6453"/>
              <a:gd name="T11" fmla="*/ 2147483646 h 6222"/>
              <a:gd name="T12" fmla="*/ 2147483646 w 6453"/>
              <a:gd name="T13" fmla="*/ 2147483646 h 6222"/>
              <a:gd name="T14" fmla="*/ 2147483646 w 6453"/>
              <a:gd name="T15" fmla="*/ 2147483646 h 6222"/>
              <a:gd name="T16" fmla="*/ 2147483646 w 6453"/>
              <a:gd name="T17" fmla="*/ 2147483646 h 6222"/>
              <a:gd name="T18" fmla="*/ 2147483646 w 6453"/>
              <a:gd name="T19" fmla="*/ 2147483646 h 6222"/>
              <a:gd name="T20" fmla="*/ 2147483646 w 6453"/>
              <a:gd name="T21" fmla="*/ 2147483646 h 6222"/>
              <a:gd name="T22" fmla="*/ 2147483646 w 6453"/>
              <a:gd name="T23" fmla="*/ 2147483646 h 6222"/>
              <a:gd name="T24" fmla="*/ 2147483646 w 6453"/>
              <a:gd name="T25" fmla="*/ 2147483646 h 6222"/>
              <a:gd name="T26" fmla="*/ 2147483646 w 6453"/>
              <a:gd name="T27" fmla="*/ 2147483646 h 6222"/>
              <a:gd name="T28" fmla="*/ 2147483646 w 6453"/>
              <a:gd name="T29" fmla="*/ 0 h 62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453" h="6222" extrusionOk="0">
                <a:moveTo>
                  <a:pt x="2237" y="0"/>
                </a:moveTo>
                <a:cubicBezTo>
                  <a:pt x="2228" y="0"/>
                  <a:pt x="2220" y="3"/>
                  <a:pt x="2214" y="8"/>
                </a:cubicBezTo>
                <a:cubicBezTo>
                  <a:pt x="2062" y="142"/>
                  <a:pt x="1795" y="2240"/>
                  <a:pt x="1795" y="2240"/>
                </a:cubicBezTo>
                <a:cubicBezTo>
                  <a:pt x="1795" y="2240"/>
                  <a:pt x="77" y="2857"/>
                  <a:pt x="39" y="3236"/>
                </a:cubicBezTo>
                <a:cubicBezTo>
                  <a:pt x="0" y="3617"/>
                  <a:pt x="2043" y="4113"/>
                  <a:pt x="2043" y="4113"/>
                </a:cubicBezTo>
                <a:cubicBezTo>
                  <a:pt x="2043" y="4113"/>
                  <a:pt x="1641" y="6059"/>
                  <a:pt x="2042" y="6212"/>
                </a:cubicBezTo>
                <a:cubicBezTo>
                  <a:pt x="2058" y="6218"/>
                  <a:pt x="2076" y="6221"/>
                  <a:pt x="2095" y="6221"/>
                </a:cubicBezTo>
                <a:cubicBezTo>
                  <a:pt x="2551" y="6221"/>
                  <a:pt x="3805" y="4532"/>
                  <a:pt x="3805" y="4532"/>
                </a:cubicBezTo>
                <a:cubicBezTo>
                  <a:pt x="3805" y="4532"/>
                  <a:pt x="5142" y="5085"/>
                  <a:pt x="5634" y="5085"/>
                </a:cubicBezTo>
                <a:cubicBezTo>
                  <a:pt x="5720" y="5085"/>
                  <a:pt x="5781" y="5068"/>
                  <a:pt x="5804" y="5028"/>
                </a:cubicBezTo>
                <a:cubicBezTo>
                  <a:pt x="5956" y="4762"/>
                  <a:pt x="5002" y="3236"/>
                  <a:pt x="5002" y="3236"/>
                </a:cubicBezTo>
                <a:cubicBezTo>
                  <a:pt x="5002" y="3236"/>
                  <a:pt x="6452" y="1478"/>
                  <a:pt x="6300" y="1210"/>
                </a:cubicBezTo>
                <a:cubicBezTo>
                  <a:pt x="6272" y="1163"/>
                  <a:pt x="6168" y="1143"/>
                  <a:pt x="6015" y="1143"/>
                </a:cubicBezTo>
                <a:cubicBezTo>
                  <a:pt x="5313" y="1143"/>
                  <a:pt x="3589" y="1555"/>
                  <a:pt x="3589" y="1555"/>
                </a:cubicBezTo>
                <a:cubicBezTo>
                  <a:pt x="3589" y="1555"/>
                  <a:pt x="2459" y="0"/>
                  <a:pt x="2237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5" name="Google Shape;348;p5">
            <a:extLst>
              <a:ext uri="{FF2B5EF4-FFF2-40B4-BE49-F238E27FC236}">
                <a16:creationId xmlns:a16="http://schemas.microsoft.com/office/drawing/2014/main" id="{E3AA8A72-6E1D-4547-8E76-FBB6E66CD3BE}"/>
              </a:ext>
            </a:extLst>
          </p:cNvPr>
          <p:cNvSpPr/>
          <p:nvPr/>
        </p:nvSpPr>
        <p:spPr>
          <a:xfrm>
            <a:off x="637118" y="4967288"/>
            <a:ext cx="334433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36" name="Google Shape;349;p5">
            <a:extLst>
              <a:ext uri="{FF2B5EF4-FFF2-40B4-BE49-F238E27FC236}">
                <a16:creationId xmlns:a16="http://schemas.microsoft.com/office/drawing/2014/main" id="{FEF9C245-2259-4A54-8ACD-4FF44EFBFCBD}"/>
              </a:ext>
            </a:extLst>
          </p:cNvPr>
          <p:cNvSpPr/>
          <p:nvPr/>
        </p:nvSpPr>
        <p:spPr>
          <a:xfrm>
            <a:off x="0" y="4189414"/>
            <a:ext cx="637117" cy="97948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37" name="Google Shape;350;p5">
            <a:extLst>
              <a:ext uri="{FF2B5EF4-FFF2-40B4-BE49-F238E27FC236}">
                <a16:creationId xmlns:a16="http://schemas.microsoft.com/office/drawing/2014/main" id="{2E8D5159-D14A-4AE6-8C64-C08C87295BDC}"/>
              </a:ext>
            </a:extLst>
          </p:cNvPr>
          <p:cNvSpPr>
            <a:spLocks/>
          </p:cNvSpPr>
          <p:nvPr/>
        </p:nvSpPr>
        <p:spPr bwMode="auto">
          <a:xfrm>
            <a:off x="205318" y="1925638"/>
            <a:ext cx="332316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8" name="Google Shape;351;p5">
            <a:extLst>
              <a:ext uri="{FF2B5EF4-FFF2-40B4-BE49-F238E27FC236}">
                <a16:creationId xmlns:a16="http://schemas.microsoft.com/office/drawing/2014/main" id="{477F7C51-618E-4FC6-8DE0-DEC9D827817A}"/>
              </a:ext>
            </a:extLst>
          </p:cNvPr>
          <p:cNvSpPr/>
          <p:nvPr/>
        </p:nvSpPr>
        <p:spPr>
          <a:xfrm flipH="1">
            <a:off x="11605685" y="2959100"/>
            <a:ext cx="637116" cy="979488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39" name="Google Shape;352;p5">
            <a:extLst>
              <a:ext uri="{FF2B5EF4-FFF2-40B4-BE49-F238E27FC236}">
                <a16:creationId xmlns:a16="http://schemas.microsoft.com/office/drawing/2014/main" id="{60ED8604-14B5-4679-8EBE-B1A552CB7579}"/>
              </a:ext>
            </a:extLst>
          </p:cNvPr>
          <p:cNvSpPr/>
          <p:nvPr/>
        </p:nvSpPr>
        <p:spPr>
          <a:xfrm>
            <a:off x="10890251" y="3328988"/>
            <a:ext cx="311149" cy="241300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343" name="Google Shape;343;p5"/>
          <p:cNvSpPr txBox="1">
            <a:spLocks noGrp="1"/>
          </p:cNvSpPr>
          <p:nvPr>
            <p:ph type="subTitle" idx="1"/>
          </p:nvPr>
        </p:nvSpPr>
        <p:spPr>
          <a:xfrm>
            <a:off x="5266933" y="4325267"/>
            <a:ext cx="3488000" cy="14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5"/>
          <p:cNvSpPr txBox="1">
            <a:spLocks noGrp="1"/>
          </p:cNvSpPr>
          <p:nvPr>
            <p:ph type="subTitle" idx="2"/>
          </p:nvPr>
        </p:nvSpPr>
        <p:spPr>
          <a:xfrm>
            <a:off x="5266933" y="1799767"/>
            <a:ext cx="3488000" cy="14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5"/>
          <p:cNvSpPr txBox="1">
            <a:spLocks noGrp="1"/>
          </p:cNvSpPr>
          <p:nvPr>
            <p:ph type="title"/>
          </p:nvPr>
        </p:nvSpPr>
        <p:spPr>
          <a:xfrm>
            <a:off x="950967" y="2421767"/>
            <a:ext cx="3488000" cy="2008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5"/>
          <p:cNvSpPr txBox="1">
            <a:spLocks noGrp="1"/>
          </p:cNvSpPr>
          <p:nvPr>
            <p:ph type="subTitle" idx="3"/>
          </p:nvPr>
        </p:nvSpPr>
        <p:spPr>
          <a:xfrm>
            <a:off x="5269300" y="1097267"/>
            <a:ext cx="5085600" cy="61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347" name="Google Shape;347;p5"/>
          <p:cNvSpPr txBox="1">
            <a:spLocks noGrp="1"/>
          </p:cNvSpPr>
          <p:nvPr>
            <p:ph type="subTitle" idx="4"/>
          </p:nvPr>
        </p:nvSpPr>
        <p:spPr>
          <a:xfrm>
            <a:off x="5269300" y="3624333"/>
            <a:ext cx="5085600" cy="61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7636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55;p6">
            <a:extLst>
              <a:ext uri="{FF2B5EF4-FFF2-40B4-BE49-F238E27FC236}">
                <a16:creationId xmlns:a16="http://schemas.microsoft.com/office/drawing/2014/main" id="{3A0EB8DE-EC02-40BF-84A5-AA1BB419F2DE}"/>
              </a:ext>
            </a:extLst>
          </p:cNvPr>
          <p:cNvSpPr/>
          <p:nvPr/>
        </p:nvSpPr>
        <p:spPr>
          <a:xfrm>
            <a:off x="637118" y="1290638"/>
            <a:ext cx="334433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4" name="Google Shape;356;p6">
            <a:extLst>
              <a:ext uri="{FF2B5EF4-FFF2-40B4-BE49-F238E27FC236}">
                <a16:creationId xmlns:a16="http://schemas.microsoft.com/office/drawing/2014/main" id="{146E8BC9-F3C4-4F86-A650-E844F3A00488}"/>
              </a:ext>
            </a:extLst>
          </p:cNvPr>
          <p:cNvSpPr/>
          <p:nvPr/>
        </p:nvSpPr>
        <p:spPr>
          <a:xfrm>
            <a:off x="0" y="512764"/>
            <a:ext cx="637117" cy="97948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5" name="Google Shape;357;p6">
            <a:extLst>
              <a:ext uri="{FF2B5EF4-FFF2-40B4-BE49-F238E27FC236}">
                <a16:creationId xmlns:a16="http://schemas.microsoft.com/office/drawing/2014/main" id="{A23415CA-8173-47CF-8B57-FA33B93D9F9A}"/>
              </a:ext>
            </a:extLst>
          </p:cNvPr>
          <p:cNvSpPr/>
          <p:nvPr/>
        </p:nvSpPr>
        <p:spPr>
          <a:xfrm rot="10800000">
            <a:off x="11554885" y="4979989"/>
            <a:ext cx="637116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6" name="Google Shape;358;p6">
            <a:extLst>
              <a:ext uri="{FF2B5EF4-FFF2-40B4-BE49-F238E27FC236}">
                <a16:creationId xmlns:a16="http://schemas.microsoft.com/office/drawing/2014/main" id="{F87CAEE1-AF8E-4DC9-B5CE-A5D5056B9844}"/>
              </a:ext>
            </a:extLst>
          </p:cNvPr>
          <p:cNvSpPr>
            <a:spLocks/>
          </p:cNvSpPr>
          <p:nvPr/>
        </p:nvSpPr>
        <p:spPr bwMode="auto">
          <a:xfrm>
            <a:off x="11438467" y="4926013"/>
            <a:ext cx="179917" cy="209550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7" name="Google Shape;359;p6">
            <a:extLst>
              <a:ext uri="{FF2B5EF4-FFF2-40B4-BE49-F238E27FC236}">
                <a16:creationId xmlns:a16="http://schemas.microsoft.com/office/drawing/2014/main" id="{31A0505B-A762-4012-9AB2-4FAD9A423C5E}"/>
              </a:ext>
            </a:extLst>
          </p:cNvPr>
          <p:cNvGrpSpPr>
            <a:grpSpLocks/>
          </p:cNvGrpSpPr>
          <p:nvPr/>
        </p:nvGrpSpPr>
        <p:grpSpPr bwMode="auto">
          <a:xfrm>
            <a:off x="11097684" y="5778500"/>
            <a:ext cx="861483" cy="539750"/>
            <a:chOff x="6925510" y="205316"/>
            <a:chExt cx="905688" cy="530354"/>
          </a:xfrm>
        </p:grpSpPr>
        <p:sp>
          <p:nvSpPr>
            <p:cNvPr id="8" name="Google Shape;360;p6">
              <a:extLst>
                <a:ext uri="{FF2B5EF4-FFF2-40B4-BE49-F238E27FC236}">
                  <a16:creationId xmlns:a16="http://schemas.microsoft.com/office/drawing/2014/main" id="{108A76CF-083F-446C-9C90-E264AE1753E2}"/>
                </a:ext>
              </a:extLst>
            </p:cNvPr>
            <p:cNvSpPr/>
            <p:nvPr/>
          </p:nvSpPr>
          <p:spPr>
            <a:xfrm>
              <a:off x="7092405" y="213116"/>
              <a:ext cx="569672" cy="516315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9" name="Google Shape;361;p6">
              <a:extLst>
                <a:ext uri="{FF2B5EF4-FFF2-40B4-BE49-F238E27FC236}">
                  <a16:creationId xmlns:a16="http://schemas.microsoft.com/office/drawing/2014/main" id="{E19DCC34-C295-4E22-869D-83290AF90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0" name="Google Shape;362;p6">
              <a:extLst>
                <a:ext uri="{FF2B5EF4-FFF2-40B4-BE49-F238E27FC236}">
                  <a16:creationId xmlns:a16="http://schemas.microsoft.com/office/drawing/2014/main" id="{251E1D6A-12E2-45F7-8A6C-E8AEF334F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1" name="Google Shape;363;p6">
              <a:extLst>
                <a:ext uri="{FF2B5EF4-FFF2-40B4-BE49-F238E27FC236}">
                  <a16:creationId xmlns:a16="http://schemas.microsoft.com/office/drawing/2014/main" id="{61AED07E-E36E-4637-9CB5-DDFB3F225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" name="Google Shape;364;p6">
              <a:extLst>
                <a:ext uri="{FF2B5EF4-FFF2-40B4-BE49-F238E27FC236}">
                  <a16:creationId xmlns:a16="http://schemas.microsoft.com/office/drawing/2014/main" id="{937505FE-8DFC-445C-BBC2-E2BD9BDD8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" name="Google Shape;365;p6">
              <a:extLst>
                <a:ext uri="{FF2B5EF4-FFF2-40B4-BE49-F238E27FC236}">
                  <a16:creationId xmlns:a16="http://schemas.microsoft.com/office/drawing/2014/main" id="{C6CD5D65-AFDD-4D2B-8C3F-B76E4F86A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14" name="Google Shape;366;p6">
            <a:extLst>
              <a:ext uri="{FF2B5EF4-FFF2-40B4-BE49-F238E27FC236}">
                <a16:creationId xmlns:a16="http://schemas.microsoft.com/office/drawing/2014/main" id="{A787AB93-43B1-4B44-84CE-4B8C262B3C1C}"/>
              </a:ext>
            </a:extLst>
          </p:cNvPr>
          <p:cNvSpPr>
            <a:spLocks/>
          </p:cNvSpPr>
          <p:nvPr/>
        </p:nvSpPr>
        <p:spPr bwMode="auto">
          <a:xfrm>
            <a:off x="11802534" y="6319838"/>
            <a:ext cx="332317" cy="32861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5" name="Google Shape;367;p6">
            <a:extLst>
              <a:ext uri="{FF2B5EF4-FFF2-40B4-BE49-F238E27FC236}">
                <a16:creationId xmlns:a16="http://schemas.microsoft.com/office/drawing/2014/main" id="{6B8EFE1D-0032-4F57-8763-DA079B6A3088}"/>
              </a:ext>
            </a:extLst>
          </p:cNvPr>
          <p:cNvSpPr>
            <a:spLocks/>
          </p:cNvSpPr>
          <p:nvPr/>
        </p:nvSpPr>
        <p:spPr bwMode="auto">
          <a:xfrm>
            <a:off x="878418" y="309563"/>
            <a:ext cx="334433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54" name="Google Shape;354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6215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1;p7">
            <a:extLst>
              <a:ext uri="{FF2B5EF4-FFF2-40B4-BE49-F238E27FC236}">
                <a16:creationId xmlns:a16="http://schemas.microsoft.com/office/drawing/2014/main" id="{6A78BE58-D15C-47C3-A01E-6957BDBFA6DD}"/>
              </a:ext>
            </a:extLst>
          </p:cNvPr>
          <p:cNvSpPr/>
          <p:nvPr/>
        </p:nvSpPr>
        <p:spPr>
          <a:xfrm>
            <a:off x="11241617" y="1700213"/>
            <a:ext cx="389467" cy="300037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5" name="Google Shape;372;p7">
            <a:extLst>
              <a:ext uri="{FF2B5EF4-FFF2-40B4-BE49-F238E27FC236}">
                <a16:creationId xmlns:a16="http://schemas.microsoft.com/office/drawing/2014/main" id="{63D1C805-38FD-4FA2-88D3-428A33F43649}"/>
              </a:ext>
            </a:extLst>
          </p:cNvPr>
          <p:cNvSpPr>
            <a:spLocks/>
          </p:cNvSpPr>
          <p:nvPr/>
        </p:nvSpPr>
        <p:spPr bwMode="auto">
          <a:xfrm rot="20708237">
            <a:off x="11176001" y="2586039"/>
            <a:ext cx="520700" cy="73342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6" name="Google Shape;373;p7">
            <a:extLst>
              <a:ext uri="{FF2B5EF4-FFF2-40B4-BE49-F238E27FC236}">
                <a16:creationId xmlns:a16="http://schemas.microsoft.com/office/drawing/2014/main" id="{4A342540-DFAC-4412-87D3-89FB87D13C22}"/>
              </a:ext>
            </a:extLst>
          </p:cNvPr>
          <p:cNvSpPr>
            <a:spLocks/>
          </p:cNvSpPr>
          <p:nvPr/>
        </p:nvSpPr>
        <p:spPr bwMode="auto">
          <a:xfrm>
            <a:off x="11453285" y="3962400"/>
            <a:ext cx="391583" cy="3857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69" name="Google Shape;369;p7"/>
          <p:cNvSpPr txBox="1">
            <a:spLocks noGrp="1"/>
          </p:cNvSpPr>
          <p:nvPr>
            <p:ph type="subTitle" idx="1"/>
          </p:nvPr>
        </p:nvSpPr>
        <p:spPr>
          <a:xfrm>
            <a:off x="1426467" y="2950033"/>
            <a:ext cx="5932400" cy="24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7"/>
          <p:cNvSpPr txBox="1">
            <a:spLocks noGrp="1"/>
          </p:cNvSpPr>
          <p:nvPr>
            <p:ph type="title"/>
          </p:nvPr>
        </p:nvSpPr>
        <p:spPr>
          <a:xfrm>
            <a:off x="1426467" y="1530767"/>
            <a:ext cx="53772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2637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75;p8">
            <a:extLst>
              <a:ext uri="{FF2B5EF4-FFF2-40B4-BE49-F238E27FC236}">
                <a16:creationId xmlns:a16="http://schemas.microsoft.com/office/drawing/2014/main" id="{3B1D032D-01C7-4D12-99A6-39FDB4B33265}"/>
              </a:ext>
            </a:extLst>
          </p:cNvPr>
          <p:cNvSpPr/>
          <p:nvPr/>
        </p:nvSpPr>
        <p:spPr>
          <a:xfrm rot="21599975" flipH="1">
            <a:off x="3299885" y="2571751"/>
            <a:ext cx="5702300" cy="2138363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4" name="Google Shape;376;p8">
            <a:extLst>
              <a:ext uri="{FF2B5EF4-FFF2-40B4-BE49-F238E27FC236}">
                <a16:creationId xmlns:a16="http://schemas.microsoft.com/office/drawing/2014/main" id="{F1CA653D-2432-4E56-A74F-39A34470E8C8}"/>
              </a:ext>
            </a:extLst>
          </p:cNvPr>
          <p:cNvGrpSpPr>
            <a:grpSpLocks/>
          </p:cNvGrpSpPr>
          <p:nvPr/>
        </p:nvGrpSpPr>
        <p:grpSpPr bwMode="auto">
          <a:xfrm rot="19752880" flipH="1">
            <a:off x="1030817" y="2768600"/>
            <a:ext cx="685800" cy="666750"/>
            <a:chOff x="8667201" y="2266387"/>
            <a:chExt cx="389754" cy="378681"/>
          </a:xfrm>
        </p:grpSpPr>
        <p:sp>
          <p:nvSpPr>
            <p:cNvPr id="5" name="Google Shape;377;p8">
              <a:extLst>
                <a:ext uri="{FF2B5EF4-FFF2-40B4-BE49-F238E27FC236}">
                  <a16:creationId xmlns:a16="http://schemas.microsoft.com/office/drawing/2014/main" id="{76222ECD-20BF-4963-BC6E-E865B4F8B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7201" y="2268670"/>
              <a:ext cx="389754" cy="376398"/>
            </a:xfrm>
            <a:custGeom>
              <a:avLst/>
              <a:gdLst>
                <a:gd name="T0" fmla="*/ 2147483646 w 8025"/>
                <a:gd name="T1" fmla="*/ 0 h 7750"/>
                <a:gd name="T2" fmla="*/ 2147483646 w 8025"/>
                <a:gd name="T3" fmla="*/ 2147483646 h 7750"/>
                <a:gd name="T4" fmla="*/ 2147483646 w 8025"/>
                <a:gd name="T5" fmla="*/ 2147483646 h 7750"/>
                <a:gd name="T6" fmla="*/ 2147483646 w 8025"/>
                <a:gd name="T7" fmla="*/ 2147483646 h 7750"/>
                <a:gd name="T8" fmla="*/ 2147483646 w 8025"/>
                <a:gd name="T9" fmla="*/ 2147483646 h 7750"/>
                <a:gd name="T10" fmla="*/ 2147483646 w 8025"/>
                <a:gd name="T11" fmla="*/ 2147483646 h 7750"/>
                <a:gd name="T12" fmla="*/ 2147483646 w 8025"/>
                <a:gd name="T13" fmla="*/ 2147483646 h 7750"/>
                <a:gd name="T14" fmla="*/ 2147483646 w 8025"/>
                <a:gd name="T15" fmla="*/ 2147483646 h 7750"/>
                <a:gd name="T16" fmla="*/ 2147483646 w 8025"/>
                <a:gd name="T17" fmla="*/ 2147483646 h 7750"/>
                <a:gd name="T18" fmla="*/ 2147483646 w 8025"/>
                <a:gd name="T19" fmla="*/ 2147483646 h 7750"/>
                <a:gd name="T20" fmla="*/ 2147483646 w 8025"/>
                <a:gd name="T21" fmla="*/ 0 h 77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6" name="Google Shape;378;p8">
              <a:extLst>
                <a:ext uri="{FF2B5EF4-FFF2-40B4-BE49-F238E27FC236}">
                  <a16:creationId xmlns:a16="http://schemas.microsoft.com/office/drawing/2014/main" id="{26C5ED66-C0F2-41C0-B231-963867A0C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9779" y="2323259"/>
              <a:ext cx="82613" cy="78728"/>
            </a:xfrm>
            <a:custGeom>
              <a:avLst/>
              <a:gdLst>
                <a:gd name="T0" fmla="*/ 2147483646 w 1701"/>
                <a:gd name="T1" fmla="*/ 0 h 1621"/>
                <a:gd name="T2" fmla="*/ 2147483646 w 1701"/>
                <a:gd name="T3" fmla="*/ 2147483646 h 1621"/>
                <a:gd name="T4" fmla="*/ 2147483646 w 1701"/>
                <a:gd name="T5" fmla="*/ 2147483646 h 1621"/>
                <a:gd name="T6" fmla="*/ 2147483646 w 1701"/>
                <a:gd name="T7" fmla="*/ 2147483646 h 1621"/>
                <a:gd name="T8" fmla="*/ 2147483646 w 1701"/>
                <a:gd name="T9" fmla="*/ 2147483646 h 1621"/>
                <a:gd name="T10" fmla="*/ 2147483646 w 1701"/>
                <a:gd name="T11" fmla="*/ 2147483646 h 1621"/>
                <a:gd name="T12" fmla="*/ 2147483646 w 1701"/>
                <a:gd name="T13" fmla="*/ 2147483646 h 1621"/>
                <a:gd name="T14" fmla="*/ 2147483646 w 1701"/>
                <a:gd name="T15" fmla="*/ 2147483646 h 1621"/>
                <a:gd name="T16" fmla="*/ 2147483646 w 1701"/>
                <a:gd name="T17" fmla="*/ 0 h 16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" name="Google Shape;379;p8">
              <a:extLst>
                <a:ext uri="{FF2B5EF4-FFF2-40B4-BE49-F238E27FC236}">
                  <a16:creationId xmlns:a16="http://schemas.microsoft.com/office/drawing/2014/main" id="{76E6C578-D129-4429-9996-0A7EEE245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9310" y="2266387"/>
              <a:ext cx="28169" cy="90773"/>
            </a:xfrm>
            <a:custGeom>
              <a:avLst/>
              <a:gdLst>
                <a:gd name="T0" fmla="*/ 2147483646 w 580"/>
                <a:gd name="T1" fmla="*/ 2147483646 h 1869"/>
                <a:gd name="T2" fmla="*/ 2147483646 w 580"/>
                <a:gd name="T3" fmla="*/ 2147483646 h 1869"/>
                <a:gd name="T4" fmla="*/ 2147483646 w 580"/>
                <a:gd name="T5" fmla="*/ 2147483646 h 1869"/>
                <a:gd name="T6" fmla="*/ 2147483646 w 580"/>
                <a:gd name="T7" fmla="*/ 2147483646 h 1869"/>
                <a:gd name="T8" fmla="*/ 2147483646 w 580"/>
                <a:gd name="T9" fmla="*/ 2147483646 h 1869"/>
                <a:gd name="T10" fmla="*/ 2147483646 w 580"/>
                <a:gd name="T11" fmla="*/ 2147483646 h 1869"/>
                <a:gd name="T12" fmla="*/ 2147483646 w 580"/>
                <a:gd name="T13" fmla="*/ 2147483646 h 1869"/>
                <a:gd name="T14" fmla="*/ 2147483646 w 580"/>
                <a:gd name="T15" fmla="*/ 2147483646 h 1869"/>
                <a:gd name="T16" fmla="*/ 2147483646 w 580"/>
                <a:gd name="T17" fmla="*/ 2147483646 h 1869"/>
                <a:gd name="T18" fmla="*/ 2147483646 w 580"/>
                <a:gd name="T19" fmla="*/ 2147483646 h 1869"/>
                <a:gd name="T20" fmla="*/ 2147483646 w 580"/>
                <a:gd name="T21" fmla="*/ 2147483646 h 18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8" name="Google Shape;380;p8">
            <a:extLst>
              <a:ext uri="{FF2B5EF4-FFF2-40B4-BE49-F238E27FC236}">
                <a16:creationId xmlns:a16="http://schemas.microsoft.com/office/drawing/2014/main" id="{1045EBE9-D2AE-435D-B0DD-ABA7D41246B9}"/>
              </a:ext>
            </a:extLst>
          </p:cNvPr>
          <p:cNvSpPr/>
          <p:nvPr/>
        </p:nvSpPr>
        <p:spPr>
          <a:xfrm flipH="1">
            <a:off x="306918" y="1766888"/>
            <a:ext cx="527049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9" name="Google Shape;381;p8">
            <a:extLst>
              <a:ext uri="{FF2B5EF4-FFF2-40B4-BE49-F238E27FC236}">
                <a16:creationId xmlns:a16="http://schemas.microsoft.com/office/drawing/2014/main" id="{3F00E995-51D2-4664-B2AB-7ACF80A0404E}"/>
              </a:ext>
            </a:extLst>
          </p:cNvPr>
          <p:cNvGrpSpPr>
            <a:grpSpLocks/>
          </p:cNvGrpSpPr>
          <p:nvPr/>
        </p:nvGrpSpPr>
        <p:grpSpPr bwMode="auto">
          <a:xfrm>
            <a:off x="9328151" y="622301"/>
            <a:ext cx="1617133" cy="982663"/>
            <a:chOff x="478326" y="2825649"/>
            <a:chExt cx="1012293" cy="613511"/>
          </a:xfrm>
        </p:grpSpPr>
        <p:sp>
          <p:nvSpPr>
            <p:cNvPr id="10" name="Google Shape;382;p8">
              <a:extLst>
                <a:ext uri="{FF2B5EF4-FFF2-40B4-BE49-F238E27FC236}">
                  <a16:creationId xmlns:a16="http://schemas.microsoft.com/office/drawing/2014/main" id="{D6D152B3-8B15-4A2B-B3AD-A4B11C63E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1" name="Google Shape;383;p8">
              <a:extLst>
                <a:ext uri="{FF2B5EF4-FFF2-40B4-BE49-F238E27FC236}">
                  <a16:creationId xmlns:a16="http://schemas.microsoft.com/office/drawing/2014/main" id="{80000A4E-ADC7-486C-AF24-09703662038A}"/>
                </a:ext>
              </a:extLst>
            </p:cNvPr>
            <p:cNvSpPr/>
            <p:nvPr/>
          </p:nvSpPr>
          <p:spPr>
            <a:xfrm>
              <a:off x="478326" y="2825649"/>
              <a:ext cx="1012293" cy="589724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2" name="Google Shape;384;p8">
              <a:extLst>
                <a:ext uri="{FF2B5EF4-FFF2-40B4-BE49-F238E27FC236}">
                  <a16:creationId xmlns:a16="http://schemas.microsoft.com/office/drawing/2014/main" id="{9F852024-6863-4AEB-8F7F-59C59521C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" name="Google Shape;385;p8">
              <a:extLst>
                <a:ext uri="{FF2B5EF4-FFF2-40B4-BE49-F238E27FC236}">
                  <a16:creationId xmlns:a16="http://schemas.microsoft.com/office/drawing/2014/main" id="{74CE16BC-E16D-4D08-84E5-663977B5B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4" name="Google Shape;386;p8">
              <a:extLst>
                <a:ext uri="{FF2B5EF4-FFF2-40B4-BE49-F238E27FC236}">
                  <a16:creationId xmlns:a16="http://schemas.microsoft.com/office/drawing/2014/main" id="{E27AD047-C950-4753-A227-69C7AC000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15" name="Google Shape;387;p8">
            <a:extLst>
              <a:ext uri="{FF2B5EF4-FFF2-40B4-BE49-F238E27FC236}">
                <a16:creationId xmlns:a16="http://schemas.microsoft.com/office/drawing/2014/main" id="{A23F38F1-30C3-4BBB-B46B-5DAE3940DA4E}"/>
              </a:ext>
            </a:extLst>
          </p:cNvPr>
          <p:cNvSpPr/>
          <p:nvPr/>
        </p:nvSpPr>
        <p:spPr>
          <a:xfrm flipH="1">
            <a:off x="11366500" y="309563"/>
            <a:ext cx="524933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6" name="Google Shape;388;p8">
            <a:extLst>
              <a:ext uri="{FF2B5EF4-FFF2-40B4-BE49-F238E27FC236}">
                <a16:creationId xmlns:a16="http://schemas.microsoft.com/office/drawing/2014/main" id="{F8AD8882-F4BB-4013-BA53-A7527A6843E8}"/>
              </a:ext>
            </a:extLst>
          </p:cNvPr>
          <p:cNvSpPr/>
          <p:nvPr/>
        </p:nvSpPr>
        <p:spPr>
          <a:xfrm flipH="1">
            <a:off x="11535834" y="3259139"/>
            <a:ext cx="63711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7" name="Google Shape;389;p8">
            <a:extLst>
              <a:ext uri="{FF2B5EF4-FFF2-40B4-BE49-F238E27FC236}">
                <a16:creationId xmlns:a16="http://schemas.microsoft.com/office/drawing/2014/main" id="{F11E0ACF-8838-4364-83E6-ECC17B15BC27}"/>
              </a:ext>
            </a:extLst>
          </p:cNvPr>
          <p:cNvSpPr/>
          <p:nvPr/>
        </p:nvSpPr>
        <p:spPr>
          <a:xfrm rot="10800000" flipH="1">
            <a:off x="5118101" y="0"/>
            <a:ext cx="2012951" cy="64928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18" name="Google Shape;390;p8">
            <a:extLst>
              <a:ext uri="{FF2B5EF4-FFF2-40B4-BE49-F238E27FC236}">
                <a16:creationId xmlns:a16="http://schemas.microsoft.com/office/drawing/2014/main" id="{1C90C20D-3182-40A4-9105-F8557D1F29A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1169651" y="5119688"/>
            <a:ext cx="776816" cy="1244600"/>
            <a:chOff x="304350" y="3911000"/>
            <a:chExt cx="581394" cy="933655"/>
          </a:xfrm>
        </p:grpSpPr>
        <p:sp>
          <p:nvSpPr>
            <p:cNvPr id="19" name="Google Shape;391;p8">
              <a:extLst>
                <a:ext uri="{FF2B5EF4-FFF2-40B4-BE49-F238E27FC236}">
                  <a16:creationId xmlns:a16="http://schemas.microsoft.com/office/drawing/2014/main" id="{F8F8742D-8191-43BF-8E7E-1AA955AFCD29}"/>
                </a:ext>
              </a:extLst>
            </p:cNvPr>
            <p:cNvSpPr/>
            <p:nvPr/>
          </p:nvSpPr>
          <p:spPr>
            <a:xfrm>
              <a:off x="317023" y="4002698"/>
              <a:ext cx="91883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0" name="Google Shape;392;p8">
              <a:extLst>
                <a:ext uri="{FF2B5EF4-FFF2-40B4-BE49-F238E27FC236}">
                  <a16:creationId xmlns:a16="http://schemas.microsoft.com/office/drawing/2014/main" id="{F7E66299-D0F9-4F88-8F80-8408699B3480}"/>
                </a:ext>
              </a:extLst>
            </p:cNvPr>
            <p:cNvSpPr/>
            <p:nvPr/>
          </p:nvSpPr>
          <p:spPr>
            <a:xfrm>
              <a:off x="440590" y="4043188"/>
              <a:ext cx="96635" cy="15481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1" name="Google Shape;393;p8">
              <a:extLst>
                <a:ext uri="{FF2B5EF4-FFF2-40B4-BE49-F238E27FC236}">
                  <a16:creationId xmlns:a16="http://schemas.microsoft.com/office/drawing/2014/main" id="{F602A68F-4E3A-4AA1-9BC4-080E22AC0D8E}"/>
                </a:ext>
              </a:extLst>
            </p:cNvPr>
            <p:cNvSpPr/>
            <p:nvPr/>
          </p:nvSpPr>
          <p:spPr>
            <a:xfrm>
              <a:off x="304350" y="4190858"/>
              <a:ext cx="144160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2" name="Google Shape;394;p8">
              <a:extLst>
                <a:ext uri="{FF2B5EF4-FFF2-40B4-BE49-F238E27FC236}">
                  <a16:creationId xmlns:a16="http://schemas.microsoft.com/office/drawing/2014/main" id="{2AD52423-CCA9-4C1E-AC37-03D958077706}"/>
                </a:ext>
              </a:extLst>
            </p:cNvPr>
            <p:cNvSpPr/>
            <p:nvPr/>
          </p:nvSpPr>
          <p:spPr>
            <a:xfrm>
              <a:off x="507125" y="4205149"/>
              <a:ext cx="112476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3" name="Google Shape;395;p8">
              <a:extLst>
                <a:ext uri="{FF2B5EF4-FFF2-40B4-BE49-F238E27FC236}">
                  <a16:creationId xmlns:a16="http://schemas.microsoft.com/office/drawing/2014/main" id="{2D027EBD-F83D-4CD8-87EC-AB36568B7C4D}"/>
                </a:ext>
              </a:extLst>
            </p:cNvPr>
            <p:cNvSpPr/>
            <p:nvPr/>
          </p:nvSpPr>
          <p:spPr>
            <a:xfrm>
              <a:off x="317023" y="4392118"/>
              <a:ext cx="234459" cy="11789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4" name="Google Shape;396;p8">
              <a:extLst>
                <a:ext uri="{FF2B5EF4-FFF2-40B4-BE49-F238E27FC236}">
                  <a16:creationId xmlns:a16="http://schemas.microsoft.com/office/drawing/2014/main" id="{63ECD198-2AE1-4522-93B0-55E6D34B7563}"/>
                </a:ext>
              </a:extLst>
            </p:cNvPr>
            <p:cNvSpPr/>
            <p:nvPr/>
          </p:nvSpPr>
          <p:spPr>
            <a:xfrm>
              <a:off x="608513" y="4336146"/>
              <a:ext cx="115645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5" name="Google Shape;397;p8">
              <a:extLst>
                <a:ext uri="{FF2B5EF4-FFF2-40B4-BE49-F238E27FC236}">
                  <a16:creationId xmlns:a16="http://schemas.microsoft.com/office/drawing/2014/main" id="{0CD7DB6D-00E7-4504-BD9B-7D2E5EAB4D34}"/>
                </a:ext>
              </a:extLst>
            </p:cNvPr>
            <p:cNvSpPr/>
            <p:nvPr/>
          </p:nvSpPr>
          <p:spPr>
            <a:xfrm>
              <a:off x="351875" y="4538597"/>
              <a:ext cx="297826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6" name="Google Shape;398;p8">
              <a:extLst>
                <a:ext uri="{FF2B5EF4-FFF2-40B4-BE49-F238E27FC236}">
                  <a16:creationId xmlns:a16="http://schemas.microsoft.com/office/drawing/2014/main" id="{F0A5D32A-4677-4639-9D41-6C0773654F90}"/>
                </a:ext>
              </a:extLst>
            </p:cNvPr>
            <p:cNvSpPr/>
            <p:nvPr/>
          </p:nvSpPr>
          <p:spPr>
            <a:xfrm>
              <a:off x="733663" y="4511207"/>
              <a:ext cx="128319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7" name="Google Shape;399;p8">
              <a:extLst>
                <a:ext uri="{FF2B5EF4-FFF2-40B4-BE49-F238E27FC236}">
                  <a16:creationId xmlns:a16="http://schemas.microsoft.com/office/drawing/2014/main" id="{4C9C8985-B636-4BB2-BA70-DDA8DA35D0C8}"/>
                </a:ext>
              </a:extLst>
            </p:cNvPr>
            <p:cNvSpPr/>
            <p:nvPr/>
          </p:nvSpPr>
          <p:spPr>
            <a:xfrm>
              <a:off x="435837" y="4691030"/>
              <a:ext cx="329510" cy="8812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8" name="Google Shape;400;p8">
              <a:extLst>
                <a:ext uri="{FF2B5EF4-FFF2-40B4-BE49-F238E27FC236}">
                  <a16:creationId xmlns:a16="http://schemas.microsoft.com/office/drawing/2014/main" id="{3B3E0C29-98B7-4C0A-82E6-955D9A7DE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9" name="Google Shape;401;p8">
            <a:extLst>
              <a:ext uri="{FF2B5EF4-FFF2-40B4-BE49-F238E27FC236}">
                <a16:creationId xmlns:a16="http://schemas.microsoft.com/office/drawing/2014/main" id="{A890EEB8-1AED-43E3-B1FA-C003D233182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945284" y="2063750"/>
            <a:ext cx="590549" cy="604838"/>
            <a:chOff x="918850" y="1629150"/>
            <a:chExt cx="442250" cy="453124"/>
          </a:xfrm>
        </p:grpSpPr>
        <p:sp>
          <p:nvSpPr>
            <p:cNvPr id="30" name="Google Shape;402;p8">
              <a:extLst>
                <a:ext uri="{FF2B5EF4-FFF2-40B4-BE49-F238E27FC236}">
                  <a16:creationId xmlns:a16="http://schemas.microsoft.com/office/drawing/2014/main" id="{8DF0CD62-466B-4DE5-8EB7-429D30726F75}"/>
                </a:ext>
              </a:extLst>
            </p:cNvPr>
            <p:cNvSpPr/>
            <p:nvPr/>
          </p:nvSpPr>
          <p:spPr>
            <a:xfrm>
              <a:off x="1015542" y="1742134"/>
              <a:ext cx="267887" cy="244996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31" name="Google Shape;403;p8">
              <a:extLst>
                <a:ext uri="{FF2B5EF4-FFF2-40B4-BE49-F238E27FC236}">
                  <a16:creationId xmlns:a16="http://schemas.microsoft.com/office/drawing/2014/main" id="{9D42BBED-9082-4773-AC7E-FE1E4A5B1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2" name="Google Shape;404;p8">
              <a:extLst>
                <a:ext uri="{FF2B5EF4-FFF2-40B4-BE49-F238E27FC236}">
                  <a16:creationId xmlns:a16="http://schemas.microsoft.com/office/drawing/2014/main" id="{A633C7EF-221F-4F38-A663-6536C6C10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3" name="Google Shape;405;p8">
              <a:extLst>
                <a:ext uri="{FF2B5EF4-FFF2-40B4-BE49-F238E27FC236}">
                  <a16:creationId xmlns:a16="http://schemas.microsoft.com/office/drawing/2014/main" id="{2FA24503-DE27-4205-B9DD-CF2BA0E1A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4" name="Google Shape;406;p8">
              <a:extLst>
                <a:ext uri="{FF2B5EF4-FFF2-40B4-BE49-F238E27FC236}">
                  <a16:creationId xmlns:a16="http://schemas.microsoft.com/office/drawing/2014/main" id="{801FB2AB-C192-46F3-9882-3371055E7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5" name="Google Shape;407;p8">
              <a:extLst>
                <a:ext uri="{FF2B5EF4-FFF2-40B4-BE49-F238E27FC236}">
                  <a16:creationId xmlns:a16="http://schemas.microsoft.com/office/drawing/2014/main" id="{83B04FD8-64F1-4D8B-8D3D-A4DB55C39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6" name="Google Shape;408;p8">
              <a:extLst>
                <a:ext uri="{FF2B5EF4-FFF2-40B4-BE49-F238E27FC236}">
                  <a16:creationId xmlns:a16="http://schemas.microsoft.com/office/drawing/2014/main" id="{1973093F-8FA3-4106-B531-54D4BB942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7" name="Google Shape;409;p8">
              <a:extLst>
                <a:ext uri="{FF2B5EF4-FFF2-40B4-BE49-F238E27FC236}">
                  <a16:creationId xmlns:a16="http://schemas.microsoft.com/office/drawing/2014/main" id="{12916AAA-10C8-454E-BAC9-276C426EB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8" name="Google Shape;410;p8">
              <a:extLst>
                <a:ext uri="{FF2B5EF4-FFF2-40B4-BE49-F238E27FC236}">
                  <a16:creationId xmlns:a16="http://schemas.microsoft.com/office/drawing/2014/main" id="{E578E760-3B9C-4D3C-ABE2-D4C99E3A7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9" name="Google Shape;411;p8">
              <a:extLst>
                <a:ext uri="{FF2B5EF4-FFF2-40B4-BE49-F238E27FC236}">
                  <a16:creationId xmlns:a16="http://schemas.microsoft.com/office/drawing/2014/main" id="{3A5C5B0F-7AFB-454F-AF9A-837D535B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0" name="Google Shape;412;p8">
              <a:extLst>
                <a:ext uri="{FF2B5EF4-FFF2-40B4-BE49-F238E27FC236}">
                  <a16:creationId xmlns:a16="http://schemas.microsoft.com/office/drawing/2014/main" id="{5FE17EEA-E198-4E34-BF78-2A2A08C86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1" name="Google Shape;413;p8">
              <a:extLst>
                <a:ext uri="{FF2B5EF4-FFF2-40B4-BE49-F238E27FC236}">
                  <a16:creationId xmlns:a16="http://schemas.microsoft.com/office/drawing/2014/main" id="{9A45D23D-8F29-479A-B537-E35FA30EC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42" name="Google Shape;414;p8">
            <a:extLst>
              <a:ext uri="{FF2B5EF4-FFF2-40B4-BE49-F238E27FC236}">
                <a16:creationId xmlns:a16="http://schemas.microsoft.com/office/drawing/2014/main" id="{AF791D39-D9E4-4AF4-B090-049C32FBB636}"/>
              </a:ext>
            </a:extLst>
          </p:cNvPr>
          <p:cNvSpPr>
            <a:spLocks/>
          </p:cNvSpPr>
          <p:nvPr/>
        </p:nvSpPr>
        <p:spPr bwMode="auto">
          <a:xfrm rot="16715518" flipH="1">
            <a:off x="11424181" y="1284818"/>
            <a:ext cx="409575" cy="579967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43" name="Google Shape;415;p8">
            <a:extLst>
              <a:ext uri="{FF2B5EF4-FFF2-40B4-BE49-F238E27FC236}">
                <a16:creationId xmlns:a16="http://schemas.microsoft.com/office/drawing/2014/main" id="{6863EC00-7AF1-495C-BE8D-8403133C2BBB}"/>
              </a:ext>
            </a:extLst>
          </p:cNvPr>
          <p:cNvSpPr>
            <a:spLocks/>
          </p:cNvSpPr>
          <p:nvPr/>
        </p:nvSpPr>
        <p:spPr bwMode="auto">
          <a:xfrm flipH="1">
            <a:off x="2705100" y="5581651"/>
            <a:ext cx="355600" cy="322263"/>
          </a:xfrm>
          <a:custGeom>
            <a:avLst/>
            <a:gdLst>
              <a:gd name="T0" fmla="*/ 2147483646 w 6134"/>
              <a:gd name="T1" fmla="*/ 0 h 5549"/>
              <a:gd name="T2" fmla="*/ 2147483646 w 6134"/>
              <a:gd name="T3" fmla="*/ 2147483646 h 5549"/>
              <a:gd name="T4" fmla="*/ 2147483646 w 6134"/>
              <a:gd name="T5" fmla="*/ 2147483646 h 5549"/>
              <a:gd name="T6" fmla="*/ 2147483646 w 6134"/>
              <a:gd name="T7" fmla="*/ 2147483646 h 5549"/>
              <a:gd name="T8" fmla="*/ 2147483646 w 6134"/>
              <a:gd name="T9" fmla="*/ 2147483646 h 5549"/>
              <a:gd name="T10" fmla="*/ 2147483646 w 6134"/>
              <a:gd name="T11" fmla="*/ 2147483646 h 5549"/>
              <a:gd name="T12" fmla="*/ 2147483646 w 6134"/>
              <a:gd name="T13" fmla="*/ 2147483646 h 5549"/>
              <a:gd name="T14" fmla="*/ 2147483646 w 6134"/>
              <a:gd name="T15" fmla="*/ 2147483646 h 5549"/>
              <a:gd name="T16" fmla="*/ 2147483646 w 6134"/>
              <a:gd name="T17" fmla="*/ 2147483646 h 5549"/>
              <a:gd name="T18" fmla="*/ 2147483646 w 6134"/>
              <a:gd name="T19" fmla="*/ 2147483646 h 5549"/>
              <a:gd name="T20" fmla="*/ 2147483646 w 6134"/>
              <a:gd name="T21" fmla="*/ 2147483646 h 5549"/>
              <a:gd name="T22" fmla="*/ 2147483646 w 6134"/>
              <a:gd name="T23" fmla="*/ 2147483646 h 5549"/>
              <a:gd name="T24" fmla="*/ 2147483646 w 6134"/>
              <a:gd name="T25" fmla="*/ 2147483646 h 5549"/>
              <a:gd name="T26" fmla="*/ 2147483646 w 6134"/>
              <a:gd name="T27" fmla="*/ 2147483646 h 5549"/>
              <a:gd name="T28" fmla="*/ 2147483646 w 6134"/>
              <a:gd name="T29" fmla="*/ 2147483646 h 5549"/>
              <a:gd name="T30" fmla="*/ 2147483646 w 6134"/>
              <a:gd name="T31" fmla="*/ 2147483646 h 5549"/>
              <a:gd name="T32" fmla="*/ 2147483646 w 6134"/>
              <a:gd name="T33" fmla="*/ 2147483646 h 5549"/>
              <a:gd name="T34" fmla="*/ 2147483646 w 6134"/>
              <a:gd name="T35" fmla="*/ 2147483646 h 5549"/>
              <a:gd name="T36" fmla="*/ 2147483646 w 6134"/>
              <a:gd name="T37" fmla="*/ 2147483646 h 5549"/>
              <a:gd name="T38" fmla="*/ 2147483646 w 6134"/>
              <a:gd name="T39" fmla="*/ 2147483646 h 5549"/>
              <a:gd name="T40" fmla="*/ 2147483646 w 6134"/>
              <a:gd name="T41" fmla="*/ 2147483646 h 5549"/>
              <a:gd name="T42" fmla="*/ 2147483646 w 6134"/>
              <a:gd name="T43" fmla="*/ 2147483646 h 5549"/>
              <a:gd name="T44" fmla="*/ 2147483646 w 6134"/>
              <a:gd name="T45" fmla="*/ 2147483646 h 5549"/>
              <a:gd name="T46" fmla="*/ 2147483646 w 6134"/>
              <a:gd name="T47" fmla="*/ 2147483646 h 5549"/>
              <a:gd name="T48" fmla="*/ 2147483646 w 6134"/>
              <a:gd name="T49" fmla="*/ 2147483646 h 5549"/>
              <a:gd name="T50" fmla="*/ 2147483646 w 6134"/>
              <a:gd name="T51" fmla="*/ 2147483646 h 5549"/>
              <a:gd name="T52" fmla="*/ 2147483646 w 6134"/>
              <a:gd name="T53" fmla="*/ 2147483646 h 5549"/>
              <a:gd name="T54" fmla="*/ 2147483646 w 6134"/>
              <a:gd name="T55" fmla="*/ 2147483646 h 5549"/>
              <a:gd name="T56" fmla="*/ 2147483646 w 6134"/>
              <a:gd name="T57" fmla="*/ 2147483646 h 5549"/>
              <a:gd name="T58" fmla="*/ 2147483646 w 6134"/>
              <a:gd name="T59" fmla="*/ 2147483646 h 5549"/>
              <a:gd name="T60" fmla="*/ 2147483646 w 6134"/>
              <a:gd name="T61" fmla="*/ 2147483646 h 5549"/>
              <a:gd name="T62" fmla="*/ 2147483646 w 6134"/>
              <a:gd name="T63" fmla="*/ 2147483646 h 5549"/>
              <a:gd name="T64" fmla="*/ 2147483646 w 6134"/>
              <a:gd name="T65" fmla="*/ 2147483646 h 5549"/>
              <a:gd name="T66" fmla="*/ 2147483646 w 6134"/>
              <a:gd name="T67" fmla="*/ 2147483646 h 5549"/>
              <a:gd name="T68" fmla="*/ 2147483646 w 6134"/>
              <a:gd name="T69" fmla="*/ 2147483646 h 5549"/>
              <a:gd name="T70" fmla="*/ 2147483646 w 6134"/>
              <a:gd name="T71" fmla="*/ 0 h 554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44" name="Google Shape;416;p8">
            <a:extLst>
              <a:ext uri="{FF2B5EF4-FFF2-40B4-BE49-F238E27FC236}">
                <a16:creationId xmlns:a16="http://schemas.microsoft.com/office/drawing/2014/main" id="{B40AAD55-89D8-4C29-8567-CC7F325985A4}"/>
              </a:ext>
            </a:extLst>
          </p:cNvPr>
          <p:cNvSpPr/>
          <p:nvPr/>
        </p:nvSpPr>
        <p:spPr>
          <a:xfrm flipH="1">
            <a:off x="11258552" y="4370388"/>
            <a:ext cx="334433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45" name="Google Shape;417;p8">
            <a:extLst>
              <a:ext uri="{FF2B5EF4-FFF2-40B4-BE49-F238E27FC236}">
                <a16:creationId xmlns:a16="http://schemas.microsoft.com/office/drawing/2014/main" id="{EE5A8B28-9E78-4A0C-B39D-3F9E8A959A4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710267" y="830264"/>
            <a:ext cx="1221317" cy="1165225"/>
            <a:chOff x="984375" y="2346230"/>
            <a:chExt cx="468336" cy="446495"/>
          </a:xfrm>
        </p:grpSpPr>
        <p:sp>
          <p:nvSpPr>
            <p:cNvPr id="46" name="Google Shape;418;p8">
              <a:extLst>
                <a:ext uri="{FF2B5EF4-FFF2-40B4-BE49-F238E27FC236}">
                  <a16:creationId xmlns:a16="http://schemas.microsoft.com/office/drawing/2014/main" id="{AE8E0E17-7327-4F7D-8D42-A58ED1D32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6" y="2346230"/>
              <a:ext cx="312816" cy="368096"/>
            </a:xfrm>
            <a:custGeom>
              <a:avLst/>
              <a:gdLst>
                <a:gd name="T0" fmla="*/ 2147483646 w 8024"/>
                <a:gd name="T1" fmla="*/ 2147483646 h 9442"/>
                <a:gd name="T2" fmla="*/ 2147483646 w 8024"/>
                <a:gd name="T3" fmla="*/ 2147483646 h 9442"/>
                <a:gd name="T4" fmla="*/ 2147483646 w 8024"/>
                <a:gd name="T5" fmla="*/ 2147483646 h 9442"/>
                <a:gd name="T6" fmla="*/ 2147483646 w 8024"/>
                <a:gd name="T7" fmla="*/ 2147483646 h 9442"/>
                <a:gd name="T8" fmla="*/ 2147483646 w 8024"/>
                <a:gd name="T9" fmla="*/ 2147483646 h 9442"/>
                <a:gd name="T10" fmla="*/ 2147483646 w 8024"/>
                <a:gd name="T11" fmla="*/ 2147483646 h 9442"/>
                <a:gd name="T12" fmla="*/ 2147483646 w 8024"/>
                <a:gd name="T13" fmla="*/ 2147483646 h 9442"/>
                <a:gd name="T14" fmla="*/ 2147483646 w 8024"/>
                <a:gd name="T15" fmla="*/ 2147483646 h 9442"/>
                <a:gd name="T16" fmla="*/ 2147483646 w 8024"/>
                <a:gd name="T17" fmla="*/ 2147483646 h 9442"/>
                <a:gd name="T18" fmla="*/ 2147483646 w 8024"/>
                <a:gd name="T19" fmla="*/ 2147483646 h 9442"/>
                <a:gd name="T20" fmla="*/ 2147483646 w 8024"/>
                <a:gd name="T21" fmla="*/ 2147483646 h 9442"/>
                <a:gd name="T22" fmla="*/ 2147483646 w 8024"/>
                <a:gd name="T23" fmla="*/ 2147483646 h 9442"/>
                <a:gd name="T24" fmla="*/ 2147483646 w 8024"/>
                <a:gd name="T25" fmla="*/ 2147483646 h 9442"/>
                <a:gd name="T26" fmla="*/ 2147483646 w 8024"/>
                <a:gd name="T27" fmla="*/ 2147483646 h 9442"/>
                <a:gd name="T28" fmla="*/ 2147483646 w 8024"/>
                <a:gd name="T29" fmla="*/ 2147483646 h 9442"/>
                <a:gd name="T30" fmla="*/ 2147483646 w 8024"/>
                <a:gd name="T31" fmla="*/ 0 h 9442"/>
                <a:gd name="T32" fmla="*/ 2147483646 w 8024"/>
                <a:gd name="T33" fmla="*/ 2147483646 h 9442"/>
                <a:gd name="T34" fmla="*/ 2147483646 w 8024"/>
                <a:gd name="T35" fmla="*/ 2147483646 h 9442"/>
                <a:gd name="T36" fmla="*/ 2147483646 w 8024"/>
                <a:gd name="T37" fmla="*/ 2147483646 h 9442"/>
                <a:gd name="T38" fmla="*/ 2147483646 w 8024"/>
                <a:gd name="T39" fmla="*/ 2147483646 h 9442"/>
                <a:gd name="T40" fmla="*/ 2147483646 w 8024"/>
                <a:gd name="T41" fmla="*/ 2147483646 h 9442"/>
                <a:gd name="T42" fmla="*/ 2147483646 w 8024"/>
                <a:gd name="T43" fmla="*/ 2147483646 h 9442"/>
                <a:gd name="T44" fmla="*/ 2147483646 w 8024"/>
                <a:gd name="T45" fmla="*/ 2147483646 h 9442"/>
                <a:gd name="T46" fmla="*/ 2147483646 w 8024"/>
                <a:gd name="T47" fmla="*/ 0 h 94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7" name="Google Shape;419;p8">
              <a:extLst>
                <a:ext uri="{FF2B5EF4-FFF2-40B4-BE49-F238E27FC236}">
                  <a16:creationId xmlns:a16="http://schemas.microsoft.com/office/drawing/2014/main" id="{B9BC646A-C4D3-40FC-8937-C3C1433A6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8" name="Google Shape;420;p8">
              <a:extLst>
                <a:ext uri="{FF2B5EF4-FFF2-40B4-BE49-F238E27FC236}">
                  <a16:creationId xmlns:a16="http://schemas.microsoft.com/office/drawing/2014/main" id="{934442EA-D675-4502-A9C8-59BDFFF15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9" name="Google Shape;421;p8">
              <a:extLst>
                <a:ext uri="{FF2B5EF4-FFF2-40B4-BE49-F238E27FC236}">
                  <a16:creationId xmlns:a16="http://schemas.microsoft.com/office/drawing/2014/main" id="{062FAAED-2A09-4A89-815A-CAC48882B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50" name="Google Shape;422;p8">
            <a:extLst>
              <a:ext uri="{FF2B5EF4-FFF2-40B4-BE49-F238E27FC236}">
                <a16:creationId xmlns:a16="http://schemas.microsoft.com/office/drawing/2014/main" id="{C6630FFB-8E5C-4FF7-847A-97BEC53AB729}"/>
              </a:ext>
            </a:extLst>
          </p:cNvPr>
          <p:cNvSpPr>
            <a:spLocks/>
          </p:cNvSpPr>
          <p:nvPr/>
        </p:nvSpPr>
        <p:spPr bwMode="auto">
          <a:xfrm flipH="1">
            <a:off x="757768" y="4140201"/>
            <a:ext cx="283633" cy="328613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51" name="Google Shape;423;p8">
            <a:extLst>
              <a:ext uri="{FF2B5EF4-FFF2-40B4-BE49-F238E27FC236}">
                <a16:creationId xmlns:a16="http://schemas.microsoft.com/office/drawing/2014/main" id="{CCBBB053-C095-4E1B-965B-3D8CA929E335}"/>
              </a:ext>
            </a:extLst>
          </p:cNvPr>
          <p:cNvSpPr>
            <a:spLocks/>
          </p:cNvSpPr>
          <p:nvPr/>
        </p:nvSpPr>
        <p:spPr bwMode="auto">
          <a:xfrm flipH="1">
            <a:off x="573618" y="4470401"/>
            <a:ext cx="179916" cy="207963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52" name="Google Shape;424;p8">
            <a:extLst>
              <a:ext uri="{FF2B5EF4-FFF2-40B4-BE49-F238E27FC236}">
                <a16:creationId xmlns:a16="http://schemas.microsoft.com/office/drawing/2014/main" id="{F77592FC-860A-4754-870E-1F402A729EE6}"/>
              </a:ext>
            </a:extLst>
          </p:cNvPr>
          <p:cNvSpPr>
            <a:spLocks/>
          </p:cNvSpPr>
          <p:nvPr/>
        </p:nvSpPr>
        <p:spPr bwMode="auto">
          <a:xfrm flipH="1">
            <a:off x="3594100" y="5903914"/>
            <a:ext cx="524933" cy="693737"/>
          </a:xfrm>
          <a:custGeom>
            <a:avLst/>
            <a:gdLst>
              <a:gd name="T0" fmla="*/ 2147483646 w 9852"/>
              <a:gd name="T1" fmla="*/ 2147483646 h 13001"/>
              <a:gd name="T2" fmla="*/ 2147483646 w 9852"/>
              <a:gd name="T3" fmla="*/ 2147483646 h 13001"/>
              <a:gd name="T4" fmla="*/ 2147483646 w 9852"/>
              <a:gd name="T5" fmla="*/ 2147483646 h 13001"/>
              <a:gd name="T6" fmla="*/ 2147483646 w 9852"/>
              <a:gd name="T7" fmla="*/ 2147483646 h 13001"/>
              <a:gd name="T8" fmla="*/ 2147483646 w 9852"/>
              <a:gd name="T9" fmla="*/ 2147483646 h 13001"/>
              <a:gd name="T10" fmla="*/ 2147483646 w 9852"/>
              <a:gd name="T11" fmla="*/ 2147483646 h 13001"/>
              <a:gd name="T12" fmla="*/ 2147483646 w 9852"/>
              <a:gd name="T13" fmla="*/ 2147483646 h 13001"/>
              <a:gd name="T14" fmla="*/ 2147483646 w 9852"/>
              <a:gd name="T15" fmla="*/ 2147483646 h 13001"/>
              <a:gd name="T16" fmla="*/ 2147483646 w 9852"/>
              <a:gd name="T17" fmla="*/ 2147483646 h 13001"/>
              <a:gd name="T18" fmla="*/ 2147483646 w 9852"/>
              <a:gd name="T19" fmla="*/ 2147483646 h 13001"/>
              <a:gd name="T20" fmla="*/ 2147483646 w 9852"/>
              <a:gd name="T21" fmla="*/ 2147483646 h 13001"/>
              <a:gd name="T22" fmla="*/ 2147483646 w 9852"/>
              <a:gd name="T23" fmla="*/ 2147483646 h 13001"/>
              <a:gd name="T24" fmla="*/ 2147483646 w 9852"/>
              <a:gd name="T25" fmla="*/ 2147483646 h 13001"/>
              <a:gd name="T26" fmla="*/ 2147483646 w 9852"/>
              <a:gd name="T27" fmla="*/ 2147483646 h 13001"/>
              <a:gd name="T28" fmla="*/ 2147483646 w 9852"/>
              <a:gd name="T29" fmla="*/ 2147483646 h 13001"/>
              <a:gd name="T30" fmla="*/ 2147483646 w 9852"/>
              <a:gd name="T31" fmla="*/ 2147483646 h 13001"/>
              <a:gd name="T32" fmla="*/ 2147483646 w 9852"/>
              <a:gd name="T33" fmla="*/ 2147483646 h 13001"/>
              <a:gd name="T34" fmla="*/ 2147483646 w 9852"/>
              <a:gd name="T35" fmla="*/ 2147483646 h 13001"/>
              <a:gd name="T36" fmla="*/ 2147483646 w 9852"/>
              <a:gd name="T37" fmla="*/ 2147483646 h 13001"/>
              <a:gd name="T38" fmla="*/ 2147483646 w 9852"/>
              <a:gd name="T39" fmla="*/ 2147483646 h 13001"/>
              <a:gd name="T40" fmla="*/ 2147483646 w 9852"/>
              <a:gd name="T41" fmla="*/ 2147483646 h 13001"/>
              <a:gd name="T42" fmla="*/ 2147483646 w 9852"/>
              <a:gd name="T43" fmla="*/ 2147483646 h 13001"/>
              <a:gd name="T44" fmla="*/ 2147483646 w 9852"/>
              <a:gd name="T45" fmla="*/ 2147483646 h 13001"/>
              <a:gd name="T46" fmla="*/ 2147483646 w 9852"/>
              <a:gd name="T47" fmla="*/ 2147483646 h 13001"/>
              <a:gd name="T48" fmla="*/ 2147483646 w 9852"/>
              <a:gd name="T49" fmla="*/ 2147483646 h 13001"/>
              <a:gd name="T50" fmla="*/ 2147483646 w 9852"/>
              <a:gd name="T51" fmla="*/ 2147483646 h 13001"/>
              <a:gd name="T52" fmla="*/ 2147483646 w 9852"/>
              <a:gd name="T53" fmla="*/ 2147483646 h 13001"/>
              <a:gd name="T54" fmla="*/ 2147483646 w 9852"/>
              <a:gd name="T55" fmla="*/ 2147483646 h 13001"/>
              <a:gd name="T56" fmla="*/ 2147483646 w 9852"/>
              <a:gd name="T57" fmla="*/ 2147483646 h 13001"/>
              <a:gd name="T58" fmla="*/ 2147483646 w 9852"/>
              <a:gd name="T59" fmla="*/ 2147483646 h 13001"/>
              <a:gd name="T60" fmla="*/ 2147483646 w 9852"/>
              <a:gd name="T61" fmla="*/ 2147483646 h 13001"/>
              <a:gd name="T62" fmla="*/ 2147483646 w 9852"/>
              <a:gd name="T63" fmla="*/ 2147483646 h 13001"/>
              <a:gd name="T64" fmla="*/ 2147483646 w 9852"/>
              <a:gd name="T65" fmla="*/ 2147483646 h 13001"/>
              <a:gd name="T66" fmla="*/ 2147483646 w 9852"/>
              <a:gd name="T67" fmla="*/ 2147483646 h 13001"/>
              <a:gd name="T68" fmla="*/ 2147483646 w 9852"/>
              <a:gd name="T69" fmla="*/ 2147483646 h 13001"/>
              <a:gd name="T70" fmla="*/ 2147483646 w 9852"/>
              <a:gd name="T71" fmla="*/ 2147483646 h 13001"/>
              <a:gd name="T72" fmla="*/ 2147483646 w 9852"/>
              <a:gd name="T73" fmla="*/ 2147483646 h 13001"/>
              <a:gd name="T74" fmla="*/ 2147483646 w 9852"/>
              <a:gd name="T75" fmla="*/ 2147483646 h 13001"/>
              <a:gd name="T76" fmla="*/ 2147483646 w 9852"/>
              <a:gd name="T77" fmla="*/ 2147483646 h 13001"/>
              <a:gd name="T78" fmla="*/ 2147483646 w 9852"/>
              <a:gd name="T79" fmla="*/ 2147483646 h 13001"/>
              <a:gd name="T80" fmla="*/ 2147483646 w 9852"/>
              <a:gd name="T81" fmla="*/ 2147483646 h 13001"/>
              <a:gd name="T82" fmla="*/ 2147483646 w 9852"/>
              <a:gd name="T83" fmla="*/ 2147483646 h 13001"/>
              <a:gd name="T84" fmla="*/ 2147483646 w 9852"/>
              <a:gd name="T85" fmla="*/ 2147483646 h 13001"/>
              <a:gd name="T86" fmla="*/ 2147483646 w 9852"/>
              <a:gd name="T87" fmla="*/ 2147483646 h 13001"/>
              <a:gd name="T88" fmla="*/ 2147483646 w 9852"/>
              <a:gd name="T89" fmla="*/ 2147483646 h 13001"/>
              <a:gd name="T90" fmla="*/ 2147483646 w 9852"/>
              <a:gd name="T91" fmla="*/ 2147483646 h 13001"/>
              <a:gd name="T92" fmla="*/ 2147483646 w 9852"/>
              <a:gd name="T93" fmla="*/ 2147483646 h 13001"/>
              <a:gd name="T94" fmla="*/ 2147483646 w 9852"/>
              <a:gd name="T95" fmla="*/ 2147483646 h 13001"/>
              <a:gd name="T96" fmla="*/ 2147483646 w 9852"/>
              <a:gd name="T97" fmla="*/ 2147483646 h 13001"/>
              <a:gd name="T98" fmla="*/ 2147483646 w 9852"/>
              <a:gd name="T99" fmla="*/ 2147483646 h 13001"/>
              <a:gd name="T100" fmla="*/ 2147483646 w 9852"/>
              <a:gd name="T101" fmla="*/ 2147483646 h 13001"/>
              <a:gd name="T102" fmla="*/ 2147483646 w 9852"/>
              <a:gd name="T103" fmla="*/ 2147483646 h 13001"/>
              <a:gd name="T104" fmla="*/ 2147483646 w 9852"/>
              <a:gd name="T105" fmla="*/ 2147483646 h 13001"/>
              <a:gd name="T106" fmla="*/ 2147483646 w 9852"/>
              <a:gd name="T107" fmla="*/ 2147483646 h 13001"/>
              <a:gd name="T108" fmla="*/ 2147483646 w 9852"/>
              <a:gd name="T109" fmla="*/ 2147483646 h 13001"/>
              <a:gd name="T110" fmla="*/ 2147483646 w 9852"/>
              <a:gd name="T111" fmla="*/ 2147483646 h 13001"/>
              <a:gd name="T112" fmla="*/ 2147483646 w 9852"/>
              <a:gd name="T113" fmla="*/ 2147483646 h 13001"/>
              <a:gd name="T114" fmla="*/ 2147483646 w 9852"/>
              <a:gd name="T115" fmla="*/ 2147483646 h 130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53" name="Google Shape;425;p8">
            <a:extLst>
              <a:ext uri="{FF2B5EF4-FFF2-40B4-BE49-F238E27FC236}">
                <a16:creationId xmlns:a16="http://schemas.microsoft.com/office/drawing/2014/main" id="{4832E0B1-CA00-4214-AA66-9D2AE993140A}"/>
              </a:ext>
            </a:extLst>
          </p:cNvPr>
          <p:cNvGrpSpPr>
            <a:grpSpLocks/>
          </p:cNvGrpSpPr>
          <p:nvPr/>
        </p:nvGrpSpPr>
        <p:grpSpPr bwMode="auto">
          <a:xfrm rot="12600044" flipH="1">
            <a:off x="512234" y="96838"/>
            <a:ext cx="774700" cy="1244600"/>
            <a:chOff x="304350" y="3911000"/>
            <a:chExt cx="581394" cy="933655"/>
          </a:xfrm>
        </p:grpSpPr>
        <p:sp>
          <p:nvSpPr>
            <p:cNvPr id="54" name="Google Shape;426;p8">
              <a:extLst>
                <a:ext uri="{FF2B5EF4-FFF2-40B4-BE49-F238E27FC236}">
                  <a16:creationId xmlns:a16="http://schemas.microsoft.com/office/drawing/2014/main" id="{2332E047-952E-46AF-B94A-FEE7B7D65DBD}"/>
                </a:ext>
              </a:extLst>
            </p:cNvPr>
            <p:cNvSpPr/>
            <p:nvPr/>
          </p:nvSpPr>
          <p:spPr>
            <a:xfrm>
              <a:off x="305949" y="4005076"/>
              <a:ext cx="92133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55" name="Google Shape;427;p8">
              <a:extLst>
                <a:ext uri="{FF2B5EF4-FFF2-40B4-BE49-F238E27FC236}">
                  <a16:creationId xmlns:a16="http://schemas.microsoft.com/office/drawing/2014/main" id="{C20765A8-CCAB-436E-B7CC-CC001ABDF32B}"/>
                </a:ext>
              </a:extLst>
            </p:cNvPr>
            <p:cNvSpPr/>
            <p:nvPr/>
          </p:nvSpPr>
          <p:spPr>
            <a:xfrm>
              <a:off x="417371" y="4047842"/>
              <a:ext cx="96900" cy="15481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56" name="Google Shape;428;p8">
              <a:extLst>
                <a:ext uri="{FF2B5EF4-FFF2-40B4-BE49-F238E27FC236}">
                  <a16:creationId xmlns:a16="http://schemas.microsoft.com/office/drawing/2014/main" id="{79FC4A59-F896-405D-BE1E-30601337BC27}"/>
                </a:ext>
              </a:extLst>
            </p:cNvPr>
            <p:cNvSpPr/>
            <p:nvPr/>
          </p:nvSpPr>
          <p:spPr>
            <a:xfrm>
              <a:off x="281297" y="4192399"/>
              <a:ext cx="144554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57" name="Google Shape;429;p8">
              <a:extLst>
                <a:ext uri="{FF2B5EF4-FFF2-40B4-BE49-F238E27FC236}">
                  <a16:creationId xmlns:a16="http://schemas.microsoft.com/office/drawing/2014/main" id="{CE631489-A388-4BAE-8190-5512E1698491}"/>
                </a:ext>
              </a:extLst>
            </p:cNvPr>
            <p:cNvSpPr/>
            <p:nvPr/>
          </p:nvSpPr>
          <p:spPr>
            <a:xfrm>
              <a:off x="496352" y="4208713"/>
              <a:ext cx="111196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58" name="Google Shape;430;p8">
              <a:extLst>
                <a:ext uri="{FF2B5EF4-FFF2-40B4-BE49-F238E27FC236}">
                  <a16:creationId xmlns:a16="http://schemas.microsoft.com/office/drawing/2014/main" id="{9C5F25CD-B861-4C48-9F7A-C8342F1B2572}"/>
                </a:ext>
              </a:extLst>
            </p:cNvPr>
            <p:cNvSpPr/>
            <p:nvPr/>
          </p:nvSpPr>
          <p:spPr>
            <a:xfrm>
              <a:off x="293298" y="4398915"/>
              <a:ext cx="233511" cy="11670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59" name="Google Shape;431;p8">
              <a:extLst>
                <a:ext uri="{FF2B5EF4-FFF2-40B4-BE49-F238E27FC236}">
                  <a16:creationId xmlns:a16="http://schemas.microsoft.com/office/drawing/2014/main" id="{EDFEDFF0-478F-4F72-97CF-EFFECEC8CA1D}"/>
                </a:ext>
              </a:extLst>
            </p:cNvPr>
            <p:cNvSpPr/>
            <p:nvPr/>
          </p:nvSpPr>
          <p:spPr>
            <a:xfrm>
              <a:off x="605040" y="4335848"/>
              <a:ext cx="114373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60" name="Google Shape;432;p8">
              <a:extLst>
                <a:ext uri="{FF2B5EF4-FFF2-40B4-BE49-F238E27FC236}">
                  <a16:creationId xmlns:a16="http://schemas.microsoft.com/office/drawing/2014/main" id="{6BB4145D-E2CE-4A16-B66C-1A407E060024}"/>
                </a:ext>
              </a:extLst>
            </p:cNvPr>
            <p:cNvSpPr/>
            <p:nvPr/>
          </p:nvSpPr>
          <p:spPr>
            <a:xfrm>
              <a:off x="328307" y="4539660"/>
              <a:ext cx="297051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61" name="Google Shape;433;p8">
              <a:extLst>
                <a:ext uri="{FF2B5EF4-FFF2-40B4-BE49-F238E27FC236}">
                  <a16:creationId xmlns:a16="http://schemas.microsoft.com/office/drawing/2014/main" id="{8AD12CE3-1939-4D36-9181-1C5D6F4F87C9}"/>
                </a:ext>
              </a:extLst>
            </p:cNvPr>
            <p:cNvSpPr/>
            <p:nvPr/>
          </p:nvSpPr>
          <p:spPr>
            <a:xfrm>
              <a:off x="725541" y="4519459"/>
              <a:ext cx="127081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62" name="Google Shape;434;p8">
              <a:extLst>
                <a:ext uri="{FF2B5EF4-FFF2-40B4-BE49-F238E27FC236}">
                  <a16:creationId xmlns:a16="http://schemas.microsoft.com/office/drawing/2014/main" id="{80DE692C-FE5A-4B03-A779-ECD36FF7994B}"/>
                </a:ext>
              </a:extLst>
            </p:cNvPr>
            <p:cNvSpPr/>
            <p:nvPr/>
          </p:nvSpPr>
          <p:spPr>
            <a:xfrm>
              <a:off x="424947" y="4692022"/>
              <a:ext cx="330410" cy="8931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63" name="Google Shape;435;p8">
              <a:extLst>
                <a:ext uri="{FF2B5EF4-FFF2-40B4-BE49-F238E27FC236}">
                  <a16:creationId xmlns:a16="http://schemas.microsoft.com/office/drawing/2014/main" id="{A015651D-8353-4624-942B-4C79E19C2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64" name="Google Shape;436;p8">
            <a:extLst>
              <a:ext uri="{FF2B5EF4-FFF2-40B4-BE49-F238E27FC236}">
                <a16:creationId xmlns:a16="http://schemas.microsoft.com/office/drawing/2014/main" id="{9E2C4A9B-50AD-45D7-8FFF-0892DCB985DC}"/>
              </a:ext>
            </a:extLst>
          </p:cNvPr>
          <p:cNvSpPr>
            <a:spLocks/>
          </p:cNvSpPr>
          <p:nvPr/>
        </p:nvSpPr>
        <p:spPr bwMode="auto">
          <a:xfrm flipH="1">
            <a:off x="4326468" y="554038"/>
            <a:ext cx="334433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65" name="Google Shape;437;p8">
            <a:extLst>
              <a:ext uri="{FF2B5EF4-FFF2-40B4-BE49-F238E27FC236}">
                <a16:creationId xmlns:a16="http://schemas.microsoft.com/office/drawing/2014/main" id="{14712CFF-8152-4877-A690-C6FBD01AC62E}"/>
              </a:ext>
            </a:extLst>
          </p:cNvPr>
          <p:cNvSpPr/>
          <p:nvPr/>
        </p:nvSpPr>
        <p:spPr>
          <a:xfrm>
            <a:off x="1022351" y="4624388"/>
            <a:ext cx="311149" cy="36036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66" name="Google Shape;438;p8">
            <a:extLst>
              <a:ext uri="{FF2B5EF4-FFF2-40B4-BE49-F238E27FC236}">
                <a16:creationId xmlns:a16="http://schemas.microsoft.com/office/drawing/2014/main" id="{A8380D63-8E0B-469A-91D2-B5C7CC1BF03C}"/>
              </a:ext>
            </a:extLst>
          </p:cNvPr>
          <p:cNvGrpSpPr>
            <a:grpSpLocks/>
          </p:cNvGrpSpPr>
          <p:nvPr/>
        </p:nvGrpSpPr>
        <p:grpSpPr bwMode="auto">
          <a:xfrm>
            <a:off x="148167" y="4468814"/>
            <a:ext cx="2235200" cy="2566987"/>
            <a:chOff x="864897" y="3657567"/>
            <a:chExt cx="1174669" cy="1298583"/>
          </a:xfrm>
        </p:grpSpPr>
        <p:sp>
          <p:nvSpPr>
            <p:cNvPr id="67" name="Google Shape;439;p8">
              <a:extLst>
                <a:ext uri="{FF2B5EF4-FFF2-40B4-BE49-F238E27FC236}">
                  <a16:creationId xmlns:a16="http://schemas.microsoft.com/office/drawing/2014/main" id="{480A492D-218B-4EA4-BA08-A6E121F0C325}"/>
                </a:ext>
              </a:extLst>
            </p:cNvPr>
            <p:cNvSpPr/>
            <p:nvPr/>
          </p:nvSpPr>
          <p:spPr>
            <a:xfrm>
              <a:off x="1160789" y="4273530"/>
              <a:ext cx="144609" cy="7950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68" name="Google Shape;440;p8">
              <a:extLst>
                <a:ext uri="{FF2B5EF4-FFF2-40B4-BE49-F238E27FC236}">
                  <a16:creationId xmlns:a16="http://schemas.microsoft.com/office/drawing/2014/main" id="{85FB443D-0113-4251-8F1E-988949DB0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372" y="4372918"/>
              <a:ext cx="90773" cy="48620"/>
            </a:xfrm>
            <a:custGeom>
              <a:avLst/>
              <a:gdLst>
                <a:gd name="T0" fmla="*/ 2147483646 w 1839"/>
                <a:gd name="T1" fmla="*/ 0 h 985"/>
                <a:gd name="T2" fmla="*/ 2147483646 w 1839"/>
                <a:gd name="T3" fmla="*/ 2147483646 h 985"/>
                <a:gd name="T4" fmla="*/ 2147483646 w 1839"/>
                <a:gd name="T5" fmla="*/ 2147483646 h 985"/>
                <a:gd name="T6" fmla="*/ 2147483646 w 1839"/>
                <a:gd name="T7" fmla="*/ 2147483646 h 985"/>
                <a:gd name="T8" fmla="*/ 2147483646 w 1839"/>
                <a:gd name="T9" fmla="*/ 2147483646 h 985"/>
                <a:gd name="T10" fmla="*/ 2147483646 w 1839"/>
                <a:gd name="T11" fmla="*/ 2147483646 h 985"/>
                <a:gd name="T12" fmla="*/ 2147483646 w 1839"/>
                <a:gd name="T13" fmla="*/ 0 h 9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69" name="Google Shape;441;p8">
              <a:extLst>
                <a:ext uri="{FF2B5EF4-FFF2-40B4-BE49-F238E27FC236}">
                  <a16:creationId xmlns:a16="http://schemas.microsoft.com/office/drawing/2014/main" id="{81E6C528-733B-46B8-8DE9-917F74086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636" y="4374398"/>
              <a:ext cx="74879" cy="40771"/>
            </a:xfrm>
            <a:custGeom>
              <a:avLst/>
              <a:gdLst>
                <a:gd name="T0" fmla="*/ 2147483646 w 1517"/>
                <a:gd name="T1" fmla="*/ 2147483646 h 826"/>
                <a:gd name="T2" fmla="*/ 2147483646 w 1517"/>
                <a:gd name="T3" fmla="*/ 2147483646 h 826"/>
                <a:gd name="T4" fmla="*/ 2147483646 w 1517"/>
                <a:gd name="T5" fmla="*/ 2147483646 h 826"/>
                <a:gd name="T6" fmla="*/ 2147483646 w 1517"/>
                <a:gd name="T7" fmla="*/ 2147483646 h 826"/>
                <a:gd name="T8" fmla="*/ 2147483646 w 1517"/>
                <a:gd name="T9" fmla="*/ 2147483646 h 8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0" name="Google Shape;442;p8">
              <a:extLst>
                <a:ext uri="{FF2B5EF4-FFF2-40B4-BE49-F238E27FC236}">
                  <a16:creationId xmlns:a16="http://schemas.microsoft.com/office/drawing/2014/main" id="{99B6B299-ADC5-4818-AEB9-9C3326C8F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897" y="3657567"/>
              <a:ext cx="1174669" cy="1283163"/>
            </a:xfrm>
            <a:custGeom>
              <a:avLst/>
              <a:gdLst>
                <a:gd name="T0" fmla="*/ 2147483646 w 23798"/>
                <a:gd name="T1" fmla="*/ 2147483646 h 25996"/>
                <a:gd name="T2" fmla="*/ 2147483646 w 23798"/>
                <a:gd name="T3" fmla="*/ 2147483646 h 25996"/>
                <a:gd name="T4" fmla="*/ 2147483646 w 23798"/>
                <a:gd name="T5" fmla="*/ 2147483646 h 25996"/>
                <a:gd name="T6" fmla="*/ 2147483646 w 23798"/>
                <a:gd name="T7" fmla="*/ 2147483646 h 25996"/>
                <a:gd name="T8" fmla="*/ 2147483646 w 23798"/>
                <a:gd name="T9" fmla="*/ 2147483646 h 25996"/>
                <a:gd name="T10" fmla="*/ 2147483646 w 23798"/>
                <a:gd name="T11" fmla="*/ 2147483646 h 25996"/>
                <a:gd name="T12" fmla="*/ 2147483646 w 23798"/>
                <a:gd name="T13" fmla="*/ 2147483646 h 25996"/>
                <a:gd name="T14" fmla="*/ 2147483646 w 23798"/>
                <a:gd name="T15" fmla="*/ 2147483646 h 25996"/>
                <a:gd name="T16" fmla="*/ 2147483646 w 23798"/>
                <a:gd name="T17" fmla="*/ 2147483646 h 25996"/>
                <a:gd name="T18" fmla="*/ 2147483646 w 23798"/>
                <a:gd name="T19" fmla="*/ 2147483646 h 25996"/>
                <a:gd name="T20" fmla="*/ 2147483646 w 23798"/>
                <a:gd name="T21" fmla="*/ 2147483646 h 25996"/>
                <a:gd name="T22" fmla="*/ 2147483646 w 23798"/>
                <a:gd name="T23" fmla="*/ 2147483646 h 25996"/>
                <a:gd name="T24" fmla="*/ 2147483646 w 23798"/>
                <a:gd name="T25" fmla="*/ 0 h 25996"/>
                <a:gd name="T26" fmla="*/ 2147483646 w 23798"/>
                <a:gd name="T27" fmla="*/ 2147483646 h 25996"/>
                <a:gd name="T28" fmla="*/ 2147483646 w 23798"/>
                <a:gd name="T29" fmla="*/ 2147483646 h 25996"/>
                <a:gd name="T30" fmla="*/ 2147483646 w 23798"/>
                <a:gd name="T31" fmla="*/ 2147483646 h 25996"/>
                <a:gd name="T32" fmla="*/ 2147483646 w 23798"/>
                <a:gd name="T33" fmla="*/ 2147483646 h 25996"/>
                <a:gd name="T34" fmla="*/ 2147483646 w 23798"/>
                <a:gd name="T35" fmla="*/ 2147483646 h 25996"/>
                <a:gd name="T36" fmla="*/ 2147483646 w 23798"/>
                <a:gd name="T37" fmla="*/ 2147483646 h 25996"/>
                <a:gd name="T38" fmla="*/ 2147483646 w 23798"/>
                <a:gd name="T39" fmla="*/ 2147483646 h 25996"/>
                <a:gd name="T40" fmla="*/ 2147483646 w 23798"/>
                <a:gd name="T41" fmla="*/ 2147483646 h 25996"/>
                <a:gd name="T42" fmla="*/ 2147483646 w 23798"/>
                <a:gd name="T43" fmla="*/ 2147483646 h 25996"/>
                <a:gd name="T44" fmla="*/ 2147483646 w 23798"/>
                <a:gd name="T45" fmla="*/ 2147483646 h 25996"/>
                <a:gd name="T46" fmla="*/ 2147483646 w 23798"/>
                <a:gd name="T47" fmla="*/ 2147483646 h 25996"/>
                <a:gd name="T48" fmla="*/ 2147483646 w 23798"/>
                <a:gd name="T49" fmla="*/ 2147483646 h 25996"/>
                <a:gd name="T50" fmla="*/ 2147483646 w 23798"/>
                <a:gd name="T51" fmla="*/ 2147483646 h 25996"/>
                <a:gd name="T52" fmla="*/ 2147483646 w 23798"/>
                <a:gd name="T53" fmla="*/ 2147483646 h 25996"/>
                <a:gd name="T54" fmla="*/ 2147483646 w 23798"/>
                <a:gd name="T55" fmla="*/ 2147483646 h 25996"/>
                <a:gd name="T56" fmla="*/ 2147483646 w 23798"/>
                <a:gd name="T57" fmla="*/ 2147483646 h 25996"/>
                <a:gd name="T58" fmla="*/ 2147483646 w 23798"/>
                <a:gd name="T59" fmla="*/ 2147483646 h 25996"/>
                <a:gd name="T60" fmla="*/ 2147483646 w 23798"/>
                <a:gd name="T61" fmla="*/ 2147483646 h 25996"/>
                <a:gd name="T62" fmla="*/ 2147483646 w 23798"/>
                <a:gd name="T63" fmla="*/ 2147483646 h 25996"/>
                <a:gd name="T64" fmla="*/ 2147483646 w 23798"/>
                <a:gd name="T65" fmla="*/ 2147483646 h 25996"/>
                <a:gd name="T66" fmla="*/ 2147483646 w 23798"/>
                <a:gd name="T67" fmla="*/ 2147483646 h 25996"/>
                <a:gd name="T68" fmla="*/ 2147483646 w 23798"/>
                <a:gd name="T69" fmla="*/ 2147483646 h 25996"/>
                <a:gd name="T70" fmla="*/ 2147483646 w 23798"/>
                <a:gd name="T71" fmla="*/ 2147483646 h 25996"/>
                <a:gd name="T72" fmla="*/ 2147483646 w 23798"/>
                <a:gd name="T73" fmla="*/ 2147483646 h 25996"/>
                <a:gd name="T74" fmla="*/ 2147483646 w 23798"/>
                <a:gd name="T75" fmla="*/ 2147483646 h 25996"/>
                <a:gd name="T76" fmla="*/ 2147483646 w 23798"/>
                <a:gd name="T77" fmla="*/ 2147483646 h 25996"/>
                <a:gd name="T78" fmla="*/ 2147483646 w 23798"/>
                <a:gd name="T79" fmla="*/ 2147483646 h 25996"/>
                <a:gd name="T80" fmla="*/ 2147483646 w 23798"/>
                <a:gd name="T81" fmla="*/ 2147483646 h 25996"/>
                <a:gd name="T82" fmla="*/ 2147483646 w 23798"/>
                <a:gd name="T83" fmla="*/ 2147483646 h 25996"/>
                <a:gd name="T84" fmla="*/ 2147483646 w 23798"/>
                <a:gd name="T85" fmla="*/ 2147483646 h 25996"/>
                <a:gd name="T86" fmla="*/ 2147483646 w 23798"/>
                <a:gd name="T87" fmla="*/ 2147483646 h 25996"/>
                <a:gd name="T88" fmla="*/ 2147483646 w 23798"/>
                <a:gd name="T89" fmla="*/ 2147483646 h 25996"/>
                <a:gd name="T90" fmla="*/ 2147483646 w 23798"/>
                <a:gd name="T91" fmla="*/ 2147483646 h 25996"/>
                <a:gd name="T92" fmla="*/ 2147483646 w 23798"/>
                <a:gd name="T93" fmla="*/ 2147483646 h 25996"/>
                <a:gd name="T94" fmla="*/ 2147483646 w 23798"/>
                <a:gd name="T95" fmla="*/ 0 h 259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1" name="Google Shape;443;p8">
              <a:extLst>
                <a:ext uri="{FF2B5EF4-FFF2-40B4-BE49-F238E27FC236}">
                  <a16:creationId xmlns:a16="http://schemas.microsoft.com/office/drawing/2014/main" id="{10187BE2-F794-4172-B1BC-0E368D506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731" y="3723658"/>
              <a:ext cx="50446" cy="50446"/>
            </a:xfrm>
            <a:custGeom>
              <a:avLst/>
              <a:gdLst>
                <a:gd name="T0" fmla="*/ 2147483646 w 1022"/>
                <a:gd name="T1" fmla="*/ 2147483646 h 1022"/>
                <a:gd name="T2" fmla="*/ 0 w 1022"/>
                <a:gd name="T3" fmla="*/ 2147483646 h 1022"/>
                <a:gd name="T4" fmla="*/ 2147483646 w 1022"/>
                <a:gd name="T5" fmla="*/ 2147483646 h 1022"/>
                <a:gd name="T6" fmla="*/ 2147483646 w 1022"/>
                <a:gd name="T7" fmla="*/ 2147483646 h 1022"/>
                <a:gd name="T8" fmla="*/ 2147483646 w 1022"/>
                <a:gd name="T9" fmla="*/ 2147483646 h 10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2" name="Google Shape;444;p8">
              <a:extLst>
                <a:ext uri="{FF2B5EF4-FFF2-40B4-BE49-F238E27FC236}">
                  <a16:creationId xmlns:a16="http://schemas.microsoft.com/office/drawing/2014/main" id="{404A28A5-FA55-4302-984A-302B46013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218" y="4532197"/>
              <a:ext cx="123005" cy="423953"/>
            </a:xfrm>
            <a:custGeom>
              <a:avLst/>
              <a:gdLst>
                <a:gd name="T0" fmla="*/ 2147483646 w 2492"/>
                <a:gd name="T1" fmla="*/ 2147483646 h 8589"/>
                <a:gd name="T2" fmla="*/ 2147483646 w 2492"/>
                <a:gd name="T3" fmla="*/ 2147483646 h 8589"/>
                <a:gd name="T4" fmla="*/ 2147483646 w 2492"/>
                <a:gd name="T5" fmla="*/ 2147483646 h 8589"/>
                <a:gd name="T6" fmla="*/ 2147483646 w 2492"/>
                <a:gd name="T7" fmla="*/ 2147483646 h 8589"/>
                <a:gd name="T8" fmla="*/ 2147483646 w 2492"/>
                <a:gd name="T9" fmla="*/ 2147483646 h 8589"/>
                <a:gd name="T10" fmla="*/ 2147483646 w 2492"/>
                <a:gd name="T11" fmla="*/ 2147483646 h 8589"/>
                <a:gd name="T12" fmla="*/ 2147483646 w 2492"/>
                <a:gd name="T13" fmla="*/ 2147483646 h 8589"/>
                <a:gd name="T14" fmla="*/ 2147483646 w 2492"/>
                <a:gd name="T15" fmla="*/ 2147483646 h 8589"/>
                <a:gd name="T16" fmla="*/ 2147483646 w 2492"/>
                <a:gd name="T17" fmla="*/ 2147483646 h 8589"/>
                <a:gd name="T18" fmla="*/ 2147483646 w 2492"/>
                <a:gd name="T19" fmla="*/ 2147483646 h 8589"/>
                <a:gd name="T20" fmla="*/ 2147483646 w 2492"/>
                <a:gd name="T21" fmla="*/ 2147483646 h 8589"/>
                <a:gd name="T22" fmla="*/ 2147483646 w 2492"/>
                <a:gd name="T23" fmla="*/ 2147483646 h 8589"/>
                <a:gd name="T24" fmla="*/ 2147483646 w 2492"/>
                <a:gd name="T25" fmla="*/ 2147483646 h 8589"/>
                <a:gd name="T26" fmla="*/ 2147483646 w 2492"/>
                <a:gd name="T27" fmla="*/ 2147483646 h 8589"/>
                <a:gd name="T28" fmla="*/ 2147483646 w 2492"/>
                <a:gd name="T29" fmla="*/ 2147483646 h 8589"/>
                <a:gd name="T30" fmla="*/ 2147483646 w 2492"/>
                <a:gd name="T31" fmla="*/ 2147483646 h 8589"/>
                <a:gd name="T32" fmla="*/ 2147483646 w 2492"/>
                <a:gd name="T33" fmla="*/ 2147483646 h 8589"/>
                <a:gd name="T34" fmla="*/ 2147483646 w 2492"/>
                <a:gd name="T35" fmla="*/ 2147483646 h 8589"/>
                <a:gd name="T36" fmla="*/ 2147483646 w 2492"/>
                <a:gd name="T37" fmla="*/ 2147483646 h 8589"/>
                <a:gd name="T38" fmla="*/ 2147483646 w 2492"/>
                <a:gd name="T39" fmla="*/ 2147483646 h 8589"/>
                <a:gd name="T40" fmla="*/ 2147483646 w 2492"/>
                <a:gd name="T41" fmla="*/ 2147483646 h 8589"/>
                <a:gd name="T42" fmla="*/ 2147483646 w 2492"/>
                <a:gd name="T43" fmla="*/ 2147483646 h 85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3" name="Google Shape;445;p8">
              <a:extLst>
                <a:ext uri="{FF2B5EF4-FFF2-40B4-BE49-F238E27FC236}">
                  <a16:creationId xmlns:a16="http://schemas.microsoft.com/office/drawing/2014/main" id="{D732AF6F-9AE2-4E38-B828-B3EA059F5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763" y="4657716"/>
              <a:ext cx="35687" cy="178140"/>
            </a:xfrm>
            <a:custGeom>
              <a:avLst/>
              <a:gdLst>
                <a:gd name="T0" fmla="*/ 2147483646 w 723"/>
                <a:gd name="T1" fmla="*/ 0 h 3609"/>
                <a:gd name="T2" fmla="*/ 2147483646 w 723"/>
                <a:gd name="T3" fmla="*/ 2147483646 h 3609"/>
                <a:gd name="T4" fmla="*/ 2147483646 w 723"/>
                <a:gd name="T5" fmla="*/ 2147483646 h 3609"/>
                <a:gd name="T6" fmla="*/ 2147483646 w 723"/>
                <a:gd name="T7" fmla="*/ 2147483646 h 3609"/>
                <a:gd name="T8" fmla="*/ 0 w 723"/>
                <a:gd name="T9" fmla="*/ 2147483646 h 3609"/>
                <a:gd name="T10" fmla="*/ 2147483646 w 723"/>
                <a:gd name="T11" fmla="*/ 2147483646 h 3609"/>
                <a:gd name="T12" fmla="*/ 2147483646 w 723"/>
                <a:gd name="T13" fmla="*/ 2147483646 h 3609"/>
                <a:gd name="T14" fmla="*/ 2147483646 w 723"/>
                <a:gd name="T15" fmla="*/ 2147483646 h 3609"/>
                <a:gd name="T16" fmla="*/ 2147483646 w 723"/>
                <a:gd name="T17" fmla="*/ 2147483646 h 3609"/>
                <a:gd name="T18" fmla="*/ 2147483646 w 723"/>
                <a:gd name="T19" fmla="*/ 2147483646 h 3609"/>
                <a:gd name="T20" fmla="*/ 2147483646 w 723"/>
                <a:gd name="T21" fmla="*/ 2147483646 h 3609"/>
                <a:gd name="T22" fmla="*/ 2147483646 w 723"/>
                <a:gd name="T23" fmla="*/ 0 h 36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4" name="Google Shape;446;p8">
              <a:extLst>
                <a:ext uri="{FF2B5EF4-FFF2-40B4-BE49-F238E27FC236}">
                  <a16:creationId xmlns:a16="http://schemas.microsoft.com/office/drawing/2014/main" id="{5C48B514-7818-45DF-BAE7-72033B3B4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654" y="4390144"/>
              <a:ext cx="60861" cy="243542"/>
            </a:xfrm>
            <a:custGeom>
              <a:avLst/>
              <a:gdLst>
                <a:gd name="T0" fmla="*/ 2147483646 w 1233"/>
                <a:gd name="T1" fmla="*/ 2147483646 h 4934"/>
                <a:gd name="T2" fmla="*/ 2147483646 w 1233"/>
                <a:gd name="T3" fmla="*/ 2147483646 h 4934"/>
                <a:gd name="T4" fmla="*/ 2147483646 w 1233"/>
                <a:gd name="T5" fmla="*/ 2147483646 h 4934"/>
                <a:gd name="T6" fmla="*/ 2147483646 w 1233"/>
                <a:gd name="T7" fmla="*/ 2147483646 h 4934"/>
                <a:gd name="T8" fmla="*/ 2147483646 w 1233"/>
                <a:gd name="T9" fmla="*/ 2147483646 h 4934"/>
                <a:gd name="T10" fmla="*/ 2147483646 w 1233"/>
                <a:gd name="T11" fmla="*/ 2147483646 h 4934"/>
                <a:gd name="T12" fmla="*/ 2147483646 w 1233"/>
                <a:gd name="T13" fmla="*/ 2147483646 h 4934"/>
                <a:gd name="T14" fmla="*/ 2147483646 w 1233"/>
                <a:gd name="T15" fmla="*/ 2147483646 h 4934"/>
                <a:gd name="T16" fmla="*/ 2147483646 w 1233"/>
                <a:gd name="T17" fmla="*/ 2147483646 h 4934"/>
                <a:gd name="T18" fmla="*/ 2147483646 w 1233"/>
                <a:gd name="T19" fmla="*/ 2147483646 h 4934"/>
                <a:gd name="T20" fmla="*/ 2147483646 w 1233"/>
                <a:gd name="T21" fmla="*/ 2147483646 h 4934"/>
                <a:gd name="T22" fmla="*/ 2147483646 w 1233"/>
                <a:gd name="T23" fmla="*/ 2147483646 h 4934"/>
                <a:gd name="T24" fmla="*/ 2147483646 w 1233"/>
                <a:gd name="T25" fmla="*/ 2147483646 h 4934"/>
                <a:gd name="T26" fmla="*/ 2147483646 w 1233"/>
                <a:gd name="T27" fmla="*/ 2147483646 h 4934"/>
                <a:gd name="T28" fmla="*/ 2147483646 w 1233"/>
                <a:gd name="T29" fmla="*/ 2147483646 h 4934"/>
                <a:gd name="T30" fmla="*/ 2147483646 w 1233"/>
                <a:gd name="T31" fmla="*/ 2147483646 h 49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75" name="Google Shape;447;p8">
            <a:extLst>
              <a:ext uri="{FF2B5EF4-FFF2-40B4-BE49-F238E27FC236}">
                <a16:creationId xmlns:a16="http://schemas.microsoft.com/office/drawing/2014/main" id="{7EB05F8A-DA22-43E3-A756-55D0757A0795}"/>
              </a:ext>
            </a:extLst>
          </p:cNvPr>
          <p:cNvSpPr>
            <a:spLocks/>
          </p:cNvSpPr>
          <p:nvPr/>
        </p:nvSpPr>
        <p:spPr bwMode="auto">
          <a:xfrm>
            <a:off x="8796867" y="5221289"/>
            <a:ext cx="1864784" cy="1647825"/>
          </a:xfrm>
          <a:custGeom>
            <a:avLst/>
            <a:gdLst>
              <a:gd name="T0" fmla="*/ 2147483646 w 21652"/>
              <a:gd name="T1" fmla="*/ 2147483646 h 19121"/>
              <a:gd name="T2" fmla="*/ 2147483646 w 21652"/>
              <a:gd name="T3" fmla="*/ 2147483646 h 19121"/>
              <a:gd name="T4" fmla="*/ 2147483646 w 21652"/>
              <a:gd name="T5" fmla="*/ 2147483646 h 19121"/>
              <a:gd name="T6" fmla="*/ 2147483646 w 21652"/>
              <a:gd name="T7" fmla="*/ 2147483646 h 19121"/>
              <a:gd name="T8" fmla="*/ 2147483646 w 21652"/>
              <a:gd name="T9" fmla="*/ 2147483646 h 19121"/>
              <a:gd name="T10" fmla="*/ 2147483646 w 21652"/>
              <a:gd name="T11" fmla="*/ 2147483646 h 19121"/>
              <a:gd name="T12" fmla="*/ 2147483646 w 21652"/>
              <a:gd name="T13" fmla="*/ 2147483646 h 19121"/>
              <a:gd name="T14" fmla="*/ 2147483646 w 21652"/>
              <a:gd name="T15" fmla="*/ 2147483646 h 19121"/>
              <a:gd name="T16" fmla="*/ 2147483646 w 21652"/>
              <a:gd name="T17" fmla="*/ 2147483646 h 19121"/>
              <a:gd name="T18" fmla="*/ 2147483646 w 21652"/>
              <a:gd name="T19" fmla="*/ 2147483646 h 19121"/>
              <a:gd name="T20" fmla="*/ 2147483646 w 21652"/>
              <a:gd name="T21" fmla="*/ 2147483646 h 19121"/>
              <a:gd name="T22" fmla="*/ 2147483646 w 21652"/>
              <a:gd name="T23" fmla="*/ 2147483646 h 19121"/>
              <a:gd name="T24" fmla="*/ 2147483646 w 21652"/>
              <a:gd name="T25" fmla="*/ 2147483646 h 19121"/>
              <a:gd name="T26" fmla="*/ 2147483646 w 21652"/>
              <a:gd name="T27" fmla="*/ 2147483646 h 19121"/>
              <a:gd name="T28" fmla="*/ 2147483646 w 21652"/>
              <a:gd name="T29" fmla="*/ 2147483646 h 19121"/>
              <a:gd name="T30" fmla="*/ 2147483646 w 21652"/>
              <a:gd name="T31" fmla="*/ 2147483646 h 19121"/>
              <a:gd name="T32" fmla="*/ 2147483646 w 21652"/>
              <a:gd name="T33" fmla="*/ 2147483646 h 19121"/>
              <a:gd name="T34" fmla="*/ 2147483646 w 21652"/>
              <a:gd name="T35" fmla="*/ 2147483646 h 19121"/>
              <a:gd name="T36" fmla="*/ 2147483646 w 21652"/>
              <a:gd name="T37" fmla="*/ 2147483646 h 19121"/>
              <a:gd name="T38" fmla="*/ 2147483646 w 21652"/>
              <a:gd name="T39" fmla="*/ 2147483646 h 19121"/>
              <a:gd name="T40" fmla="*/ 2147483646 w 21652"/>
              <a:gd name="T41" fmla="*/ 2147483646 h 19121"/>
              <a:gd name="T42" fmla="*/ 2147483646 w 21652"/>
              <a:gd name="T43" fmla="*/ 2147483646 h 19121"/>
              <a:gd name="T44" fmla="*/ 2147483646 w 21652"/>
              <a:gd name="T45" fmla="*/ 2147483646 h 19121"/>
              <a:gd name="T46" fmla="*/ 2147483646 w 21652"/>
              <a:gd name="T47" fmla="*/ 2147483646 h 19121"/>
              <a:gd name="T48" fmla="*/ 2147483646 w 21652"/>
              <a:gd name="T49" fmla="*/ 2147483646 h 19121"/>
              <a:gd name="T50" fmla="*/ 2147483646 w 21652"/>
              <a:gd name="T51" fmla="*/ 2147483646 h 19121"/>
              <a:gd name="T52" fmla="*/ 2147483646 w 21652"/>
              <a:gd name="T53" fmla="*/ 2147483646 h 19121"/>
              <a:gd name="T54" fmla="*/ 2147483646 w 21652"/>
              <a:gd name="T55" fmla="*/ 2147483646 h 19121"/>
              <a:gd name="T56" fmla="*/ 2147483646 w 21652"/>
              <a:gd name="T57" fmla="*/ 2147483646 h 19121"/>
              <a:gd name="T58" fmla="*/ 2147483646 w 21652"/>
              <a:gd name="T59" fmla="*/ 2147483646 h 19121"/>
              <a:gd name="T60" fmla="*/ 2147483646 w 21652"/>
              <a:gd name="T61" fmla="*/ 2147483646 h 19121"/>
              <a:gd name="T62" fmla="*/ 2147483646 w 21652"/>
              <a:gd name="T63" fmla="*/ 2147483646 h 19121"/>
              <a:gd name="T64" fmla="*/ 2147483646 w 21652"/>
              <a:gd name="T65" fmla="*/ 2147483646 h 19121"/>
              <a:gd name="T66" fmla="*/ 2147483646 w 21652"/>
              <a:gd name="T67" fmla="*/ 2147483646 h 19121"/>
              <a:gd name="T68" fmla="*/ 2147483646 w 21652"/>
              <a:gd name="T69" fmla="*/ 2147483646 h 19121"/>
              <a:gd name="T70" fmla="*/ 2147483646 w 21652"/>
              <a:gd name="T71" fmla="*/ 2147483646 h 19121"/>
              <a:gd name="T72" fmla="*/ 2147483646 w 21652"/>
              <a:gd name="T73" fmla="*/ 2147483646 h 19121"/>
              <a:gd name="T74" fmla="*/ 2147483646 w 21652"/>
              <a:gd name="T75" fmla="*/ 2147483646 h 19121"/>
              <a:gd name="T76" fmla="*/ 2147483646 w 21652"/>
              <a:gd name="T77" fmla="*/ 2147483646 h 19121"/>
              <a:gd name="T78" fmla="*/ 2147483646 w 21652"/>
              <a:gd name="T79" fmla="*/ 2147483646 h 19121"/>
              <a:gd name="T80" fmla="*/ 2147483646 w 21652"/>
              <a:gd name="T81" fmla="*/ 2147483646 h 19121"/>
              <a:gd name="T82" fmla="*/ 2147483646 w 21652"/>
              <a:gd name="T83" fmla="*/ 2147483646 h 19121"/>
              <a:gd name="T84" fmla="*/ 2147483646 w 21652"/>
              <a:gd name="T85" fmla="*/ 2147483646 h 19121"/>
              <a:gd name="T86" fmla="*/ 2147483646 w 21652"/>
              <a:gd name="T87" fmla="*/ 2147483646 h 19121"/>
              <a:gd name="T88" fmla="*/ 2147483646 w 21652"/>
              <a:gd name="T89" fmla="*/ 2147483646 h 19121"/>
              <a:gd name="T90" fmla="*/ 2147483646 w 21652"/>
              <a:gd name="T91" fmla="*/ 2147483646 h 19121"/>
              <a:gd name="T92" fmla="*/ 2147483646 w 21652"/>
              <a:gd name="T93" fmla="*/ 2147483646 h 1912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76" name="Google Shape;448;p8">
            <a:extLst>
              <a:ext uri="{FF2B5EF4-FFF2-40B4-BE49-F238E27FC236}">
                <a16:creationId xmlns:a16="http://schemas.microsoft.com/office/drawing/2014/main" id="{A5402107-C617-4F40-B95A-FD1DD73C6E4D}"/>
              </a:ext>
            </a:extLst>
          </p:cNvPr>
          <p:cNvSpPr>
            <a:spLocks/>
          </p:cNvSpPr>
          <p:nvPr/>
        </p:nvSpPr>
        <p:spPr bwMode="auto">
          <a:xfrm>
            <a:off x="8767234" y="277814"/>
            <a:ext cx="361951" cy="523875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77" name="Google Shape;449;p8">
            <a:extLst>
              <a:ext uri="{FF2B5EF4-FFF2-40B4-BE49-F238E27FC236}">
                <a16:creationId xmlns:a16="http://schemas.microsoft.com/office/drawing/2014/main" id="{A7947831-61A4-40A9-B9E6-BB35B4FCFCB7}"/>
              </a:ext>
            </a:extLst>
          </p:cNvPr>
          <p:cNvSpPr>
            <a:spLocks/>
          </p:cNvSpPr>
          <p:nvPr/>
        </p:nvSpPr>
        <p:spPr bwMode="auto">
          <a:xfrm>
            <a:off x="7509934" y="6094414"/>
            <a:ext cx="423333" cy="365125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78" name="Google Shape;450;p8">
            <a:extLst>
              <a:ext uri="{FF2B5EF4-FFF2-40B4-BE49-F238E27FC236}">
                <a16:creationId xmlns:a16="http://schemas.microsoft.com/office/drawing/2014/main" id="{38317856-FEA7-4D6E-98D7-E58AF758C58A}"/>
              </a:ext>
            </a:extLst>
          </p:cNvPr>
          <p:cNvSpPr/>
          <p:nvPr/>
        </p:nvSpPr>
        <p:spPr>
          <a:xfrm>
            <a:off x="4794251" y="5861050"/>
            <a:ext cx="412749" cy="368300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79" name="Google Shape;451;p8">
            <a:extLst>
              <a:ext uri="{FF2B5EF4-FFF2-40B4-BE49-F238E27FC236}">
                <a16:creationId xmlns:a16="http://schemas.microsoft.com/office/drawing/2014/main" id="{72E727AD-84A2-4AA2-8FC9-ACDA2FFBA004}"/>
              </a:ext>
            </a:extLst>
          </p:cNvPr>
          <p:cNvSpPr>
            <a:spLocks/>
          </p:cNvSpPr>
          <p:nvPr/>
        </p:nvSpPr>
        <p:spPr bwMode="auto">
          <a:xfrm>
            <a:off x="3073401" y="171451"/>
            <a:ext cx="520700" cy="735013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80" name="Google Shape;452;p8">
            <a:extLst>
              <a:ext uri="{FF2B5EF4-FFF2-40B4-BE49-F238E27FC236}">
                <a16:creationId xmlns:a16="http://schemas.microsoft.com/office/drawing/2014/main" id="{3FC70F2B-D08A-40EC-B7AE-E4F865A61891}"/>
              </a:ext>
            </a:extLst>
          </p:cNvPr>
          <p:cNvSpPr>
            <a:spLocks/>
          </p:cNvSpPr>
          <p:nvPr/>
        </p:nvSpPr>
        <p:spPr bwMode="auto">
          <a:xfrm>
            <a:off x="10661651" y="4984751"/>
            <a:ext cx="423333" cy="4175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81" name="Google Shape;453;p8">
            <a:extLst>
              <a:ext uri="{FF2B5EF4-FFF2-40B4-BE49-F238E27FC236}">
                <a16:creationId xmlns:a16="http://schemas.microsoft.com/office/drawing/2014/main" id="{E302ED91-F570-4C9C-ABF0-7E76297D583C}"/>
              </a:ext>
            </a:extLst>
          </p:cNvPr>
          <p:cNvSpPr/>
          <p:nvPr/>
        </p:nvSpPr>
        <p:spPr>
          <a:xfrm>
            <a:off x="5090585" y="6224589"/>
            <a:ext cx="2010833" cy="650875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82" name="Google Shape;454;p8">
            <a:extLst>
              <a:ext uri="{FF2B5EF4-FFF2-40B4-BE49-F238E27FC236}">
                <a16:creationId xmlns:a16="http://schemas.microsoft.com/office/drawing/2014/main" id="{1DE09D02-87E0-4B67-B8FC-F6AAD5466FE8}"/>
              </a:ext>
            </a:extLst>
          </p:cNvPr>
          <p:cNvSpPr>
            <a:spLocks/>
          </p:cNvSpPr>
          <p:nvPr/>
        </p:nvSpPr>
        <p:spPr bwMode="auto">
          <a:xfrm>
            <a:off x="7802034" y="538164"/>
            <a:ext cx="423333" cy="363537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710500" y="2188000"/>
            <a:ext cx="8770800" cy="248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6001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7;p9">
            <a:extLst>
              <a:ext uri="{FF2B5EF4-FFF2-40B4-BE49-F238E27FC236}">
                <a16:creationId xmlns:a16="http://schemas.microsoft.com/office/drawing/2014/main" id="{BF5EA40D-5F87-45C7-84D0-0EAA108706CC}"/>
              </a:ext>
            </a:extLst>
          </p:cNvPr>
          <p:cNvSpPr/>
          <p:nvPr/>
        </p:nvSpPr>
        <p:spPr>
          <a:xfrm rot="22">
            <a:off x="2681817" y="2330450"/>
            <a:ext cx="6720416" cy="1779588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5" name="Google Shape;460;p9">
            <a:extLst>
              <a:ext uri="{FF2B5EF4-FFF2-40B4-BE49-F238E27FC236}">
                <a16:creationId xmlns:a16="http://schemas.microsoft.com/office/drawing/2014/main" id="{9A276821-6837-4932-A4C7-D91312562455}"/>
              </a:ext>
            </a:extLst>
          </p:cNvPr>
          <p:cNvSpPr/>
          <p:nvPr/>
        </p:nvSpPr>
        <p:spPr>
          <a:xfrm>
            <a:off x="11438467" y="1047750"/>
            <a:ext cx="527051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6" name="Google Shape;461;p9">
            <a:extLst>
              <a:ext uri="{FF2B5EF4-FFF2-40B4-BE49-F238E27FC236}">
                <a16:creationId xmlns:a16="http://schemas.microsoft.com/office/drawing/2014/main" id="{926A53EB-720B-4811-B4D3-0DB957B232BF}"/>
              </a:ext>
            </a:extLst>
          </p:cNvPr>
          <p:cNvGrpSpPr>
            <a:grpSpLocks/>
          </p:cNvGrpSpPr>
          <p:nvPr/>
        </p:nvGrpSpPr>
        <p:grpSpPr bwMode="auto">
          <a:xfrm>
            <a:off x="950385" y="309564"/>
            <a:ext cx="1619249" cy="981075"/>
            <a:chOff x="478326" y="2825649"/>
            <a:chExt cx="1012293" cy="613511"/>
          </a:xfrm>
        </p:grpSpPr>
        <p:sp>
          <p:nvSpPr>
            <p:cNvPr id="7" name="Google Shape;462;p9">
              <a:extLst>
                <a:ext uri="{FF2B5EF4-FFF2-40B4-BE49-F238E27FC236}">
                  <a16:creationId xmlns:a16="http://schemas.microsoft.com/office/drawing/2014/main" id="{92B85828-483B-44B6-BCED-7D12296A3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" name="Google Shape;463;p9">
              <a:extLst>
                <a:ext uri="{FF2B5EF4-FFF2-40B4-BE49-F238E27FC236}">
                  <a16:creationId xmlns:a16="http://schemas.microsoft.com/office/drawing/2014/main" id="{7E7C68C8-6A4E-49AD-A43B-78515884B130}"/>
                </a:ext>
              </a:extLst>
            </p:cNvPr>
            <p:cNvSpPr/>
            <p:nvPr/>
          </p:nvSpPr>
          <p:spPr>
            <a:xfrm>
              <a:off x="478326" y="2825649"/>
              <a:ext cx="1012293" cy="589685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9" name="Google Shape;464;p9">
              <a:extLst>
                <a:ext uri="{FF2B5EF4-FFF2-40B4-BE49-F238E27FC236}">
                  <a16:creationId xmlns:a16="http://schemas.microsoft.com/office/drawing/2014/main" id="{E46B29A3-0FC0-4392-9990-C4A283111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0" name="Google Shape;465;p9">
              <a:extLst>
                <a:ext uri="{FF2B5EF4-FFF2-40B4-BE49-F238E27FC236}">
                  <a16:creationId xmlns:a16="http://schemas.microsoft.com/office/drawing/2014/main" id="{78E23922-C358-4A44-9DDE-B7E199037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1" name="Google Shape;466;p9">
              <a:extLst>
                <a:ext uri="{FF2B5EF4-FFF2-40B4-BE49-F238E27FC236}">
                  <a16:creationId xmlns:a16="http://schemas.microsoft.com/office/drawing/2014/main" id="{B737F97E-0319-452D-AB49-D687F98CC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12" name="Google Shape;467;p9">
            <a:extLst>
              <a:ext uri="{FF2B5EF4-FFF2-40B4-BE49-F238E27FC236}">
                <a16:creationId xmlns:a16="http://schemas.microsoft.com/office/drawing/2014/main" id="{E2CF65C7-6A75-4F05-83DA-B1869BEBEE2E}"/>
              </a:ext>
            </a:extLst>
          </p:cNvPr>
          <p:cNvSpPr/>
          <p:nvPr/>
        </p:nvSpPr>
        <p:spPr>
          <a:xfrm>
            <a:off x="637118" y="1290638"/>
            <a:ext cx="334433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3" name="Google Shape;468;p9">
            <a:extLst>
              <a:ext uri="{FF2B5EF4-FFF2-40B4-BE49-F238E27FC236}">
                <a16:creationId xmlns:a16="http://schemas.microsoft.com/office/drawing/2014/main" id="{9D6EA7C6-50B9-4533-819A-7DD3AEA0CBB8}"/>
              </a:ext>
            </a:extLst>
          </p:cNvPr>
          <p:cNvSpPr/>
          <p:nvPr/>
        </p:nvSpPr>
        <p:spPr>
          <a:xfrm>
            <a:off x="112184" y="6211888"/>
            <a:ext cx="524933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4" name="Google Shape;469;p9">
            <a:extLst>
              <a:ext uri="{FF2B5EF4-FFF2-40B4-BE49-F238E27FC236}">
                <a16:creationId xmlns:a16="http://schemas.microsoft.com/office/drawing/2014/main" id="{611D8420-313B-44ED-ABD8-2D1B6E1BE323}"/>
              </a:ext>
            </a:extLst>
          </p:cNvPr>
          <p:cNvSpPr/>
          <p:nvPr/>
        </p:nvSpPr>
        <p:spPr>
          <a:xfrm>
            <a:off x="0" y="512764"/>
            <a:ext cx="637117" cy="97948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5" name="Google Shape;470;p9">
            <a:extLst>
              <a:ext uri="{FF2B5EF4-FFF2-40B4-BE49-F238E27FC236}">
                <a16:creationId xmlns:a16="http://schemas.microsoft.com/office/drawing/2014/main" id="{60C490A3-44AB-4F52-9A65-57903B9F7C0F}"/>
              </a:ext>
            </a:extLst>
          </p:cNvPr>
          <p:cNvSpPr/>
          <p:nvPr/>
        </p:nvSpPr>
        <p:spPr>
          <a:xfrm>
            <a:off x="1041400" y="6370638"/>
            <a:ext cx="332317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6" name="Google Shape;471;p9">
            <a:extLst>
              <a:ext uri="{FF2B5EF4-FFF2-40B4-BE49-F238E27FC236}">
                <a16:creationId xmlns:a16="http://schemas.microsoft.com/office/drawing/2014/main" id="{CD69F086-9EDB-429C-B51F-C2508E07201F}"/>
              </a:ext>
            </a:extLst>
          </p:cNvPr>
          <p:cNvSpPr/>
          <p:nvPr/>
        </p:nvSpPr>
        <p:spPr>
          <a:xfrm rot="10800000">
            <a:off x="11554885" y="4525964"/>
            <a:ext cx="637116" cy="97948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7" name="Google Shape;472;p9">
            <a:extLst>
              <a:ext uri="{FF2B5EF4-FFF2-40B4-BE49-F238E27FC236}">
                <a16:creationId xmlns:a16="http://schemas.microsoft.com/office/drawing/2014/main" id="{08097698-6F11-426D-8535-AD195E584D55}"/>
              </a:ext>
            </a:extLst>
          </p:cNvPr>
          <p:cNvSpPr>
            <a:spLocks/>
          </p:cNvSpPr>
          <p:nvPr/>
        </p:nvSpPr>
        <p:spPr bwMode="auto">
          <a:xfrm>
            <a:off x="478368" y="5505450"/>
            <a:ext cx="334433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8" name="Google Shape;473;p9">
            <a:extLst>
              <a:ext uri="{FF2B5EF4-FFF2-40B4-BE49-F238E27FC236}">
                <a16:creationId xmlns:a16="http://schemas.microsoft.com/office/drawing/2014/main" id="{27BEF34B-2862-4977-A3CD-47C7C5501DC2}"/>
              </a:ext>
            </a:extLst>
          </p:cNvPr>
          <p:cNvSpPr>
            <a:spLocks/>
          </p:cNvSpPr>
          <p:nvPr/>
        </p:nvSpPr>
        <p:spPr bwMode="auto">
          <a:xfrm>
            <a:off x="11438467" y="4470401"/>
            <a:ext cx="179917" cy="207963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19" name="Google Shape;474;p9">
            <a:extLst>
              <a:ext uri="{FF2B5EF4-FFF2-40B4-BE49-F238E27FC236}">
                <a16:creationId xmlns:a16="http://schemas.microsoft.com/office/drawing/2014/main" id="{25B7B2FA-1D7B-46FA-83FC-3561D81860D9}"/>
              </a:ext>
            </a:extLst>
          </p:cNvPr>
          <p:cNvGrpSpPr>
            <a:grpSpLocks/>
          </p:cNvGrpSpPr>
          <p:nvPr/>
        </p:nvGrpSpPr>
        <p:grpSpPr bwMode="auto">
          <a:xfrm>
            <a:off x="10361085" y="5770564"/>
            <a:ext cx="1553633" cy="974725"/>
            <a:chOff x="6925510" y="205316"/>
            <a:chExt cx="905688" cy="530354"/>
          </a:xfrm>
        </p:grpSpPr>
        <p:sp>
          <p:nvSpPr>
            <p:cNvPr id="20" name="Google Shape;475;p9">
              <a:extLst>
                <a:ext uri="{FF2B5EF4-FFF2-40B4-BE49-F238E27FC236}">
                  <a16:creationId xmlns:a16="http://schemas.microsoft.com/office/drawing/2014/main" id="{70A5FE38-A4DE-4B3A-BFEF-39E6D2225518}"/>
                </a:ext>
              </a:extLst>
            </p:cNvPr>
            <p:cNvSpPr/>
            <p:nvPr/>
          </p:nvSpPr>
          <p:spPr>
            <a:xfrm>
              <a:off x="7093321" y="213090"/>
              <a:ext cx="568831" cy="515670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1" name="Google Shape;476;p9">
              <a:extLst>
                <a:ext uri="{FF2B5EF4-FFF2-40B4-BE49-F238E27FC236}">
                  <a16:creationId xmlns:a16="http://schemas.microsoft.com/office/drawing/2014/main" id="{31F60944-D202-4572-A9E9-1C74EEF09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2" name="Google Shape;477;p9">
              <a:extLst>
                <a:ext uri="{FF2B5EF4-FFF2-40B4-BE49-F238E27FC236}">
                  <a16:creationId xmlns:a16="http://schemas.microsoft.com/office/drawing/2014/main" id="{E73560B4-91B4-4BA8-9659-AB0324E4D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3" name="Google Shape;478;p9">
              <a:extLst>
                <a:ext uri="{FF2B5EF4-FFF2-40B4-BE49-F238E27FC236}">
                  <a16:creationId xmlns:a16="http://schemas.microsoft.com/office/drawing/2014/main" id="{4736D4B0-427C-4841-8198-9F6E54F04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4" name="Google Shape;479;p9">
              <a:extLst>
                <a:ext uri="{FF2B5EF4-FFF2-40B4-BE49-F238E27FC236}">
                  <a16:creationId xmlns:a16="http://schemas.microsoft.com/office/drawing/2014/main" id="{E7EA7FF9-751B-4EBF-BABD-C89BCCC9A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5" name="Google Shape;480;p9">
              <a:extLst>
                <a:ext uri="{FF2B5EF4-FFF2-40B4-BE49-F238E27FC236}">
                  <a16:creationId xmlns:a16="http://schemas.microsoft.com/office/drawing/2014/main" id="{92EC1291-9CA7-4376-8C46-61FE7500F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26" name="Google Shape;481;p9">
            <a:extLst>
              <a:ext uri="{FF2B5EF4-FFF2-40B4-BE49-F238E27FC236}">
                <a16:creationId xmlns:a16="http://schemas.microsoft.com/office/drawing/2014/main" id="{BD8C342B-01CA-40F7-BC67-2288B0A1E8EE}"/>
              </a:ext>
            </a:extLst>
          </p:cNvPr>
          <p:cNvSpPr/>
          <p:nvPr/>
        </p:nvSpPr>
        <p:spPr>
          <a:xfrm>
            <a:off x="10691285" y="881063"/>
            <a:ext cx="332316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7" name="Google Shape;482;p9">
            <a:extLst>
              <a:ext uri="{FF2B5EF4-FFF2-40B4-BE49-F238E27FC236}">
                <a16:creationId xmlns:a16="http://schemas.microsoft.com/office/drawing/2014/main" id="{7ACAB8BE-5563-424F-87BF-A2F597B41C56}"/>
              </a:ext>
            </a:extLst>
          </p:cNvPr>
          <p:cNvSpPr>
            <a:spLocks/>
          </p:cNvSpPr>
          <p:nvPr/>
        </p:nvSpPr>
        <p:spPr bwMode="auto">
          <a:xfrm>
            <a:off x="9533468" y="5967413"/>
            <a:ext cx="334433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8" name="Google Shape;483;p9">
            <a:extLst>
              <a:ext uri="{FF2B5EF4-FFF2-40B4-BE49-F238E27FC236}">
                <a16:creationId xmlns:a16="http://schemas.microsoft.com/office/drawing/2014/main" id="{0F0440AB-2033-4CBE-94C5-3DD4FA4B9172}"/>
              </a:ext>
            </a:extLst>
          </p:cNvPr>
          <p:cNvSpPr>
            <a:spLocks/>
          </p:cNvSpPr>
          <p:nvPr/>
        </p:nvSpPr>
        <p:spPr bwMode="auto">
          <a:xfrm>
            <a:off x="11283952" y="309563"/>
            <a:ext cx="334433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9" name="Google Shape;484;p9">
            <a:extLst>
              <a:ext uri="{FF2B5EF4-FFF2-40B4-BE49-F238E27FC236}">
                <a16:creationId xmlns:a16="http://schemas.microsoft.com/office/drawing/2014/main" id="{8697F5E5-491E-421F-8F24-D09DD792FAE9}"/>
              </a:ext>
            </a:extLst>
          </p:cNvPr>
          <p:cNvSpPr>
            <a:spLocks/>
          </p:cNvSpPr>
          <p:nvPr/>
        </p:nvSpPr>
        <p:spPr bwMode="auto">
          <a:xfrm>
            <a:off x="1462618" y="1492251"/>
            <a:ext cx="334433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458" name="Google Shape;458;p9"/>
          <p:cNvSpPr txBox="1">
            <a:spLocks noGrp="1"/>
          </p:cNvSpPr>
          <p:nvPr>
            <p:ph type="title"/>
          </p:nvPr>
        </p:nvSpPr>
        <p:spPr>
          <a:xfrm>
            <a:off x="3697600" y="1644233"/>
            <a:ext cx="4796800" cy="19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459" name="Google Shape;459;p9"/>
          <p:cNvSpPr txBox="1">
            <a:spLocks noGrp="1"/>
          </p:cNvSpPr>
          <p:nvPr>
            <p:ph type="subTitle" idx="1"/>
          </p:nvPr>
        </p:nvSpPr>
        <p:spPr>
          <a:xfrm>
            <a:off x="2090067" y="4706112"/>
            <a:ext cx="8033600" cy="6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142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pPr/>
              <a:t>13/12/2023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57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86;p10">
            <a:extLst>
              <a:ext uri="{FF2B5EF4-FFF2-40B4-BE49-F238E27FC236}">
                <a16:creationId xmlns:a16="http://schemas.microsoft.com/office/drawing/2014/main" id="{4A20C560-F7FE-46F7-BCB8-EBE709BCD860}"/>
              </a:ext>
            </a:extLst>
          </p:cNvPr>
          <p:cNvSpPr>
            <a:spLocks/>
          </p:cNvSpPr>
          <p:nvPr/>
        </p:nvSpPr>
        <p:spPr bwMode="auto">
          <a:xfrm>
            <a:off x="10505018" y="322264"/>
            <a:ext cx="349249" cy="300037"/>
          </a:xfrm>
          <a:custGeom>
            <a:avLst/>
            <a:gdLst>
              <a:gd name="T0" fmla="*/ 2147483646 w 5733"/>
              <a:gd name="T1" fmla="*/ 0 h 5077"/>
              <a:gd name="T2" fmla="*/ 2147483646 w 5733"/>
              <a:gd name="T3" fmla="*/ 2147483646 h 5077"/>
              <a:gd name="T4" fmla="*/ 2147483646 w 5733"/>
              <a:gd name="T5" fmla="*/ 2147483646 h 5077"/>
              <a:gd name="T6" fmla="*/ 2147483646 w 5733"/>
              <a:gd name="T7" fmla="*/ 2147483646 h 5077"/>
              <a:gd name="T8" fmla="*/ 2147483646 w 5733"/>
              <a:gd name="T9" fmla="*/ 2147483646 h 5077"/>
              <a:gd name="T10" fmla="*/ 2147483646 w 5733"/>
              <a:gd name="T11" fmla="*/ 2147483646 h 5077"/>
              <a:gd name="T12" fmla="*/ 2147483646 w 5733"/>
              <a:gd name="T13" fmla="*/ 2147483646 h 5077"/>
              <a:gd name="T14" fmla="*/ 2147483646 w 5733"/>
              <a:gd name="T15" fmla="*/ 2147483646 h 5077"/>
              <a:gd name="T16" fmla="*/ 2147483646 w 5733"/>
              <a:gd name="T17" fmla="*/ 2147483646 h 5077"/>
              <a:gd name="T18" fmla="*/ 2147483646 w 5733"/>
              <a:gd name="T19" fmla="*/ 2147483646 h 5077"/>
              <a:gd name="T20" fmla="*/ 2147483646 w 5733"/>
              <a:gd name="T21" fmla="*/ 2147483646 h 5077"/>
              <a:gd name="T22" fmla="*/ 2147483646 w 5733"/>
              <a:gd name="T23" fmla="*/ 2147483646 h 5077"/>
              <a:gd name="T24" fmla="*/ 2147483646 w 5733"/>
              <a:gd name="T25" fmla="*/ 2147483646 h 5077"/>
              <a:gd name="T26" fmla="*/ 2147483646 w 5733"/>
              <a:gd name="T27" fmla="*/ 2147483646 h 5077"/>
              <a:gd name="T28" fmla="*/ 2147483646 w 5733"/>
              <a:gd name="T29" fmla="*/ 2147483646 h 5077"/>
              <a:gd name="T30" fmla="*/ 2147483646 w 5733"/>
              <a:gd name="T31" fmla="*/ 2147483646 h 5077"/>
              <a:gd name="T32" fmla="*/ 2147483646 w 5733"/>
              <a:gd name="T33" fmla="*/ 2147483646 h 5077"/>
              <a:gd name="T34" fmla="*/ 2147483646 w 5733"/>
              <a:gd name="T35" fmla="*/ 2147483646 h 5077"/>
              <a:gd name="T36" fmla="*/ 2147483646 w 5733"/>
              <a:gd name="T37" fmla="*/ 2147483646 h 5077"/>
              <a:gd name="T38" fmla="*/ 2147483646 w 5733"/>
              <a:gd name="T39" fmla="*/ 2147483646 h 5077"/>
              <a:gd name="T40" fmla="*/ 2147483646 w 5733"/>
              <a:gd name="T41" fmla="*/ 2147483646 h 5077"/>
              <a:gd name="T42" fmla="*/ 2147483646 w 5733"/>
              <a:gd name="T43" fmla="*/ 2147483646 h 5077"/>
              <a:gd name="T44" fmla="*/ 2147483646 w 5733"/>
              <a:gd name="T45" fmla="*/ 2147483646 h 5077"/>
              <a:gd name="T46" fmla="*/ 2147483646 w 5733"/>
              <a:gd name="T47" fmla="*/ 0 h 507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4" name="Google Shape;487;p10">
            <a:extLst>
              <a:ext uri="{FF2B5EF4-FFF2-40B4-BE49-F238E27FC236}">
                <a16:creationId xmlns:a16="http://schemas.microsoft.com/office/drawing/2014/main" id="{2C26D988-005F-4228-9267-2FB008982274}"/>
              </a:ext>
            </a:extLst>
          </p:cNvPr>
          <p:cNvSpPr>
            <a:spLocks/>
          </p:cNvSpPr>
          <p:nvPr/>
        </p:nvSpPr>
        <p:spPr bwMode="auto">
          <a:xfrm>
            <a:off x="1365251" y="6013451"/>
            <a:ext cx="361949" cy="525463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5" name="Google Shape;488;p10">
            <a:extLst>
              <a:ext uri="{FF2B5EF4-FFF2-40B4-BE49-F238E27FC236}">
                <a16:creationId xmlns:a16="http://schemas.microsoft.com/office/drawing/2014/main" id="{244DA199-F547-4ACD-9D53-0EFEC06A49D8}"/>
              </a:ext>
            </a:extLst>
          </p:cNvPr>
          <p:cNvSpPr>
            <a:spLocks/>
          </p:cNvSpPr>
          <p:nvPr/>
        </p:nvSpPr>
        <p:spPr bwMode="auto">
          <a:xfrm>
            <a:off x="414867" y="5722939"/>
            <a:ext cx="681567" cy="587375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6" name="Google Shape;489;p10">
            <a:extLst>
              <a:ext uri="{FF2B5EF4-FFF2-40B4-BE49-F238E27FC236}">
                <a16:creationId xmlns:a16="http://schemas.microsoft.com/office/drawing/2014/main" id="{F957620F-D1F0-496F-9EB8-A9E6F355BDED}"/>
              </a:ext>
            </a:extLst>
          </p:cNvPr>
          <p:cNvSpPr/>
          <p:nvPr/>
        </p:nvSpPr>
        <p:spPr>
          <a:xfrm>
            <a:off x="374651" y="4991100"/>
            <a:ext cx="412749" cy="368300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7" name="Google Shape;490;p10">
            <a:extLst>
              <a:ext uri="{FF2B5EF4-FFF2-40B4-BE49-F238E27FC236}">
                <a16:creationId xmlns:a16="http://schemas.microsoft.com/office/drawing/2014/main" id="{9CE77092-45BC-43A9-86E4-608C83261A78}"/>
              </a:ext>
            </a:extLst>
          </p:cNvPr>
          <p:cNvSpPr>
            <a:spLocks/>
          </p:cNvSpPr>
          <p:nvPr/>
        </p:nvSpPr>
        <p:spPr bwMode="auto">
          <a:xfrm>
            <a:off x="10943167" y="5741988"/>
            <a:ext cx="423333" cy="4191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8" name="Google Shape;491;p10">
            <a:extLst>
              <a:ext uri="{FF2B5EF4-FFF2-40B4-BE49-F238E27FC236}">
                <a16:creationId xmlns:a16="http://schemas.microsoft.com/office/drawing/2014/main" id="{D113B1F7-2DEE-4120-8A04-E91FE9654984}"/>
              </a:ext>
            </a:extLst>
          </p:cNvPr>
          <p:cNvSpPr>
            <a:spLocks/>
          </p:cNvSpPr>
          <p:nvPr/>
        </p:nvSpPr>
        <p:spPr bwMode="auto">
          <a:xfrm>
            <a:off x="10943167" y="704851"/>
            <a:ext cx="838200" cy="8302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9" name="Google Shape;492;p10">
            <a:extLst>
              <a:ext uri="{FF2B5EF4-FFF2-40B4-BE49-F238E27FC236}">
                <a16:creationId xmlns:a16="http://schemas.microsoft.com/office/drawing/2014/main" id="{916E723A-6D42-4A65-9228-3A560A899194}"/>
              </a:ext>
            </a:extLst>
          </p:cNvPr>
          <p:cNvSpPr>
            <a:spLocks/>
          </p:cNvSpPr>
          <p:nvPr/>
        </p:nvSpPr>
        <p:spPr bwMode="auto">
          <a:xfrm>
            <a:off x="10329334" y="1030288"/>
            <a:ext cx="520700" cy="755650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493" name="Google Shape;493;p10"/>
          <p:cNvSpPr txBox="1">
            <a:spLocks noGrp="1"/>
          </p:cNvSpPr>
          <p:nvPr>
            <p:ph type="body" idx="1"/>
          </p:nvPr>
        </p:nvSpPr>
        <p:spPr>
          <a:xfrm>
            <a:off x="1429933" y="693867"/>
            <a:ext cx="4056400" cy="424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34290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matic SC"/>
              <a:buNone/>
              <a:defRPr sz="375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8074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5;p11">
            <a:extLst>
              <a:ext uri="{FF2B5EF4-FFF2-40B4-BE49-F238E27FC236}">
                <a16:creationId xmlns:a16="http://schemas.microsoft.com/office/drawing/2014/main" id="{7FD1ABEC-3329-4384-A332-D8919128F1DA}"/>
              </a:ext>
            </a:extLst>
          </p:cNvPr>
          <p:cNvSpPr/>
          <p:nvPr/>
        </p:nvSpPr>
        <p:spPr>
          <a:xfrm rot="17">
            <a:off x="1928285" y="1420814"/>
            <a:ext cx="8409516" cy="3017837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5" name="Google Shape;496;p11">
            <a:extLst>
              <a:ext uri="{FF2B5EF4-FFF2-40B4-BE49-F238E27FC236}">
                <a16:creationId xmlns:a16="http://schemas.microsoft.com/office/drawing/2014/main" id="{A3775EF9-32CE-49F4-937F-D397EEEBF10E}"/>
              </a:ext>
            </a:extLst>
          </p:cNvPr>
          <p:cNvSpPr>
            <a:spLocks/>
          </p:cNvSpPr>
          <p:nvPr/>
        </p:nvSpPr>
        <p:spPr bwMode="auto">
          <a:xfrm rot="19198952">
            <a:off x="10151533" y="4176714"/>
            <a:ext cx="440267" cy="255587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6" name="Google Shape;497;p11">
            <a:extLst>
              <a:ext uri="{FF2B5EF4-FFF2-40B4-BE49-F238E27FC236}">
                <a16:creationId xmlns:a16="http://schemas.microsoft.com/office/drawing/2014/main" id="{BF8B0842-6024-419E-9D4A-567386C5AA4A}"/>
              </a:ext>
            </a:extLst>
          </p:cNvPr>
          <p:cNvGrpSpPr>
            <a:grpSpLocks/>
          </p:cNvGrpSpPr>
          <p:nvPr/>
        </p:nvGrpSpPr>
        <p:grpSpPr bwMode="auto">
          <a:xfrm>
            <a:off x="10096500" y="4438651"/>
            <a:ext cx="1540933" cy="2062163"/>
            <a:chOff x="1517975" y="4132611"/>
            <a:chExt cx="698732" cy="933635"/>
          </a:xfrm>
        </p:grpSpPr>
        <p:sp>
          <p:nvSpPr>
            <p:cNvPr id="7" name="Google Shape;498;p11">
              <a:extLst>
                <a:ext uri="{FF2B5EF4-FFF2-40B4-BE49-F238E27FC236}">
                  <a16:creationId xmlns:a16="http://schemas.microsoft.com/office/drawing/2014/main" id="{58B1B10A-7C48-4941-8B49-07DE67616358}"/>
                </a:ext>
              </a:extLst>
            </p:cNvPr>
            <p:cNvSpPr/>
            <p:nvPr/>
          </p:nvSpPr>
          <p:spPr>
            <a:xfrm>
              <a:off x="1597638" y="4489822"/>
              <a:ext cx="138211" cy="138715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8" name="Google Shape;499;p11">
              <a:extLst>
                <a:ext uri="{FF2B5EF4-FFF2-40B4-BE49-F238E27FC236}">
                  <a16:creationId xmlns:a16="http://schemas.microsoft.com/office/drawing/2014/main" id="{8F6D61E6-EF03-4582-AD5B-EC3AD8DDAE79}"/>
                </a:ext>
              </a:extLst>
            </p:cNvPr>
            <p:cNvSpPr/>
            <p:nvPr/>
          </p:nvSpPr>
          <p:spPr>
            <a:xfrm>
              <a:off x="1932607" y="4189391"/>
              <a:ext cx="106538" cy="106373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9" name="Google Shape;500;p11">
              <a:extLst>
                <a:ext uri="{FF2B5EF4-FFF2-40B4-BE49-F238E27FC236}">
                  <a16:creationId xmlns:a16="http://schemas.microsoft.com/office/drawing/2014/main" id="{26CF592A-75EC-46D3-BD81-906486828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335" y="4751068"/>
              <a:ext cx="151250" cy="63885"/>
            </a:xfrm>
            <a:custGeom>
              <a:avLst/>
              <a:gdLst>
                <a:gd name="T0" fmla="*/ 2147483646 w 3137"/>
                <a:gd name="T1" fmla="*/ 0 h 1325"/>
                <a:gd name="T2" fmla="*/ 2147483646 w 3137"/>
                <a:gd name="T3" fmla="*/ 2147483646 h 1325"/>
                <a:gd name="T4" fmla="*/ 2147483646 w 3137"/>
                <a:gd name="T5" fmla="*/ 2147483646 h 1325"/>
                <a:gd name="T6" fmla="*/ 2147483646 w 3137"/>
                <a:gd name="T7" fmla="*/ 2147483646 h 1325"/>
                <a:gd name="T8" fmla="*/ 2147483646 w 3137"/>
                <a:gd name="T9" fmla="*/ 2147483646 h 1325"/>
                <a:gd name="T10" fmla="*/ 2147483646 w 3137"/>
                <a:gd name="T11" fmla="*/ 0 h 1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0" name="Google Shape;501;p11">
              <a:extLst>
                <a:ext uri="{FF2B5EF4-FFF2-40B4-BE49-F238E27FC236}">
                  <a16:creationId xmlns:a16="http://schemas.microsoft.com/office/drawing/2014/main" id="{3708AD76-84E7-4EBF-B6B4-28C6BB5D6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882" y="4540367"/>
              <a:ext cx="125455" cy="87848"/>
            </a:xfrm>
            <a:custGeom>
              <a:avLst/>
              <a:gdLst>
                <a:gd name="T0" fmla="*/ 2147483646 w 2602"/>
                <a:gd name="T1" fmla="*/ 2147483646 h 1822"/>
                <a:gd name="T2" fmla="*/ 2147483646 w 2602"/>
                <a:gd name="T3" fmla="*/ 2147483646 h 1822"/>
                <a:gd name="T4" fmla="*/ 2147483646 w 2602"/>
                <a:gd name="T5" fmla="*/ 2147483646 h 1822"/>
                <a:gd name="T6" fmla="*/ 2147483646 w 2602"/>
                <a:gd name="T7" fmla="*/ 2147483646 h 1822"/>
                <a:gd name="T8" fmla="*/ 2147483646 w 2602"/>
                <a:gd name="T9" fmla="*/ 2147483646 h 1822"/>
                <a:gd name="T10" fmla="*/ 2147483646 w 2602"/>
                <a:gd name="T11" fmla="*/ 2147483646 h 1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1" name="Google Shape;502;p11">
              <a:extLst>
                <a:ext uri="{FF2B5EF4-FFF2-40B4-BE49-F238E27FC236}">
                  <a16:creationId xmlns:a16="http://schemas.microsoft.com/office/drawing/2014/main" id="{A0A50FBA-28B1-4523-BD24-40A4455E1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853" y="4814857"/>
              <a:ext cx="125841" cy="87462"/>
            </a:xfrm>
            <a:custGeom>
              <a:avLst/>
              <a:gdLst>
                <a:gd name="T0" fmla="*/ 2147483646 w 2610"/>
                <a:gd name="T1" fmla="*/ 0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0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" name="Google Shape;503;p11">
              <a:extLst>
                <a:ext uri="{FF2B5EF4-FFF2-40B4-BE49-F238E27FC236}">
                  <a16:creationId xmlns:a16="http://schemas.microsoft.com/office/drawing/2014/main" id="{CA598498-2FBA-433B-B29D-C908A1880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641" y="4683036"/>
              <a:ext cx="125841" cy="87462"/>
            </a:xfrm>
            <a:custGeom>
              <a:avLst/>
              <a:gdLst>
                <a:gd name="T0" fmla="*/ 2147483646 w 2610"/>
                <a:gd name="T1" fmla="*/ 2147483646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2147483646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" name="Google Shape;504;p11">
              <a:extLst>
                <a:ext uri="{FF2B5EF4-FFF2-40B4-BE49-F238E27FC236}">
                  <a16:creationId xmlns:a16="http://schemas.microsoft.com/office/drawing/2014/main" id="{3C929230-552D-47AB-A6A5-0D7B9369A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975" y="4132611"/>
              <a:ext cx="698732" cy="933635"/>
            </a:xfrm>
            <a:custGeom>
              <a:avLst/>
              <a:gdLst>
                <a:gd name="T0" fmla="*/ 2147483646 w 14492"/>
                <a:gd name="T1" fmla="*/ 0 h 19364"/>
                <a:gd name="T2" fmla="*/ 2147483646 w 14492"/>
                <a:gd name="T3" fmla="*/ 2147483646 h 19364"/>
                <a:gd name="T4" fmla="*/ 2147483646 w 14492"/>
                <a:gd name="T5" fmla="*/ 2147483646 h 19364"/>
                <a:gd name="T6" fmla="*/ 2147483646 w 14492"/>
                <a:gd name="T7" fmla="*/ 2147483646 h 19364"/>
                <a:gd name="T8" fmla="*/ 2147483646 w 14492"/>
                <a:gd name="T9" fmla="*/ 2147483646 h 19364"/>
                <a:gd name="T10" fmla="*/ 2147483646 w 14492"/>
                <a:gd name="T11" fmla="*/ 2147483646 h 19364"/>
                <a:gd name="T12" fmla="*/ 2147483646 w 14492"/>
                <a:gd name="T13" fmla="*/ 2147483646 h 19364"/>
                <a:gd name="T14" fmla="*/ 2147483646 w 14492"/>
                <a:gd name="T15" fmla="*/ 2147483646 h 19364"/>
                <a:gd name="T16" fmla="*/ 2147483646 w 14492"/>
                <a:gd name="T17" fmla="*/ 2147483646 h 19364"/>
                <a:gd name="T18" fmla="*/ 2147483646 w 14492"/>
                <a:gd name="T19" fmla="*/ 2147483646 h 19364"/>
                <a:gd name="T20" fmla="*/ 2147483646 w 14492"/>
                <a:gd name="T21" fmla="*/ 2147483646 h 19364"/>
                <a:gd name="T22" fmla="*/ 2147483646 w 14492"/>
                <a:gd name="T23" fmla="*/ 2147483646 h 19364"/>
                <a:gd name="T24" fmla="*/ 2147483646 w 14492"/>
                <a:gd name="T25" fmla="*/ 2147483646 h 19364"/>
                <a:gd name="T26" fmla="*/ 2147483646 w 14492"/>
                <a:gd name="T27" fmla="*/ 2147483646 h 19364"/>
                <a:gd name="T28" fmla="*/ 2147483646 w 14492"/>
                <a:gd name="T29" fmla="*/ 2147483646 h 19364"/>
                <a:gd name="T30" fmla="*/ 2147483646 w 14492"/>
                <a:gd name="T31" fmla="*/ 2147483646 h 19364"/>
                <a:gd name="T32" fmla="*/ 2147483646 w 14492"/>
                <a:gd name="T33" fmla="*/ 2147483646 h 19364"/>
                <a:gd name="T34" fmla="*/ 2147483646 w 14492"/>
                <a:gd name="T35" fmla="*/ 2147483646 h 19364"/>
                <a:gd name="T36" fmla="*/ 2147483646 w 14492"/>
                <a:gd name="T37" fmla="*/ 2147483646 h 19364"/>
                <a:gd name="T38" fmla="*/ 2147483646 w 14492"/>
                <a:gd name="T39" fmla="*/ 2147483646 h 19364"/>
                <a:gd name="T40" fmla="*/ 2147483646 w 14492"/>
                <a:gd name="T41" fmla="*/ 2147483646 h 19364"/>
                <a:gd name="T42" fmla="*/ 2147483646 w 14492"/>
                <a:gd name="T43" fmla="*/ 2147483646 h 19364"/>
                <a:gd name="T44" fmla="*/ 2147483646 w 14492"/>
                <a:gd name="T45" fmla="*/ 2147483646 h 19364"/>
                <a:gd name="T46" fmla="*/ 2147483646 w 14492"/>
                <a:gd name="T47" fmla="*/ 2147483646 h 19364"/>
                <a:gd name="T48" fmla="*/ 2147483646 w 14492"/>
                <a:gd name="T49" fmla="*/ 2147483646 h 19364"/>
                <a:gd name="T50" fmla="*/ 2147483646 w 14492"/>
                <a:gd name="T51" fmla="*/ 2147483646 h 19364"/>
                <a:gd name="T52" fmla="*/ 2147483646 w 14492"/>
                <a:gd name="T53" fmla="*/ 2147483646 h 19364"/>
                <a:gd name="T54" fmla="*/ 2147483646 w 14492"/>
                <a:gd name="T55" fmla="*/ 2147483646 h 19364"/>
                <a:gd name="T56" fmla="*/ 2147483646 w 14492"/>
                <a:gd name="T57" fmla="*/ 2147483646 h 19364"/>
                <a:gd name="T58" fmla="*/ 2147483646 w 14492"/>
                <a:gd name="T59" fmla="*/ 2147483646 h 19364"/>
                <a:gd name="T60" fmla="*/ 2147483646 w 14492"/>
                <a:gd name="T61" fmla="*/ 2147483646 h 19364"/>
                <a:gd name="T62" fmla="*/ 2147483646 w 14492"/>
                <a:gd name="T63" fmla="*/ 2147483646 h 19364"/>
                <a:gd name="T64" fmla="*/ 2147483646 w 14492"/>
                <a:gd name="T65" fmla="*/ 2147483646 h 19364"/>
                <a:gd name="T66" fmla="*/ 2147483646 w 14492"/>
                <a:gd name="T67" fmla="*/ 2147483646 h 19364"/>
                <a:gd name="T68" fmla="*/ 2147483646 w 14492"/>
                <a:gd name="T69" fmla="*/ 2147483646 h 19364"/>
                <a:gd name="T70" fmla="*/ 2147483646 w 14492"/>
                <a:gd name="T71" fmla="*/ 2147483646 h 19364"/>
                <a:gd name="T72" fmla="*/ 2147483646 w 14492"/>
                <a:gd name="T73" fmla="*/ 2147483646 h 19364"/>
                <a:gd name="T74" fmla="*/ 2147483646 w 14492"/>
                <a:gd name="T75" fmla="*/ 2147483646 h 19364"/>
                <a:gd name="T76" fmla="*/ 2147483646 w 14492"/>
                <a:gd name="T77" fmla="*/ 2147483646 h 19364"/>
                <a:gd name="T78" fmla="*/ 2147483646 w 14492"/>
                <a:gd name="T79" fmla="*/ 2147483646 h 19364"/>
                <a:gd name="T80" fmla="*/ 2147483646 w 14492"/>
                <a:gd name="T81" fmla="*/ 2147483646 h 19364"/>
                <a:gd name="T82" fmla="*/ 2147483646 w 14492"/>
                <a:gd name="T83" fmla="*/ 2147483646 h 19364"/>
                <a:gd name="T84" fmla="*/ 2147483646 w 14492"/>
                <a:gd name="T85" fmla="*/ 2147483646 h 19364"/>
                <a:gd name="T86" fmla="*/ 2147483646 w 14492"/>
                <a:gd name="T87" fmla="*/ 2147483646 h 19364"/>
                <a:gd name="T88" fmla="*/ 2147483646 w 14492"/>
                <a:gd name="T89" fmla="*/ 2147483646 h 19364"/>
                <a:gd name="T90" fmla="*/ 2147483646 w 14492"/>
                <a:gd name="T91" fmla="*/ 2147483646 h 19364"/>
                <a:gd name="T92" fmla="*/ 2147483646 w 14492"/>
                <a:gd name="T93" fmla="*/ 2147483646 h 19364"/>
                <a:gd name="T94" fmla="*/ 2147483646 w 14492"/>
                <a:gd name="T95" fmla="*/ 2147483646 h 19364"/>
                <a:gd name="T96" fmla="*/ 2147483646 w 14492"/>
                <a:gd name="T97" fmla="*/ 2147483646 h 19364"/>
                <a:gd name="T98" fmla="*/ 2147483646 w 14492"/>
                <a:gd name="T99" fmla="*/ 2147483646 h 19364"/>
                <a:gd name="T100" fmla="*/ 2147483646 w 14492"/>
                <a:gd name="T101" fmla="*/ 2147483646 h 19364"/>
                <a:gd name="T102" fmla="*/ 2147483646 w 14492"/>
                <a:gd name="T103" fmla="*/ 2147483646 h 19364"/>
                <a:gd name="T104" fmla="*/ 2147483646 w 14492"/>
                <a:gd name="T105" fmla="*/ 2147483646 h 19364"/>
                <a:gd name="T106" fmla="*/ 2147483646 w 14492"/>
                <a:gd name="T107" fmla="*/ 2147483646 h 19364"/>
                <a:gd name="T108" fmla="*/ 2147483646 w 14492"/>
                <a:gd name="T109" fmla="*/ 0 h 193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14" name="Google Shape;505;p11">
            <a:extLst>
              <a:ext uri="{FF2B5EF4-FFF2-40B4-BE49-F238E27FC236}">
                <a16:creationId xmlns:a16="http://schemas.microsoft.com/office/drawing/2014/main" id="{95A61334-8BFE-4EAA-9978-1D2BA7DD25F6}"/>
              </a:ext>
            </a:extLst>
          </p:cNvPr>
          <p:cNvSpPr>
            <a:spLocks/>
          </p:cNvSpPr>
          <p:nvPr/>
        </p:nvSpPr>
        <p:spPr bwMode="auto">
          <a:xfrm>
            <a:off x="11176001" y="3938589"/>
            <a:ext cx="285751" cy="333375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5" name="Google Shape;506;p11">
            <a:extLst>
              <a:ext uri="{FF2B5EF4-FFF2-40B4-BE49-F238E27FC236}">
                <a16:creationId xmlns:a16="http://schemas.microsoft.com/office/drawing/2014/main" id="{291E7A35-B946-4A16-90BB-F3C533ABC5A8}"/>
              </a:ext>
            </a:extLst>
          </p:cNvPr>
          <p:cNvSpPr>
            <a:spLocks/>
          </p:cNvSpPr>
          <p:nvPr/>
        </p:nvSpPr>
        <p:spPr bwMode="auto">
          <a:xfrm>
            <a:off x="11468101" y="4273550"/>
            <a:ext cx="182033" cy="211138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6" name="Google Shape;507;p11">
            <a:extLst>
              <a:ext uri="{FF2B5EF4-FFF2-40B4-BE49-F238E27FC236}">
                <a16:creationId xmlns:a16="http://schemas.microsoft.com/office/drawing/2014/main" id="{D16E9F45-4734-4133-AD96-C176F615C66A}"/>
              </a:ext>
            </a:extLst>
          </p:cNvPr>
          <p:cNvSpPr/>
          <p:nvPr/>
        </p:nvSpPr>
        <p:spPr>
          <a:xfrm>
            <a:off x="-6350" y="1562101"/>
            <a:ext cx="965201" cy="148431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7" name="Google Shape;508;p11">
            <a:extLst>
              <a:ext uri="{FF2B5EF4-FFF2-40B4-BE49-F238E27FC236}">
                <a16:creationId xmlns:a16="http://schemas.microsoft.com/office/drawing/2014/main" id="{7AA4C3E7-50C5-41BB-B1E3-65A752E3F3C2}"/>
              </a:ext>
            </a:extLst>
          </p:cNvPr>
          <p:cNvSpPr>
            <a:spLocks/>
          </p:cNvSpPr>
          <p:nvPr/>
        </p:nvSpPr>
        <p:spPr bwMode="auto">
          <a:xfrm>
            <a:off x="287867" y="258764"/>
            <a:ext cx="376767" cy="36988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18" name="Google Shape;509;p11">
            <a:extLst>
              <a:ext uri="{FF2B5EF4-FFF2-40B4-BE49-F238E27FC236}">
                <a16:creationId xmlns:a16="http://schemas.microsoft.com/office/drawing/2014/main" id="{4A1F24E5-8F4D-49F2-A46A-729DE0AF7D41}"/>
              </a:ext>
            </a:extLst>
          </p:cNvPr>
          <p:cNvGrpSpPr>
            <a:grpSpLocks/>
          </p:cNvGrpSpPr>
          <p:nvPr/>
        </p:nvGrpSpPr>
        <p:grpSpPr bwMode="auto">
          <a:xfrm>
            <a:off x="573618" y="439738"/>
            <a:ext cx="1464733" cy="1484312"/>
            <a:chOff x="918850" y="1629150"/>
            <a:chExt cx="442250" cy="453124"/>
          </a:xfrm>
        </p:grpSpPr>
        <p:sp>
          <p:nvSpPr>
            <p:cNvPr id="19" name="Google Shape;510;p11">
              <a:extLst>
                <a:ext uri="{FF2B5EF4-FFF2-40B4-BE49-F238E27FC236}">
                  <a16:creationId xmlns:a16="http://schemas.microsoft.com/office/drawing/2014/main" id="{ED448A95-5C19-4ACF-8B0F-F15BD0ACA0ED}"/>
                </a:ext>
              </a:extLst>
            </p:cNvPr>
            <p:cNvSpPr/>
            <p:nvPr/>
          </p:nvSpPr>
          <p:spPr>
            <a:xfrm>
              <a:off x="1015992" y="1742067"/>
              <a:ext cx="267778" cy="24522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0" name="Google Shape;511;p11">
              <a:extLst>
                <a:ext uri="{FF2B5EF4-FFF2-40B4-BE49-F238E27FC236}">
                  <a16:creationId xmlns:a16="http://schemas.microsoft.com/office/drawing/2014/main" id="{823AC017-27E4-4A76-A227-A8D12C7F4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1" name="Google Shape;512;p11">
              <a:extLst>
                <a:ext uri="{FF2B5EF4-FFF2-40B4-BE49-F238E27FC236}">
                  <a16:creationId xmlns:a16="http://schemas.microsoft.com/office/drawing/2014/main" id="{ACA00FA9-41AB-41A6-AB2B-069D302E4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2" name="Google Shape;513;p11">
              <a:extLst>
                <a:ext uri="{FF2B5EF4-FFF2-40B4-BE49-F238E27FC236}">
                  <a16:creationId xmlns:a16="http://schemas.microsoft.com/office/drawing/2014/main" id="{1D92B4AA-74F7-4B88-8693-60AB0906B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3" name="Google Shape;514;p11">
              <a:extLst>
                <a:ext uri="{FF2B5EF4-FFF2-40B4-BE49-F238E27FC236}">
                  <a16:creationId xmlns:a16="http://schemas.microsoft.com/office/drawing/2014/main" id="{41990543-F3DA-4C02-9BB7-29DEB6285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4" name="Google Shape;515;p11">
              <a:extLst>
                <a:ext uri="{FF2B5EF4-FFF2-40B4-BE49-F238E27FC236}">
                  <a16:creationId xmlns:a16="http://schemas.microsoft.com/office/drawing/2014/main" id="{8BA1C8BF-B40E-408D-A826-DD8CE3540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5" name="Google Shape;516;p11">
              <a:extLst>
                <a:ext uri="{FF2B5EF4-FFF2-40B4-BE49-F238E27FC236}">
                  <a16:creationId xmlns:a16="http://schemas.microsoft.com/office/drawing/2014/main" id="{86AE86B7-D009-4065-A6EF-5180A2F65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6" name="Google Shape;517;p11">
              <a:extLst>
                <a:ext uri="{FF2B5EF4-FFF2-40B4-BE49-F238E27FC236}">
                  <a16:creationId xmlns:a16="http://schemas.microsoft.com/office/drawing/2014/main" id="{22B0AB33-4B9A-42F5-90F5-0FC38D7D5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7" name="Google Shape;518;p11">
              <a:extLst>
                <a:ext uri="{FF2B5EF4-FFF2-40B4-BE49-F238E27FC236}">
                  <a16:creationId xmlns:a16="http://schemas.microsoft.com/office/drawing/2014/main" id="{0C12A808-9981-43D5-9C24-4ADB75429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8" name="Google Shape;519;p11">
              <a:extLst>
                <a:ext uri="{FF2B5EF4-FFF2-40B4-BE49-F238E27FC236}">
                  <a16:creationId xmlns:a16="http://schemas.microsoft.com/office/drawing/2014/main" id="{BAED14BD-1783-4058-9A8B-A9E0158E7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9" name="Google Shape;520;p11">
              <a:extLst>
                <a:ext uri="{FF2B5EF4-FFF2-40B4-BE49-F238E27FC236}">
                  <a16:creationId xmlns:a16="http://schemas.microsoft.com/office/drawing/2014/main" id="{4C40B32F-B053-4581-82DD-BD0691AE6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0" name="Google Shape;521;p11">
              <a:extLst>
                <a:ext uri="{FF2B5EF4-FFF2-40B4-BE49-F238E27FC236}">
                  <a16:creationId xmlns:a16="http://schemas.microsoft.com/office/drawing/2014/main" id="{4A592227-341D-44CF-868E-01A05795B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31" name="Google Shape;522;p11">
            <a:extLst>
              <a:ext uri="{FF2B5EF4-FFF2-40B4-BE49-F238E27FC236}">
                <a16:creationId xmlns:a16="http://schemas.microsoft.com/office/drawing/2014/main" id="{AA67474E-0750-4F38-93DE-89183AA4CB0B}"/>
              </a:ext>
            </a:extLst>
          </p:cNvPr>
          <p:cNvSpPr>
            <a:spLocks/>
          </p:cNvSpPr>
          <p:nvPr/>
        </p:nvSpPr>
        <p:spPr bwMode="auto">
          <a:xfrm>
            <a:off x="10919885" y="1420814"/>
            <a:ext cx="182033" cy="17938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2" name="Google Shape;523;p11">
            <a:extLst>
              <a:ext uri="{FF2B5EF4-FFF2-40B4-BE49-F238E27FC236}">
                <a16:creationId xmlns:a16="http://schemas.microsoft.com/office/drawing/2014/main" id="{4BCADE18-5700-4383-8075-FFC3D6A524DA}"/>
              </a:ext>
            </a:extLst>
          </p:cNvPr>
          <p:cNvSpPr/>
          <p:nvPr/>
        </p:nvSpPr>
        <p:spPr>
          <a:xfrm rot="19510945">
            <a:off x="10697634" y="795339"/>
            <a:ext cx="397933" cy="365125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33" name="Google Shape;524;p11">
            <a:extLst>
              <a:ext uri="{FF2B5EF4-FFF2-40B4-BE49-F238E27FC236}">
                <a16:creationId xmlns:a16="http://schemas.microsoft.com/office/drawing/2014/main" id="{4ADA21CE-866F-472A-B753-4655913C0ABC}"/>
              </a:ext>
            </a:extLst>
          </p:cNvPr>
          <p:cNvSpPr>
            <a:spLocks/>
          </p:cNvSpPr>
          <p:nvPr/>
        </p:nvSpPr>
        <p:spPr bwMode="auto">
          <a:xfrm>
            <a:off x="10176934" y="723901"/>
            <a:ext cx="285751" cy="2841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4" name="Google Shape;525;p11">
            <a:extLst>
              <a:ext uri="{FF2B5EF4-FFF2-40B4-BE49-F238E27FC236}">
                <a16:creationId xmlns:a16="http://schemas.microsoft.com/office/drawing/2014/main" id="{EE3B38D6-EE05-43F3-8372-F8F462353046}"/>
              </a:ext>
            </a:extLst>
          </p:cNvPr>
          <p:cNvSpPr/>
          <p:nvPr/>
        </p:nvSpPr>
        <p:spPr>
          <a:xfrm>
            <a:off x="664634" y="5576888"/>
            <a:ext cx="429684" cy="423862"/>
          </a:xfrm>
          <a:custGeom>
            <a:avLst/>
            <a:gdLst/>
            <a:ahLst/>
            <a:cxnLst/>
            <a:rect l="l" t="t" r="r" b="b"/>
            <a:pathLst>
              <a:path w="7151" h="6469" extrusionOk="0">
                <a:moveTo>
                  <a:pt x="5487" y="0"/>
                </a:moveTo>
                <a:cubicBezTo>
                  <a:pt x="5187" y="0"/>
                  <a:pt x="4865" y="147"/>
                  <a:pt x="4607" y="332"/>
                </a:cubicBezTo>
                <a:cubicBezTo>
                  <a:pt x="4060" y="729"/>
                  <a:pt x="3856" y="1441"/>
                  <a:pt x="3757" y="2097"/>
                </a:cubicBezTo>
                <a:lnTo>
                  <a:pt x="3757" y="2097"/>
                </a:lnTo>
                <a:cubicBezTo>
                  <a:pt x="3783" y="1858"/>
                  <a:pt x="3368" y="1109"/>
                  <a:pt x="3265" y="897"/>
                </a:cubicBezTo>
                <a:cubicBezTo>
                  <a:pt x="3100" y="566"/>
                  <a:pt x="2863" y="346"/>
                  <a:pt x="2518" y="177"/>
                </a:cubicBezTo>
                <a:cubicBezTo>
                  <a:pt x="2324" y="80"/>
                  <a:pt x="2100" y="15"/>
                  <a:pt x="1884" y="15"/>
                </a:cubicBezTo>
                <a:cubicBezTo>
                  <a:pt x="1710" y="15"/>
                  <a:pt x="1542" y="57"/>
                  <a:pt x="1400" y="160"/>
                </a:cubicBezTo>
                <a:cubicBezTo>
                  <a:pt x="1133" y="352"/>
                  <a:pt x="1032" y="714"/>
                  <a:pt x="1048" y="1042"/>
                </a:cubicBezTo>
                <a:cubicBezTo>
                  <a:pt x="1082" y="1745"/>
                  <a:pt x="1616" y="2391"/>
                  <a:pt x="2298" y="2559"/>
                </a:cubicBezTo>
                <a:cubicBezTo>
                  <a:pt x="1589" y="2583"/>
                  <a:pt x="917" y="2718"/>
                  <a:pt x="376" y="3178"/>
                </a:cubicBezTo>
                <a:cubicBezTo>
                  <a:pt x="264" y="3269"/>
                  <a:pt x="102" y="3482"/>
                  <a:pt x="68" y="3634"/>
                </a:cubicBezTo>
                <a:cubicBezTo>
                  <a:pt x="1" y="3949"/>
                  <a:pt x="68" y="4289"/>
                  <a:pt x="318" y="4492"/>
                </a:cubicBezTo>
                <a:cubicBezTo>
                  <a:pt x="565" y="4699"/>
                  <a:pt x="899" y="4766"/>
                  <a:pt x="1221" y="4773"/>
                </a:cubicBezTo>
                <a:cubicBezTo>
                  <a:pt x="1232" y="4773"/>
                  <a:pt x="1243" y="4773"/>
                  <a:pt x="1254" y="4773"/>
                </a:cubicBezTo>
                <a:cubicBezTo>
                  <a:pt x="1544" y="4773"/>
                  <a:pt x="1829" y="4732"/>
                  <a:pt x="2106" y="4651"/>
                </a:cubicBezTo>
                <a:cubicBezTo>
                  <a:pt x="2380" y="4567"/>
                  <a:pt x="2616" y="4387"/>
                  <a:pt x="2880" y="4300"/>
                </a:cubicBezTo>
                <a:lnTo>
                  <a:pt x="2880" y="4300"/>
                </a:lnTo>
                <a:cubicBezTo>
                  <a:pt x="2751" y="4648"/>
                  <a:pt x="2643" y="4972"/>
                  <a:pt x="2633" y="5340"/>
                </a:cubicBezTo>
                <a:cubicBezTo>
                  <a:pt x="2623" y="5658"/>
                  <a:pt x="2728" y="5992"/>
                  <a:pt x="2968" y="6209"/>
                </a:cubicBezTo>
                <a:cubicBezTo>
                  <a:pt x="3161" y="6382"/>
                  <a:pt x="3419" y="6468"/>
                  <a:pt x="3677" y="6468"/>
                </a:cubicBezTo>
                <a:cubicBezTo>
                  <a:pt x="3798" y="6468"/>
                  <a:pt x="3918" y="6449"/>
                  <a:pt x="4032" y="6412"/>
                </a:cubicBezTo>
                <a:cubicBezTo>
                  <a:pt x="4154" y="6374"/>
                  <a:pt x="4268" y="6317"/>
                  <a:pt x="4370" y="6240"/>
                </a:cubicBezTo>
                <a:cubicBezTo>
                  <a:pt x="4607" y="6053"/>
                  <a:pt x="4745" y="5760"/>
                  <a:pt x="4779" y="5462"/>
                </a:cubicBezTo>
                <a:cubicBezTo>
                  <a:pt x="4809" y="5212"/>
                  <a:pt x="4772" y="4958"/>
                  <a:pt x="4698" y="4722"/>
                </a:cubicBezTo>
                <a:cubicBezTo>
                  <a:pt x="4633" y="4502"/>
                  <a:pt x="4573" y="4296"/>
                  <a:pt x="4454" y="4094"/>
                </a:cubicBezTo>
                <a:lnTo>
                  <a:pt x="4454" y="4094"/>
                </a:lnTo>
                <a:cubicBezTo>
                  <a:pt x="4917" y="4391"/>
                  <a:pt x="5256" y="4786"/>
                  <a:pt x="5837" y="4830"/>
                </a:cubicBezTo>
                <a:cubicBezTo>
                  <a:pt x="5871" y="4833"/>
                  <a:pt x="5906" y="4834"/>
                  <a:pt x="5940" y="4834"/>
                </a:cubicBezTo>
                <a:cubicBezTo>
                  <a:pt x="6370" y="4834"/>
                  <a:pt x="6779" y="4635"/>
                  <a:pt x="6952" y="4219"/>
                </a:cubicBezTo>
                <a:cubicBezTo>
                  <a:pt x="7151" y="3735"/>
                  <a:pt x="6912" y="3117"/>
                  <a:pt x="6441" y="2894"/>
                </a:cubicBezTo>
                <a:cubicBezTo>
                  <a:pt x="6276" y="2816"/>
                  <a:pt x="6093" y="2782"/>
                  <a:pt x="5914" y="2748"/>
                </a:cubicBezTo>
                <a:cubicBezTo>
                  <a:pt x="5715" y="2715"/>
                  <a:pt x="5516" y="2678"/>
                  <a:pt x="5316" y="2640"/>
                </a:cubicBezTo>
                <a:cubicBezTo>
                  <a:pt x="5861" y="2330"/>
                  <a:pt x="6238" y="1742"/>
                  <a:pt x="6293" y="1116"/>
                </a:cubicBezTo>
                <a:cubicBezTo>
                  <a:pt x="6316" y="883"/>
                  <a:pt x="6293" y="636"/>
                  <a:pt x="6178" y="434"/>
                </a:cubicBezTo>
                <a:cubicBezTo>
                  <a:pt x="6007" y="119"/>
                  <a:pt x="5756" y="0"/>
                  <a:pt x="54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35" name="Google Shape;526;p11">
            <a:extLst>
              <a:ext uri="{FF2B5EF4-FFF2-40B4-BE49-F238E27FC236}">
                <a16:creationId xmlns:a16="http://schemas.microsoft.com/office/drawing/2014/main" id="{05268279-6785-44C0-A994-1C514DC95751}"/>
              </a:ext>
            </a:extLst>
          </p:cNvPr>
          <p:cNvSpPr>
            <a:spLocks/>
          </p:cNvSpPr>
          <p:nvPr/>
        </p:nvSpPr>
        <p:spPr bwMode="auto">
          <a:xfrm>
            <a:off x="1236134" y="5576889"/>
            <a:ext cx="245533" cy="212725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6" name="Google Shape;529;p11">
            <a:extLst>
              <a:ext uri="{FF2B5EF4-FFF2-40B4-BE49-F238E27FC236}">
                <a16:creationId xmlns:a16="http://schemas.microsoft.com/office/drawing/2014/main" id="{F75BDBD1-3CC7-4606-8860-DF7743926F35}"/>
              </a:ext>
            </a:extLst>
          </p:cNvPr>
          <p:cNvSpPr>
            <a:spLocks/>
          </p:cNvSpPr>
          <p:nvPr/>
        </p:nvSpPr>
        <p:spPr bwMode="auto">
          <a:xfrm>
            <a:off x="9546168" y="5954713"/>
            <a:ext cx="294217" cy="254000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527" name="Google Shape;527;p11"/>
          <p:cNvSpPr txBox="1">
            <a:spLocks noGrp="1"/>
          </p:cNvSpPr>
          <p:nvPr>
            <p:ph type="subTitle" idx="1"/>
          </p:nvPr>
        </p:nvSpPr>
        <p:spPr>
          <a:xfrm>
            <a:off x="2090067" y="4706112"/>
            <a:ext cx="8033600" cy="6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11"/>
          <p:cNvSpPr txBox="1">
            <a:spLocks noGrp="1"/>
          </p:cNvSpPr>
          <p:nvPr>
            <p:ph type="title"/>
          </p:nvPr>
        </p:nvSpPr>
        <p:spPr>
          <a:xfrm>
            <a:off x="2079100" y="1678033"/>
            <a:ext cx="8033600" cy="261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66620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613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532;p13">
            <a:extLst>
              <a:ext uri="{FF2B5EF4-FFF2-40B4-BE49-F238E27FC236}">
                <a16:creationId xmlns:a16="http://schemas.microsoft.com/office/drawing/2014/main" id="{2C68DF73-B281-44C2-A4D5-09F12DF69CB3}"/>
              </a:ext>
            </a:extLst>
          </p:cNvPr>
          <p:cNvSpPr/>
          <p:nvPr/>
        </p:nvSpPr>
        <p:spPr>
          <a:xfrm rot="20699981">
            <a:off x="1515533" y="1687513"/>
            <a:ext cx="897467" cy="80010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4" name="Google Shape;533;p13">
            <a:extLst>
              <a:ext uri="{FF2B5EF4-FFF2-40B4-BE49-F238E27FC236}">
                <a16:creationId xmlns:a16="http://schemas.microsoft.com/office/drawing/2014/main" id="{696F7173-D191-4451-AE24-8F353026063B}"/>
              </a:ext>
            </a:extLst>
          </p:cNvPr>
          <p:cNvSpPr/>
          <p:nvPr/>
        </p:nvSpPr>
        <p:spPr>
          <a:xfrm rot="20699981">
            <a:off x="1515533" y="3278189"/>
            <a:ext cx="897467" cy="803275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5" name="Google Shape;534;p13">
            <a:extLst>
              <a:ext uri="{FF2B5EF4-FFF2-40B4-BE49-F238E27FC236}">
                <a16:creationId xmlns:a16="http://schemas.microsoft.com/office/drawing/2014/main" id="{CEF500FC-471F-41B2-B630-7772AEB557D7}"/>
              </a:ext>
            </a:extLst>
          </p:cNvPr>
          <p:cNvSpPr/>
          <p:nvPr/>
        </p:nvSpPr>
        <p:spPr>
          <a:xfrm rot="20699981">
            <a:off x="1515533" y="4814888"/>
            <a:ext cx="897467" cy="80010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6" name="Google Shape;535;p13">
            <a:extLst>
              <a:ext uri="{FF2B5EF4-FFF2-40B4-BE49-F238E27FC236}">
                <a16:creationId xmlns:a16="http://schemas.microsoft.com/office/drawing/2014/main" id="{181A1ED9-A07B-4C1E-B852-EAD3ABC4E8F3}"/>
              </a:ext>
            </a:extLst>
          </p:cNvPr>
          <p:cNvSpPr/>
          <p:nvPr/>
        </p:nvSpPr>
        <p:spPr>
          <a:xfrm rot="20699981">
            <a:off x="6646333" y="1687513"/>
            <a:ext cx="897467" cy="80010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7" name="Google Shape;536;p13">
            <a:extLst>
              <a:ext uri="{FF2B5EF4-FFF2-40B4-BE49-F238E27FC236}">
                <a16:creationId xmlns:a16="http://schemas.microsoft.com/office/drawing/2014/main" id="{61B7E701-BA85-4B97-B0CB-07BF71E67A81}"/>
              </a:ext>
            </a:extLst>
          </p:cNvPr>
          <p:cNvSpPr/>
          <p:nvPr/>
        </p:nvSpPr>
        <p:spPr>
          <a:xfrm rot="20670211">
            <a:off x="6661151" y="3281364"/>
            <a:ext cx="869949" cy="796925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8" name="Google Shape;537;p13">
            <a:extLst>
              <a:ext uri="{FF2B5EF4-FFF2-40B4-BE49-F238E27FC236}">
                <a16:creationId xmlns:a16="http://schemas.microsoft.com/office/drawing/2014/main" id="{47C4B0EE-AA5A-4F9E-9B3A-EBEE56B74EB8}"/>
              </a:ext>
            </a:extLst>
          </p:cNvPr>
          <p:cNvSpPr/>
          <p:nvPr/>
        </p:nvSpPr>
        <p:spPr>
          <a:xfrm>
            <a:off x="-6350" y="439738"/>
            <a:ext cx="855135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9" name="Google Shape;538;p13">
            <a:extLst>
              <a:ext uri="{FF2B5EF4-FFF2-40B4-BE49-F238E27FC236}">
                <a16:creationId xmlns:a16="http://schemas.microsoft.com/office/drawing/2014/main" id="{C09540D1-AEE3-44C9-8892-5A8B39166105}"/>
              </a:ext>
            </a:extLst>
          </p:cNvPr>
          <p:cNvSpPr/>
          <p:nvPr/>
        </p:nvSpPr>
        <p:spPr>
          <a:xfrm rot="10800000">
            <a:off x="11336867" y="5414963"/>
            <a:ext cx="855133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0" name="Google Shape;539;p13">
            <a:extLst>
              <a:ext uri="{FF2B5EF4-FFF2-40B4-BE49-F238E27FC236}">
                <a16:creationId xmlns:a16="http://schemas.microsoft.com/office/drawing/2014/main" id="{D3C90666-59E0-4AC4-A4CF-4270624056BA}"/>
              </a:ext>
            </a:extLst>
          </p:cNvPr>
          <p:cNvSpPr>
            <a:spLocks/>
          </p:cNvSpPr>
          <p:nvPr/>
        </p:nvSpPr>
        <p:spPr bwMode="auto">
          <a:xfrm>
            <a:off x="173568" y="247651"/>
            <a:ext cx="334433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21" name="Google Shape;540;p13">
            <a:extLst>
              <a:ext uri="{FF2B5EF4-FFF2-40B4-BE49-F238E27FC236}">
                <a16:creationId xmlns:a16="http://schemas.microsoft.com/office/drawing/2014/main" id="{8DC8680E-D9CC-462C-B6FF-1C62C0F4562F}"/>
              </a:ext>
            </a:extLst>
          </p:cNvPr>
          <p:cNvGrpSpPr>
            <a:grpSpLocks/>
          </p:cNvGrpSpPr>
          <p:nvPr/>
        </p:nvGrpSpPr>
        <p:grpSpPr bwMode="auto">
          <a:xfrm>
            <a:off x="323851" y="658814"/>
            <a:ext cx="1253067" cy="784225"/>
            <a:chOff x="6925510" y="205316"/>
            <a:chExt cx="905688" cy="530354"/>
          </a:xfrm>
        </p:grpSpPr>
        <p:sp>
          <p:nvSpPr>
            <p:cNvPr id="22" name="Google Shape;541;p13">
              <a:extLst>
                <a:ext uri="{FF2B5EF4-FFF2-40B4-BE49-F238E27FC236}">
                  <a16:creationId xmlns:a16="http://schemas.microsoft.com/office/drawing/2014/main" id="{A932D05A-A20A-4485-A191-1640F13AB5F1}"/>
                </a:ext>
              </a:extLst>
            </p:cNvPr>
            <p:cNvSpPr/>
            <p:nvPr/>
          </p:nvSpPr>
          <p:spPr>
            <a:xfrm>
              <a:off x="7093797" y="213905"/>
              <a:ext cx="567584" cy="516397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3" name="Google Shape;542;p13">
              <a:extLst>
                <a:ext uri="{FF2B5EF4-FFF2-40B4-BE49-F238E27FC236}">
                  <a16:creationId xmlns:a16="http://schemas.microsoft.com/office/drawing/2014/main" id="{A601E106-E1B0-49C8-8728-9A9621692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4" name="Google Shape;543;p13">
              <a:extLst>
                <a:ext uri="{FF2B5EF4-FFF2-40B4-BE49-F238E27FC236}">
                  <a16:creationId xmlns:a16="http://schemas.microsoft.com/office/drawing/2014/main" id="{68F616BA-5BE0-4F24-B019-00544206B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5" name="Google Shape;544;p13">
              <a:extLst>
                <a:ext uri="{FF2B5EF4-FFF2-40B4-BE49-F238E27FC236}">
                  <a16:creationId xmlns:a16="http://schemas.microsoft.com/office/drawing/2014/main" id="{9FFA6845-A4CA-46C6-A7D2-DAFB7600D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6" name="Google Shape;545;p13">
              <a:extLst>
                <a:ext uri="{FF2B5EF4-FFF2-40B4-BE49-F238E27FC236}">
                  <a16:creationId xmlns:a16="http://schemas.microsoft.com/office/drawing/2014/main" id="{BE5C4936-4051-44EB-BBF3-7C46BC0FB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7" name="Google Shape;546;p13">
              <a:extLst>
                <a:ext uri="{FF2B5EF4-FFF2-40B4-BE49-F238E27FC236}">
                  <a16:creationId xmlns:a16="http://schemas.microsoft.com/office/drawing/2014/main" id="{DDA9B930-D15D-4BAC-83A0-7865337FC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28" name="Google Shape;547;p13">
            <a:extLst>
              <a:ext uri="{FF2B5EF4-FFF2-40B4-BE49-F238E27FC236}">
                <a16:creationId xmlns:a16="http://schemas.microsoft.com/office/drawing/2014/main" id="{F88ECEC4-CBAF-446C-B8C6-BFC9DD3A6353}"/>
              </a:ext>
            </a:extLst>
          </p:cNvPr>
          <p:cNvSpPr>
            <a:spLocks/>
          </p:cNvSpPr>
          <p:nvPr/>
        </p:nvSpPr>
        <p:spPr bwMode="auto">
          <a:xfrm>
            <a:off x="1426633" y="363539"/>
            <a:ext cx="213784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9" name="Google Shape;548;p13">
            <a:extLst>
              <a:ext uri="{FF2B5EF4-FFF2-40B4-BE49-F238E27FC236}">
                <a16:creationId xmlns:a16="http://schemas.microsoft.com/office/drawing/2014/main" id="{2180055A-657B-4429-88D5-163AEFD9E171}"/>
              </a:ext>
            </a:extLst>
          </p:cNvPr>
          <p:cNvSpPr>
            <a:spLocks/>
          </p:cNvSpPr>
          <p:nvPr/>
        </p:nvSpPr>
        <p:spPr bwMode="auto">
          <a:xfrm>
            <a:off x="323851" y="1611314"/>
            <a:ext cx="215900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0" name="Google Shape;549;p13">
            <a:extLst>
              <a:ext uri="{FF2B5EF4-FFF2-40B4-BE49-F238E27FC236}">
                <a16:creationId xmlns:a16="http://schemas.microsoft.com/office/drawing/2014/main" id="{DF69F86A-F8C8-49B2-8DE8-BFF9D04F193F}"/>
              </a:ext>
            </a:extLst>
          </p:cNvPr>
          <p:cNvSpPr>
            <a:spLocks/>
          </p:cNvSpPr>
          <p:nvPr/>
        </p:nvSpPr>
        <p:spPr bwMode="auto">
          <a:xfrm>
            <a:off x="11341100" y="5086351"/>
            <a:ext cx="332317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1" name="Google Shape;550;p13">
            <a:extLst>
              <a:ext uri="{FF2B5EF4-FFF2-40B4-BE49-F238E27FC236}">
                <a16:creationId xmlns:a16="http://schemas.microsoft.com/office/drawing/2014/main" id="{718F8F81-8223-4045-B748-1933A0D37541}"/>
              </a:ext>
            </a:extLst>
          </p:cNvPr>
          <p:cNvSpPr/>
          <p:nvPr/>
        </p:nvSpPr>
        <p:spPr>
          <a:xfrm>
            <a:off x="381001" y="6303964"/>
            <a:ext cx="198967" cy="185737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32" name="Google Shape;551;p13">
            <a:extLst>
              <a:ext uri="{FF2B5EF4-FFF2-40B4-BE49-F238E27FC236}">
                <a16:creationId xmlns:a16="http://schemas.microsoft.com/office/drawing/2014/main" id="{FFDA59E7-03D5-4987-8A14-A9493FC53749}"/>
              </a:ext>
            </a:extLst>
          </p:cNvPr>
          <p:cNvGrpSpPr>
            <a:grpSpLocks/>
          </p:cNvGrpSpPr>
          <p:nvPr/>
        </p:nvGrpSpPr>
        <p:grpSpPr bwMode="auto">
          <a:xfrm rot="20667646">
            <a:off x="10210801" y="5554664"/>
            <a:ext cx="1284817" cy="777875"/>
            <a:chOff x="478326" y="2825649"/>
            <a:chExt cx="1012293" cy="613511"/>
          </a:xfrm>
        </p:grpSpPr>
        <p:sp>
          <p:nvSpPr>
            <p:cNvPr id="33" name="Google Shape;552;p13">
              <a:extLst>
                <a:ext uri="{FF2B5EF4-FFF2-40B4-BE49-F238E27FC236}">
                  <a16:creationId xmlns:a16="http://schemas.microsoft.com/office/drawing/2014/main" id="{060423F0-4553-408B-94F3-712AB9AEF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4" name="Google Shape;553;p13">
              <a:extLst>
                <a:ext uri="{FF2B5EF4-FFF2-40B4-BE49-F238E27FC236}">
                  <a16:creationId xmlns:a16="http://schemas.microsoft.com/office/drawing/2014/main" id="{7DA132F2-C43E-4FD7-B6F3-AF6E4E5F2310}"/>
                </a:ext>
              </a:extLst>
            </p:cNvPr>
            <p:cNvSpPr/>
            <p:nvPr/>
          </p:nvSpPr>
          <p:spPr>
            <a:xfrm>
              <a:off x="477974" y="2825100"/>
              <a:ext cx="1012292" cy="58847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35" name="Google Shape;554;p13">
              <a:extLst>
                <a:ext uri="{FF2B5EF4-FFF2-40B4-BE49-F238E27FC236}">
                  <a16:creationId xmlns:a16="http://schemas.microsoft.com/office/drawing/2014/main" id="{9954354C-ABD2-4056-829E-6B020DF15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6" name="Google Shape;555;p13">
              <a:extLst>
                <a:ext uri="{FF2B5EF4-FFF2-40B4-BE49-F238E27FC236}">
                  <a16:creationId xmlns:a16="http://schemas.microsoft.com/office/drawing/2014/main" id="{772A36CD-78B2-4EA1-8B44-B52DB63AD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7" name="Google Shape;556;p13">
              <a:extLst>
                <a:ext uri="{FF2B5EF4-FFF2-40B4-BE49-F238E27FC236}">
                  <a16:creationId xmlns:a16="http://schemas.microsoft.com/office/drawing/2014/main" id="{63DC6876-5D5D-49C3-B66F-F93888402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38" name="Google Shape;557;p13">
            <a:extLst>
              <a:ext uri="{FF2B5EF4-FFF2-40B4-BE49-F238E27FC236}">
                <a16:creationId xmlns:a16="http://schemas.microsoft.com/office/drawing/2014/main" id="{D5D4959E-1961-4204-BB21-12FDF6E69E84}"/>
              </a:ext>
            </a:extLst>
          </p:cNvPr>
          <p:cNvSpPr>
            <a:spLocks/>
          </p:cNvSpPr>
          <p:nvPr/>
        </p:nvSpPr>
        <p:spPr bwMode="auto">
          <a:xfrm>
            <a:off x="11133667" y="6432550"/>
            <a:ext cx="213784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9" name="Google Shape;558;p13">
            <a:extLst>
              <a:ext uri="{FF2B5EF4-FFF2-40B4-BE49-F238E27FC236}">
                <a16:creationId xmlns:a16="http://schemas.microsoft.com/office/drawing/2014/main" id="{B6B1DDED-13C2-4697-B235-FD7449784942}"/>
              </a:ext>
            </a:extLst>
          </p:cNvPr>
          <p:cNvSpPr>
            <a:spLocks/>
          </p:cNvSpPr>
          <p:nvPr/>
        </p:nvSpPr>
        <p:spPr bwMode="auto">
          <a:xfrm>
            <a:off x="9762067" y="6132514"/>
            <a:ext cx="213784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40" name="Google Shape;559;p13">
            <a:extLst>
              <a:ext uri="{FF2B5EF4-FFF2-40B4-BE49-F238E27FC236}">
                <a16:creationId xmlns:a16="http://schemas.microsoft.com/office/drawing/2014/main" id="{5EF852DA-8DFF-4030-A674-311125179ADD}"/>
              </a:ext>
            </a:extLst>
          </p:cNvPr>
          <p:cNvSpPr>
            <a:spLocks/>
          </p:cNvSpPr>
          <p:nvPr/>
        </p:nvSpPr>
        <p:spPr bwMode="auto">
          <a:xfrm>
            <a:off x="10926233" y="306389"/>
            <a:ext cx="213784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41" name="Google Shape;560;p13">
            <a:extLst>
              <a:ext uri="{FF2B5EF4-FFF2-40B4-BE49-F238E27FC236}">
                <a16:creationId xmlns:a16="http://schemas.microsoft.com/office/drawing/2014/main" id="{764B846B-F5A4-4B01-BF85-0AAF180E4C02}"/>
              </a:ext>
            </a:extLst>
          </p:cNvPr>
          <p:cNvSpPr>
            <a:spLocks/>
          </p:cNvSpPr>
          <p:nvPr/>
        </p:nvSpPr>
        <p:spPr bwMode="auto">
          <a:xfrm rot="2209237">
            <a:off x="11696701" y="762001"/>
            <a:ext cx="215900" cy="2143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1"/>
          </p:nvPr>
        </p:nvSpPr>
        <p:spPr>
          <a:xfrm>
            <a:off x="6962567" y="3959683"/>
            <a:ext cx="3618400" cy="74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3"/>
          <p:cNvSpPr txBox="1">
            <a:spLocks noGrp="1"/>
          </p:cNvSpPr>
          <p:nvPr>
            <p:ph type="subTitle" idx="2"/>
          </p:nvPr>
        </p:nvSpPr>
        <p:spPr>
          <a:xfrm>
            <a:off x="6962565" y="2392633"/>
            <a:ext cx="3618400" cy="74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3"/>
          <p:cNvSpPr txBox="1">
            <a:spLocks noGrp="1"/>
          </p:cNvSpPr>
          <p:nvPr>
            <p:ph type="subTitle" idx="3"/>
          </p:nvPr>
        </p:nvSpPr>
        <p:spPr>
          <a:xfrm>
            <a:off x="6845197" y="1719072"/>
            <a:ext cx="3744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4"/>
          </p:nvPr>
        </p:nvSpPr>
        <p:spPr>
          <a:xfrm>
            <a:off x="6845197" y="3284229"/>
            <a:ext cx="3744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subTitle" idx="5"/>
          </p:nvPr>
        </p:nvSpPr>
        <p:spPr>
          <a:xfrm>
            <a:off x="1815999" y="3284229"/>
            <a:ext cx="3744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66" name="Google Shape;566;p13"/>
          <p:cNvSpPr txBox="1">
            <a:spLocks noGrp="1"/>
          </p:cNvSpPr>
          <p:nvPr>
            <p:ph type="subTitle" idx="6"/>
          </p:nvPr>
        </p:nvSpPr>
        <p:spPr>
          <a:xfrm>
            <a:off x="1966667" y="2392633"/>
            <a:ext cx="3618400" cy="74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13"/>
          <p:cNvSpPr txBox="1">
            <a:spLocks noGrp="1"/>
          </p:cNvSpPr>
          <p:nvPr>
            <p:ph type="title"/>
          </p:nvPr>
        </p:nvSpPr>
        <p:spPr>
          <a:xfrm>
            <a:off x="950967" y="464655"/>
            <a:ext cx="98144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9pPr>
          </a:lstStyle>
          <a:p>
            <a:endParaRPr/>
          </a:p>
        </p:txBody>
      </p:sp>
      <p:sp>
        <p:nvSpPr>
          <p:cNvPr id="568" name="Google Shape;568;p13"/>
          <p:cNvSpPr txBox="1">
            <a:spLocks noGrp="1"/>
          </p:cNvSpPr>
          <p:nvPr>
            <p:ph type="subTitle" idx="7"/>
          </p:nvPr>
        </p:nvSpPr>
        <p:spPr>
          <a:xfrm>
            <a:off x="1736749" y="1719072"/>
            <a:ext cx="3744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69" name="Google Shape;569;p13"/>
          <p:cNvSpPr txBox="1">
            <a:spLocks noGrp="1"/>
          </p:cNvSpPr>
          <p:nvPr>
            <p:ph type="subTitle" idx="8"/>
          </p:nvPr>
        </p:nvSpPr>
        <p:spPr>
          <a:xfrm>
            <a:off x="1736749" y="4852416"/>
            <a:ext cx="3744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0" name="Google Shape;570;p13"/>
          <p:cNvSpPr txBox="1">
            <a:spLocks noGrp="1"/>
          </p:cNvSpPr>
          <p:nvPr>
            <p:ph type="subTitle" idx="9"/>
          </p:nvPr>
        </p:nvSpPr>
        <p:spPr>
          <a:xfrm>
            <a:off x="1966667" y="3956099"/>
            <a:ext cx="3618400" cy="7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13"/>
          <p:cNvSpPr txBox="1">
            <a:spLocks noGrp="1"/>
          </p:cNvSpPr>
          <p:nvPr>
            <p:ph type="subTitle" idx="13"/>
          </p:nvPr>
        </p:nvSpPr>
        <p:spPr>
          <a:xfrm>
            <a:off x="1966667" y="5547465"/>
            <a:ext cx="3618400" cy="7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464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80;p14">
            <a:extLst>
              <a:ext uri="{FF2B5EF4-FFF2-40B4-BE49-F238E27FC236}">
                <a16:creationId xmlns:a16="http://schemas.microsoft.com/office/drawing/2014/main" id="{E3D5CEC5-37D3-4793-9A91-A42F4760D8CF}"/>
              </a:ext>
            </a:extLst>
          </p:cNvPr>
          <p:cNvSpPr/>
          <p:nvPr/>
        </p:nvSpPr>
        <p:spPr>
          <a:xfrm>
            <a:off x="637118" y="6227764"/>
            <a:ext cx="334433" cy="320675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0" name="Google Shape;581;p14">
            <a:extLst>
              <a:ext uri="{FF2B5EF4-FFF2-40B4-BE49-F238E27FC236}">
                <a16:creationId xmlns:a16="http://schemas.microsoft.com/office/drawing/2014/main" id="{86D3F0FE-4B49-44E3-91E0-6F741CFF0BB5}"/>
              </a:ext>
            </a:extLst>
          </p:cNvPr>
          <p:cNvSpPr/>
          <p:nvPr/>
        </p:nvSpPr>
        <p:spPr>
          <a:xfrm>
            <a:off x="0" y="5446714"/>
            <a:ext cx="63711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1" name="Google Shape;582;p14">
            <a:extLst>
              <a:ext uri="{FF2B5EF4-FFF2-40B4-BE49-F238E27FC236}">
                <a16:creationId xmlns:a16="http://schemas.microsoft.com/office/drawing/2014/main" id="{D0AB7E6B-8170-4577-A475-F4CBBF932F62}"/>
              </a:ext>
            </a:extLst>
          </p:cNvPr>
          <p:cNvSpPr/>
          <p:nvPr/>
        </p:nvSpPr>
        <p:spPr>
          <a:xfrm rot="10800000">
            <a:off x="11554885" y="254001"/>
            <a:ext cx="637116" cy="98266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2" name="Google Shape;583;p14">
            <a:extLst>
              <a:ext uri="{FF2B5EF4-FFF2-40B4-BE49-F238E27FC236}">
                <a16:creationId xmlns:a16="http://schemas.microsoft.com/office/drawing/2014/main" id="{9DFC8F98-DD58-47FC-AD17-16E40C28BBAC}"/>
              </a:ext>
            </a:extLst>
          </p:cNvPr>
          <p:cNvSpPr>
            <a:spLocks/>
          </p:cNvSpPr>
          <p:nvPr/>
        </p:nvSpPr>
        <p:spPr bwMode="auto">
          <a:xfrm>
            <a:off x="11438467" y="201614"/>
            <a:ext cx="179917" cy="206375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3" name="Google Shape;584;p14">
            <a:extLst>
              <a:ext uri="{FF2B5EF4-FFF2-40B4-BE49-F238E27FC236}">
                <a16:creationId xmlns:a16="http://schemas.microsoft.com/office/drawing/2014/main" id="{E9388D07-07BA-46CC-A6CE-98B092D77EEC}"/>
              </a:ext>
            </a:extLst>
          </p:cNvPr>
          <p:cNvSpPr>
            <a:spLocks/>
          </p:cNvSpPr>
          <p:nvPr/>
        </p:nvSpPr>
        <p:spPr bwMode="auto">
          <a:xfrm>
            <a:off x="491068" y="407988"/>
            <a:ext cx="334433" cy="32861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14" name="Google Shape;585;p14">
            <a:extLst>
              <a:ext uri="{FF2B5EF4-FFF2-40B4-BE49-F238E27FC236}">
                <a16:creationId xmlns:a16="http://schemas.microsoft.com/office/drawing/2014/main" id="{EE1E606A-CC0E-41CA-91E3-4D69CA71F188}"/>
              </a:ext>
            </a:extLst>
          </p:cNvPr>
          <p:cNvGrpSpPr>
            <a:grpSpLocks/>
          </p:cNvGrpSpPr>
          <p:nvPr/>
        </p:nvGrpSpPr>
        <p:grpSpPr bwMode="auto">
          <a:xfrm>
            <a:off x="11080751" y="1135064"/>
            <a:ext cx="895349" cy="541337"/>
            <a:chOff x="478326" y="2825649"/>
            <a:chExt cx="1012293" cy="613511"/>
          </a:xfrm>
        </p:grpSpPr>
        <p:sp>
          <p:nvSpPr>
            <p:cNvPr id="15" name="Google Shape;586;p14">
              <a:extLst>
                <a:ext uri="{FF2B5EF4-FFF2-40B4-BE49-F238E27FC236}">
                  <a16:creationId xmlns:a16="http://schemas.microsoft.com/office/drawing/2014/main" id="{23058A82-94F5-49BF-AC23-D88FAEE3C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6" name="Google Shape;587;p14">
              <a:extLst>
                <a:ext uri="{FF2B5EF4-FFF2-40B4-BE49-F238E27FC236}">
                  <a16:creationId xmlns:a16="http://schemas.microsoft.com/office/drawing/2014/main" id="{6228F36A-EBE6-4758-B815-58EE1585FA74}"/>
                </a:ext>
              </a:extLst>
            </p:cNvPr>
            <p:cNvSpPr/>
            <p:nvPr/>
          </p:nvSpPr>
          <p:spPr>
            <a:xfrm>
              <a:off x="478326" y="2825649"/>
              <a:ext cx="1012293" cy="590123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7" name="Google Shape;588;p14">
              <a:extLst>
                <a:ext uri="{FF2B5EF4-FFF2-40B4-BE49-F238E27FC236}">
                  <a16:creationId xmlns:a16="http://schemas.microsoft.com/office/drawing/2014/main" id="{1BE1E2B0-9E5D-4502-A7C0-673D58CBD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8" name="Google Shape;589;p14">
              <a:extLst>
                <a:ext uri="{FF2B5EF4-FFF2-40B4-BE49-F238E27FC236}">
                  <a16:creationId xmlns:a16="http://schemas.microsoft.com/office/drawing/2014/main" id="{317E8E26-02BE-4B54-9157-6351FAE52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9" name="Google Shape;590;p14">
              <a:extLst>
                <a:ext uri="{FF2B5EF4-FFF2-40B4-BE49-F238E27FC236}">
                  <a16:creationId xmlns:a16="http://schemas.microsoft.com/office/drawing/2014/main" id="{40909EBD-C0F9-41A5-B983-4ACBB3F6A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20" name="Google Shape;591;p14">
            <a:extLst>
              <a:ext uri="{FF2B5EF4-FFF2-40B4-BE49-F238E27FC236}">
                <a16:creationId xmlns:a16="http://schemas.microsoft.com/office/drawing/2014/main" id="{BE7F0D06-AFF7-45D3-B350-93BDF992B52D}"/>
              </a:ext>
            </a:extLst>
          </p:cNvPr>
          <p:cNvSpPr/>
          <p:nvPr/>
        </p:nvSpPr>
        <p:spPr>
          <a:xfrm>
            <a:off x="11802534" y="1752600"/>
            <a:ext cx="332317" cy="24288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1" name="Google Shape;592;p14">
            <a:extLst>
              <a:ext uri="{FF2B5EF4-FFF2-40B4-BE49-F238E27FC236}">
                <a16:creationId xmlns:a16="http://schemas.microsoft.com/office/drawing/2014/main" id="{27A38BA7-1C38-49D5-9498-C24E42621588}"/>
              </a:ext>
            </a:extLst>
          </p:cNvPr>
          <p:cNvSpPr>
            <a:spLocks/>
          </p:cNvSpPr>
          <p:nvPr/>
        </p:nvSpPr>
        <p:spPr bwMode="auto">
          <a:xfrm>
            <a:off x="11618385" y="6284913"/>
            <a:ext cx="332316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573" name="Google Shape;573;p14"/>
          <p:cNvSpPr txBox="1">
            <a:spLocks noGrp="1"/>
          </p:cNvSpPr>
          <p:nvPr>
            <p:ph type="subTitle" idx="1"/>
          </p:nvPr>
        </p:nvSpPr>
        <p:spPr>
          <a:xfrm>
            <a:off x="1197433" y="4615533"/>
            <a:ext cx="27260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14"/>
          <p:cNvSpPr txBox="1">
            <a:spLocks noGrp="1"/>
          </p:cNvSpPr>
          <p:nvPr>
            <p:ph type="title"/>
          </p:nvPr>
        </p:nvSpPr>
        <p:spPr>
          <a:xfrm>
            <a:off x="950967" y="436000"/>
            <a:ext cx="98144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9pPr>
          </a:lstStyle>
          <a:p>
            <a:endParaRPr/>
          </a:p>
        </p:txBody>
      </p:sp>
      <p:sp>
        <p:nvSpPr>
          <p:cNvPr id="575" name="Google Shape;575;p14"/>
          <p:cNvSpPr txBox="1">
            <a:spLocks noGrp="1"/>
          </p:cNvSpPr>
          <p:nvPr>
            <p:ph type="subTitle" idx="2"/>
          </p:nvPr>
        </p:nvSpPr>
        <p:spPr>
          <a:xfrm>
            <a:off x="1203971" y="3869288"/>
            <a:ext cx="2726000" cy="8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6" name="Google Shape;576;p14"/>
          <p:cNvSpPr txBox="1">
            <a:spLocks noGrp="1"/>
          </p:cNvSpPr>
          <p:nvPr>
            <p:ph type="subTitle" idx="3"/>
          </p:nvPr>
        </p:nvSpPr>
        <p:spPr>
          <a:xfrm>
            <a:off x="4735587" y="3869288"/>
            <a:ext cx="2726000" cy="8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7" name="Google Shape;577;p14"/>
          <p:cNvSpPr txBox="1">
            <a:spLocks noGrp="1"/>
          </p:cNvSpPr>
          <p:nvPr>
            <p:ph type="subTitle" idx="4"/>
          </p:nvPr>
        </p:nvSpPr>
        <p:spPr>
          <a:xfrm>
            <a:off x="8272800" y="3869288"/>
            <a:ext cx="2731200" cy="8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8" name="Google Shape;578;p14"/>
          <p:cNvSpPr txBox="1">
            <a:spLocks noGrp="1"/>
          </p:cNvSpPr>
          <p:nvPr>
            <p:ph type="subTitle" idx="5"/>
          </p:nvPr>
        </p:nvSpPr>
        <p:spPr>
          <a:xfrm>
            <a:off x="4730496" y="4615533"/>
            <a:ext cx="27260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4"/>
          <p:cNvSpPr txBox="1">
            <a:spLocks noGrp="1"/>
          </p:cNvSpPr>
          <p:nvPr>
            <p:ph type="subTitle" idx="6"/>
          </p:nvPr>
        </p:nvSpPr>
        <p:spPr>
          <a:xfrm>
            <a:off x="8267229" y="4615533"/>
            <a:ext cx="27260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9131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597;p15">
            <a:extLst>
              <a:ext uri="{FF2B5EF4-FFF2-40B4-BE49-F238E27FC236}">
                <a16:creationId xmlns:a16="http://schemas.microsoft.com/office/drawing/2014/main" id="{98234FB3-463B-43AD-BFA8-7CC17B720EDD}"/>
              </a:ext>
            </a:extLst>
          </p:cNvPr>
          <p:cNvGrpSpPr>
            <a:grpSpLocks/>
          </p:cNvGrpSpPr>
          <p:nvPr/>
        </p:nvGrpSpPr>
        <p:grpSpPr bwMode="auto">
          <a:xfrm>
            <a:off x="702734" y="3033713"/>
            <a:ext cx="10936817" cy="3721100"/>
            <a:chOff x="526875" y="2273827"/>
            <a:chExt cx="8202550" cy="2791402"/>
          </a:xfrm>
        </p:grpSpPr>
        <p:sp>
          <p:nvSpPr>
            <p:cNvPr id="6" name="Google Shape;598;p15">
              <a:extLst>
                <a:ext uri="{FF2B5EF4-FFF2-40B4-BE49-F238E27FC236}">
                  <a16:creationId xmlns:a16="http://schemas.microsoft.com/office/drawing/2014/main" id="{0FFE5181-29ED-41D3-A0B7-7470FF997EE5}"/>
                </a:ext>
              </a:extLst>
            </p:cNvPr>
            <p:cNvSpPr/>
            <p:nvPr/>
          </p:nvSpPr>
          <p:spPr>
            <a:xfrm>
              <a:off x="526875" y="2273827"/>
              <a:ext cx="246061" cy="284618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7" name="Google Shape;599;p15">
              <a:extLst>
                <a:ext uri="{FF2B5EF4-FFF2-40B4-BE49-F238E27FC236}">
                  <a16:creationId xmlns:a16="http://schemas.microsoft.com/office/drawing/2014/main" id="{F4BF8DE8-E673-4DBE-BCA0-CA3EB4C8BDE6}"/>
                </a:ext>
              </a:extLst>
            </p:cNvPr>
            <p:cNvSpPr/>
            <p:nvPr/>
          </p:nvSpPr>
          <p:spPr>
            <a:xfrm>
              <a:off x="914222" y="2558445"/>
              <a:ext cx="155574" cy="181012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grpSp>
          <p:nvGrpSpPr>
            <p:cNvPr id="8" name="Google Shape;600;p15">
              <a:extLst>
                <a:ext uri="{FF2B5EF4-FFF2-40B4-BE49-F238E27FC236}">
                  <a16:creationId xmlns:a16="http://schemas.microsoft.com/office/drawing/2014/main" id="{69E04E97-31B4-4B84-AD20-B97C3F989A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3859" y="2637610"/>
              <a:ext cx="1285323" cy="1420650"/>
              <a:chOff x="864897" y="3657567"/>
              <a:chExt cx="1174669" cy="1298583"/>
            </a:xfrm>
          </p:grpSpPr>
          <p:sp>
            <p:nvSpPr>
              <p:cNvPr id="36" name="Google Shape;601;p15">
                <a:extLst>
                  <a:ext uri="{FF2B5EF4-FFF2-40B4-BE49-F238E27FC236}">
                    <a16:creationId xmlns:a16="http://schemas.microsoft.com/office/drawing/2014/main" id="{AA2FC567-A318-4F2E-970F-1E5E872A4DF7}"/>
                  </a:ext>
                </a:extLst>
              </p:cNvPr>
              <p:cNvSpPr/>
              <p:nvPr/>
            </p:nvSpPr>
            <p:spPr>
              <a:xfrm>
                <a:off x="1161016" y="4272078"/>
                <a:ext cx="143632" cy="80553"/>
              </a:xfrm>
              <a:custGeom>
                <a:avLst/>
                <a:gdLst/>
                <a:ahLst/>
                <a:cxnLst/>
                <a:rect l="l" t="t" r="r" b="b"/>
                <a:pathLst>
                  <a:path w="2914" h="1617" extrusionOk="0">
                    <a:moveTo>
                      <a:pt x="1735" y="0"/>
                    </a:moveTo>
                    <a:cubicBezTo>
                      <a:pt x="1092" y="0"/>
                      <a:pt x="386" y="324"/>
                      <a:pt x="98" y="922"/>
                    </a:cubicBezTo>
                    <a:cubicBezTo>
                      <a:pt x="0" y="1129"/>
                      <a:pt x="34" y="1413"/>
                      <a:pt x="226" y="1531"/>
                    </a:cubicBezTo>
                    <a:cubicBezTo>
                      <a:pt x="312" y="1582"/>
                      <a:pt x="409" y="1599"/>
                      <a:pt x="507" y="1608"/>
                    </a:cubicBezTo>
                    <a:cubicBezTo>
                      <a:pt x="556" y="1614"/>
                      <a:pt x="614" y="1617"/>
                      <a:pt x="680" y="1617"/>
                    </a:cubicBezTo>
                    <a:cubicBezTo>
                      <a:pt x="1376" y="1617"/>
                      <a:pt x="2914" y="1300"/>
                      <a:pt x="2818" y="466"/>
                    </a:cubicBezTo>
                    <a:cubicBezTo>
                      <a:pt x="2775" y="81"/>
                      <a:pt x="2035" y="3"/>
                      <a:pt x="1754" y="0"/>
                    </a:cubicBezTo>
                    <a:cubicBezTo>
                      <a:pt x="1748" y="0"/>
                      <a:pt x="1742" y="0"/>
                      <a:pt x="17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37" name="Google Shape;602;p15">
                <a:extLst>
                  <a:ext uri="{FF2B5EF4-FFF2-40B4-BE49-F238E27FC236}">
                    <a16:creationId xmlns:a16="http://schemas.microsoft.com/office/drawing/2014/main" id="{117B3B21-2925-464F-BA6C-3DBFC728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372" y="4372918"/>
                <a:ext cx="90773" cy="48620"/>
              </a:xfrm>
              <a:custGeom>
                <a:avLst/>
                <a:gdLst>
                  <a:gd name="T0" fmla="*/ 2147483646 w 1839"/>
                  <a:gd name="T1" fmla="*/ 0 h 985"/>
                  <a:gd name="T2" fmla="*/ 2147483646 w 1839"/>
                  <a:gd name="T3" fmla="*/ 2147483646 h 985"/>
                  <a:gd name="T4" fmla="*/ 2147483646 w 1839"/>
                  <a:gd name="T5" fmla="*/ 2147483646 h 985"/>
                  <a:gd name="T6" fmla="*/ 2147483646 w 1839"/>
                  <a:gd name="T7" fmla="*/ 2147483646 h 985"/>
                  <a:gd name="T8" fmla="*/ 2147483646 w 1839"/>
                  <a:gd name="T9" fmla="*/ 2147483646 h 985"/>
                  <a:gd name="T10" fmla="*/ 2147483646 w 1839"/>
                  <a:gd name="T11" fmla="*/ 2147483646 h 985"/>
                  <a:gd name="T12" fmla="*/ 2147483646 w 1839"/>
                  <a:gd name="T13" fmla="*/ 0 h 9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9" h="985" extrusionOk="0">
                    <a:moveTo>
                      <a:pt x="1349" y="0"/>
                    </a:moveTo>
                    <a:cubicBezTo>
                      <a:pt x="1004" y="0"/>
                      <a:pt x="568" y="168"/>
                      <a:pt x="405" y="283"/>
                    </a:cubicBezTo>
                    <a:cubicBezTo>
                      <a:pt x="254" y="394"/>
                      <a:pt x="162" y="493"/>
                      <a:pt x="126" y="577"/>
                    </a:cubicBezTo>
                    <a:cubicBezTo>
                      <a:pt x="1" y="846"/>
                      <a:pt x="379" y="985"/>
                      <a:pt x="785" y="985"/>
                    </a:cubicBezTo>
                    <a:cubicBezTo>
                      <a:pt x="987" y="985"/>
                      <a:pt x="1195" y="951"/>
                      <a:pt x="1352" y="881"/>
                    </a:cubicBezTo>
                    <a:cubicBezTo>
                      <a:pt x="1585" y="780"/>
                      <a:pt x="1838" y="587"/>
                      <a:pt x="1815" y="330"/>
                    </a:cubicBezTo>
                    <a:cubicBezTo>
                      <a:pt x="1791" y="84"/>
                      <a:pt x="1593" y="0"/>
                      <a:pt x="1349" y="0"/>
                    </a:cubicBezTo>
                    <a:close/>
                  </a:path>
                </a:pathLst>
              </a:custGeom>
              <a:solidFill>
                <a:srgbClr val="C3E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8" name="Google Shape;603;p15">
                <a:extLst>
                  <a:ext uri="{FF2B5EF4-FFF2-40B4-BE49-F238E27FC236}">
                    <a16:creationId xmlns:a16="http://schemas.microsoft.com/office/drawing/2014/main" id="{D773AC53-F2C5-403E-BB48-E97CD05B4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636" y="4374398"/>
                <a:ext cx="74879" cy="40771"/>
              </a:xfrm>
              <a:custGeom>
                <a:avLst/>
                <a:gdLst>
                  <a:gd name="T0" fmla="*/ 2147483646 w 1517"/>
                  <a:gd name="T1" fmla="*/ 2147483646 h 826"/>
                  <a:gd name="T2" fmla="*/ 2147483646 w 1517"/>
                  <a:gd name="T3" fmla="*/ 2147483646 h 826"/>
                  <a:gd name="T4" fmla="*/ 2147483646 w 1517"/>
                  <a:gd name="T5" fmla="*/ 2147483646 h 826"/>
                  <a:gd name="T6" fmla="*/ 2147483646 w 1517"/>
                  <a:gd name="T7" fmla="*/ 2147483646 h 826"/>
                  <a:gd name="T8" fmla="*/ 2147483646 w 1517"/>
                  <a:gd name="T9" fmla="*/ 2147483646 h 8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7" h="826" extrusionOk="0">
                    <a:moveTo>
                      <a:pt x="561" y="1"/>
                    </a:moveTo>
                    <a:cubicBezTo>
                      <a:pt x="275" y="1"/>
                      <a:pt x="1" y="126"/>
                      <a:pt x="17" y="436"/>
                    </a:cubicBezTo>
                    <a:cubicBezTo>
                      <a:pt x="31" y="711"/>
                      <a:pt x="302" y="825"/>
                      <a:pt x="587" y="825"/>
                    </a:cubicBezTo>
                    <a:cubicBezTo>
                      <a:pt x="1035" y="825"/>
                      <a:pt x="1516" y="542"/>
                      <a:pt x="1078" y="162"/>
                    </a:cubicBezTo>
                    <a:cubicBezTo>
                      <a:pt x="962" y="61"/>
                      <a:pt x="759" y="1"/>
                      <a:pt x="561" y="1"/>
                    </a:cubicBezTo>
                    <a:close/>
                  </a:path>
                </a:pathLst>
              </a:custGeom>
              <a:solidFill>
                <a:srgbClr val="C3E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9" name="Google Shape;604;p15">
                <a:extLst>
                  <a:ext uri="{FF2B5EF4-FFF2-40B4-BE49-F238E27FC236}">
                    <a16:creationId xmlns:a16="http://schemas.microsoft.com/office/drawing/2014/main" id="{3F3810AA-6FAC-4114-BD7F-095953ECB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897" y="3657567"/>
                <a:ext cx="1174669" cy="1283163"/>
              </a:xfrm>
              <a:custGeom>
                <a:avLst/>
                <a:gdLst>
                  <a:gd name="T0" fmla="*/ 2147483646 w 23798"/>
                  <a:gd name="T1" fmla="*/ 2147483646 h 25996"/>
                  <a:gd name="T2" fmla="*/ 2147483646 w 23798"/>
                  <a:gd name="T3" fmla="*/ 2147483646 h 25996"/>
                  <a:gd name="T4" fmla="*/ 2147483646 w 23798"/>
                  <a:gd name="T5" fmla="*/ 2147483646 h 25996"/>
                  <a:gd name="T6" fmla="*/ 2147483646 w 23798"/>
                  <a:gd name="T7" fmla="*/ 2147483646 h 25996"/>
                  <a:gd name="T8" fmla="*/ 2147483646 w 23798"/>
                  <a:gd name="T9" fmla="*/ 2147483646 h 25996"/>
                  <a:gd name="T10" fmla="*/ 2147483646 w 23798"/>
                  <a:gd name="T11" fmla="*/ 2147483646 h 25996"/>
                  <a:gd name="T12" fmla="*/ 2147483646 w 23798"/>
                  <a:gd name="T13" fmla="*/ 2147483646 h 25996"/>
                  <a:gd name="T14" fmla="*/ 2147483646 w 23798"/>
                  <a:gd name="T15" fmla="*/ 2147483646 h 25996"/>
                  <a:gd name="T16" fmla="*/ 2147483646 w 23798"/>
                  <a:gd name="T17" fmla="*/ 2147483646 h 25996"/>
                  <a:gd name="T18" fmla="*/ 2147483646 w 23798"/>
                  <a:gd name="T19" fmla="*/ 2147483646 h 25996"/>
                  <a:gd name="T20" fmla="*/ 2147483646 w 23798"/>
                  <a:gd name="T21" fmla="*/ 2147483646 h 25996"/>
                  <a:gd name="T22" fmla="*/ 2147483646 w 23798"/>
                  <a:gd name="T23" fmla="*/ 2147483646 h 25996"/>
                  <a:gd name="T24" fmla="*/ 2147483646 w 23798"/>
                  <a:gd name="T25" fmla="*/ 0 h 25996"/>
                  <a:gd name="T26" fmla="*/ 2147483646 w 23798"/>
                  <a:gd name="T27" fmla="*/ 2147483646 h 25996"/>
                  <a:gd name="T28" fmla="*/ 2147483646 w 23798"/>
                  <a:gd name="T29" fmla="*/ 2147483646 h 25996"/>
                  <a:gd name="T30" fmla="*/ 2147483646 w 23798"/>
                  <a:gd name="T31" fmla="*/ 2147483646 h 25996"/>
                  <a:gd name="T32" fmla="*/ 2147483646 w 23798"/>
                  <a:gd name="T33" fmla="*/ 2147483646 h 25996"/>
                  <a:gd name="T34" fmla="*/ 2147483646 w 23798"/>
                  <a:gd name="T35" fmla="*/ 2147483646 h 25996"/>
                  <a:gd name="T36" fmla="*/ 2147483646 w 23798"/>
                  <a:gd name="T37" fmla="*/ 2147483646 h 25996"/>
                  <a:gd name="T38" fmla="*/ 2147483646 w 23798"/>
                  <a:gd name="T39" fmla="*/ 2147483646 h 25996"/>
                  <a:gd name="T40" fmla="*/ 2147483646 w 23798"/>
                  <a:gd name="T41" fmla="*/ 2147483646 h 25996"/>
                  <a:gd name="T42" fmla="*/ 2147483646 w 23798"/>
                  <a:gd name="T43" fmla="*/ 2147483646 h 25996"/>
                  <a:gd name="T44" fmla="*/ 2147483646 w 23798"/>
                  <a:gd name="T45" fmla="*/ 2147483646 h 25996"/>
                  <a:gd name="T46" fmla="*/ 2147483646 w 23798"/>
                  <a:gd name="T47" fmla="*/ 2147483646 h 25996"/>
                  <a:gd name="T48" fmla="*/ 2147483646 w 23798"/>
                  <a:gd name="T49" fmla="*/ 2147483646 h 25996"/>
                  <a:gd name="T50" fmla="*/ 2147483646 w 23798"/>
                  <a:gd name="T51" fmla="*/ 2147483646 h 25996"/>
                  <a:gd name="T52" fmla="*/ 2147483646 w 23798"/>
                  <a:gd name="T53" fmla="*/ 2147483646 h 25996"/>
                  <a:gd name="T54" fmla="*/ 2147483646 w 23798"/>
                  <a:gd name="T55" fmla="*/ 2147483646 h 25996"/>
                  <a:gd name="T56" fmla="*/ 2147483646 w 23798"/>
                  <a:gd name="T57" fmla="*/ 2147483646 h 25996"/>
                  <a:gd name="T58" fmla="*/ 2147483646 w 23798"/>
                  <a:gd name="T59" fmla="*/ 2147483646 h 25996"/>
                  <a:gd name="T60" fmla="*/ 2147483646 w 23798"/>
                  <a:gd name="T61" fmla="*/ 2147483646 h 25996"/>
                  <a:gd name="T62" fmla="*/ 2147483646 w 23798"/>
                  <a:gd name="T63" fmla="*/ 2147483646 h 25996"/>
                  <a:gd name="T64" fmla="*/ 2147483646 w 23798"/>
                  <a:gd name="T65" fmla="*/ 2147483646 h 25996"/>
                  <a:gd name="T66" fmla="*/ 2147483646 w 23798"/>
                  <a:gd name="T67" fmla="*/ 2147483646 h 25996"/>
                  <a:gd name="T68" fmla="*/ 2147483646 w 23798"/>
                  <a:gd name="T69" fmla="*/ 2147483646 h 25996"/>
                  <a:gd name="T70" fmla="*/ 2147483646 w 23798"/>
                  <a:gd name="T71" fmla="*/ 2147483646 h 25996"/>
                  <a:gd name="T72" fmla="*/ 2147483646 w 23798"/>
                  <a:gd name="T73" fmla="*/ 2147483646 h 25996"/>
                  <a:gd name="T74" fmla="*/ 2147483646 w 23798"/>
                  <a:gd name="T75" fmla="*/ 2147483646 h 25996"/>
                  <a:gd name="T76" fmla="*/ 2147483646 w 23798"/>
                  <a:gd name="T77" fmla="*/ 2147483646 h 25996"/>
                  <a:gd name="T78" fmla="*/ 2147483646 w 23798"/>
                  <a:gd name="T79" fmla="*/ 2147483646 h 25996"/>
                  <a:gd name="T80" fmla="*/ 2147483646 w 23798"/>
                  <a:gd name="T81" fmla="*/ 2147483646 h 25996"/>
                  <a:gd name="T82" fmla="*/ 2147483646 w 23798"/>
                  <a:gd name="T83" fmla="*/ 2147483646 h 25996"/>
                  <a:gd name="T84" fmla="*/ 2147483646 w 23798"/>
                  <a:gd name="T85" fmla="*/ 2147483646 h 25996"/>
                  <a:gd name="T86" fmla="*/ 2147483646 w 23798"/>
                  <a:gd name="T87" fmla="*/ 2147483646 h 25996"/>
                  <a:gd name="T88" fmla="*/ 2147483646 w 23798"/>
                  <a:gd name="T89" fmla="*/ 2147483646 h 25996"/>
                  <a:gd name="T90" fmla="*/ 2147483646 w 23798"/>
                  <a:gd name="T91" fmla="*/ 2147483646 h 25996"/>
                  <a:gd name="T92" fmla="*/ 2147483646 w 23798"/>
                  <a:gd name="T93" fmla="*/ 2147483646 h 25996"/>
                  <a:gd name="T94" fmla="*/ 2147483646 w 23798"/>
                  <a:gd name="T95" fmla="*/ 0 h 2599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3798" h="25996" extrusionOk="0">
                    <a:moveTo>
                      <a:pt x="17992" y="1340"/>
                    </a:moveTo>
                    <a:cubicBezTo>
                      <a:pt x="18272" y="1340"/>
                      <a:pt x="18503" y="1570"/>
                      <a:pt x="18503" y="1850"/>
                    </a:cubicBezTo>
                    <a:cubicBezTo>
                      <a:pt x="18503" y="2134"/>
                      <a:pt x="18272" y="2360"/>
                      <a:pt x="17992" y="2360"/>
                    </a:cubicBezTo>
                    <a:cubicBezTo>
                      <a:pt x="17709" y="2360"/>
                      <a:pt x="17481" y="2134"/>
                      <a:pt x="17481" y="1850"/>
                    </a:cubicBezTo>
                    <a:cubicBezTo>
                      <a:pt x="17481" y="1570"/>
                      <a:pt x="17709" y="1340"/>
                      <a:pt x="17992" y="1340"/>
                    </a:cubicBezTo>
                    <a:close/>
                    <a:moveTo>
                      <a:pt x="7737" y="12468"/>
                    </a:moveTo>
                    <a:cubicBezTo>
                      <a:pt x="7744" y="12468"/>
                      <a:pt x="7750" y="12468"/>
                      <a:pt x="7756" y="12468"/>
                    </a:cubicBezTo>
                    <a:cubicBezTo>
                      <a:pt x="8037" y="12471"/>
                      <a:pt x="8777" y="12549"/>
                      <a:pt x="8820" y="12934"/>
                    </a:cubicBezTo>
                    <a:cubicBezTo>
                      <a:pt x="8916" y="13768"/>
                      <a:pt x="7378" y="14085"/>
                      <a:pt x="6682" y="14085"/>
                    </a:cubicBezTo>
                    <a:cubicBezTo>
                      <a:pt x="6616" y="14085"/>
                      <a:pt x="6558" y="14082"/>
                      <a:pt x="6509" y="14076"/>
                    </a:cubicBezTo>
                    <a:cubicBezTo>
                      <a:pt x="6411" y="14067"/>
                      <a:pt x="6314" y="14050"/>
                      <a:pt x="6228" y="13999"/>
                    </a:cubicBezTo>
                    <a:cubicBezTo>
                      <a:pt x="6036" y="13881"/>
                      <a:pt x="6002" y="13597"/>
                      <a:pt x="6100" y="13390"/>
                    </a:cubicBezTo>
                    <a:cubicBezTo>
                      <a:pt x="6388" y="12792"/>
                      <a:pt x="7094" y="12468"/>
                      <a:pt x="7737" y="12468"/>
                    </a:cubicBezTo>
                    <a:close/>
                    <a:moveTo>
                      <a:pt x="5722" y="14524"/>
                    </a:moveTo>
                    <a:cubicBezTo>
                      <a:pt x="5920" y="14524"/>
                      <a:pt x="6123" y="14584"/>
                      <a:pt x="6239" y="14685"/>
                    </a:cubicBezTo>
                    <a:cubicBezTo>
                      <a:pt x="6677" y="15065"/>
                      <a:pt x="6196" y="15348"/>
                      <a:pt x="5748" y="15348"/>
                    </a:cubicBezTo>
                    <a:cubicBezTo>
                      <a:pt x="5463" y="15348"/>
                      <a:pt x="5192" y="15234"/>
                      <a:pt x="5178" y="14959"/>
                    </a:cubicBezTo>
                    <a:cubicBezTo>
                      <a:pt x="5162" y="14649"/>
                      <a:pt x="5436" y="14524"/>
                      <a:pt x="5722" y="14524"/>
                    </a:cubicBezTo>
                    <a:close/>
                    <a:moveTo>
                      <a:pt x="8713" y="14493"/>
                    </a:moveTo>
                    <a:cubicBezTo>
                      <a:pt x="8957" y="14493"/>
                      <a:pt x="9155" y="14577"/>
                      <a:pt x="9179" y="14823"/>
                    </a:cubicBezTo>
                    <a:cubicBezTo>
                      <a:pt x="9202" y="15080"/>
                      <a:pt x="8949" y="15273"/>
                      <a:pt x="8716" y="15374"/>
                    </a:cubicBezTo>
                    <a:cubicBezTo>
                      <a:pt x="8559" y="15444"/>
                      <a:pt x="8351" y="15478"/>
                      <a:pt x="8149" y="15478"/>
                    </a:cubicBezTo>
                    <a:cubicBezTo>
                      <a:pt x="7743" y="15478"/>
                      <a:pt x="7365" y="15339"/>
                      <a:pt x="7490" y="15070"/>
                    </a:cubicBezTo>
                    <a:cubicBezTo>
                      <a:pt x="7526" y="14986"/>
                      <a:pt x="7618" y="14887"/>
                      <a:pt x="7769" y="14776"/>
                    </a:cubicBezTo>
                    <a:cubicBezTo>
                      <a:pt x="7932" y="14661"/>
                      <a:pt x="8368" y="14493"/>
                      <a:pt x="8713" y="14493"/>
                    </a:cubicBezTo>
                    <a:close/>
                    <a:moveTo>
                      <a:pt x="16922" y="0"/>
                    </a:moveTo>
                    <a:cubicBezTo>
                      <a:pt x="16521" y="0"/>
                      <a:pt x="16147" y="114"/>
                      <a:pt x="15748" y="367"/>
                    </a:cubicBezTo>
                    <a:cubicBezTo>
                      <a:pt x="14870" y="917"/>
                      <a:pt x="14582" y="1995"/>
                      <a:pt x="14893" y="4865"/>
                    </a:cubicBezTo>
                    <a:cubicBezTo>
                      <a:pt x="15204" y="7737"/>
                      <a:pt x="15593" y="9829"/>
                      <a:pt x="15282" y="12002"/>
                    </a:cubicBezTo>
                    <a:cubicBezTo>
                      <a:pt x="15113" y="13183"/>
                      <a:pt x="14485" y="13631"/>
                      <a:pt x="13710" y="13631"/>
                    </a:cubicBezTo>
                    <a:cubicBezTo>
                      <a:pt x="13060" y="13631"/>
                      <a:pt x="12306" y="13316"/>
                      <a:pt x="11632" y="12857"/>
                    </a:cubicBezTo>
                    <a:cubicBezTo>
                      <a:pt x="10567" y="12129"/>
                      <a:pt x="9632" y="11565"/>
                      <a:pt x="8381" y="11565"/>
                    </a:cubicBezTo>
                    <a:cubicBezTo>
                      <a:pt x="7894" y="11565"/>
                      <a:pt x="7358" y="11651"/>
                      <a:pt x="6749" y="11846"/>
                    </a:cubicBezTo>
                    <a:cubicBezTo>
                      <a:pt x="5566" y="12227"/>
                      <a:pt x="4958" y="12493"/>
                      <a:pt x="4462" y="12493"/>
                    </a:cubicBezTo>
                    <a:cubicBezTo>
                      <a:pt x="4047" y="12493"/>
                      <a:pt x="3710" y="12307"/>
                      <a:pt x="3181" y="11846"/>
                    </a:cubicBezTo>
                    <a:cubicBezTo>
                      <a:pt x="2015" y="10840"/>
                      <a:pt x="2170" y="9444"/>
                      <a:pt x="1707" y="9210"/>
                    </a:cubicBezTo>
                    <a:cubicBezTo>
                      <a:pt x="1646" y="9180"/>
                      <a:pt x="1577" y="9163"/>
                      <a:pt x="1502" y="9163"/>
                    </a:cubicBezTo>
                    <a:cubicBezTo>
                      <a:pt x="1010" y="9163"/>
                      <a:pt x="288" y="9918"/>
                      <a:pt x="153" y="12546"/>
                    </a:cubicBezTo>
                    <a:cubicBezTo>
                      <a:pt x="0" y="15570"/>
                      <a:pt x="1785" y="16888"/>
                      <a:pt x="2092" y="17743"/>
                    </a:cubicBezTo>
                    <a:cubicBezTo>
                      <a:pt x="2404" y="18595"/>
                      <a:pt x="609" y="20274"/>
                      <a:pt x="774" y="21079"/>
                    </a:cubicBezTo>
                    <a:cubicBezTo>
                      <a:pt x="810" y="21249"/>
                      <a:pt x="1053" y="21355"/>
                      <a:pt x="1439" y="21355"/>
                    </a:cubicBezTo>
                    <a:cubicBezTo>
                      <a:pt x="1822" y="21355"/>
                      <a:pt x="2347" y="21250"/>
                      <a:pt x="2948" y="21001"/>
                    </a:cubicBezTo>
                    <a:cubicBezTo>
                      <a:pt x="4181" y="20487"/>
                      <a:pt x="4884" y="20048"/>
                      <a:pt x="4884" y="20048"/>
                    </a:cubicBezTo>
                    <a:cubicBezTo>
                      <a:pt x="5949" y="21011"/>
                      <a:pt x="7307" y="21653"/>
                      <a:pt x="8753" y="21998"/>
                    </a:cubicBezTo>
                    <a:cubicBezTo>
                      <a:pt x="8618" y="21085"/>
                      <a:pt x="8669" y="20132"/>
                      <a:pt x="9081" y="19295"/>
                    </a:cubicBezTo>
                    <a:cubicBezTo>
                      <a:pt x="9442" y="18568"/>
                      <a:pt x="10082" y="17721"/>
                      <a:pt x="10956" y="17721"/>
                    </a:cubicBezTo>
                    <a:cubicBezTo>
                      <a:pt x="10980" y="17721"/>
                      <a:pt x="11005" y="17721"/>
                      <a:pt x="11030" y="17723"/>
                    </a:cubicBezTo>
                    <a:cubicBezTo>
                      <a:pt x="11051" y="17723"/>
                      <a:pt x="11061" y="17743"/>
                      <a:pt x="11068" y="17767"/>
                    </a:cubicBezTo>
                    <a:cubicBezTo>
                      <a:pt x="11078" y="17797"/>
                      <a:pt x="11074" y="17835"/>
                      <a:pt x="11048" y="17841"/>
                    </a:cubicBezTo>
                    <a:cubicBezTo>
                      <a:pt x="10848" y="17899"/>
                      <a:pt x="10669" y="17980"/>
                      <a:pt x="10503" y="18078"/>
                    </a:cubicBezTo>
                    <a:cubicBezTo>
                      <a:pt x="10115" y="18304"/>
                      <a:pt x="9807" y="18625"/>
                      <a:pt x="9574" y="19000"/>
                    </a:cubicBezTo>
                    <a:cubicBezTo>
                      <a:pt x="9034" y="19866"/>
                      <a:pt x="8872" y="21018"/>
                      <a:pt x="8996" y="21981"/>
                    </a:cubicBezTo>
                    <a:cubicBezTo>
                      <a:pt x="9000" y="22007"/>
                      <a:pt x="9003" y="22032"/>
                      <a:pt x="9006" y="22055"/>
                    </a:cubicBezTo>
                    <a:cubicBezTo>
                      <a:pt x="9132" y="22873"/>
                      <a:pt x="9510" y="23565"/>
                      <a:pt x="9683" y="24359"/>
                    </a:cubicBezTo>
                    <a:cubicBezTo>
                      <a:pt x="9736" y="24600"/>
                      <a:pt x="9706" y="24857"/>
                      <a:pt x="9753" y="25097"/>
                    </a:cubicBezTo>
                    <a:cubicBezTo>
                      <a:pt x="9857" y="25625"/>
                      <a:pt x="10152" y="25936"/>
                      <a:pt x="10546" y="25936"/>
                    </a:cubicBezTo>
                    <a:cubicBezTo>
                      <a:pt x="10702" y="25936"/>
                      <a:pt x="10873" y="25888"/>
                      <a:pt x="11054" y="25786"/>
                    </a:cubicBezTo>
                    <a:cubicBezTo>
                      <a:pt x="11059" y="25783"/>
                      <a:pt x="11064" y="25782"/>
                      <a:pt x="11069" y="25782"/>
                    </a:cubicBezTo>
                    <a:cubicBezTo>
                      <a:pt x="11104" y="25782"/>
                      <a:pt x="11109" y="25870"/>
                      <a:pt x="11085" y="25891"/>
                    </a:cubicBezTo>
                    <a:cubicBezTo>
                      <a:pt x="11048" y="25928"/>
                      <a:pt x="11007" y="25961"/>
                      <a:pt x="10966" y="25995"/>
                    </a:cubicBezTo>
                    <a:cubicBezTo>
                      <a:pt x="11497" y="25610"/>
                      <a:pt x="12122" y="24866"/>
                      <a:pt x="12606" y="23863"/>
                    </a:cubicBezTo>
                    <a:cubicBezTo>
                      <a:pt x="12602" y="23857"/>
                      <a:pt x="12599" y="23849"/>
                      <a:pt x="12599" y="23843"/>
                    </a:cubicBezTo>
                    <a:cubicBezTo>
                      <a:pt x="12754" y="23292"/>
                      <a:pt x="12913" y="22714"/>
                      <a:pt x="13018" y="22136"/>
                    </a:cubicBezTo>
                    <a:cubicBezTo>
                      <a:pt x="13052" y="21940"/>
                      <a:pt x="13082" y="21741"/>
                      <a:pt x="13102" y="21545"/>
                    </a:cubicBezTo>
                    <a:cubicBezTo>
                      <a:pt x="13146" y="21123"/>
                      <a:pt x="13092" y="20697"/>
                      <a:pt x="13139" y="20278"/>
                    </a:cubicBezTo>
                    <a:cubicBezTo>
                      <a:pt x="13139" y="20272"/>
                      <a:pt x="13147" y="20263"/>
                      <a:pt x="13154" y="20263"/>
                    </a:cubicBezTo>
                    <a:cubicBezTo>
                      <a:pt x="13154" y="20263"/>
                      <a:pt x="13155" y="20263"/>
                      <a:pt x="13156" y="20264"/>
                    </a:cubicBezTo>
                    <a:cubicBezTo>
                      <a:pt x="13156" y="20264"/>
                      <a:pt x="13159" y="20264"/>
                      <a:pt x="13159" y="20268"/>
                    </a:cubicBezTo>
                    <a:cubicBezTo>
                      <a:pt x="13271" y="20876"/>
                      <a:pt x="13322" y="21494"/>
                      <a:pt x="13254" y="22099"/>
                    </a:cubicBezTo>
                    <a:cubicBezTo>
                      <a:pt x="14424" y="21870"/>
                      <a:pt x="15519" y="21437"/>
                      <a:pt x="16434" y="20808"/>
                    </a:cubicBezTo>
                    <a:cubicBezTo>
                      <a:pt x="17214" y="21550"/>
                      <a:pt x="18291" y="21941"/>
                      <a:pt x="19520" y="21941"/>
                    </a:cubicBezTo>
                    <a:cubicBezTo>
                      <a:pt x="19831" y="21941"/>
                      <a:pt x="20151" y="21916"/>
                      <a:pt x="20479" y="21866"/>
                    </a:cubicBezTo>
                    <a:cubicBezTo>
                      <a:pt x="20910" y="21798"/>
                      <a:pt x="21265" y="21772"/>
                      <a:pt x="21562" y="21772"/>
                    </a:cubicBezTo>
                    <a:cubicBezTo>
                      <a:pt x="22562" y="21772"/>
                      <a:pt x="22888" y="22069"/>
                      <a:pt x="23182" y="22069"/>
                    </a:cubicBezTo>
                    <a:cubicBezTo>
                      <a:pt x="23236" y="22069"/>
                      <a:pt x="23289" y="22059"/>
                      <a:pt x="23345" y="22035"/>
                    </a:cubicBezTo>
                    <a:cubicBezTo>
                      <a:pt x="23798" y="21845"/>
                      <a:pt x="23507" y="20227"/>
                      <a:pt x="22040" y="18869"/>
                    </a:cubicBezTo>
                    <a:cubicBezTo>
                      <a:pt x="20861" y="17777"/>
                      <a:pt x="19408" y="17219"/>
                      <a:pt x="18739" y="17054"/>
                    </a:cubicBezTo>
                    <a:cubicBezTo>
                      <a:pt x="18614" y="18081"/>
                      <a:pt x="18269" y="19092"/>
                      <a:pt x="17623" y="19771"/>
                    </a:cubicBezTo>
                    <a:cubicBezTo>
                      <a:pt x="17620" y="19774"/>
                      <a:pt x="17617" y="19776"/>
                      <a:pt x="17614" y="19776"/>
                    </a:cubicBezTo>
                    <a:cubicBezTo>
                      <a:pt x="17602" y="19776"/>
                      <a:pt x="17601" y="19745"/>
                      <a:pt x="17607" y="19733"/>
                    </a:cubicBezTo>
                    <a:cubicBezTo>
                      <a:pt x="17634" y="19690"/>
                      <a:pt x="17657" y="19635"/>
                      <a:pt x="17684" y="19588"/>
                    </a:cubicBezTo>
                    <a:cubicBezTo>
                      <a:pt x="18110" y="18855"/>
                      <a:pt x="18408" y="17939"/>
                      <a:pt x="18560" y="17013"/>
                    </a:cubicBezTo>
                    <a:cubicBezTo>
                      <a:pt x="18573" y="16932"/>
                      <a:pt x="18590" y="16848"/>
                      <a:pt x="18601" y="16767"/>
                    </a:cubicBezTo>
                    <a:cubicBezTo>
                      <a:pt x="18604" y="16753"/>
                      <a:pt x="18604" y="16740"/>
                      <a:pt x="18607" y="16726"/>
                    </a:cubicBezTo>
                    <a:cubicBezTo>
                      <a:pt x="18614" y="16665"/>
                      <a:pt x="18617" y="16611"/>
                      <a:pt x="18624" y="16550"/>
                    </a:cubicBezTo>
                    <a:cubicBezTo>
                      <a:pt x="18654" y="16196"/>
                      <a:pt x="18671" y="15834"/>
                      <a:pt x="18671" y="15466"/>
                    </a:cubicBezTo>
                    <a:cubicBezTo>
                      <a:pt x="18665" y="15273"/>
                      <a:pt x="18651" y="15084"/>
                      <a:pt x="18631" y="14901"/>
                    </a:cubicBezTo>
                    <a:cubicBezTo>
                      <a:pt x="18624" y="14870"/>
                      <a:pt x="18641" y="14847"/>
                      <a:pt x="18661" y="14844"/>
                    </a:cubicBezTo>
                    <a:cubicBezTo>
                      <a:pt x="18573" y="12411"/>
                      <a:pt x="17968" y="9927"/>
                      <a:pt x="17765" y="8589"/>
                    </a:cubicBezTo>
                    <a:cubicBezTo>
                      <a:pt x="17377" y="6027"/>
                      <a:pt x="17455" y="4787"/>
                      <a:pt x="17455" y="4787"/>
                    </a:cubicBezTo>
                    <a:cubicBezTo>
                      <a:pt x="18204" y="5293"/>
                      <a:pt x="19137" y="5543"/>
                      <a:pt x="20116" y="5543"/>
                    </a:cubicBezTo>
                    <a:cubicBezTo>
                      <a:pt x="20360" y="5543"/>
                      <a:pt x="20607" y="5528"/>
                      <a:pt x="20854" y="5497"/>
                    </a:cubicBezTo>
                    <a:cubicBezTo>
                      <a:pt x="22098" y="5341"/>
                      <a:pt x="23118" y="4222"/>
                      <a:pt x="23118" y="2904"/>
                    </a:cubicBezTo>
                    <a:cubicBezTo>
                      <a:pt x="23118" y="1587"/>
                      <a:pt x="22257" y="2256"/>
                      <a:pt x="20013" y="1140"/>
                    </a:cubicBezTo>
                    <a:cubicBezTo>
                      <a:pt x="18609" y="443"/>
                      <a:pt x="17713" y="0"/>
                      <a:pt x="169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40" name="Google Shape;605;p15">
                <a:extLst>
                  <a:ext uri="{FF2B5EF4-FFF2-40B4-BE49-F238E27FC236}">
                    <a16:creationId xmlns:a16="http://schemas.microsoft.com/office/drawing/2014/main" id="{3AE5CF69-0CC6-4F3C-9814-7F36EE0BA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731" y="3723658"/>
                <a:ext cx="50446" cy="50446"/>
              </a:xfrm>
              <a:custGeom>
                <a:avLst/>
                <a:gdLst>
                  <a:gd name="T0" fmla="*/ 2147483646 w 1022"/>
                  <a:gd name="T1" fmla="*/ 2147483646 h 1022"/>
                  <a:gd name="T2" fmla="*/ 0 w 1022"/>
                  <a:gd name="T3" fmla="*/ 2147483646 h 1022"/>
                  <a:gd name="T4" fmla="*/ 2147483646 w 1022"/>
                  <a:gd name="T5" fmla="*/ 2147483646 h 1022"/>
                  <a:gd name="T6" fmla="*/ 2147483646 w 1022"/>
                  <a:gd name="T7" fmla="*/ 2147483646 h 1022"/>
                  <a:gd name="T8" fmla="*/ 2147483646 w 1022"/>
                  <a:gd name="T9" fmla="*/ 2147483646 h 10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2" h="1022" extrusionOk="0">
                    <a:moveTo>
                      <a:pt x="511" y="1"/>
                    </a:moveTo>
                    <a:cubicBezTo>
                      <a:pt x="228" y="1"/>
                      <a:pt x="0" y="231"/>
                      <a:pt x="0" y="511"/>
                    </a:cubicBezTo>
                    <a:cubicBezTo>
                      <a:pt x="0" y="795"/>
                      <a:pt x="228" y="1021"/>
                      <a:pt x="511" y="1021"/>
                    </a:cubicBezTo>
                    <a:cubicBezTo>
                      <a:pt x="791" y="1021"/>
                      <a:pt x="1022" y="795"/>
                      <a:pt x="1022" y="511"/>
                    </a:cubicBezTo>
                    <a:cubicBezTo>
                      <a:pt x="1022" y="231"/>
                      <a:pt x="791" y="1"/>
                      <a:pt x="511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41" name="Google Shape;606;p15">
                <a:extLst>
                  <a:ext uri="{FF2B5EF4-FFF2-40B4-BE49-F238E27FC236}">
                    <a16:creationId xmlns:a16="http://schemas.microsoft.com/office/drawing/2014/main" id="{7D7722F8-4399-4E3B-8EB1-46D40ABD5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218" y="4532197"/>
                <a:ext cx="123005" cy="423953"/>
              </a:xfrm>
              <a:custGeom>
                <a:avLst/>
                <a:gdLst>
                  <a:gd name="T0" fmla="*/ 2147483646 w 2492"/>
                  <a:gd name="T1" fmla="*/ 2147483646 h 8589"/>
                  <a:gd name="T2" fmla="*/ 2147483646 w 2492"/>
                  <a:gd name="T3" fmla="*/ 2147483646 h 8589"/>
                  <a:gd name="T4" fmla="*/ 2147483646 w 2492"/>
                  <a:gd name="T5" fmla="*/ 2147483646 h 8589"/>
                  <a:gd name="T6" fmla="*/ 2147483646 w 2492"/>
                  <a:gd name="T7" fmla="*/ 2147483646 h 8589"/>
                  <a:gd name="T8" fmla="*/ 2147483646 w 2492"/>
                  <a:gd name="T9" fmla="*/ 2147483646 h 8589"/>
                  <a:gd name="T10" fmla="*/ 2147483646 w 2492"/>
                  <a:gd name="T11" fmla="*/ 2147483646 h 8589"/>
                  <a:gd name="T12" fmla="*/ 2147483646 w 2492"/>
                  <a:gd name="T13" fmla="*/ 2147483646 h 8589"/>
                  <a:gd name="T14" fmla="*/ 2147483646 w 2492"/>
                  <a:gd name="T15" fmla="*/ 2147483646 h 8589"/>
                  <a:gd name="T16" fmla="*/ 2147483646 w 2492"/>
                  <a:gd name="T17" fmla="*/ 2147483646 h 8589"/>
                  <a:gd name="T18" fmla="*/ 2147483646 w 2492"/>
                  <a:gd name="T19" fmla="*/ 2147483646 h 8589"/>
                  <a:gd name="T20" fmla="*/ 2147483646 w 2492"/>
                  <a:gd name="T21" fmla="*/ 2147483646 h 8589"/>
                  <a:gd name="T22" fmla="*/ 2147483646 w 2492"/>
                  <a:gd name="T23" fmla="*/ 2147483646 h 8589"/>
                  <a:gd name="T24" fmla="*/ 2147483646 w 2492"/>
                  <a:gd name="T25" fmla="*/ 2147483646 h 8589"/>
                  <a:gd name="T26" fmla="*/ 2147483646 w 2492"/>
                  <a:gd name="T27" fmla="*/ 2147483646 h 8589"/>
                  <a:gd name="T28" fmla="*/ 2147483646 w 2492"/>
                  <a:gd name="T29" fmla="*/ 2147483646 h 8589"/>
                  <a:gd name="T30" fmla="*/ 2147483646 w 2492"/>
                  <a:gd name="T31" fmla="*/ 2147483646 h 8589"/>
                  <a:gd name="T32" fmla="*/ 2147483646 w 2492"/>
                  <a:gd name="T33" fmla="*/ 2147483646 h 8589"/>
                  <a:gd name="T34" fmla="*/ 2147483646 w 2492"/>
                  <a:gd name="T35" fmla="*/ 2147483646 h 8589"/>
                  <a:gd name="T36" fmla="*/ 2147483646 w 2492"/>
                  <a:gd name="T37" fmla="*/ 2147483646 h 8589"/>
                  <a:gd name="T38" fmla="*/ 2147483646 w 2492"/>
                  <a:gd name="T39" fmla="*/ 2147483646 h 8589"/>
                  <a:gd name="T40" fmla="*/ 2147483646 w 2492"/>
                  <a:gd name="T41" fmla="*/ 2147483646 h 8589"/>
                  <a:gd name="T42" fmla="*/ 2147483646 w 2492"/>
                  <a:gd name="T43" fmla="*/ 2147483646 h 85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492" h="8589" extrusionOk="0">
                    <a:moveTo>
                      <a:pt x="2339" y="1"/>
                    </a:moveTo>
                    <a:cubicBezTo>
                      <a:pt x="1465" y="1"/>
                      <a:pt x="825" y="848"/>
                      <a:pt x="464" y="1575"/>
                    </a:cubicBezTo>
                    <a:cubicBezTo>
                      <a:pt x="52" y="2412"/>
                      <a:pt x="1" y="3365"/>
                      <a:pt x="136" y="4278"/>
                    </a:cubicBezTo>
                    <a:cubicBezTo>
                      <a:pt x="166" y="4501"/>
                      <a:pt x="207" y="4721"/>
                      <a:pt x="261" y="4936"/>
                    </a:cubicBezTo>
                    <a:cubicBezTo>
                      <a:pt x="406" y="5535"/>
                      <a:pt x="687" y="6086"/>
                      <a:pt x="815" y="6680"/>
                    </a:cubicBezTo>
                    <a:cubicBezTo>
                      <a:pt x="920" y="7154"/>
                      <a:pt x="805" y="7823"/>
                      <a:pt x="1072" y="8249"/>
                    </a:cubicBezTo>
                    <a:cubicBezTo>
                      <a:pt x="1226" y="8494"/>
                      <a:pt x="1422" y="8589"/>
                      <a:pt x="1628" y="8589"/>
                    </a:cubicBezTo>
                    <a:cubicBezTo>
                      <a:pt x="1874" y="8589"/>
                      <a:pt x="2134" y="8452"/>
                      <a:pt x="2349" y="8275"/>
                    </a:cubicBezTo>
                    <a:cubicBezTo>
                      <a:pt x="2390" y="8241"/>
                      <a:pt x="2431" y="8208"/>
                      <a:pt x="2468" y="8171"/>
                    </a:cubicBezTo>
                    <a:cubicBezTo>
                      <a:pt x="2492" y="8150"/>
                      <a:pt x="2487" y="8062"/>
                      <a:pt x="2452" y="8062"/>
                    </a:cubicBezTo>
                    <a:cubicBezTo>
                      <a:pt x="2447" y="8062"/>
                      <a:pt x="2442" y="8063"/>
                      <a:pt x="2437" y="8066"/>
                    </a:cubicBezTo>
                    <a:cubicBezTo>
                      <a:pt x="2256" y="8168"/>
                      <a:pt x="2085" y="8216"/>
                      <a:pt x="1929" y="8216"/>
                    </a:cubicBezTo>
                    <a:cubicBezTo>
                      <a:pt x="1535" y="8216"/>
                      <a:pt x="1240" y="7905"/>
                      <a:pt x="1136" y="7377"/>
                    </a:cubicBezTo>
                    <a:cubicBezTo>
                      <a:pt x="1089" y="7137"/>
                      <a:pt x="1119" y="6880"/>
                      <a:pt x="1066" y="6639"/>
                    </a:cubicBezTo>
                    <a:cubicBezTo>
                      <a:pt x="893" y="5845"/>
                      <a:pt x="515" y="5153"/>
                      <a:pt x="389" y="4335"/>
                    </a:cubicBezTo>
                    <a:cubicBezTo>
                      <a:pt x="386" y="4312"/>
                      <a:pt x="383" y="4287"/>
                      <a:pt x="379" y="4261"/>
                    </a:cubicBezTo>
                    <a:cubicBezTo>
                      <a:pt x="255" y="3298"/>
                      <a:pt x="417" y="2146"/>
                      <a:pt x="957" y="1280"/>
                    </a:cubicBezTo>
                    <a:cubicBezTo>
                      <a:pt x="1190" y="905"/>
                      <a:pt x="1498" y="584"/>
                      <a:pt x="1886" y="358"/>
                    </a:cubicBezTo>
                    <a:cubicBezTo>
                      <a:pt x="2052" y="260"/>
                      <a:pt x="2231" y="179"/>
                      <a:pt x="2431" y="121"/>
                    </a:cubicBezTo>
                    <a:cubicBezTo>
                      <a:pt x="2457" y="115"/>
                      <a:pt x="2461" y="77"/>
                      <a:pt x="2451" y="47"/>
                    </a:cubicBezTo>
                    <a:cubicBezTo>
                      <a:pt x="2444" y="23"/>
                      <a:pt x="2434" y="3"/>
                      <a:pt x="2413" y="3"/>
                    </a:cubicBezTo>
                    <a:cubicBezTo>
                      <a:pt x="2388" y="1"/>
                      <a:pt x="2363" y="1"/>
                      <a:pt x="2339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42" name="Google Shape;607;p15">
                <a:extLst>
                  <a:ext uri="{FF2B5EF4-FFF2-40B4-BE49-F238E27FC236}">
                    <a16:creationId xmlns:a16="http://schemas.microsoft.com/office/drawing/2014/main" id="{7B21AD8A-96C4-4606-B474-3B9FFEBA1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6763" y="4657716"/>
                <a:ext cx="35687" cy="178140"/>
              </a:xfrm>
              <a:custGeom>
                <a:avLst/>
                <a:gdLst>
                  <a:gd name="T0" fmla="*/ 2147483646 w 723"/>
                  <a:gd name="T1" fmla="*/ 0 h 3609"/>
                  <a:gd name="T2" fmla="*/ 2147483646 w 723"/>
                  <a:gd name="T3" fmla="*/ 2147483646 h 3609"/>
                  <a:gd name="T4" fmla="*/ 2147483646 w 723"/>
                  <a:gd name="T5" fmla="*/ 2147483646 h 3609"/>
                  <a:gd name="T6" fmla="*/ 2147483646 w 723"/>
                  <a:gd name="T7" fmla="*/ 2147483646 h 3609"/>
                  <a:gd name="T8" fmla="*/ 0 w 723"/>
                  <a:gd name="T9" fmla="*/ 2147483646 h 3609"/>
                  <a:gd name="T10" fmla="*/ 2147483646 w 723"/>
                  <a:gd name="T11" fmla="*/ 2147483646 h 3609"/>
                  <a:gd name="T12" fmla="*/ 2147483646 w 723"/>
                  <a:gd name="T13" fmla="*/ 2147483646 h 3609"/>
                  <a:gd name="T14" fmla="*/ 2147483646 w 723"/>
                  <a:gd name="T15" fmla="*/ 2147483646 h 3609"/>
                  <a:gd name="T16" fmla="*/ 2147483646 w 723"/>
                  <a:gd name="T17" fmla="*/ 2147483646 h 3609"/>
                  <a:gd name="T18" fmla="*/ 2147483646 w 723"/>
                  <a:gd name="T19" fmla="*/ 2147483646 h 3609"/>
                  <a:gd name="T20" fmla="*/ 2147483646 w 723"/>
                  <a:gd name="T21" fmla="*/ 2147483646 h 3609"/>
                  <a:gd name="T22" fmla="*/ 2147483646 w 723"/>
                  <a:gd name="T23" fmla="*/ 0 h 360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23" h="3609" extrusionOk="0">
                    <a:moveTo>
                      <a:pt x="555" y="0"/>
                    </a:moveTo>
                    <a:cubicBezTo>
                      <a:pt x="548" y="0"/>
                      <a:pt x="540" y="9"/>
                      <a:pt x="540" y="15"/>
                    </a:cubicBezTo>
                    <a:cubicBezTo>
                      <a:pt x="493" y="434"/>
                      <a:pt x="547" y="860"/>
                      <a:pt x="503" y="1282"/>
                    </a:cubicBezTo>
                    <a:cubicBezTo>
                      <a:pt x="483" y="1478"/>
                      <a:pt x="453" y="1677"/>
                      <a:pt x="419" y="1873"/>
                    </a:cubicBezTo>
                    <a:cubicBezTo>
                      <a:pt x="314" y="2451"/>
                      <a:pt x="155" y="3029"/>
                      <a:pt x="0" y="3580"/>
                    </a:cubicBezTo>
                    <a:cubicBezTo>
                      <a:pt x="0" y="3586"/>
                      <a:pt x="3" y="3594"/>
                      <a:pt x="7" y="3600"/>
                    </a:cubicBezTo>
                    <a:cubicBezTo>
                      <a:pt x="8" y="3605"/>
                      <a:pt x="12" y="3609"/>
                      <a:pt x="17" y="3609"/>
                    </a:cubicBezTo>
                    <a:cubicBezTo>
                      <a:pt x="21" y="3609"/>
                      <a:pt x="26" y="3606"/>
                      <a:pt x="30" y="3600"/>
                    </a:cubicBezTo>
                    <a:cubicBezTo>
                      <a:pt x="398" y="3053"/>
                      <a:pt x="588" y="2451"/>
                      <a:pt x="655" y="1836"/>
                    </a:cubicBezTo>
                    <a:cubicBezTo>
                      <a:pt x="723" y="1231"/>
                      <a:pt x="672" y="613"/>
                      <a:pt x="560" y="5"/>
                    </a:cubicBezTo>
                    <a:cubicBezTo>
                      <a:pt x="560" y="1"/>
                      <a:pt x="557" y="1"/>
                      <a:pt x="557" y="1"/>
                    </a:cubicBezTo>
                    <a:cubicBezTo>
                      <a:pt x="556" y="0"/>
                      <a:pt x="555" y="0"/>
                      <a:pt x="555" y="0"/>
                    </a:cubicBezTo>
                    <a:close/>
                  </a:path>
                </a:pathLst>
              </a:custGeom>
              <a:solidFill>
                <a:srgbClr val="002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43" name="Google Shape;608;p15">
                <a:extLst>
                  <a:ext uri="{FF2B5EF4-FFF2-40B4-BE49-F238E27FC236}">
                    <a16:creationId xmlns:a16="http://schemas.microsoft.com/office/drawing/2014/main" id="{B3B7E9B4-B1BF-48AB-90B4-85EA9D500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654" y="4390144"/>
                <a:ext cx="60861" cy="243542"/>
              </a:xfrm>
              <a:custGeom>
                <a:avLst/>
                <a:gdLst>
                  <a:gd name="T0" fmla="*/ 2147483646 w 1233"/>
                  <a:gd name="T1" fmla="*/ 2147483646 h 4934"/>
                  <a:gd name="T2" fmla="*/ 2147483646 w 1233"/>
                  <a:gd name="T3" fmla="*/ 2147483646 h 4934"/>
                  <a:gd name="T4" fmla="*/ 2147483646 w 1233"/>
                  <a:gd name="T5" fmla="*/ 2147483646 h 4934"/>
                  <a:gd name="T6" fmla="*/ 2147483646 w 1233"/>
                  <a:gd name="T7" fmla="*/ 2147483646 h 4934"/>
                  <a:gd name="T8" fmla="*/ 2147483646 w 1233"/>
                  <a:gd name="T9" fmla="*/ 2147483646 h 4934"/>
                  <a:gd name="T10" fmla="*/ 2147483646 w 1233"/>
                  <a:gd name="T11" fmla="*/ 2147483646 h 4934"/>
                  <a:gd name="T12" fmla="*/ 2147483646 w 1233"/>
                  <a:gd name="T13" fmla="*/ 2147483646 h 4934"/>
                  <a:gd name="T14" fmla="*/ 2147483646 w 1233"/>
                  <a:gd name="T15" fmla="*/ 2147483646 h 4934"/>
                  <a:gd name="T16" fmla="*/ 2147483646 w 1233"/>
                  <a:gd name="T17" fmla="*/ 2147483646 h 4934"/>
                  <a:gd name="T18" fmla="*/ 2147483646 w 1233"/>
                  <a:gd name="T19" fmla="*/ 2147483646 h 4934"/>
                  <a:gd name="T20" fmla="*/ 2147483646 w 1233"/>
                  <a:gd name="T21" fmla="*/ 2147483646 h 4934"/>
                  <a:gd name="T22" fmla="*/ 2147483646 w 1233"/>
                  <a:gd name="T23" fmla="*/ 2147483646 h 4934"/>
                  <a:gd name="T24" fmla="*/ 2147483646 w 1233"/>
                  <a:gd name="T25" fmla="*/ 2147483646 h 4934"/>
                  <a:gd name="T26" fmla="*/ 2147483646 w 1233"/>
                  <a:gd name="T27" fmla="*/ 2147483646 h 4934"/>
                  <a:gd name="T28" fmla="*/ 2147483646 w 1233"/>
                  <a:gd name="T29" fmla="*/ 2147483646 h 4934"/>
                  <a:gd name="T30" fmla="*/ 2147483646 w 1233"/>
                  <a:gd name="T31" fmla="*/ 2147483646 h 493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33" h="4934" extrusionOk="0">
                    <a:moveTo>
                      <a:pt x="1066" y="1"/>
                    </a:moveTo>
                    <a:cubicBezTo>
                      <a:pt x="1064" y="1"/>
                      <a:pt x="1062" y="1"/>
                      <a:pt x="1060" y="2"/>
                    </a:cubicBezTo>
                    <a:cubicBezTo>
                      <a:pt x="1040" y="5"/>
                      <a:pt x="1023" y="28"/>
                      <a:pt x="1030" y="59"/>
                    </a:cubicBezTo>
                    <a:cubicBezTo>
                      <a:pt x="1050" y="242"/>
                      <a:pt x="1064" y="431"/>
                      <a:pt x="1070" y="624"/>
                    </a:cubicBezTo>
                    <a:cubicBezTo>
                      <a:pt x="1081" y="975"/>
                      <a:pt x="1060" y="1340"/>
                      <a:pt x="1023" y="1708"/>
                    </a:cubicBezTo>
                    <a:cubicBezTo>
                      <a:pt x="1020" y="1736"/>
                      <a:pt x="1016" y="1762"/>
                      <a:pt x="1016" y="1786"/>
                    </a:cubicBezTo>
                    <a:cubicBezTo>
                      <a:pt x="1013" y="1820"/>
                      <a:pt x="1009" y="1850"/>
                      <a:pt x="1006" y="1884"/>
                    </a:cubicBezTo>
                    <a:cubicBezTo>
                      <a:pt x="1003" y="1898"/>
                      <a:pt x="1003" y="1911"/>
                      <a:pt x="1000" y="1925"/>
                    </a:cubicBezTo>
                    <a:cubicBezTo>
                      <a:pt x="989" y="2006"/>
                      <a:pt x="972" y="2090"/>
                      <a:pt x="959" y="2171"/>
                    </a:cubicBezTo>
                    <a:cubicBezTo>
                      <a:pt x="807" y="3097"/>
                      <a:pt x="509" y="4013"/>
                      <a:pt x="83" y="4746"/>
                    </a:cubicBezTo>
                    <a:cubicBezTo>
                      <a:pt x="56" y="4793"/>
                      <a:pt x="33" y="4848"/>
                      <a:pt x="6" y="4891"/>
                    </a:cubicBezTo>
                    <a:cubicBezTo>
                      <a:pt x="0" y="4903"/>
                      <a:pt x="1" y="4934"/>
                      <a:pt x="13" y="4934"/>
                    </a:cubicBezTo>
                    <a:cubicBezTo>
                      <a:pt x="16" y="4934"/>
                      <a:pt x="19" y="4932"/>
                      <a:pt x="22" y="4929"/>
                    </a:cubicBezTo>
                    <a:cubicBezTo>
                      <a:pt x="668" y="4250"/>
                      <a:pt x="1013" y="3239"/>
                      <a:pt x="1138" y="2212"/>
                    </a:cubicBezTo>
                    <a:cubicBezTo>
                      <a:pt x="1232" y="1455"/>
                      <a:pt x="1212" y="688"/>
                      <a:pt x="1094" y="36"/>
                    </a:cubicBezTo>
                    <a:cubicBezTo>
                      <a:pt x="1088" y="10"/>
                      <a:pt x="1077" y="1"/>
                      <a:pt x="106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sp>
          <p:nvSpPr>
            <p:cNvPr id="9" name="Google Shape;609;p15">
              <a:extLst>
                <a:ext uri="{FF2B5EF4-FFF2-40B4-BE49-F238E27FC236}">
                  <a16:creationId xmlns:a16="http://schemas.microsoft.com/office/drawing/2014/main" id="{CA6284EE-D52B-4700-8F92-B9D487C8A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36" y="4306835"/>
              <a:ext cx="329589" cy="464440"/>
            </a:xfrm>
            <a:custGeom>
              <a:avLst/>
              <a:gdLst>
                <a:gd name="T0" fmla="*/ 2147483646 w 12328"/>
                <a:gd name="T1" fmla="*/ 2147483646 h 17372"/>
                <a:gd name="T2" fmla="*/ 2147483646 w 12328"/>
                <a:gd name="T3" fmla="*/ 2147483646 h 17372"/>
                <a:gd name="T4" fmla="*/ 2147483646 w 12328"/>
                <a:gd name="T5" fmla="*/ 2147483646 h 17372"/>
                <a:gd name="T6" fmla="*/ 2147483646 w 12328"/>
                <a:gd name="T7" fmla="*/ 2147483646 h 17372"/>
                <a:gd name="T8" fmla="*/ 2147483646 w 12328"/>
                <a:gd name="T9" fmla="*/ 2147483646 h 17372"/>
                <a:gd name="T10" fmla="*/ 2147483646 w 12328"/>
                <a:gd name="T11" fmla="*/ 2147483646 h 17372"/>
                <a:gd name="T12" fmla="*/ 2147483646 w 12328"/>
                <a:gd name="T13" fmla="*/ 2147483646 h 17372"/>
                <a:gd name="T14" fmla="*/ 2147483646 w 12328"/>
                <a:gd name="T15" fmla="*/ 2147483646 h 17372"/>
                <a:gd name="T16" fmla="*/ 2147483646 w 12328"/>
                <a:gd name="T17" fmla="*/ 2147483646 h 17372"/>
                <a:gd name="T18" fmla="*/ 2147483646 w 12328"/>
                <a:gd name="T19" fmla="*/ 2147483646 h 17372"/>
                <a:gd name="T20" fmla="*/ 2147483646 w 12328"/>
                <a:gd name="T21" fmla="*/ 2147483646 h 17372"/>
                <a:gd name="T22" fmla="*/ 2147483646 w 12328"/>
                <a:gd name="T23" fmla="*/ 0 h 17372"/>
                <a:gd name="T24" fmla="*/ 2147483646 w 12328"/>
                <a:gd name="T25" fmla="*/ 2147483646 h 17372"/>
                <a:gd name="T26" fmla="*/ 2147483646 w 12328"/>
                <a:gd name="T27" fmla="*/ 2147483646 h 17372"/>
                <a:gd name="T28" fmla="*/ 2147483646 w 12328"/>
                <a:gd name="T29" fmla="*/ 2147483646 h 17372"/>
                <a:gd name="T30" fmla="*/ 2147483646 w 12328"/>
                <a:gd name="T31" fmla="*/ 2147483646 h 17372"/>
                <a:gd name="T32" fmla="*/ 2147483646 w 12328"/>
                <a:gd name="T33" fmla="*/ 2147483646 h 17372"/>
                <a:gd name="T34" fmla="*/ 2147483646 w 12328"/>
                <a:gd name="T35" fmla="*/ 2147483646 h 17372"/>
                <a:gd name="T36" fmla="*/ 2147483646 w 12328"/>
                <a:gd name="T37" fmla="*/ 2147483646 h 17372"/>
                <a:gd name="T38" fmla="*/ 2147483646 w 12328"/>
                <a:gd name="T39" fmla="*/ 2147483646 h 17372"/>
                <a:gd name="T40" fmla="*/ 2147483646 w 12328"/>
                <a:gd name="T41" fmla="*/ 2147483646 h 17372"/>
                <a:gd name="T42" fmla="*/ 2147483646 w 12328"/>
                <a:gd name="T43" fmla="*/ 2147483646 h 17372"/>
                <a:gd name="T44" fmla="*/ 2147483646 w 12328"/>
                <a:gd name="T45" fmla="*/ 2147483646 h 17372"/>
                <a:gd name="T46" fmla="*/ 2147483646 w 12328"/>
                <a:gd name="T47" fmla="*/ 2147483646 h 17372"/>
                <a:gd name="T48" fmla="*/ 2147483646 w 12328"/>
                <a:gd name="T49" fmla="*/ 2147483646 h 17372"/>
                <a:gd name="T50" fmla="*/ 2147483646 w 12328"/>
                <a:gd name="T51" fmla="*/ 2147483646 h 17372"/>
                <a:gd name="T52" fmla="*/ 2147483646 w 12328"/>
                <a:gd name="T53" fmla="*/ 2147483646 h 17372"/>
                <a:gd name="T54" fmla="*/ 2147483646 w 12328"/>
                <a:gd name="T55" fmla="*/ 2147483646 h 17372"/>
                <a:gd name="T56" fmla="*/ 2147483646 w 12328"/>
                <a:gd name="T57" fmla="*/ 2147483646 h 17372"/>
                <a:gd name="T58" fmla="*/ 2147483646 w 12328"/>
                <a:gd name="T59" fmla="*/ 2147483646 h 17372"/>
                <a:gd name="T60" fmla="*/ 2147483646 w 12328"/>
                <a:gd name="T61" fmla="*/ 2147483646 h 17372"/>
                <a:gd name="T62" fmla="*/ 2147483646 w 12328"/>
                <a:gd name="T63" fmla="*/ 2147483646 h 17372"/>
                <a:gd name="T64" fmla="*/ 2147483646 w 12328"/>
                <a:gd name="T65" fmla="*/ 0 h 173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328" h="17372" extrusionOk="0">
                  <a:moveTo>
                    <a:pt x="5742" y="2940"/>
                  </a:moveTo>
                  <a:cubicBezTo>
                    <a:pt x="5997" y="2940"/>
                    <a:pt x="6250" y="3004"/>
                    <a:pt x="6482" y="3157"/>
                  </a:cubicBezTo>
                  <a:cubicBezTo>
                    <a:pt x="7063" y="3539"/>
                    <a:pt x="6932" y="4471"/>
                    <a:pt x="6556" y="4913"/>
                  </a:cubicBezTo>
                  <a:cubicBezTo>
                    <a:pt x="6232" y="5292"/>
                    <a:pt x="5799" y="5397"/>
                    <a:pt x="5316" y="5451"/>
                  </a:cubicBezTo>
                  <a:cubicBezTo>
                    <a:pt x="5120" y="5472"/>
                    <a:pt x="4910" y="5484"/>
                    <a:pt x="4692" y="5484"/>
                  </a:cubicBezTo>
                  <a:cubicBezTo>
                    <a:pt x="4217" y="5484"/>
                    <a:pt x="3707" y="5429"/>
                    <a:pt x="3224" y="5299"/>
                  </a:cubicBezTo>
                  <a:cubicBezTo>
                    <a:pt x="3410" y="4718"/>
                    <a:pt x="3711" y="4170"/>
                    <a:pt x="4087" y="3758"/>
                  </a:cubicBezTo>
                  <a:cubicBezTo>
                    <a:pt x="4479" y="3324"/>
                    <a:pt x="5119" y="2940"/>
                    <a:pt x="5742" y="2940"/>
                  </a:cubicBezTo>
                  <a:close/>
                  <a:moveTo>
                    <a:pt x="7664" y="7412"/>
                  </a:moveTo>
                  <a:cubicBezTo>
                    <a:pt x="7913" y="7412"/>
                    <a:pt x="8149" y="7469"/>
                    <a:pt x="8340" y="7610"/>
                  </a:cubicBezTo>
                  <a:cubicBezTo>
                    <a:pt x="9486" y="8445"/>
                    <a:pt x="7435" y="9196"/>
                    <a:pt x="6908" y="9303"/>
                  </a:cubicBezTo>
                  <a:cubicBezTo>
                    <a:pt x="6667" y="9353"/>
                    <a:pt x="6420" y="9378"/>
                    <a:pt x="6173" y="9378"/>
                  </a:cubicBezTo>
                  <a:cubicBezTo>
                    <a:pt x="5802" y="9378"/>
                    <a:pt x="5432" y="9323"/>
                    <a:pt x="5083" y="9216"/>
                  </a:cubicBezTo>
                  <a:cubicBezTo>
                    <a:pt x="5330" y="8722"/>
                    <a:pt x="5681" y="8290"/>
                    <a:pt x="6114" y="7969"/>
                  </a:cubicBezTo>
                  <a:cubicBezTo>
                    <a:pt x="6481" y="7698"/>
                    <a:pt x="7107" y="7412"/>
                    <a:pt x="7664" y="7412"/>
                  </a:cubicBezTo>
                  <a:close/>
                  <a:moveTo>
                    <a:pt x="9856" y="12545"/>
                  </a:moveTo>
                  <a:cubicBezTo>
                    <a:pt x="10328" y="12545"/>
                    <a:pt x="10821" y="12857"/>
                    <a:pt x="10639" y="13385"/>
                  </a:cubicBezTo>
                  <a:cubicBezTo>
                    <a:pt x="10384" y="14119"/>
                    <a:pt x="9300" y="14413"/>
                    <a:pt x="8598" y="14413"/>
                  </a:cubicBezTo>
                  <a:cubicBezTo>
                    <a:pt x="8582" y="14413"/>
                    <a:pt x="8566" y="14413"/>
                    <a:pt x="8550" y="14413"/>
                  </a:cubicBezTo>
                  <a:cubicBezTo>
                    <a:pt x="8527" y="14410"/>
                    <a:pt x="8503" y="14406"/>
                    <a:pt x="8479" y="14406"/>
                  </a:cubicBezTo>
                  <a:cubicBezTo>
                    <a:pt x="8510" y="14098"/>
                    <a:pt x="8588" y="13798"/>
                    <a:pt x="8713" y="13524"/>
                  </a:cubicBezTo>
                  <a:cubicBezTo>
                    <a:pt x="8872" y="13183"/>
                    <a:pt x="9098" y="12825"/>
                    <a:pt x="9435" y="12642"/>
                  </a:cubicBezTo>
                  <a:cubicBezTo>
                    <a:pt x="9558" y="12576"/>
                    <a:pt x="9706" y="12545"/>
                    <a:pt x="9856" y="12545"/>
                  </a:cubicBezTo>
                  <a:close/>
                  <a:moveTo>
                    <a:pt x="3125" y="0"/>
                  </a:moveTo>
                  <a:cubicBezTo>
                    <a:pt x="3124" y="0"/>
                    <a:pt x="3122" y="0"/>
                    <a:pt x="3120" y="0"/>
                  </a:cubicBezTo>
                  <a:cubicBezTo>
                    <a:pt x="1109" y="44"/>
                    <a:pt x="1" y="3068"/>
                    <a:pt x="1214" y="4542"/>
                  </a:cubicBezTo>
                  <a:cubicBezTo>
                    <a:pt x="1548" y="4947"/>
                    <a:pt x="2065" y="5286"/>
                    <a:pt x="2663" y="5529"/>
                  </a:cubicBezTo>
                  <a:cubicBezTo>
                    <a:pt x="2460" y="6465"/>
                    <a:pt x="2562" y="7452"/>
                    <a:pt x="3048" y="8205"/>
                  </a:cubicBezTo>
                  <a:cubicBezTo>
                    <a:pt x="3410" y="8763"/>
                    <a:pt x="3931" y="9171"/>
                    <a:pt x="4522" y="9435"/>
                  </a:cubicBezTo>
                  <a:cubicBezTo>
                    <a:pt x="4174" y="10388"/>
                    <a:pt x="4181" y="11466"/>
                    <a:pt x="4667" y="12362"/>
                  </a:cubicBezTo>
                  <a:cubicBezTo>
                    <a:pt x="5313" y="13541"/>
                    <a:pt x="6648" y="14484"/>
                    <a:pt x="8033" y="14711"/>
                  </a:cubicBezTo>
                  <a:cubicBezTo>
                    <a:pt x="8044" y="15308"/>
                    <a:pt x="8219" y="15900"/>
                    <a:pt x="8571" y="16366"/>
                  </a:cubicBezTo>
                  <a:cubicBezTo>
                    <a:pt x="9169" y="17154"/>
                    <a:pt x="9912" y="17371"/>
                    <a:pt x="10723" y="17371"/>
                  </a:cubicBezTo>
                  <a:cubicBezTo>
                    <a:pt x="11171" y="17371"/>
                    <a:pt x="11641" y="17305"/>
                    <a:pt x="12119" y="17231"/>
                  </a:cubicBezTo>
                  <a:cubicBezTo>
                    <a:pt x="12327" y="17198"/>
                    <a:pt x="12212" y="16933"/>
                    <a:pt x="12048" y="16933"/>
                  </a:cubicBezTo>
                  <a:cubicBezTo>
                    <a:pt x="12042" y="16933"/>
                    <a:pt x="12037" y="16933"/>
                    <a:pt x="12031" y="16934"/>
                  </a:cubicBezTo>
                  <a:cubicBezTo>
                    <a:pt x="11605" y="16980"/>
                    <a:pt x="11179" y="17044"/>
                    <a:pt x="10767" y="17044"/>
                  </a:cubicBezTo>
                  <a:cubicBezTo>
                    <a:pt x="10208" y="17044"/>
                    <a:pt x="9673" y="16926"/>
                    <a:pt x="9192" y="16484"/>
                  </a:cubicBezTo>
                  <a:cubicBezTo>
                    <a:pt x="8709" y="16038"/>
                    <a:pt x="8479" y="15403"/>
                    <a:pt x="8466" y="14758"/>
                  </a:cubicBezTo>
                  <a:cubicBezTo>
                    <a:pt x="8530" y="14761"/>
                    <a:pt x="8594" y="14763"/>
                    <a:pt x="8657" y="14763"/>
                  </a:cubicBezTo>
                  <a:cubicBezTo>
                    <a:pt x="9096" y="14763"/>
                    <a:pt x="9533" y="14681"/>
                    <a:pt x="9946" y="14508"/>
                  </a:cubicBezTo>
                  <a:cubicBezTo>
                    <a:pt x="10709" y="14179"/>
                    <a:pt x="11609" y="13193"/>
                    <a:pt x="10798" y="12389"/>
                  </a:cubicBezTo>
                  <a:cubicBezTo>
                    <a:pt x="10587" y="12181"/>
                    <a:pt x="10329" y="12096"/>
                    <a:pt x="10062" y="12096"/>
                  </a:cubicBezTo>
                  <a:cubicBezTo>
                    <a:pt x="9560" y="12096"/>
                    <a:pt x="9024" y="12395"/>
                    <a:pt x="8709" y="12744"/>
                  </a:cubicBezTo>
                  <a:cubicBezTo>
                    <a:pt x="8317" y="13179"/>
                    <a:pt x="8101" y="13761"/>
                    <a:pt x="8044" y="14359"/>
                  </a:cubicBezTo>
                  <a:cubicBezTo>
                    <a:pt x="6682" y="14115"/>
                    <a:pt x="5276" y="13068"/>
                    <a:pt x="4843" y="11787"/>
                  </a:cubicBezTo>
                  <a:cubicBezTo>
                    <a:pt x="4606" y="11077"/>
                    <a:pt x="4661" y="10297"/>
                    <a:pt x="4924" y="9587"/>
                  </a:cubicBezTo>
                  <a:cubicBezTo>
                    <a:pt x="5343" y="9722"/>
                    <a:pt x="5787" y="9790"/>
                    <a:pt x="6230" y="9790"/>
                  </a:cubicBezTo>
                  <a:cubicBezTo>
                    <a:pt x="6986" y="9790"/>
                    <a:pt x="7742" y="9592"/>
                    <a:pt x="8368" y="9192"/>
                  </a:cubicBezTo>
                  <a:cubicBezTo>
                    <a:pt x="8925" y="8837"/>
                    <a:pt x="9422" y="8093"/>
                    <a:pt x="8864" y="7516"/>
                  </a:cubicBezTo>
                  <a:cubicBezTo>
                    <a:pt x="8554" y="7194"/>
                    <a:pt x="8083" y="7074"/>
                    <a:pt x="7614" y="7074"/>
                  </a:cubicBezTo>
                  <a:cubicBezTo>
                    <a:pt x="7291" y="7074"/>
                    <a:pt x="6968" y="7132"/>
                    <a:pt x="6702" y="7218"/>
                  </a:cubicBezTo>
                  <a:cubicBezTo>
                    <a:pt x="5793" y="7516"/>
                    <a:pt x="5090" y="8215"/>
                    <a:pt x="4681" y="9060"/>
                  </a:cubicBezTo>
                  <a:cubicBezTo>
                    <a:pt x="3968" y="8736"/>
                    <a:pt x="3387" y="8162"/>
                    <a:pt x="3140" y="7343"/>
                  </a:cubicBezTo>
                  <a:cubicBezTo>
                    <a:pt x="2984" y="6827"/>
                    <a:pt x="2998" y="6252"/>
                    <a:pt x="3120" y="5688"/>
                  </a:cubicBezTo>
                  <a:cubicBezTo>
                    <a:pt x="3656" y="5854"/>
                    <a:pt x="4232" y="5945"/>
                    <a:pt x="4783" y="5945"/>
                  </a:cubicBezTo>
                  <a:cubicBezTo>
                    <a:pt x="5500" y="5945"/>
                    <a:pt x="6175" y="5790"/>
                    <a:pt x="6668" y="5441"/>
                  </a:cubicBezTo>
                  <a:cubicBezTo>
                    <a:pt x="7334" y="4971"/>
                    <a:pt x="7563" y="3960"/>
                    <a:pt x="7117" y="3258"/>
                  </a:cubicBezTo>
                  <a:cubicBezTo>
                    <a:pt x="6806" y="2773"/>
                    <a:pt x="6259" y="2575"/>
                    <a:pt x="5699" y="2575"/>
                  </a:cubicBezTo>
                  <a:cubicBezTo>
                    <a:pt x="5335" y="2575"/>
                    <a:pt x="4966" y="2659"/>
                    <a:pt x="4654" y="2801"/>
                  </a:cubicBezTo>
                  <a:cubicBezTo>
                    <a:pt x="3745" y="3218"/>
                    <a:pt x="3076" y="4130"/>
                    <a:pt x="2761" y="5150"/>
                  </a:cubicBezTo>
                  <a:cubicBezTo>
                    <a:pt x="2170" y="4917"/>
                    <a:pt x="1660" y="4548"/>
                    <a:pt x="1370" y="4005"/>
                  </a:cubicBezTo>
                  <a:cubicBezTo>
                    <a:pt x="704" y="2758"/>
                    <a:pt x="1674" y="376"/>
                    <a:pt x="3207" y="295"/>
                  </a:cubicBezTo>
                  <a:cubicBezTo>
                    <a:pt x="3422" y="284"/>
                    <a:pt x="3291" y="0"/>
                    <a:pt x="31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0" name="Google Shape;610;p15">
              <a:extLst>
                <a:ext uri="{FF2B5EF4-FFF2-40B4-BE49-F238E27FC236}">
                  <a16:creationId xmlns:a16="http://schemas.microsoft.com/office/drawing/2014/main" id="{194A71CC-81A8-4EC5-ABB3-DA5FC6253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789" y="2743064"/>
              <a:ext cx="433067" cy="471938"/>
            </a:xfrm>
            <a:custGeom>
              <a:avLst/>
              <a:gdLst>
                <a:gd name="T0" fmla="*/ 2147483646 w 6432"/>
                <a:gd name="T1" fmla="*/ 2147483646 h 6358"/>
                <a:gd name="T2" fmla="*/ 2147483646 w 6432"/>
                <a:gd name="T3" fmla="*/ 2147483646 h 6358"/>
                <a:gd name="T4" fmla="*/ 2147483646 w 6432"/>
                <a:gd name="T5" fmla="*/ 2147483646 h 6358"/>
                <a:gd name="T6" fmla="*/ 2147483646 w 6432"/>
                <a:gd name="T7" fmla="*/ 2147483646 h 6358"/>
                <a:gd name="T8" fmla="*/ 2147483646 w 6432"/>
                <a:gd name="T9" fmla="*/ 2147483646 h 6358"/>
                <a:gd name="T10" fmla="*/ 2147483646 w 6432"/>
                <a:gd name="T11" fmla="*/ 2147483646 h 6358"/>
                <a:gd name="T12" fmla="*/ 2147483646 w 6432"/>
                <a:gd name="T13" fmla="*/ 2147483646 h 6358"/>
                <a:gd name="T14" fmla="*/ 2147483646 w 6432"/>
                <a:gd name="T15" fmla="*/ 2147483646 h 6358"/>
                <a:gd name="T16" fmla="*/ 2147483646 w 6432"/>
                <a:gd name="T17" fmla="*/ 2147483646 h 6358"/>
                <a:gd name="T18" fmla="*/ 2147483646 w 6432"/>
                <a:gd name="T19" fmla="*/ 2147483646 h 6358"/>
                <a:gd name="T20" fmla="*/ 2147483646 w 6432"/>
                <a:gd name="T21" fmla="*/ 2147483646 h 6358"/>
                <a:gd name="T22" fmla="*/ 2147483646 w 6432"/>
                <a:gd name="T23" fmla="*/ 2147483646 h 6358"/>
                <a:gd name="T24" fmla="*/ 2147483646 w 6432"/>
                <a:gd name="T25" fmla="*/ 2147483646 h 6358"/>
                <a:gd name="T26" fmla="*/ 2147483646 w 6432"/>
                <a:gd name="T27" fmla="*/ 2147483646 h 6358"/>
                <a:gd name="T28" fmla="*/ 2147483646 w 6432"/>
                <a:gd name="T29" fmla="*/ 2147483646 h 6358"/>
                <a:gd name="T30" fmla="*/ 2147483646 w 6432"/>
                <a:gd name="T31" fmla="*/ 2147483646 h 6358"/>
                <a:gd name="T32" fmla="*/ 2147483646 w 6432"/>
                <a:gd name="T33" fmla="*/ 2147483646 h 6358"/>
                <a:gd name="T34" fmla="*/ 2147483646 w 6432"/>
                <a:gd name="T35" fmla="*/ 2147483646 h 6358"/>
                <a:gd name="T36" fmla="*/ 2147483646 w 6432"/>
                <a:gd name="T37" fmla="*/ 2147483646 h 6358"/>
                <a:gd name="T38" fmla="*/ 2147483646 w 6432"/>
                <a:gd name="T39" fmla="*/ 2147483646 h 6358"/>
                <a:gd name="T40" fmla="*/ 2147483646 w 6432"/>
                <a:gd name="T41" fmla="*/ 2147483646 h 6358"/>
                <a:gd name="T42" fmla="*/ 2147483646 w 6432"/>
                <a:gd name="T43" fmla="*/ 2147483646 h 6358"/>
                <a:gd name="T44" fmla="*/ 2147483646 w 6432"/>
                <a:gd name="T45" fmla="*/ 2147483646 h 6358"/>
                <a:gd name="T46" fmla="*/ 2147483646 w 6432"/>
                <a:gd name="T47" fmla="*/ 2147483646 h 6358"/>
                <a:gd name="T48" fmla="*/ 2147483646 w 6432"/>
                <a:gd name="T49" fmla="*/ 2147483646 h 6358"/>
                <a:gd name="T50" fmla="*/ 2147483646 w 6432"/>
                <a:gd name="T51" fmla="*/ 2147483646 h 6358"/>
                <a:gd name="T52" fmla="*/ 2147483646 w 6432"/>
                <a:gd name="T53" fmla="*/ 2147483646 h 6358"/>
                <a:gd name="T54" fmla="*/ 2147483646 w 6432"/>
                <a:gd name="T55" fmla="*/ 2147483646 h 6358"/>
                <a:gd name="T56" fmla="*/ 2147483646 w 6432"/>
                <a:gd name="T57" fmla="*/ 2147483646 h 6358"/>
                <a:gd name="T58" fmla="*/ 2147483646 w 6432"/>
                <a:gd name="T59" fmla="*/ 2147483646 h 6358"/>
                <a:gd name="T60" fmla="*/ 2147483646 w 6432"/>
                <a:gd name="T61" fmla="*/ 2147483646 h 6358"/>
                <a:gd name="T62" fmla="*/ 2147483646 w 6432"/>
                <a:gd name="T63" fmla="*/ 2147483646 h 6358"/>
                <a:gd name="T64" fmla="*/ 2147483646 w 6432"/>
                <a:gd name="T65" fmla="*/ 2147483646 h 6358"/>
                <a:gd name="T66" fmla="*/ 2147483646 w 6432"/>
                <a:gd name="T67" fmla="*/ 2147483646 h 6358"/>
                <a:gd name="T68" fmla="*/ 2147483646 w 6432"/>
                <a:gd name="T69" fmla="*/ 2147483646 h 6358"/>
                <a:gd name="T70" fmla="*/ 2147483646 w 6432"/>
                <a:gd name="T71" fmla="*/ 2147483646 h 6358"/>
                <a:gd name="T72" fmla="*/ 2147483646 w 6432"/>
                <a:gd name="T73" fmla="*/ 2147483646 h 6358"/>
                <a:gd name="T74" fmla="*/ 2147483646 w 6432"/>
                <a:gd name="T75" fmla="*/ 2147483646 h 6358"/>
                <a:gd name="T76" fmla="*/ 2147483646 w 6432"/>
                <a:gd name="T77" fmla="*/ 2147483646 h 6358"/>
                <a:gd name="T78" fmla="*/ 2147483646 w 6432"/>
                <a:gd name="T79" fmla="*/ 2147483646 h 6358"/>
                <a:gd name="T80" fmla="*/ 2147483646 w 6432"/>
                <a:gd name="T81" fmla="*/ 2147483646 h 6358"/>
                <a:gd name="T82" fmla="*/ 2147483646 w 6432"/>
                <a:gd name="T83" fmla="*/ 2147483646 h 6358"/>
                <a:gd name="T84" fmla="*/ 2147483646 w 6432"/>
                <a:gd name="T85" fmla="*/ 2147483646 h 6358"/>
                <a:gd name="T86" fmla="*/ 2147483646 w 6432"/>
                <a:gd name="T87" fmla="*/ 2147483646 h 6358"/>
                <a:gd name="T88" fmla="*/ 2147483646 w 6432"/>
                <a:gd name="T89" fmla="*/ 2147483646 h 6358"/>
                <a:gd name="T90" fmla="*/ 2147483646 w 6432"/>
                <a:gd name="T91" fmla="*/ 2147483646 h 6358"/>
                <a:gd name="T92" fmla="*/ 2147483646 w 6432"/>
                <a:gd name="T93" fmla="*/ 2147483646 h 6358"/>
                <a:gd name="T94" fmla="*/ 2147483646 w 6432"/>
                <a:gd name="T95" fmla="*/ 2147483646 h 6358"/>
                <a:gd name="T96" fmla="*/ 2147483646 w 6432"/>
                <a:gd name="T97" fmla="*/ 2147483646 h 6358"/>
                <a:gd name="T98" fmla="*/ 2147483646 w 6432"/>
                <a:gd name="T99" fmla="*/ 2147483646 h 6358"/>
                <a:gd name="T100" fmla="*/ 2147483646 w 6432"/>
                <a:gd name="T101" fmla="*/ 2147483646 h 6358"/>
                <a:gd name="T102" fmla="*/ 2147483646 w 6432"/>
                <a:gd name="T103" fmla="*/ 2147483646 h 6358"/>
                <a:gd name="T104" fmla="*/ 2147483646 w 6432"/>
                <a:gd name="T105" fmla="*/ 2147483646 h 6358"/>
                <a:gd name="T106" fmla="*/ 2147483646 w 6432"/>
                <a:gd name="T107" fmla="*/ 2147483646 h 6358"/>
                <a:gd name="T108" fmla="*/ 2147483646 w 6432"/>
                <a:gd name="T109" fmla="*/ 2147483646 h 6358"/>
                <a:gd name="T110" fmla="*/ 2147483646 w 6432"/>
                <a:gd name="T111" fmla="*/ 2147483646 h 63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432" h="6358" extrusionOk="0">
                  <a:moveTo>
                    <a:pt x="2639" y="368"/>
                  </a:moveTo>
                  <a:lnTo>
                    <a:pt x="2639" y="368"/>
                  </a:lnTo>
                  <a:cubicBezTo>
                    <a:pt x="3102" y="814"/>
                    <a:pt x="3522" y="1314"/>
                    <a:pt x="3927" y="1821"/>
                  </a:cubicBezTo>
                  <a:cubicBezTo>
                    <a:pt x="3494" y="1966"/>
                    <a:pt x="3058" y="2108"/>
                    <a:pt x="2625" y="2253"/>
                  </a:cubicBezTo>
                  <a:cubicBezTo>
                    <a:pt x="2650" y="1621"/>
                    <a:pt x="2656" y="993"/>
                    <a:pt x="2639" y="368"/>
                  </a:cubicBezTo>
                  <a:close/>
                  <a:moveTo>
                    <a:pt x="5677" y="1509"/>
                  </a:moveTo>
                  <a:lnTo>
                    <a:pt x="5677" y="1509"/>
                  </a:lnTo>
                  <a:cubicBezTo>
                    <a:pt x="5407" y="1878"/>
                    <a:pt x="5136" y="2243"/>
                    <a:pt x="4866" y="2612"/>
                  </a:cubicBezTo>
                  <a:cubicBezTo>
                    <a:pt x="4693" y="2392"/>
                    <a:pt x="4522" y="2172"/>
                    <a:pt x="4342" y="1956"/>
                  </a:cubicBezTo>
                  <a:cubicBezTo>
                    <a:pt x="4788" y="1807"/>
                    <a:pt x="5231" y="1659"/>
                    <a:pt x="5677" y="1509"/>
                  </a:cubicBezTo>
                  <a:close/>
                  <a:moveTo>
                    <a:pt x="2301" y="2642"/>
                  </a:moveTo>
                  <a:cubicBezTo>
                    <a:pt x="2288" y="2946"/>
                    <a:pt x="2274" y="3253"/>
                    <a:pt x="2264" y="3561"/>
                  </a:cubicBezTo>
                  <a:cubicBezTo>
                    <a:pt x="1727" y="3439"/>
                    <a:pt x="1190" y="3314"/>
                    <a:pt x="652" y="3189"/>
                  </a:cubicBezTo>
                  <a:cubicBezTo>
                    <a:pt x="1203" y="3007"/>
                    <a:pt x="1750" y="2824"/>
                    <a:pt x="2301" y="2642"/>
                  </a:cubicBezTo>
                  <a:close/>
                  <a:moveTo>
                    <a:pt x="4102" y="2037"/>
                  </a:moveTo>
                  <a:cubicBezTo>
                    <a:pt x="4231" y="2199"/>
                    <a:pt x="4359" y="2358"/>
                    <a:pt x="4487" y="2517"/>
                  </a:cubicBezTo>
                  <a:cubicBezTo>
                    <a:pt x="4528" y="2564"/>
                    <a:pt x="4609" y="2673"/>
                    <a:pt x="4718" y="2814"/>
                  </a:cubicBezTo>
                  <a:cubicBezTo>
                    <a:pt x="4444" y="3183"/>
                    <a:pt x="4170" y="3551"/>
                    <a:pt x="3896" y="3919"/>
                  </a:cubicBezTo>
                  <a:cubicBezTo>
                    <a:pt x="3592" y="3855"/>
                    <a:pt x="3285" y="3791"/>
                    <a:pt x="2984" y="3727"/>
                  </a:cubicBezTo>
                  <a:cubicBezTo>
                    <a:pt x="2835" y="3693"/>
                    <a:pt x="2693" y="3659"/>
                    <a:pt x="2548" y="3625"/>
                  </a:cubicBezTo>
                  <a:cubicBezTo>
                    <a:pt x="2572" y="3264"/>
                    <a:pt x="2595" y="2899"/>
                    <a:pt x="2612" y="2537"/>
                  </a:cubicBezTo>
                  <a:cubicBezTo>
                    <a:pt x="3109" y="2372"/>
                    <a:pt x="3606" y="2206"/>
                    <a:pt x="4102" y="2037"/>
                  </a:cubicBezTo>
                  <a:close/>
                  <a:moveTo>
                    <a:pt x="4863" y="3000"/>
                  </a:moveTo>
                  <a:cubicBezTo>
                    <a:pt x="5217" y="3470"/>
                    <a:pt x="5724" y="4122"/>
                    <a:pt x="6022" y="4419"/>
                  </a:cubicBezTo>
                  <a:cubicBezTo>
                    <a:pt x="5894" y="4382"/>
                    <a:pt x="5758" y="4355"/>
                    <a:pt x="5748" y="4351"/>
                  </a:cubicBezTo>
                  <a:cubicBezTo>
                    <a:pt x="5383" y="4261"/>
                    <a:pt x="5018" y="4173"/>
                    <a:pt x="4650" y="4085"/>
                  </a:cubicBezTo>
                  <a:cubicBezTo>
                    <a:pt x="4481" y="4044"/>
                    <a:pt x="4308" y="4011"/>
                    <a:pt x="4140" y="3973"/>
                  </a:cubicBezTo>
                  <a:cubicBezTo>
                    <a:pt x="4380" y="3649"/>
                    <a:pt x="4620" y="3325"/>
                    <a:pt x="4863" y="3000"/>
                  </a:cubicBezTo>
                  <a:close/>
                  <a:moveTo>
                    <a:pt x="2531" y="3844"/>
                  </a:moveTo>
                  <a:cubicBezTo>
                    <a:pt x="2937" y="3936"/>
                    <a:pt x="3342" y="4024"/>
                    <a:pt x="3748" y="4115"/>
                  </a:cubicBezTo>
                  <a:cubicBezTo>
                    <a:pt x="3294" y="4710"/>
                    <a:pt x="2839" y="5301"/>
                    <a:pt x="2372" y="5886"/>
                  </a:cubicBezTo>
                  <a:cubicBezTo>
                    <a:pt x="2427" y="5210"/>
                    <a:pt x="2483" y="4527"/>
                    <a:pt x="2531" y="3844"/>
                  </a:cubicBezTo>
                  <a:close/>
                  <a:moveTo>
                    <a:pt x="2601" y="1"/>
                  </a:moveTo>
                  <a:cubicBezTo>
                    <a:pt x="2588" y="1"/>
                    <a:pt x="2575" y="10"/>
                    <a:pt x="2572" y="29"/>
                  </a:cubicBezTo>
                  <a:cubicBezTo>
                    <a:pt x="2569" y="46"/>
                    <a:pt x="2569" y="60"/>
                    <a:pt x="2565" y="77"/>
                  </a:cubicBezTo>
                  <a:cubicBezTo>
                    <a:pt x="2500" y="87"/>
                    <a:pt x="2470" y="188"/>
                    <a:pt x="2538" y="263"/>
                  </a:cubicBezTo>
                  <a:cubicBezTo>
                    <a:pt x="2427" y="949"/>
                    <a:pt x="2359" y="1648"/>
                    <a:pt x="2318" y="2355"/>
                  </a:cubicBezTo>
                  <a:cubicBezTo>
                    <a:pt x="1585" y="2598"/>
                    <a:pt x="855" y="2841"/>
                    <a:pt x="125" y="3085"/>
                  </a:cubicBezTo>
                  <a:cubicBezTo>
                    <a:pt x="0" y="3125"/>
                    <a:pt x="101" y="3304"/>
                    <a:pt x="189" y="3325"/>
                  </a:cubicBezTo>
                  <a:cubicBezTo>
                    <a:pt x="875" y="3484"/>
                    <a:pt x="1565" y="3635"/>
                    <a:pt x="2254" y="3788"/>
                  </a:cubicBezTo>
                  <a:cubicBezTo>
                    <a:pt x="2227" y="4595"/>
                    <a:pt x="2204" y="5402"/>
                    <a:pt x="2146" y="6200"/>
                  </a:cubicBezTo>
                  <a:cubicBezTo>
                    <a:pt x="2140" y="6258"/>
                    <a:pt x="2206" y="6358"/>
                    <a:pt x="2271" y="6358"/>
                  </a:cubicBezTo>
                  <a:cubicBezTo>
                    <a:pt x="2290" y="6358"/>
                    <a:pt x="2308" y="6349"/>
                    <a:pt x="2325" y="6329"/>
                  </a:cubicBezTo>
                  <a:cubicBezTo>
                    <a:pt x="2896" y="5622"/>
                    <a:pt x="3447" y="4899"/>
                    <a:pt x="3991" y="4169"/>
                  </a:cubicBezTo>
                  <a:cubicBezTo>
                    <a:pt x="4762" y="4342"/>
                    <a:pt x="5532" y="4521"/>
                    <a:pt x="6295" y="4720"/>
                  </a:cubicBezTo>
                  <a:cubicBezTo>
                    <a:pt x="6306" y="4723"/>
                    <a:pt x="6315" y="4724"/>
                    <a:pt x="6324" y="4724"/>
                  </a:cubicBezTo>
                  <a:cubicBezTo>
                    <a:pt x="6407" y="4724"/>
                    <a:pt x="6431" y="4621"/>
                    <a:pt x="6376" y="4554"/>
                  </a:cubicBezTo>
                  <a:cubicBezTo>
                    <a:pt x="5921" y="3983"/>
                    <a:pt x="5471" y="3389"/>
                    <a:pt x="5011" y="2797"/>
                  </a:cubicBezTo>
                  <a:cubicBezTo>
                    <a:pt x="5370" y="2314"/>
                    <a:pt x="5728" y="1834"/>
                    <a:pt x="6086" y="1358"/>
                  </a:cubicBezTo>
                  <a:cubicBezTo>
                    <a:pt x="6139" y="1293"/>
                    <a:pt x="6066" y="1151"/>
                    <a:pt x="5982" y="1151"/>
                  </a:cubicBezTo>
                  <a:cubicBezTo>
                    <a:pt x="5974" y="1151"/>
                    <a:pt x="5966" y="1152"/>
                    <a:pt x="5958" y="1155"/>
                  </a:cubicBezTo>
                  <a:cubicBezTo>
                    <a:pt x="5359" y="1347"/>
                    <a:pt x="4765" y="1547"/>
                    <a:pt x="4170" y="1743"/>
                  </a:cubicBezTo>
                  <a:cubicBezTo>
                    <a:pt x="3690" y="1165"/>
                    <a:pt x="3193" y="614"/>
                    <a:pt x="2656" y="114"/>
                  </a:cubicBezTo>
                  <a:cubicBezTo>
                    <a:pt x="2646" y="104"/>
                    <a:pt x="2639" y="101"/>
                    <a:pt x="2633" y="97"/>
                  </a:cubicBezTo>
                  <a:cubicBezTo>
                    <a:pt x="2629" y="77"/>
                    <a:pt x="2629" y="53"/>
                    <a:pt x="2629" y="33"/>
                  </a:cubicBezTo>
                  <a:cubicBezTo>
                    <a:pt x="2629" y="12"/>
                    <a:pt x="2616" y="1"/>
                    <a:pt x="26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1" name="Google Shape;611;p15">
              <a:extLst>
                <a:ext uri="{FF2B5EF4-FFF2-40B4-BE49-F238E27FC236}">
                  <a16:creationId xmlns:a16="http://schemas.microsoft.com/office/drawing/2014/main" id="{4600E59B-8956-4EE5-86B2-6BF641B9D5CB}"/>
                </a:ext>
              </a:extLst>
            </p:cNvPr>
            <p:cNvSpPr>
              <a:spLocks/>
            </p:cNvSpPr>
            <p:nvPr/>
          </p:nvSpPr>
          <p:spPr bwMode="auto">
            <a:xfrm rot="-1840185">
              <a:off x="7117644" y="4340860"/>
              <a:ext cx="673005" cy="594293"/>
            </a:xfrm>
            <a:custGeom>
              <a:avLst/>
              <a:gdLst>
                <a:gd name="T0" fmla="*/ 2147483646 w 21652"/>
                <a:gd name="T1" fmla="*/ 2147483646 h 19121"/>
                <a:gd name="T2" fmla="*/ 2147483646 w 21652"/>
                <a:gd name="T3" fmla="*/ 2147483646 h 19121"/>
                <a:gd name="T4" fmla="*/ 2147483646 w 21652"/>
                <a:gd name="T5" fmla="*/ 2147483646 h 19121"/>
                <a:gd name="T6" fmla="*/ 2147483646 w 21652"/>
                <a:gd name="T7" fmla="*/ 2147483646 h 19121"/>
                <a:gd name="T8" fmla="*/ 2147483646 w 21652"/>
                <a:gd name="T9" fmla="*/ 2147483646 h 19121"/>
                <a:gd name="T10" fmla="*/ 2147483646 w 21652"/>
                <a:gd name="T11" fmla="*/ 2147483646 h 19121"/>
                <a:gd name="T12" fmla="*/ 2147483646 w 21652"/>
                <a:gd name="T13" fmla="*/ 2147483646 h 19121"/>
                <a:gd name="T14" fmla="*/ 2147483646 w 21652"/>
                <a:gd name="T15" fmla="*/ 2147483646 h 19121"/>
                <a:gd name="T16" fmla="*/ 2147483646 w 21652"/>
                <a:gd name="T17" fmla="*/ 2147483646 h 19121"/>
                <a:gd name="T18" fmla="*/ 2147483646 w 21652"/>
                <a:gd name="T19" fmla="*/ 2147483646 h 19121"/>
                <a:gd name="T20" fmla="*/ 2147483646 w 21652"/>
                <a:gd name="T21" fmla="*/ 2147483646 h 19121"/>
                <a:gd name="T22" fmla="*/ 2147483646 w 21652"/>
                <a:gd name="T23" fmla="*/ 2147483646 h 19121"/>
                <a:gd name="T24" fmla="*/ 2147483646 w 21652"/>
                <a:gd name="T25" fmla="*/ 2147483646 h 19121"/>
                <a:gd name="T26" fmla="*/ 2147483646 w 21652"/>
                <a:gd name="T27" fmla="*/ 2147483646 h 19121"/>
                <a:gd name="T28" fmla="*/ 2147483646 w 21652"/>
                <a:gd name="T29" fmla="*/ 2147483646 h 19121"/>
                <a:gd name="T30" fmla="*/ 2147483646 w 21652"/>
                <a:gd name="T31" fmla="*/ 2147483646 h 19121"/>
                <a:gd name="T32" fmla="*/ 2147483646 w 21652"/>
                <a:gd name="T33" fmla="*/ 2147483646 h 19121"/>
                <a:gd name="T34" fmla="*/ 2147483646 w 21652"/>
                <a:gd name="T35" fmla="*/ 2147483646 h 19121"/>
                <a:gd name="T36" fmla="*/ 2147483646 w 21652"/>
                <a:gd name="T37" fmla="*/ 2147483646 h 19121"/>
                <a:gd name="T38" fmla="*/ 2147483646 w 21652"/>
                <a:gd name="T39" fmla="*/ 2147483646 h 19121"/>
                <a:gd name="T40" fmla="*/ 2147483646 w 21652"/>
                <a:gd name="T41" fmla="*/ 2147483646 h 19121"/>
                <a:gd name="T42" fmla="*/ 2147483646 w 21652"/>
                <a:gd name="T43" fmla="*/ 2147483646 h 19121"/>
                <a:gd name="T44" fmla="*/ 2147483646 w 21652"/>
                <a:gd name="T45" fmla="*/ 2147483646 h 19121"/>
                <a:gd name="T46" fmla="*/ 2147483646 w 21652"/>
                <a:gd name="T47" fmla="*/ 2147483646 h 19121"/>
                <a:gd name="T48" fmla="*/ 2147483646 w 21652"/>
                <a:gd name="T49" fmla="*/ 2147483646 h 19121"/>
                <a:gd name="T50" fmla="*/ 2147483646 w 21652"/>
                <a:gd name="T51" fmla="*/ 2147483646 h 19121"/>
                <a:gd name="T52" fmla="*/ 2147483646 w 21652"/>
                <a:gd name="T53" fmla="*/ 2147483646 h 19121"/>
                <a:gd name="T54" fmla="*/ 2147483646 w 21652"/>
                <a:gd name="T55" fmla="*/ 2147483646 h 19121"/>
                <a:gd name="T56" fmla="*/ 2147483646 w 21652"/>
                <a:gd name="T57" fmla="*/ 2147483646 h 19121"/>
                <a:gd name="T58" fmla="*/ 2147483646 w 21652"/>
                <a:gd name="T59" fmla="*/ 2147483646 h 19121"/>
                <a:gd name="T60" fmla="*/ 2147483646 w 21652"/>
                <a:gd name="T61" fmla="*/ 2147483646 h 19121"/>
                <a:gd name="T62" fmla="*/ 2147483646 w 21652"/>
                <a:gd name="T63" fmla="*/ 2147483646 h 19121"/>
                <a:gd name="T64" fmla="*/ 2147483646 w 21652"/>
                <a:gd name="T65" fmla="*/ 2147483646 h 19121"/>
                <a:gd name="T66" fmla="*/ 2147483646 w 21652"/>
                <a:gd name="T67" fmla="*/ 2147483646 h 19121"/>
                <a:gd name="T68" fmla="*/ 2147483646 w 21652"/>
                <a:gd name="T69" fmla="*/ 2147483646 h 19121"/>
                <a:gd name="T70" fmla="*/ 2147483646 w 21652"/>
                <a:gd name="T71" fmla="*/ 2147483646 h 19121"/>
                <a:gd name="T72" fmla="*/ 2147483646 w 21652"/>
                <a:gd name="T73" fmla="*/ 2147483646 h 19121"/>
                <a:gd name="T74" fmla="*/ 2147483646 w 21652"/>
                <a:gd name="T75" fmla="*/ 2147483646 h 19121"/>
                <a:gd name="T76" fmla="*/ 2147483646 w 21652"/>
                <a:gd name="T77" fmla="*/ 2147483646 h 19121"/>
                <a:gd name="T78" fmla="*/ 2147483646 w 21652"/>
                <a:gd name="T79" fmla="*/ 2147483646 h 19121"/>
                <a:gd name="T80" fmla="*/ 2147483646 w 21652"/>
                <a:gd name="T81" fmla="*/ 2147483646 h 19121"/>
                <a:gd name="T82" fmla="*/ 2147483646 w 21652"/>
                <a:gd name="T83" fmla="*/ 2147483646 h 19121"/>
                <a:gd name="T84" fmla="*/ 2147483646 w 21652"/>
                <a:gd name="T85" fmla="*/ 2147483646 h 19121"/>
                <a:gd name="T86" fmla="*/ 2147483646 w 21652"/>
                <a:gd name="T87" fmla="*/ 2147483646 h 19121"/>
                <a:gd name="T88" fmla="*/ 2147483646 w 21652"/>
                <a:gd name="T89" fmla="*/ 2147483646 h 19121"/>
                <a:gd name="T90" fmla="*/ 2147483646 w 21652"/>
                <a:gd name="T91" fmla="*/ 2147483646 h 19121"/>
                <a:gd name="T92" fmla="*/ 2147483646 w 21652"/>
                <a:gd name="T93" fmla="*/ 2147483646 h 1912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652" h="19121" extrusionOk="0">
                  <a:moveTo>
                    <a:pt x="6409" y="0"/>
                  </a:moveTo>
                  <a:cubicBezTo>
                    <a:pt x="6239" y="0"/>
                    <a:pt x="6079" y="21"/>
                    <a:pt x="5931" y="65"/>
                  </a:cubicBezTo>
                  <a:cubicBezTo>
                    <a:pt x="5023" y="339"/>
                    <a:pt x="3532" y="4742"/>
                    <a:pt x="3349" y="5425"/>
                  </a:cubicBezTo>
                  <a:cubicBezTo>
                    <a:pt x="3315" y="5550"/>
                    <a:pt x="3708" y="6043"/>
                    <a:pt x="3792" y="6127"/>
                  </a:cubicBezTo>
                  <a:cubicBezTo>
                    <a:pt x="4113" y="6445"/>
                    <a:pt x="4519" y="6715"/>
                    <a:pt x="4856" y="7023"/>
                  </a:cubicBezTo>
                  <a:cubicBezTo>
                    <a:pt x="5658" y="7749"/>
                    <a:pt x="6580" y="8337"/>
                    <a:pt x="7573" y="8757"/>
                  </a:cubicBezTo>
                  <a:cubicBezTo>
                    <a:pt x="7874" y="8885"/>
                    <a:pt x="8233" y="9057"/>
                    <a:pt x="8273" y="9385"/>
                  </a:cubicBezTo>
                  <a:cubicBezTo>
                    <a:pt x="8300" y="9645"/>
                    <a:pt x="8087" y="9889"/>
                    <a:pt x="7837" y="9963"/>
                  </a:cubicBezTo>
                  <a:cubicBezTo>
                    <a:pt x="7751" y="9989"/>
                    <a:pt x="7664" y="10000"/>
                    <a:pt x="7576" y="10000"/>
                  </a:cubicBezTo>
                  <a:cubicBezTo>
                    <a:pt x="7404" y="10000"/>
                    <a:pt x="7230" y="9957"/>
                    <a:pt x="7066" y="9899"/>
                  </a:cubicBezTo>
                  <a:cubicBezTo>
                    <a:pt x="6422" y="9669"/>
                    <a:pt x="5971" y="9223"/>
                    <a:pt x="5522" y="8730"/>
                  </a:cubicBezTo>
                  <a:cubicBezTo>
                    <a:pt x="4617" y="7732"/>
                    <a:pt x="2443" y="7100"/>
                    <a:pt x="2443" y="7100"/>
                  </a:cubicBezTo>
                  <a:cubicBezTo>
                    <a:pt x="2443" y="7100"/>
                    <a:pt x="1322" y="8050"/>
                    <a:pt x="1521" y="10453"/>
                  </a:cubicBezTo>
                  <a:cubicBezTo>
                    <a:pt x="1521" y="10453"/>
                    <a:pt x="3234" y="10990"/>
                    <a:pt x="4901" y="12261"/>
                  </a:cubicBezTo>
                  <a:cubicBezTo>
                    <a:pt x="5550" y="12757"/>
                    <a:pt x="6327" y="13272"/>
                    <a:pt x="6807" y="13950"/>
                  </a:cubicBezTo>
                  <a:cubicBezTo>
                    <a:pt x="6932" y="14130"/>
                    <a:pt x="7091" y="14420"/>
                    <a:pt x="6958" y="14643"/>
                  </a:cubicBezTo>
                  <a:cubicBezTo>
                    <a:pt x="6887" y="14763"/>
                    <a:pt x="6767" y="14808"/>
                    <a:pt x="6631" y="14808"/>
                  </a:cubicBezTo>
                  <a:cubicBezTo>
                    <a:pt x="6363" y="14808"/>
                    <a:pt x="6031" y="14636"/>
                    <a:pt x="5870" y="14521"/>
                  </a:cubicBezTo>
                  <a:cubicBezTo>
                    <a:pt x="5559" y="14302"/>
                    <a:pt x="5319" y="13997"/>
                    <a:pt x="5063" y="13714"/>
                  </a:cubicBezTo>
                  <a:cubicBezTo>
                    <a:pt x="4435" y="13032"/>
                    <a:pt x="3809" y="12450"/>
                    <a:pt x="2967" y="12058"/>
                  </a:cubicBezTo>
                  <a:cubicBezTo>
                    <a:pt x="2491" y="11835"/>
                    <a:pt x="1997" y="11645"/>
                    <a:pt x="1498" y="11494"/>
                  </a:cubicBezTo>
                  <a:cubicBezTo>
                    <a:pt x="1498" y="11494"/>
                    <a:pt x="1" y="14474"/>
                    <a:pt x="1812" y="17107"/>
                  </a:cubicBezTo>
                  <a:cubicBezTo>
                    <a:pt x="2362" y="17907"/>
                    <a:pt x="3238" y="18611"/>
                    <a:pt x="4276" y="19121"/>
                  </a:cubicBezTo>
                  <a:lnTo>
                    <a:pt x="11051" y="19121"/>
                  </a:lnTo>
                  <a:cubicBezTo>
                    <a:pt x="11288" y="18972"/>
                    <a:pt x="11517" y="18807"/>
                    <a:pt x="11737" y="18614"/>
                  </a:cubicBezTo>
                  <a:cubicBezTo>
                    <a:pt x="11727" y="17874"/>
                    <a:pt x="11700" y="17137"/>
                    <a:pt x="11649" y="16401"/>
                  </a:cubicBezTo>
                  <a:cubicBezTo>
                    <a:pt x="10765" y="16939"/>
                    <a:pt x="9535" y="17259"/>
                    <a:pt x="8334" y="17259"/>
                  </a:cubicBezTo>
                  <a:cubicBezTo>
                    <a:pt x="6990" y="17259"/>
                    <a:pt x="5682" y="16859"/>
                    <a:pt x="4934" y="15920"/>
                  </a:cubicBezTo>
                  <a:cubicBezTo>
                    <a:pt x="4917" y="15898"/>
                    <a:pt x="4927" y="15832"/>
                    <a:pt x="4954" y="15832"/>
                  </a:cubicBezTo>
                  <a:cubicBezTo>
                    <a:pt x="4959" y="15832"/>
                    <a:pt x="4965" y="15834"/>
                    <a:pt x="4971" y="15839"/>
                  </a:cubicBezTo>
                  <a:cubicBezTo>
                    <a:pt x="5817" y="16547"/>
                    <a:pt x="7042" y="16889"/>
                    <a:pt x="8275" y="16889"/>
                  </a:cubicBezTo>
                  <a:cubicBezTo>
                    <a:pt x="9498" y="16889"/>
                    <a:pt x="10728" y="16553"/>
                    <a:pt x="11605" y="15903"/>
                  </a:cubicBezTo>
                  <a:cubicBezTo>
                    <a:pt x="11544" y="15225"/>
                    <a:pt x="11473" y="14545"/>
                    <a:pt x="11375" y="13869"/>
                  </a:cubicBezTo>
                  <a:cubicBezTo>
                    <a:pt x="11369" y="13822"/>
                    <a:pt x="11358" y="13774"/>
                    <a:pt x="11349" y="13727"/>
                  </a:cubicBezTo>
                  <a:cubicBezTo>
                    <a:pt x="11343" y="13727"/>
                    <a:pt x="11337" y="13727"/>
                    <a:pt x="11332" y="13727"/>
                  </a:cubicBezTo>
                  <a:cubicBezTo>
                    <a:pt x="10266" y="13727"/>
                    <a:pt x="9201" y="13421"/>
                    <a:pt x="8250" y="12947"/>
                  </a:cubicBezTo>
                  <a:cubicBezTo>
                    <a:pt x="7111" y="12383"/>
                    <a:pt x="6364" y="11430"/>
                    <a:pt x="5525" y="10510"/>
                  </a:cubicBezTo>
                  <a:cubicBezTo>
                    <a:pt x="5506" y="10488"/>
                    <a:pt x="5514" y="10424"/>
                    <a:pt x="5541" y="10424"/>
                  </a:cubicBezTo>
                  <a:cubicBezTo>
                    <a:pt x="5546" y="10424"/>
                    <a:pt x="5553" y="10427"/>
                    <a:pt x="5559" y="10433"/>
                  </a:cubicBezTo>
                  <a:cubicBezTo>
                    <a:pt x="6300" y="11071"/>
                    <a:pt x="6962" y="11795"/>
                    <a:pt x="7796" y="12315"/>
                  </a:cubicBezTo>
                  <a:cubicBezTo>
                    <a:pt x="8772" y="12925"/>
                    <a:pt x="10064" y="13336"/>
                    <a:pt x="11253" y="13336"/>
                  </a:cubicBezTo>
                  <a:cubicBezTo>
                    <a:pt x="11262" y="13336"/>
                    <a:pt x="11271" y="13336"/>
                    <a:pt x="11280" y="13336"/>
                  </a:cubicBezTo>
                  <a:cubicBezTo>
                    <a:pt x="11004" y="11632"/>
                    <a:pt x="10591" y="9946"/>
                    <a:pt x="10044" y="8304"/>
                  </a:cubicBezTo>
                  <a:cubicBezTo>
                    <a:pt x="9013" y="6678"/>
                    <a:pt x="7529" y="5448"/>
                    <a:pt x="5955" y="4319"/>
                  </a:cubicBezTo>
                  <a:cubicBezTo>
                    <a:pt x="5924" y="4298"/>
                    <a:pt x="5916" y="4188"/>
                    <a:pt x="5960" y="4188"/>
                  </a:cubicBezTo>
                  <a:cubicBezTo>
                    <a:pt x="5965" y="4188"/>
                    <a:pt x="5970" y="4189"/>
                    <a:pt x="5976" y="4191"/>
                  </a:cubicBezTo>
                  <a:cubicBezTo>
                    <a:pt x="7219" y="4742"/>
                    <a:pt x="8259" y="5712"/>
                    <a:pt x="9223" y="6651"/>
                  </a:cubicBezTo>
                  <a:cubicBezTo>
                    <a:pt x="9317" y="6743"/>
                    <a:pt x="9439" y="6854"/>
                    <a:pt x="9571" y="6979"/>
                  </a:cubicBezTo>
                  <a:cubicBezTo>
                    <a:pt x="8824" y="5043"/>
                    <a:pt x="7891" y="3184"/>
                    <a:pt x="6749" y="1457"/>
                  </a:cubicBezTo>
                  <a:cubicBezTo>
                    <a:pt x="6728" y="1425"/>
                    <a:pt x="6746" y="1356"/>
                    <a:pt x="6775" y="1356"/>
                  </a:cubicBezTo>
                  <a:cubicBezTo>
                    <a:pt x="6782" y="1356"/>
                    <a:pt x="6791" y="1361"/>
                    <a:pt x="6800" y="1373"/>
                  </a:cubicBezTo>
                  <a:cubicBezTo>
                    <a:pt x="7969" y="2927"/>
                    <a:pt x="8949" y="4573"/>
                    <a:pt x="9750" y="6300"/>
                  </a:cubicBezTo>
                  <a:cubicBezTo>
                    <a:pt x="9821" y="5049"/>
                    <a:pt x="9770" y="3809"/>
                    <a:pt x="9635" y="2555"/>
                  </a:cubicBezTo>
                  <a:cubicBezTo>
                    <a:pt x="9633" y="2530"/>
                    <a:pt x="9654" y="2498"/>
                    <a:pt x="9673" y="2498"/>
                  </a:cubicBezTo>
                  <a:cubicBezTo>
                    <a:pt x="9682" y="2498"/>
                    <a:pt x="9690" y="2505"/>
                    <a:pt x="9696" y="2521"/>
                  </a:cubicBezTo>
                  <a:cubicBezTo>
                    <a:pt x="10078" y="3989"/>
                    <a:pt x="10189" y="5448"/>
                    <a:pt x="10054" y="6952"/>
                  </a:cubicBezTo>
                  <a:cubicBezTo>
                    <a:pt x="10740" y="8543"/>
                    <a:pt x="11263" y="10203"/>
                    <a:pt x="11636" y="11920"/>
                  </a:cubicBezTo>
                  <a:cubicBezTo>
                    <a:pt x="13180" y="11233"/>
                    <a:pt x="14616" y="9581"/>
                    <a:pt x="15028" y="7980"/>
                  </a:cubicBezTo>
                  <a:cubicBezTo>
                    <a:pt x="15035" y="7949"/>
                    <a:pt x="15052" y="7937"/>
                    <a:pt x="15070" y="7937"/>
                  </a:cubicBezTo>
                  <a:cubicBezTo>
                    <a:pt x="15096" y="7937"/>
                    <a:pt x="15124" y="7964"/>
                    <a:pt x="15126" y="8000"/>
                  </a:cubicBezTo>
                  <a:cubicBezTo>
                    <a:pt x="15258" y="9703"/>
                    <a:pt x="13203" y="11662"/>
                    <a:pt x="11706" y="12261"/>
                  </a:cubicBezTo>
                  <a:cubicBezTo>
                    <a:pt x="11754" y="12504"/>
                    <a:pt x="11811" y="12748"/>
                    <a:pt x="11855" y="12991"/>
                  </a:cubicBezTo>
                  <a:cubicBezTo>
                    <a:pt x="11987" y="13744"/>
                    <a:pt x="12085" y="14501"/>
                    <a:pt x="12163" y="15262"/>
                  </a:cubicBezTo>
                  <a:cubicBezTo>
                    <a:pt x="12762" y="15733"/>
                    <a:pt x="13558" y="15934"/>
                    <a:pt x="14397" y="15934"/>
                  </a:cubicBezTo>
                  <a:cubicBezTo>
                    <a:pt x="15909" y="15934"/>
                    <a:pt x="17558" y="15282"/>
                    <a:pt x="18438" y="14393"/>
                  </a:cubicBezTo>
                  <a:cubicBezTo>
                    <a:pt x="18443" y="14388"/>
                    <a:pt x="18448" y="14386"/>
                    <a:pt x="18452" y="14386"/>
                  </a:cubicBezTo>
                  <a:cubicBezTo>
                    <a:pt x="18476" y="14386"/>
                    <a:pt x="18483" y="14451"/>
                    <a:pt x="18472" y="14471"/>
                  </a:cubicBezTo>
                  <a:cubicBezTo>
                    <a:pt x="17614" y="15674"/>
                    <a:pt x="16032" y="16204"/>
                    <a:pt x="14589" y="16262"/>
                  </a:cubicBezTo>
                  <a:cubicBezTo>
                    <a:pt x="14517" y="16265"/>
                    <a:pt x="14426" y="16267"/>
                    <a:pt x="14321" y="16267"/>
                  </a:cubicBezTo>
                  <a:cubicBezTo>
                    <a:pt x="13764" y="16267"/>
                    <a:pt x="12809" y="16206"/>
                    <a:pt x="12227" y="15911"/>
                  </a:cubicBezTo>
                  <a:cubicBezTo>
                    <a:pt x="12305" y="16820"/>
                    <a:pt x="12352" y="17735"/>
                    <a:pt x="12362" y="18648"/>
                  </a:cubicBezTo>
                  <a:lnTo>
                    <a:pt x="12362" y="18681"/>
                  </a:lnTo>
                  <a:cubicBezTo>
                    <a:pt x="12683" y="18820"/>
                    <a:pt x="13153" y="18993"/>
                    <a:pt x="13707" y="19121"/>
                  </a:cubicBezTo>
                  <a:lnTo>
                    <a:pt x="16471" y="19121"/>
                  </a:lnTo>
                  <a:cubicBezTo>
                    <a:pt x="16830" y="19019"/>
                    <a:pt x="17184" y="18871"/>
                    <a:pt x="17525" y="18658"/>
                  </a:cubicBezTo>
                  <a:cubicBezTo>
                    <a:pt x="20618" y="16701"/>
                    <a:pt x="21652" y="12261"/>
                    <a:pt x="18519" y="9504"/>
                  </a:cubicBezTo>
                  <a:cubicBezTo>
                    <a:pt x="18431" y="11051"/>
                    <a:pt x="16542" y="13258"/>
                    <a:pt x="15758" y="13440"/>
                  </a:cubicBezTo>
                  <a:cubicBezTo>
                    <a:pt x="15564" y="13486"/>
                    <a:pt x="15392" y="13507"/>
                    <a:pt x="15246" y="13507"/>
                  </a:cubicBezTo>
                  <a:cubicBezTo>
                    <a:pt x="14540" y="13507"/>
                    <a:pt x="14413" y="13008"/>
                    <a:pt x="15126" y="12261"/>
                  </a:cubicBezTo>
                  <a:cubicBezTo>
                    <a:pt x="15988" y="11358"/>
                    <a:pt x="16319" y="11166"/>
                    <a:pt x="17194" y="9993"/>
                  </a:cubicBezTo>
                  <a:cubicBezTo>
                    <a:pt x="17971" y="8956"/>
                    <a:pt x="17999" y="8006"/>
                    <a:pt x="17999" y="8006"/>
                  </a:cubicBezTo>
                  <a:lnTo>
                    <a:pt x="14312" y="5019"/>
                  </a:lnTo>
                  <a:cubicBezTo>
                    <a:pt x="14311" y="5019"/>
                    <a:pt x="14310" y="5018"/>
                    <a:pt x="14309" y="5018"/>
                  </a:cubicBezTo>
                  <a:cubicBezTo>
                    <a:pt x="14234" y="5018"/>
                    <a:pt x="13615" y="6061"/>
                    <a:pt x="13589" y="6138"/>
                  </a:cubicBezTo>
                  <a:cubicBezTo>
                    <a:pt x="13392" y="6776"/>
                    <a:pt x="13339" y="7412"/>
                    <a:pt x="12893" y="7949"/>
                  </a:cubicBezTo>
                  <a:cubicBezTo>
                    <a:pt x="12781" y="8087"/>
                    <a:pt x="12639" y="8216"/>
                    <a:pt x="12467" y="8259"/>
                  </a:cubicBezTo>
                  <a:cubicBezTo>
                    <a:pt x="12428" y="8270"/>
                    <a:pt x="12386" y="8276"/>
                    <a:pt x="12345" y="8276"/>
                  </a:cubicBezTo>
                  <a:cubicBezTo>
                    <a:pt x="12204" y="8276"/>
                    <a:pt x="12063" y="8213"/>
                    <a:pt x="11997" y="8091"/>
                  </a:cubicBezTo>
                  <a:cubicBezTo>
                    <a:pt x="11943" y="7989"/>
                    <a:pt x="11950" y="7868"/>
                    <a:pt x="11963" y="7753"/>
                  </a:cubicBezTo>
                  <a:cubicBezTo>
                    <a:pt x="12038" y="7135"/>
                    <a:pt x="12328" y="6567"/>
                    <a:pt x="12619" y="6016"/>
                  </a:cubicBezTo>
                  <a:cubicBezTo>
                    <a:pt x="12683" y="5898"/>
                    <a:pt x="13606" y="4452"/>
                    <a:pt x="13585" y="4431"/>
                  </a:cubicBezTo>
                  <a:cubicBezTo>
                    <a:pt x="13573" y="4418"/>
                    <a:pt x="8900" y="0"/>
                    <a:pt x="64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grpSp>
          <p:nvGrpSpPr>
            <p:cNvPr id="12" name="Google Shape;612;p15">
              <a:extLst>
                <a:ext uri="{FF2B5EF4-FFF2-40B4-BE49-F238E27FC236}">
                  <a16:creationId xmlns:a16="http://schemas.microsoft.com/office/drawing/2014/main" id="{EDF6B1DA-B03C-48B1-8C87-37E54EBB3C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93935" y="3441390"/>
              <a:ext cx="1002925" cy="1428050"/>
              <a:chOff x="7747643" y="3663208"/>
              <a:chExt cx="653031" cy="929902"/>
            </a:xfrm>
          </p:grpSpPr>
          <p:sp>
            <p:nvSpPr>
              <p:cNvPr id="28" name="Google Shape;613;p15">
                <a:extLst>
                  <a:ext uri="{FF2B5EF4-FFF2-40B4-BE49-F238E27FC236}">
                    <a16:creationId xmlns:a16="http://schemas.microsoft.com/office/drawing/2014/main" id="{0A311165-2810-4506-9BB2-98F56B6271B3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7806375" y="3693931"/>
                <a:ext cx="304296" cy="497329"/>
              </a:xfrm>
              <a:custGeom>
                <a:avLst/>
                <a:gdLst>
                  <a:gd name="T0" fmla="*/ 2147483646 w 8481"/>
                  <a:gd name="T1" fmla="*/ 0 h 13861"/>
                  <a:gd name="T2" fmla="*/ 2147483646 w 8481"/>
                  <a:gd name="T3" fmla="*/ 2147483646 h 13861"/>
                  <a:gd name="T4" fmla="*/ 2147483646 w 8481"/>
                  <a:gd name="T5" fmla="*/ 2147483646 h 13861"/>
                  <a:gd name="T6" fmla="*/ 2147483646 w 8481"/>
                  <a:gd name="T7" fmla="*/ 2147483646 h 13861"/>
                  <a:gd name="T8" fmla="*/ 2147483646 w 8481"/>
                  <a:gd name="T9" fmla="*/ 2147483646 h 13861"/>
                  <a:gd name="T10" fmla="*/ 2147483646 w 8481"/>
                  <a:gd name="T11" fmla="*/ 2147483646 h 13861"/>
                  <a:gd name="T12" fmla="*/ 2147483646 w 8481"/>
                  <a:gd name="T13" fmla="*/ 2147483646 h 13861"/>
                  <a:gd name="T14" fmla="*/ 2147483646 w 8481"/>
                  <a:gd name="T15" fmla="*/ 2147483646 h 13861"/>
                  <a:gd name="T16" fmla="*/ 2147483646 w 8481"/>
                  <a:gd name="T17" fmla="*/ 2147483646 h 13861"/>
                  <a:gd name="T18" fmla="*/ 2147483646 w 8481"/>
                  <a:gd name="T19" fmla="*/ 2147483646 h 13861"/>
                  <a:gd name="T20" fmla="*/ 2147483646 w 8481"/>
                  <a:gd name="T21" fmla="*/ 2147483646 h 13861"/>
                  <a:gd name="T22" fmla="*/ 2147483646 w 8481"/>
                  <a:gd name="T23" fmla="*/ 2147483646 h 13861"/>
                  <a:gd name="T24" fmla="*/ 2147483646 w 8481"/>
                  <a:gd name="T25" fmla="*/ 2147483646 h 13861"/>
                  <a:gd name="T26" fmla="*/ 2147483646 w 8481"/>
                  <a:gd name="T27" fmla="*/ 2147483646 h 13861"/>
                  <a:gd name="T28" fmla="*/ 2147483646 w 8481"/>
                  <a:gd name="T29" fmla="*/ 2147483646 h 13861"/>
                  <a:gd name="T30" fmla="*/ 2147483646 w 8481"/>
                  <a:gd name="T31" fmla="*/ 2147483646 h 13861"/>
                  <a:gd name="T32" fmla="*/ 2147483646 w 8481"/>
                  <a:gd name="T33" fmla="*/ 0 h 138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81" h="13861" extrusionOk="0">
                    <a:moveTo>
                      <a:pt x="3648" y="0"/>
                    </a:moveTo>
                    <a:cubicBezTo>
                      <a:pt x="1362" y="0"/>
                      <a:pt x="655" y="3349"/>
                      <a:pt x="397" y="5065"/>
                    </a:cubicBezTo>
                    <a:cubicBezTo>
                      <a:pt x="1" y="7692"/>
                      <a:pt x="497" y="10926"/>
                      <a:pt x="2303" y="12966"/>
                    </a:cubicBezTo>
                    <a:cubicBezTo>
                      <a:pt x="2324" y="12989"/>
                      <a:pt x="2343" y="12998"/>
                      <a:pt x="2359" y="12998"/>
                    </a:cubicBezTo>
                    <a:cubicBezTo>
                      <a:pt x="2415" y="12998"/>
                      <a:pt x="2443" y="12889"/>
                      <a:pt x="2402" y="12829"/>
                    </a:cubicBezTo>
                    <a:cubicBezTo>
                      <a:pt x="1104" y="10935"/>
                      <a:pt x="516" y="8119"/>
                      <a:pt x="739" y="5855"/>
                    </a:cubicBezTo>
                    <a:cubicBezTo>
                      <a:pt x="845" y="4782"/>
                      <a:pt x="1029" y="3638"/>
                      <a:pt x="1396" y="2619"/>
                    </a:cubicBezTo>
                    <a:cubicBezTo>
                      <a:pt x="1805" y="1485"/>
                      <a:pt x="2776" y="468"/>
                      <a:pt x="3851" y="468"/>
                    </a:cubicBezTo>
                    <a:cubicBezTo>
                      <a:pt x="4306" y="468"/>
                      <a:pt x="4780" y="651"/>
                      <a:pt x="5238" y="1083"/>
                    </a:cubicBezTo>
                    <a:cubicBezTo>
                      <a:pt x="8480" y="4148"/>
                      <a:pt x="8307" y="10146"/>
                      <a:pt x="6221" y="13747"/>
                    </a:cubicBezTo>
                    <a:cubicBezTo>
                      <a:pt x="6203" y="13779"/>
                      <a:pt x="6220" y="13861"/>
                      <a:pt x="6258" y="13861"/>
                    </a:cubicBezTo>
                    <a:cubicBezTo>
                      <a:pt x="6266" y="13861"/>
                      <a:pt x="6275" y="13857"/>
                      <a:pt x="6284" y="13849"/>
                    </a:cubicBezTo>
                    <a:cubicBezTo>
                      <a:pt x="7100" y="13136"/>
                      <a:pt x="7477" y="11782"/>
                      <a:pt x="7700" y="10771"/>
                    </a:cubicBezTo>
                    <a:cubicBezTo>
                      <a:pt x="8024" y="9291"/>
                      <a:pt x="8040" y="7731"/>
                      <a:pt x="7910" y="6226"/>
                    </a:cubicBezTo>
                    <a:cubicBezTo>
                      <a:pt x="7781" y="4724"/>
                      <a:pt x="7388" y="3315"/>
                      <a:pt x="6536" y="2061"/>
                    </a:cubicBezTo>
                    <a:cubicBezTo>
                      <a:pt x="5963" y="1219"/>
                      <a:pt x="5176" y="236"/>
                      <a:pt x="4108" y="43"/>
                    </a:cubicBezTo>
                    <a:cubicBezTo>
                      <a:pt x="3948" y="14"/>
                      <a:pt x="3795" y="0"/>
                      <a:pt x="364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29" name="Google Shape;614;p15">
                <a:extLst>
                  <a:ext uri="{FF2B5EF4-FFF2-40B4-BE49-F238E27FC236}">
                    <a16:creationId xmlns:a16="http://schemas.microsoft.com/office/drawing/2014/main" id="{CB9C655C-935F-490F-A304-252F23120440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110388" y="3818350"/>
                <a:ext cx="250261" cy="344517"/>
              </a:xfrm>
              <a:custGeom>
                <a:avLst/>
                <a:gdLst>
                  <a:gd name="T0" fmla="*/ 2147483646 w 6975"/>
                  <a:gd name="T1" fmla="*/ 0 h 9602"/>
                  <a:gd name="T2" fmla="*/ 2147483646 w 6975"/>
                  <a:gd name="T3" fmla="*/ 2147483646 h 9602"/>
                  <a:gd name="T4" fmla="*/ 2147483646 w 6975"/>
                  <a:gd name="T5" fmla="*/ 2147483646 h 9602"/>
                  <a:gd name="T6" fmla="*/ 2147483646 w 6975"/>
                  <a:gd name="T7" fmla="*/ 2147483646 h 9602"/>
                  <a:gd name="T8" fmla="*/ 2147483646 w 6975"/>
                  <a:gd name="T9" fmla="*/ 2147483646 h 9602"/>
                  <a:gd name="T10" fmla="*/ 2147483646 w 6975"/>
                  <a:gd name="T11" fmla="*/ 2147483646 h 9602"/>
                  <a:gd name="T12" fmla="*/ 2147483646 w 6975"/>
                  <a:gd name="T13" fmla="*/ 2147483646 h 9602"/>
                  <a:gd name="T14" fmla="*/ 2147483646 w 6975"/>
                  <a:gd name="T15" fmla="*/ 2147483646 h 9602"/>
                  <a:gd name="T16" fmla="*/ 2147483646 w 6975"/>
                  <a:gd name="T17" fmla="*/ 2147483646 h 9602"/>
                  <a:gd name="T18" fmla="*/ 2147483646 w 6975"/>
                  <a:gd name="T19" fmla="*/ 2147483646 h 9602"/>
                  <a:gd name="T20" fmla="*/ 2147483646 w 6975"/>
                  <a:gd name="T21" fmla="*/ 2147483646 h 9602"/>
                  <a:gd name="T22" fmla="*/ 2147483646 w 6975"/>
                  <a:gd name="T23" fmla="*/ 2147483646 h 9602"/>
                  <a:gd name="T24" fmla="*/ 2147483646 w 6975"/>
                  <a:gd name="T25" fmla="*/ 2147483646 h 9602"/>
                  <a:gd name="T26" fmla="*/ 2147483646 w 6975"/>
                  <a:gd name="T27" fmla="*/ 2147483646 h 9602"/>
                  <a:gd name="T28" fmla="*/ 2147483646 w 6975"/>
                  <a:gd name="T29" fmla="*/ 2147483646 h 9602"/>
                  <a:gd name="T30" fmla="*/ 2147483646 w 6975"/>
                  <a:gd name="T31" fmla="*/ 0 h 96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975" h="9602" extrusionOk="0">
                    <a:moveTo>
                      <a:pt x="4905" y="0"/>
                    </a:moveTo>
                    <a:cubicBezTo>
                      <a:pt x="4293" y="0"/>
                      <a:pt x="3627" y="178"/>
                      <a:pt x="3106" y="353"/>
                    </a:cubicBezTo>
                    <a:cubicBezTo>
                      <a:pt x="2216" y="651"/>
                      <a:pt x="1506" y="1180"/>
                      <a:pt x="817" y="1806"/>
                    </a:cubicBezTo>
                    <a:cubicBezTo>
                      <a:pt x="456" y="2134"/>
                      <a:pt x="15" y="2480"/>
                      <a:pt x="2" y="3000"/>
                    </a:cubicBezTo>
                    <a:cubicBezTo>
                      <a:pt x="1" y="3030"/>
                      <a:pt x="30" y="3088"/>
                      <a:pt x="60" y="3088"/>
                    </a:cubicBezTo>
                    <a:cubicBezTo>
                      <a:pt x="71" y="3088"/>
                      <a:pt x="82" y="3080"/>
                      <a:pt x="91" y="3061"/>
                    </a:cubicBezTo>
                    <a:cubicBezTo>
                      <a:pt x="528" y="2164"/>
                      <a:pt x="1796" y="1266"/>
                      <a:pt x="2662" y="871"/>
                    </a:cubicBezTo>
                    <a:cubicBezTo>
                      <a:pt x="3231" y="611"/>
                      <a:pt x="4166" y="298"/>
                      <a:pt x="4923" y="298"/>
                    </a:cubicBezTo>
                    <a:cubicBezTo>
                      <a:pt x="5102" y="298"/>
                      <a:pt x="5271" y="315"/>
                      <a:pt x="5423" y="355"/>
                    </a:cubicBezTo>
                    <a:cubicBezTo>
                      <a:pt x="6423" y="617"/>
                      <a:pt x="6324" y="1902"/>
                      <a:pt x="6198" y="2661"/>
                    </a:cubicBezTo>
                    <a:cubicBezTo>
                      <a:pt x="5720" y="5533"/>
                      <a:pt x="2938" y="8291"/>
                      <a:pt x="300" y="9339"/>
                    </a:cubicBezTo>
                    <a:cubicBezTo>
                      <a:pt x="158" y="9394"/>
                      <a:pt x="290" y="9602"/>
                      <a:pt x="416" y="9602"/>
                    </a:cubicBezTo>
                    <a:cubicBezTo>
                      <a:pt x="426" y="9602"/>
                      <a:pt x="435" y="9601"/>
                      <a:pt x="444" y="9598"/>
                    </a:cubicBezTo>
                    <a:cubicBezTo>
                      <a:pt x="2409" y="9079"/>
                      <a:pt x="4101" y="7276"/>
                      <a:pt x="5304" y="5729"/>
                    </a:cubicBezTo>
                    <a:cubicBezTo>
                      <a:pt x="6225" y="4545"/>
                      <a:pt x="6974" y="2598"/>
                      <a:pt x="6537" y="1081"/>
                    </a:cubicBezTo>
                    <a:cubicBezTo>
                      <a:pt x="6298" y="256"/>
                      <a:pt x="5640" y="0"/>
                      <a:pt x="490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0" name="Google Shape;615;p15">
                <a:extLst>
                  <a:ext uri="{FF2B5EF4-FFF2-40B4-BE49-F238E27FC236}">
                    <a16:creationId xmlns:a16="http://schemas.microsoft.com/office/drawing/2014/main" id="{9E4668AF-CCC5-4E04-86CF-E333CCD53FD6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079654" y="3845787"/>
                <a:ext cx="224894" cy="135589"/>
              </a:xfrm>
              <a:custGeom>
                <a:avLst/>
                <a:gdLst>
                  <a:gd name="T0" fmla="*/ 2147483646 w 6268"/>
                  <a:gd name="T1" fmla="*/ 2147483646 h 3779"/>
                  <a:gd name="T2" fmla="*/ 2147483646 w 6268"/>
                  <a:gd name="T3" fmla="*/ 2147483646 h 3779"/>
                  <a:gd name="T4" fmla="*/ 2147483646 w 6268"/>
                  <a:gd name="T5" fmla="*/ 2147483646 h 3779"/>
                  <a:gd name="T6" fmla="*/ 2147483646 w 6268"/>
                  <a:gd name="T7" fmla="*/ 2147483646 h 3779"/>
                  <a:gd name="T8" fmla="*/ 2147483646 w 6268"/>
                  <a:gd name="T9" fmla="*/ 2147483646 h 3779"/>
                  <a:gd name="T10" fmla="*/ 2147483646 w 6268"/>
                  <a:gd name="T11" fmla="*/ 2147483646 h 3779"/>
                  <a:gd name="T12" fmla="*/ 2147483646 w 6268"/>
                  <a:gd name="T13" fmla="*/ 2147483646 h 37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68" h="3779" extrusionOk="0">
                    <a:moveTo>
                      <a:pt x="5968" y="1"/>
                    </a:moveTo>
                    <a:cubicBezTo>
                      <a:pt x="3701" y="1"/>
                      <a:pt x="1345" y="1876"/>
                      <a:pt x="59" y="3561"/>
                    </a:cubicBezTo>
                    <a:cubicBezTo>
                      <a:pt x="0" y="3637"/>
                      <a:pt x="92" y="3778"/>
                      <a:pt x="175" y="3778"/>
                    </a:cubicBezTo>
                    <a:cubicBezTo>
                      <a:pt x="196" y="3778"/>
                      <a:pt x="217" y="3769"/>
                      <a:pt x="234" y="3748"/>
                    </a:cubicBezTo>
                    <a:cubicBezTo>
                      <a:pt x="1755" y="1877"/>
                      <a:pt x="3850" y="538"/>
                      <a:pt x="6231" y="96"/>
                    </a:cubicBezTo>
                    <a:cubicBezTo>
                      <a:pt x="6262" y="90"/>
                      <a:pt x="6268" y="12"/>
                      <a:pt x="6232" y="9"/>
                    </a:cubicBezTo>
                    <a:cubicBezTo>
                      <a:pt x="6144" y="4"/>
                      <a:pt x="6056" y="1"/>
                      <a:pt x="5968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1" name="Google Shape;616;p15">
                <a:extLst>
                  <a:ext uri="{FF2B5EF4-FFF2-40B4-BE49-F238E27FC236}">
                    <a16:creationId xmlns:a16="http://schemas.microsoft.com/office/drawing/2014/main" id="{8842A99D-935F-4C3B-BB8F-82450B3EDF7F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060083" y="3847339"/>
                <a:ext cx="276417" cy="285602"/>
              </a:xfrm>
              <a:custGeom>
                <a:avLst/>
                <a:gdLst>
                  <a:gd name="T0" fmla="*/ 2147483646 w 7704"/>
                  <a:gd name="T1" fmla="*/ 2147483646 h 7960"/>
                  <a:gd name="T2" fmla="*/ 2147483646 w 7704"/>
                  <a:gd name="T3" fmla="*/ 2147483646 h 7960"/>
                  <a:gd name="T4" fmla="*/ 2147483646 w 7704"/>
                  <a:gd name="T5" fmla="*/ 2147483646 h 7960"/>
                  <a:gd name="T6" fmla="*/ 2147483646 w 7704"/>
                  <a:gd name="T7" fmla="*/ 2147483646 h 7960"/>
                  <a:gd name="T8" fmla="*/ 2147483646 w 7704"/>
                  <a:gd name="T9" fmla="*/ 2147483646 h 7960"/>
                  <a:gd name="T10" fmla="*/ 2147483646 w 7704"/>
                  <a:gd name="T11" fmla="*/ 2147483646 h 7960"/>
                  <a:gd name="T12" fmla="*/ 2147483646 w 7704"/>
                  <a:gd name="T13" fmla="*/ 2147483646 h 7960"/>
                  <a:gd name="T14" fmla="*/ 2147483646 w 7704"/>
                  <a:gd name="T15" fmla="*/ 2147483646 h 7960"/>
                  <a:gd name="T16" fmla="*/ 2147483646 w 7704"/>
                  <a:gd name="T17" fmla="*/ 2147483646 h 79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704" h="7960" extrusionOk="0">
                    <a:moveTo>
                      <a:pt x="7346" y="1"/>
                    </a:moveTo>
                    <a:cubicBezTo>
                      <a:pt x="7323" y="1"/>
                      <a:pt x="7299" y="29"/>
                      <a:pt x="7299" y="67"/>
                    </a:cubicBezTo>
                    <a:cubicBezTo>
                      <a:pt x="7301" y="1521"/>
                      <a:pt x="5888" y="3511"/>
                      <a:pt x="4934" y="4531"/>
                    </a:cubicBezTo>
                    <a:cubicBezTo>
                      <a:pt x="3678" y="5876"/>
                      <a:pt x="1938" y="7243"/>
                      <a:pt x="139" y="7703"/>
                    </a:cubicBezTo>
                    <a:cubicBezTo>
                      <a:pt x="0" y="7738"/>
                      <a:pt x="119" y="7959"/>
                      <a:pt x="242" y="7959"/>
                    </a:cubicBezTo>
                    <a:cubicBezTo>
                      <a:pt x="249" y="7959"/>
                      <a:pt x="256" y="7959"/>
                      <a:pt x="263" y="7957"/>
                    </a:cubicBezTo>
                    <a:cubicBezTo>
                      <a:pt x="2217" y="7523"/>
                      <a:pt x="4247" y="5865"/>
                      <a:pt x="5486" y="4349"/>
                    </a:cubicBezTo>
                    <a:cubicBezTo>
                      <a:pt x="6290" y="3364"/>
                      <a:pt x="7703" y="1407"/>
                      <a:pt x="7384" y="44"/>
                    </a:cubicBezTo>
                    <a:cubicBezTo>
                      <a:pt x="7376" y="13"/>
                      <a:pt x="7361" y="1"/>
                      <a:pt x="734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2" name="Google Shape;617;p15">
                <a:extLst>
                  <a:ext uri="{FF2B5EF4-FFF2-40B4-BE49-F238E27FC236}">
                    <a16:creationId xmlns:a16="http://schemas.microsoft.com/office/drawing/2014/main" id="{1ADCA1D3-A970-4887-B0AA-DAAE69E91C83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067179" y="3849233"/>
                <a:ext cx="255284" cy="236806"/>
              </a:xfrm>
              <a:custGeom>
                <a:avLst/>
                <a:gdLst>
                  <a:gd name="T0" fmla="*/ 2147483646 w 7115"/>
                  <a:gd name="T1" fmla="*/ 0 h 6600"/>
                  <a:gd name="T2" fmla="*/ 2147483646 w 7115"/>
                  <a:gd name="T3" fmla="*/ 2147483646 h 6600"/>
                  <a:gd name="T4" fmla="*/ 2147483646 w 7115"/>
                  <a:gd name="T5" fmla="*/ 2147483646 h 6600"/>
                  <a:gd name="T6" fmla="*/ 2147483646 w 7115"/>
                  <a:gd name="T7" fmla="*/ 2147483646 h 6600"/>
                  <a:gd name="T8" fmla="*/ 2147483646 w 7115"/>
                  <a:gd name="T9" fmla="*/ 2147483646 h 6600"/>
                  <a:gd name="T10" fmla="*/ 2147483646 w 7115"/>
                  <a:gd name="T11" fmla="*/ 2147483646 h 6600"/>
                  <a:gd name="T12" fmla="*/ 2147483646 w 7115"/>
                  <a:gd name="T13" fmla="*/ 2147483646 h 6600"/>
                  <a:gd name="T14" fmla="*/ 2147483646 w 7115"/>
                  <a:gd name="T15" fmla="*/ 2147483646 h 6600"/>
                  <a:gd name="T16" fmla="*/ 2147483646 w 7115"/>
                  <a:gd name="T17" fmla="*/ 2147483646 h 6600"/>
                  <a:gd name="T18" fmla="*/ 2147483646 w 7115"/>
                  <a:gd name="T19" fmla="*/ 0 h 6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115" h="6600" extrusionOk="0">
                    <a:moveTo>
                      <a:pt x="7095" y="0"/>
                    </a:moveTo>
                    <a:cubicBezTo>
                      <a:pt x="7093" y="0"/>
                      <a:pt x="7091" y="1"/>
                      <a:pt x="7088" y="2"/>
                    </a:cubicBezTo>
                    <a:cubicBezTo>
                      <a:pt x="5725" y="537"/>
                      <a:pt x="4407" y="1932"/>
                      <a:pt x="3350" y="2918"/>
                    </a:cubicBezTo>
                    <a:cubicBezTo>
                      <a:pt x="2234" y="3960"/>
                      <a:pt x="734" y="5121"/>
                      <a:pt x="18" y="6486"/>
                    </a:cubicBezTo>
                    <a:cubicBezTo>
                      <a:pt x="1" y="6519"/>
                      <a:pt x="16" y="6600"/>
                      <a:pt x="55" y="6600"/>
                    </a:cubicBezTo>
                    <a:cubicBezTo>
                      <a:pt x="62" y="6600"/>
                      <a:pt x="71" y="6596"/>
                      <a:pt x="81" y="6589"/>
                    </a:cubicBezTo>
                    <a:cubicBezTo>
                      <a:pt x="635" y="6150"/>
                      <a:pt x="1074" y="5510"/>
                      <a:pt x="1588" y="5012"/>
                    </a:cubicBezTo>
                    <a:cubicBezTo>
                      <a:pt x="2228" y="4390"/>
                      <a:pt x="2856" y="3755"/>
                      <a:pt x="3505" y="3144"/>
                    </a:cubicBezTo>
                    <a:cubicBezTo>
                      <a:pt x="4645" y="2069"/>
                      <a:pt x="6036" y="1200"/>
                      <a:pt x="7098" y="58"/>
                    </a:cubicBezTo>
                    <a:cubicBezTo>
                      <a:pt x="7106" y="49"/>
                      <a:pt x="7114" y="0"/>
                      <a:pt x="70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3" name="Google Shape;618;p15">
                <a:extLst>
                  <a:ext uri="{FF2B5EF4-FFF2-40B4-BE49-F238E27FC236}">
                    <a16:creationId xmlns:a16="http://schemas.microsoft.com/office/drawing/2014/main" id="{9EDB7607-55C8-4DE2-9389-ABE4A87471E6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173568" y="3741348"/>
                <a:ext cx="83959" cy="96158"/>
              </a:xfrm>
              <a:custGeom>
                <a:avLst/>
                <a:gdLst>
                  <a:gd name="T0" fmla="*/ 2147483646 w 2340"/>
                  <a:gd name="T1" fmla="*/ 2147483646 h 2680"/>
                  <a:gd name="T2" fmla="*/ 2147483646 w 2340"/>
                  <a:gd name="T3" fmla="*/ 2147483646 h 2680"/>
                  <a:gd name="T4" fmla="*/ 2147483646 w 2340"/>
                  <a:gd name="T5" fmla="*/ 2147483646 h 2680"/>
                  <a:gd name="T6" fmla="*/ 2147483646 w 2340"/>
                  <a:gd name="T7" fmla="*/ 2147483646 h 2680"/>
                  <a:gd name="T8" fmla="*/ 2147483646 w 2340"/>
                  <a:gd name="T9" fmla="*/ 2147483646 h 2680"/>
                  <a:gd name="T10" fmla="*/ 2147483646 w 2340"/>
                  <a:gd name="T11" fmla="*/ 2147483646 h 2680"/>
                  <a:gd name="T12" fmla="*/ 2147483646 w 2340"/>
                  <a:gd name="T13" fmla="*/ 2147483646 h 2680"/>
                  <a:gd name="T14" fmla="*/ 2147483646 w 2340"/>
                  <a:gd name="T15" fmla="*/ 2147483646 h 2680"/>
                  <a:gd name="T16" fmla="*/ 2147483646 w 2340"/>
                  <a:gd name="T17" fmla="*/ 2147483646 h 2680"/>
                  <a:gd name="T18" fmla="*/ 2147483646 w 2340"/>
                  <a:gd name="T19" fmla="*/ 2147483646 h 2680"/>
                  <a:gd name="T20" fmla="*/ 2147483646 w 2340"/>
                  <a:gd name="T21" fmla="*/ 2147483646 h 2680"/>
                  <a:gd name="T22" fmla="*/ 2147483646 w 2340"/>
                  <a:gd name="T23" fmla="*/ 2147483646 h 2680"/>
                  <a:gd name="T24" fmla="*/ 2147483646 w 2340"/>
                  <a:gd name="T25" fmla="*/ 2147483646 h 2680"/>
                  <a:gd name="T26" fmla="*/ 2147483646 w 2340"/>
                  <a:gd name="T27" fmla="*/ 2147483646 h 2680"/>
                  <a:gd name="T28" fmla="*/ 2147483646 w 2340"/>
                  <a:gd name="T29" fmla="*/ 2147483646 h 2680"/>
                  <a:gd name="T30" fmla="*/ 2147483646 w 2340"/>
                  <a:gd name="T31" fmla="*/ 2147483646 h 2680"/>
                  <a:gd name="T32" fmla="*/ 2147483646 w 2340"/>
                  <a:gd name="T33" fmla="*/ 2147483646 h 2680"/>
                  <a:gd name="T34" fmla="*/ 2147483646 w 2340"/>
                  <a:gd name="T35" fmla="*/ 2147483646 h 2680"/>
                  <a:gd name="T36" fmla="*/ 2147483646 w 2340"/>
                  <a:gd name="T37" fmla="*/ 2147483646 h 2680"/>
                  <a:gd name="T38" fmla="*/ 2147483646 w 2340"/>
                  <a:gd name="T39" fmla="*/ 2147483646 h 2680"/>
                  <a:gd name="T40" fmla="*/ 2147483646 w 2340"/>
                  <a:gd name="T41" fmla="*/ 2147483646 h 2680"/>
                  <a:gd name="T42" fmla="*/ 2147483646 w 2340"/>
                  <a:gd name="T43" fmla="*/ 2147483646 h 2680"/>
                  <a:gd name="T44" fmla="*/ 2147483646 w 2340"/>
                  <a:gd name="T45" fmla="*/ 2147483646 h 2680"/>
                  <a:gd name="T46" fmla="*/ 2147483646 w 2340"/>
                  <a:gd name="T47" fmla="*/ 2147483646 h 268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340" h="2680" extrusionOk="0">
                    <a:moveTo>
                      <a:pt x="1273" y="1"/>
                    </a:moveTo>
                    <a:cubicBezTo>
                      <a:pt x="1215" y="1"/>
                      <a:pt x="1159" y="25"/>
                      <a:pt x="1111" y="58"/>
                    </a:cubicBezTo>
                    <a:cubicBezTo>
                      <a:pt x="907" y="203"/>
                      <a:pt x="872" y="486"/>
                      <a:pt x="856" y="736"/>
                    </a:cubicBezTo>
                    <a:cubicBezTo>
                      <a:pt x="759" y="628"/>
                      <a:pt x="656" y="516"/>
                      <a:pt x="523" y="455"/>
                    </a:cubicBezTo>
                    <a:cubicBezTo>
                      <a:pt x="467" y="430"/>
                      <a:pt x="404" y="415"/>
                      <a:pt x="341" y="415"/>
                    </a:cubicBezTo>
                    <a:cubicBezTo>
                      <a:pt x="256" y="415"/>
                      <a:pt x="173" y="442"/>
                      <a:pt x="114" y="502"/>
                    </a:cubicBezTo>
                    <a:cubicBezTo>
                      <a:pt x="1" y="617"/>
                      <a:pt x="16" y="816"/>
                      <a:pt x="105" y="952"/>
                    </a:cubicBezTo>
                    <a:cubicBezTo>
                      <a:pt x="197" y="1094"/>
                      <a:pt x="343" y="1159"/>
                      <a:pt x="469" y="1260"/>
                    </a:cubicBezTo>
                    <a:cubicBezTo>
                      <a:pt x="113" y="1664"/>
                      <a:pt x="362" y="2378"/>
                      <a:pt x="816" y="2582"/>
                    </a:cubicBezTo>
                    <a:cubicBezTo>
                      <a:pt x="949" y="2643"/>
                      <a:pt x="1095" y="2680"/>
                      <a:pt x="1240" y="2680"/>
                    </a:cubicBezTo>
                    <a:cubicBezTo>
                      <a:pt x="1278" y="2680"/>
                      <a:pt x="1315" y="2677"/>
                      <a:pt x="1352" y="2672"/>
                    </a:cubicBezTo>
                    <a:cubicBezTo>
                      <a:pt x="1640" y="2632"/>
                      <a:pt x="1895" y="2411"/>
                      <a:pt x="2011" y="2151"/>
                    </a:cubicBezTo>
                    <a:cubicBezTo>
                      <a:pt x="2027" y="2115"/>
                      <a:pt x="2039" y="2079"/>
                      <a:pt x="2050" y="2044"/>
                    </a:cubicBezTo>
                    <a:cubicBezTo>
                      <a:pt x="2073" y="1966"/>
                      <a:pt x="2075" y="1883"/>
                      <a:pt x="2071" y="1803"/>
                    </a:cubicBezTo>
                    <a:cubicBezTo>
                      <a:pt x="2060" y="1594"/>
                      <a:pt x="1982" y="1435"/>
                      <a:pt x="1834" y="1290"/>
                    </a:cubicBezTo>
                    <a:cubicBezTo>
                      <a:pt x="1976" y="1220"/>
                      <a:pt x="2102" y="1118"/>
                      <a:pt x="2201" y="994"/>
                    </a:cubicBezTo>
                    <a:cubicBezTo>
                      <a:pt x="2278" y="896"/>
                      <a:pt x="2339" y="765"/>
                      <a:pt x="2291" y="652"/>
                    </a:cubicBezTo>
                    <a:cubicBezTo>
                      <a:pt x="2252" y="558"/>
                      <a:pt x="2145" y="505"/>
                      <a:pt x="2044" y="504"/>
                    </a:cubicBezTo>
                    <a:cubicBezTo>
                      <a:pt x="2043" y="504"/>
                      <a:pt x="2041" y="504"/>
                      <a:pt x="2040" y="504"/>
                    </a:cubicBezTo>
                    <a:cubicBezTo>
                      <a:pt x="1940" y="504"/>
                      <a:pt x="1844" y="546"/>
                      <a:pt x="1758" y="599"/>
                    </a:cubicBezTo>
                    <a:cubicBezTo>
                      <a:pt x="1671" y="652"/>
                      <a:pt x="1591" y="715"/>
                      <a:pt x="1502" y="764"/>
                    </a:cubicBezTo>
                    <a:cubicBezTo>
                      <a:pt x="1663" y="554"/>
                      <a:pt x="1645" y="262"/>
                      <a:pt x="1450" y="82"/>
                    </a:cubicBezTo>
                    <a:cubicBezTo>
                      <a:pt x="1405" y="41"/>
                      <a:pt x="1351" y="7"/>
                      <a:pt x="1292" y="2"/>
                    </a:cubicBezTo>
                    <a:cubicBezTo>
                      <a:pt x="1285" y="1"/>
                      <a:pt x="1279" y="1"/>
                      <a:pt x="1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4" name="Google Shape;619;p15">
                <a:extLst>
                  <a:ext uri="{FF2B5EF4-FFF2-40B4-BE49-F238E27FC236}">
                    <a16:creationId xmlns:a16="http://schemas.microsoft.com/office/drawing/2014/main" id="{72B3A513-44D7-475F-BCB3-46C59C51288A}"/>
                  </a:ext>
                </a:extLst>
              </p:cNvPr>
              <p:cNvSpPr/>
              <p:nvPr/>
            </p:nvSpPr>
            <p:spPr>
              <a:xfrm rot="-892429">
                <a:off x="7826477" y="4115744"/>
                <a:ext cx="481683" cy="188436"/>
              </a:xfrm>
              <a:custGeom>
                <a:avLst/>
                <a:gdLst/>
                <a:ahLst/>
                <a:cxnLst/>
                <a:rect l="l" t="t" r="r" b="b"/>
                <a:pathLst>
                  <a:path w="13430" h="5223" extrusionOk="0">
                    <a:moveTo>
                      <a:pt x="1329" y="0"/>
                    </a:moveTo>
                    <a:cubicBezTo>
                      <a:pt x="986" y="0"/>
                      <a:pt x="619" y="41"/>
                      <a:pt x="400" y="297"/>
                    </a:cubicBezTo>
                    <a:cubicBezTo>
                      <a:pt x="120" y="623"/>
                      <a:pt x="1" y="1360"/>
                      <a:pt x="75" y="1765"/>
                    </a:cubicBezTo>
                    <a:cubicBezTo>
                      <a:pt x="236" y="2630"/>
                      <a:pt x="1512" y="2408"/>
                      <a:pt x="2178" y="2513"/>
                    </a:cubicBezTo>
                    <a:cubicBezTo>
                      <a:pt x="3244" y="2678"/>
                      <a:pt x="4304" y="2886"/>
                      <a:pt x="5354" y="3135"/>
                    </a:cubicBezTo>
                    <a:cubicBezTo>
                      <a:pt x="7379" y="3615"/>
                      <a:pt x="9367" y="4248"/>
                      <a:pt x="11295" y="5029"/>
                    </a:cubicBezTo>
                    <a:cubicBezTo>
                      <a:pt x="11530" y="5124"/>
                      <a:pt x="11774" y="5223"/>
                      <a:pt x="12025" y="5223"/>
                    </a:cubicBezTo>
                    <a:cubicBezTo>
                      <a:pt x="12051" y="5223"/>
                      <a:pt x="12076" y="5222"/>
                      <a:pt x="12101" y="5220"/>
                    </a:cubicBezTo>
                    <a:cubicBezTo>
                      <a:pt x="12779" y="5166"/>
                      <a:pt x="13136" y="4411"/>
                      <a:pt x="13357" y="3768"/>
                    </a:cubicBezTo>
                    <a:cubicBezTo>
                      <a:pt x="13393" y="3664"/>
                      <a:pt x="13429" y="3544"/>
                      <a:pt x="13377" y="3445"/>
                    </a:cubicBezTo>
                    <a:cubicBezTo>
                      <a:pt x="13343" y="3378"/>
                      <a:pt x="13275" y="3336"/>
                      <a:pt x="13211" y="3297"/>
                    </a:cubicBezTo>
                    <a:cubicBezTo>
                      <a:pt x="9707" y="1201"/>
                      <a:pt x="5502" y="80"/>
                      <a:pt x="1426" y="1"/>
                    </a:cubicBezTo>
                    <a:cubicBezTo>
                      <a:pt x="1394" y="0"/>
                      <a:pt x="1362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35" name="Google Shape;620;p15">
                <a:extLst>
                  <a:ext uri="{FF2B5EF4-FFF2-40B4-BE49-F238E27FC236}">
                    <a16:creationId xmlns:a16="http://schemas.microsoft.com/office/drawing/2014/main" id="{3055257F-013A-43B8-903F-A83B7556AD3C}"/>
                  </a:ext>
                </a:extLst>
              </p:cNvPr>
              <p:cNvSpPr/>
              <p:nvPr/>
            </p:nvSpPr>
            <p:spPr>
              <a:xfrm rot="-892429">
                <a:off x="7886429" y="4223533"/>
                <a:ext cx="405193" cy="323366"/>
              </a:xfrm>
              <a:custGeom>
                <a:avLst/>
                <a:gdLst/>
                <a:ahLst/>
                <a:cxnLst/>
                <a:rect l="l" t="t" r="r" b="b"/>
                <a:pathLst>
                  <a:path w="11277" h="9000" extrusionOk="0">
                    <a:moveTo>
                      <a:pt x="775" y="1"/>
                    </a:moveTo>
                    <a:cubicBezTo>
                      <a:pt x="625" y="1"/>
                      <a:pt x="463" y="19"/>
                      <a:pt x="376" y="144"/>
                    </a:cubicBezTo>
                    <a:cubicBezTo>
                      <a:pt x="314" y="233"/>
                      <a:pt x="299" y="347"/>
                      <a:pt x="288" y="455"/>
                    </a:cubicBezTo>
                    <a:cubicBezTo>
                      <a:pt x="150" y="1668"/>
                      <a:pt x="111" y="2877"/>
                      <a:pt x="82" y="4094"/>
                    </a:cubicBezTo>
                    <a:cubicBezTo>
                      <a:pt x="72" y="4537"/>
                      <a:pt x="67" y="4978"/>
                      <a:pt x="70" y="5420"/>
                    </a:cubicBezTo>
                    <a:cubicBezTo>
                      <a:pt x="71" y="5590"/>
                      <a:pt x="41" y="5732"/>
                      <a:pt x="22" y="5897"/>
                    </a:cubicBezTo>
                    <a:cubicBezTo>
                      <a:pt x="1" y="6100"/>
                      <a:pt x="48" y="6334"/>
                      <a:pt x="73" y="6536"/>
                    </a:cubicBezTo>
                    <a:cubicBezTo>
                      <a:pt x="92" y="6692"/>
                      <a:pt x="121" y="6856"/>
                      <a:pt x="217" y="6982"/>
                    </a:cubicBezTo>
                    <a:cubicBezTo>
                      <a:pt x="321" y="7121"/>
                      <a:pt x="492" y="7192"/>
                      <a:pt x="655" y="7254"/>
                    </a:cubicBezTo>
                    <a:cubicBezTo>
                      <a:pt x="1391" y="7537"/>
                      <a:pt x="2144" y="7762"/>
                      <a:pt x="2902" y="7966"/>
                    </a:cubicBezTo>
                    <a:cubicBezTo>
                      <a:pt x="3827" y="8214"/>
                      <a:pt x="4761" y="8430"/>
                      <a:pt x="5688" y="8677"/>
                    </a:cubicBezTo>
                    <a:cubicBezTo>
                      <a:pt x="6176" y="8807"/>
                      <a:pt x="6762" y="9000"/>
                      <a:pt x="7311" y="9000"/>
                    </a:cubicBezTo>
                    <a:cubicBezTo>
                      <a:pt x="7694" y="9000"/>
                      <a:pt x="8059" y="8906"/>
                      <a:pt x="8359" y="8630"/>
                    </a:cubicBezTo>
                    <a:cubicBezTo>
                      <a:pt x="8681" y="8334"/>
                      <a:pt x="8875" y="7927"/>
                      <a:pt x="9061" y="7532"/>
                    </a:cubicBezTo>
                    <a:lnTo>
                      <a:pt x="10184" y="5145"/>
                    </a:lnTo>
                    <a:cubicBezTo>
                      <a:pt x="10372" y="4748"/>
                      <a:pt x="10559" y="4349"/>
                      <a:pt x="10746" y="3952"/>
                    </a:cubicBezTo>
                    <a:cubicBezTo>
                      <a:pt x="10914" y="3597"/>
                      <a:pt x="11111" y="3248"/>
                      <a:pt x="11254" y="2884"/>
                    </a:cubicBezTo>
                    <a:cubicBezTo>
                      <a:pt x="11265" y="2854"/>
                      <a:pt x="11277" y="2821"/>
                      <a:pt x="11265" y="2790"/>
                    </a:cubicBezTo>
                    <a:cubicBezTo>
                      <a:pt x="11255" y="2765"/>
                      <a:pt x="11231" y="2748"/>
                      <a:pt x="11209" y="2734"/>
                    </a:cubicBezTo>
                    <a:cubicBezTo>
                      <a:pt x="10805" y="2471"/>
                      <a:pt x="10348" y="2304"/>
                      <a:pt x="9894" y="2140"/>
                    </a:cubicBezTo>
                    <a:cubicBezTo>
                      <a:pt x="9235" y="1902"/>
                      <a:pt x="8617" y="1603"/>
                      <a:pt x="7954" y="1377"/>
                    </a:cubicBezTo>
                    <a:cubicBezTo>
                      <a:pt x="7282" y="1149"/>
                      <a:pt x="6595" y="961"/>
                      <a:pt x="5903" y="805"/>
                    </a:cubicBezTo>
                    <a:cubicBezTo>
                      <a:pt x="5015" y="604"/>
                      <a:pt x="4124" y="404"/>
                      <a:pt x="3223" y="264"/>
                    </a:cubicBezTo>
                    <a:cubicBezTo>
                      <a:pt x="2720" y="186"/>
                      <a:pt x="2217" y="103"/>
                      <a:pt x="1711" y="53"/>
                    </a:cubicBezTo>
                    <a:cubicBezTo>
                      <a:pt x="1445" y="26"/>
                      <a:pt x="1180" y="8"/>
                      <a:pt x="915" y="4"/>
                    </a:cubicBezTo>
                    <a:cubicBezTo>
                      <a:pt x="872" y="3"/>
                      <a:pt x="824" y="1"/>
                      <a:pt x="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</p:grpSp>
        <p:grpSp>
          <p:nvGrpSpPr>
            <p:cNvPr id="13" name="Google Shape;621;p15">
              <a:extLst>
                <a:ext uri="{FF2B5EF4-FFF2-40B4-BE49-F238E27FC236}">
                  <a16:creationId xmlns:a16="http://schemas.microsoft.com/office/drawing/2014/main" id="{1C67349B-A9B8-4264-BC69-3E076895E44A}"/>
                </a:ext>
              </a:extLst>
            </p:cNvPr>
            <p:cNvGrpSpPr>
              <a:grpSpLocks/>
            </p:cNvGrpSpPr>
            <p:nvPr/>
          </p:nvGrpSpPr>
          <p:grpSpPr bwMode="auto">
            <a:xfrm rot="462603">
              <a:off x="2091009" y="3100681"/>
              <a:ext cx="299230" cy="321738"/>
              <a:chOff x="8667201" y="2266387"/>
              <a:chExt cx="389754" cy="378681"/>
            </a:xfrm>
          </p:grpSpPr>
          <p:sp>
            <p:nvSpPr>
              <p:cNvPr id="25" name="Google Shape;622;p15">
                <a:extLst>
                  <a:ext uri="{FF2B5EF4-FFF2-40B4-BE49-F238E27FC236}">
                    <a16:creationId xmlns:a16="http://schemas.microsoft.com/office/drawing/2014/main" id="{5D50B24F-A1FB-4E75-9C4F-6AE13998065D}"/>
                  </a:ext>
                </a:extLst>
              </p:cNvPr>
              <p:cNvSpPr/>
              <p:nvPr/>
            </p:nvSpPr>
            <p:spPr>
              <a:xfrm>
                <a:off x="8652217" y="2259773"/>
                <a:ext cx="399073" cy="372836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7750" extrusionOk="0">
                    <a:moveTo>
                      <a:pt x="3489" y="0"/>
                    </a:moveTo>
                    <a:cubicBezTo>
                      <a:pt x="3483" y="0"/>
                      <a:pt x="3478" y="4"/>
                      <a:pt x="3475" y="11"/>
                    </a:cubicBezTo>
                    <a:cubicBezTo>
                      <a:pt x="3350" y="271"/>
                      <a:pt x="2826" y="5218"/>
                      <a:pt x="2826" y="5218"/>
                    </a:cubicBezTo>
                    <a:cubicBezTo>
                      <a:pt x="2826" y="5218"/>
                      <a:pt x="595" y="4032"/>
                      <a:pt x="108" y="4032"/>
                    </a:cubicBezTo>
                    <a:cubicBezTo>
                      <a:pt x="34" y="4032"/>
                      <a:pt x="1" y="4060"/>
                      <a:pt x="22" y="4123"/>
                    </a:cubicBezTo>
                    <a:cubicBezTo>
                      <a:pt x="184" y="4604"/>
                      <a:pt x="2826" y="7750"/>
                      <a:pt x="2826" y="7750"/>
                    </a:cubicBezTo>
                    <a:lnTo>
                      <a:pt x="7436" y="6377"/>
                    </a:lnTo>
                    <a:cubicBezTo>
                      <a:pt x="7436" y="6377"/>
                      <a:pt x="8024" y="1403"/>
                      <a:pt x="7436" y="1092"/>
                    </a:cubicBezTo>
                    <a:cubicBezTo>
                      <a:pt x="7413" y="1079"/>
                      <a:pt x="7388" y="1073"/>
                      <a:pt x="7363" y="1073"/>
                    </a:cubicBezTo>
                    <a:cubicBezTo>
                      <a:pt x="6765" y="1073"/>
                      <a:pt x="5783" y="4498"/>
                      <a:pt x="5783" y="4498"/>
                    </a:cubicBezTo>
                    <a:cubicBezTo>
                      <a:pt x="5783" y="4498"/>
                      <a:pt x="3712" y="0"/>
                      <a:pt x="34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26" name="Google Shape;623;p15">
                <a:extLst>
                  <a:ext uri="{FF2B5EF4-FFF2-40B4-BE49-F238E27FC236}">
                    <a16:creationId xmlns:a16="http://schemas.microsoft.com/office/drawing/2014/main" id="{C446F2C5-31E4-4666-BECC-55361FDAD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9779" y="2323259"/>
                <a:ext cx="82613" cy="78728"/>
              </a:xfrm>
              <a:custGeom>
                <a:avLst/>
                <a:gdLst>
                  <a:gd name="T0" fmla="*/ 2147483646 w 1701"/>
                  <a:gd name="T1" fmla="*/ 0 h 1621"/>
                  <a:gd name="T2" fmla="*/ 2147483646 w 1701"/>
                  <a:gd name="T3" fmla="*/ 2147483646 h 1621"/>
                  <a:gd name="T4" fmla="*/ 2147483646 w 1701"/>
                  <a:gd name="T5" fmla="*/ 2147483646 h 1621"/>
                  <a:gd name="T6" fmla="*/ 2147483646 w 1701"/>
                  <a:gd name="T7" fmla="*/ 2147483646 h 1621"/>
                  <a:gd name="T8" fmla="*/ 2147483646 w 1701"/>
                  <a:gd name="T9" fmla="*/ 2147483646 h 1621"/>
                  <a:gd name="T10" fmla="*/ 2147483646 w 1701"/>
                  <a:gd name="T11" fmla="*/ 2147483646 h 1621"/>
                  <a:gd name="T12" fmla="*/ 2147483646 w 1701"/>
                  <a:gd name="T13" fmla="*/ 2147483646 h 1621"/>
                  <a:gd name="T14" fmla="*/ 2147483646 w 1701"/>
                  <a:gd name="T15" fmla="*/ 2147483646 h 1621"/>
                  <a:gd name="T16" fmla="*/ 2147483646 w 1701"/>
                  <a:gd name="T17" fmla="*/ 0 h 16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01" h="1621" extrusionOk="0">
                    <a:moveTo>
                      <a:pt x="407" y="0"/>
                    </a:moveTo>
                    <a:cubicBezTo>
                      <a:pt x="199" y="0"/>
                      <a:pt x="1" y="196"/>
                      <a:pt x="138" y="421"/>
                    </a:cubicBezTo>
                    <a:cubicBezTo>
                      <a:pt x="276" y="647"/>
                      <a:pt x="489" y="836"/>
                      <a:pt x="672" y="1026"/>
                    </a:cubicBezTo>
                    <a:cubicBezTo>
                      <a:pt x="858" y="1218"/>
                      <a:pt x="1071" y="1441"/>
                      <a:pt x="1294" y="1587"/>
                    </a:cubicBezTo>
                    <a:cubicBezTo>
                      <a:pt x="1330" y="1610"/>
                      <a:pt x="1368" y="1620"/>
                      <a:pt x="1406" y="1620"/>
                    </a:cubicBezTo>
                    <a:cubicBezTo>
                      <a:pt x="1562" y="1620"/>
                      <a:pt x="1701" y="1439"/>
                      <a:pt x="1622" y="1286"/>
                    </a:cubicBezTo>
                    <a:cubicBezTo>
                      <a:pt x="1493" y="1029"/>
                      <a:pt x="1266" y="779"/>
                      <a:pt x="1074" y="570"/>
                    </a:cubicBezTo>
                    <a:cubicBezTo>
                      <a:pt x="922" y="404"/>
                      <a:pt x="773" y="191"/>
                      <a:pt x="591" y="59"/>
                    </a:cubicBezTo>
                    <a:cubicBezTo>
                      <a:pt x="535" y="18"/>
                      <a:pt x="470" y="0"/>
                      <a:pt x="40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27" name="Google Shape;624;p15">
                <a:extLst>
                  <a:ext uri="{FF2B5EF4-FFF2-40B4-BE49-F238E27FC236}">
                    <a16:creationId xmlns:a16="http://schemas.microsoft.com/office/drawing/2014/main" id="{80BEF320-950C-4C80-BCA0-042BAFB7C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19310" y="2266387"/>
                <a:ext cx="28169" cy="90773"/>
              </a:xfrm>
              <a:custGeom>
                <a:avLst/>
                <a:gdLst>
                  <a:gd name="T0" fmla="*/ 2147483646 w 580"/>
                  <a:gd name="T1" fmla="*/ 2147483646 h 1869"/>
                  <a:gd name="T2" fmla="*/ 2147483646 w 580"/>
                  <a:gd name="T3" fmla="*/ 2147483646 h 1869"/>
                  <a:gd name="T4" fmla="*/ 2147483646 w 580"/>
                  <a:gd name="T5" fmla="*/ 2147483646 h 1869"/>
                  <a:gd name="T6" fmla="*/ 2147483646 w 580"/>
                  <a:gd name="T7" fmla="*/ 2147483646 h 1869"/>
                  <a:gd name="T8" fmla="*/ 2147483646 w 580"/>
                  <a:gd name="T9" fmla="*/ 2147483646 h 1869"/>
                  <a:gd name="T10" fmla="*/ 2147483646 w 580"/>
                  <a:gd name="T11" fmla="*/ 2147483646 h 1869"/>
                  <a:gd name="T12" fmla="*/ 2147483646 w 580"/>
                  <a:gd name="T13" fmla="*/ 2147483646 h 1869"/>
                  <a:gd name="T14" fmla="*/ 2147483646 w 580"/>
                  <a:gd name="T15" fmla="*/ 2147483646 h 1869"/>
                  <a:gd name="T16" fmla="*/ 2147483646 w 580"/>
                  <a:gd name="T17" fmla="*/ 2147483646 h 1869"/>
                  <a:gd name="T18" fmla="*/ 2147483646 w 580"/>
                  <a:gd name="T19" fmla="*/ 2147483646 h 1869"/>
                  <a:gd name="T20" fmla="*/ 2147483646 w 580"/>
                  <a:gd name="T21" fmla="*/ 2147483646 h 18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0" h="1869" extrusionOk="0">
                    <a:moveTo>
                      <a:pt x="329" y="1"/>
                    </a:moveTo>
                    <a:cubicBezTo>
                      <a:pt x="1" y="1"/>
                      <a:pt x="58" y="534"/>
                      <a:pt x="52" y="781"/>
                    </a:cubicBezTo>
                    <a:cubicBezTo>
                      <a:pt x="45" y="964"/>
                      <a:pt x="28" y="1166"/>
                      <a:pt x="59" y="1349"/>
                    </a:cubicBezTo>
                    <a:cubicBezTo>
                      <a:pt x="93" y="1561"/>
                      <a:pt x="201" y="1677"/>
                      <a:pt x="332" y="1836"/>
                    </a:cubicBezTo>
                    <a:cubicBezTo>
                      <a:pt x="352" y="1859"/>
                      <a:pt x="373" y="1869"/>
                      <a:pt x="394" y="1869"/>
                    </a:cubicBezTo>
                    <a:cubicBezTo>
                      <a:pt x="440" y="1869"/>
                      <a:pt x="477" y="1816"/>
                      <a:pt x="454" y="1754"/>
                    </a:cubicBezTo>
                    <a:cubicBezTo>
                      <a:pt x="427" y="1673"/>
                      <a:pt x="491" y="1521"/>
                      <a:pt x="502" y="1430"/>
                    </a:cubicBezTo>
                    <a:cubicBezTo>
                      <a:pt x="514" y="1298"/>
                      <a:pt x="514" y="1166"/>
                      <a:pt x="522" y="1034"/>
                    </a:cubicBezTo>
                    <a:cubicBezTo>
                      <a:pt x="532" y="774"/>
                      <a:pt x="559" y="510"/>
                      <a:pt x="572" y="251"/>
                    </a:cubicBezTo>
                    <a:cubicBezTo>
                      <a:pt x="579" y="149"/>
                      <a:pt x="522" y="37"/>
                      <a:pt x="413" y="11"/>
                    </a:cubicBezTo>
                    <a:cubicBezTo>
                      <a:pt x="383" y="4"/>
                      <a:pt x="355" y="1"/>
                      <a:pt x="329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sp>
          <p:nvSpPr>
            <p:cNvPr id="14" name="Google Shape;625;p15">
              <a:extLst>
                <a:ext uri="{FF2B5EF4-FFF2-40B4-BE49-F238E27FC236}">
                  <a16:creationId xmlns:a16="http://schemas.microsoft.com/office/drawing/2014/main" id="{66300C29-17E5-4D0E-AFF9-DA764409A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6459" y="4524946"/>
              <a:ext cx="172966" cy="148976"/>
            </a:xfrm>
            <a:custGeom>
              <a:avLst/>
              <a:gdLst>
                <a:gd name="T0" fmla="*/ 2147483646 w 5734"/>
                <a:gd name="T1" fmla="*/ 0 h 5078"/>
                <a:gd name="T2" fmla="*/ 2147483646 w 5734"/>
                <a:gd name="T3" fmla="*/ 2147483646 h 5078"/>
                <a:gd name="T4" fmla="*/ 2147483646 w 5734"/>
                <a:gd name="T5" fmla="*/ 2147483646 h 5078"/>
                <a:gd name="T6" fmla="*/ 2147483646 w 5734"/>
                <a:gd name="T7" fmla="*/ 2147483646 h 5078"/>
                <a:gd name="T8" fmla="*/ 2147483646 w 5734"/>
                <a:gd name="T9" fmla="*/ 2147483646 h 5078"/>
                <a:gd name="T10" fmla="*/ 2147483646 w 5734"/>
                <a:gd name="T11" fmla="*/ 2147483646 h 5078"/>
                <a:gd name="T12" fmla="*/ 2147483646 w 5734"/>
                <a:gd name="T13" fmla="*/ 2147483646 h 5078"/>
                <a:gd name="T14" fmla="*/ 2147483646 w 5734"/>
                <a:gd name="T15" fmla="*/ 2147483646 h 5078"/>
                <a:gd name="T16" fmla="*/ 2147483646 w 5734"/>
                <a:gd name="T17" fmla="*/ 2147483646 h 5078"/>
                <a:gd name="T18" fmla="*/ 2147483646 w 5734"/>
                <a:gd name="T19" fmla="*/ 2147483646 h 5078"/>
                <a:gd name="T20" fmla="*/ 2147483646 w 5734"/>
                <a:gd name="T21" fmla="*/ 2147483646 h 5078"/>
                <a:gd name="T22" fmla="*/ 2147483646 w 5734"/>
                <a:gd name="T23" fmla="*/ 2147483646 h 5078"/>
                <a:gd name="T24" fmla="*/ 2147483646 w 5734"/>
                <a:gd name="T25" fmla="*/ 2147483646 h 5078"/>
                <a:gd name="T26" fmla="*/ 2147483646 w 5734"/>
                <a:gd name="T27" fmla="*/ 2147483646 h 5078"/>
                <a:gd name="T28" fmla="*/ 2147483646 w 5734"/>
                <a:gd name="T29" fmla="*/ 2147483646 h 5078"/>
                <a:gd name="T30" fmla="*/ 2147483646 w 5734"/>
                <a:gd name="T31" fmla="*/ 2147483646 h 5078"/>
                <a:gd name="T32" fmla="*/ 2147483646 w 5734"/>
                <a:gd name="T33" fmla="*/ 2147483646 h 5078"/>
                <a:gd name="T34" fmla="*/ 2147483646 w 5734"/>
                <a:gd name="T35" fmla="*/ 2147483646 h 5078"/>
                <a:gd name="T36" fmla="*/ 2147483646 w 5734"/>
                <a:gd name="T37" fmla="*/ 2147483646 h 5078"/>
                <a:gd name="T38" fmla="*/ 2147483646 w 5734"/>
                <a:gd name="T39" fmla="*/ 2147483646 h 5078"/>
                <a:gd name="T40" fmla="*/ 2147483646 w 5734"/>
                <a:gd name="T41" fmla="*/ 2147483646 h 5078"/>
                <a:gd name="T42" fmla="*/ 2147483646 w 5734"/>
                <a:gd name="T43" fmla="*/ 2147483646 h 5078"/>
                <a:gd name="T44" fmla="*/ 2147483646 w 5734"/>
                <a:gd name="T45" fmla="*/ 2147483646 h 5078"/>
                <a:gd name="T46" fmla="*/ 2147483646 w 5734"/>
                <a:gd name="T47" fmla="*/ 0 h 50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4" h="5078" extrusionOk="0">
                  <a:moveTo>
                    <a:pt x="2554" y="0"/>
                  </a:moveTo>
                  <a:cubicBezTo>
                    <a:pt x="1127" y="0"/>
                    <a:pt x="0" y="982"/>
                    <a:pt x="370" y="2554"/>
                  </a:cubicBezTo>
                  <a:cubicBezTo>
                    <a:pt x="376" y="2581"/>
                    <a:pt x="392" y="2593"/>
                    <a:pt x="408" y="2593"/>
                  </a:cubicBezTo>
                  <a:cubicBezTo>
                    <a:pt x="429" y="2593"/>
                    <a:pt x="450" y="2572"/>
                    <a:pt x="447" y="2536"/>
                  </a:cubicBezTo>
                  <a:cubicBezTo>
                    <a:pt x="308" y="1118"/>
                    <a:pt x="1460" y="323"/>
                    <a:pt x="2648" y="323"/>
                  </a:cubicBezTo>
                  <a:cubicBezTo>
                    <a:pt x="3366" y="323"/>
                    <a:pt x="4097" y="614"/>
                    <a:pt x="4563" y="1233"/>
                  </a:cubicBezTo>
                  <a:cubicBezTo>
                    <a:pt x="5441" y="2400"/>
                    <a:pt x="4881" y="4333"/>
                    <a:pt x="3381" y="4641"/>
                  </a:cubicBezTo>
                  <a:cubicBezTo>
                    <a:pt x="3274" y="4663"/>
                    <a:pt x="3168" y="4673"/>
                    <a:pt x="3065" y="4673"/>
                  </a:cubicBezTo>
                  <a:cubicBezTo>
                    <a:pt x="2388" y="4673"/>
                    <a:pt x="1816" y="4217"/>
                    <a:pt x="1659" y="3521"/>
                  </a:cubicBezTo>
                  <a:cubicBezTo>
                    <a:pt x="1587" y="3201"/>
                    <a:pt x="1594" y="2894"/>
                    <a:pt x="1781" y="2606"/>
                  </a:cubicBezTo>
                  <a:cubicBezTo>
                    <a:pt x="1979" y="2316"/>
                    <a:pt x="2252" y="2170"/>
                    <a:pt x="2601" y="2170"/>
                  </a:cubicBezTo>
                  <a:cubicBezTo>
                    <a:pt x="2727" y="2170"/>
                    <a:pt x="2863" y="2189"/>
                    <a:pt x="3009" y="2227"/>
                  </a:cubicBezTo>
                  <a:cubicBezTo>
                    <a:pt x="3681" y="2937"/>
                    <a:pt x="3660" y="3292"/>
                    <a:pt x="2944" y="3292"/>
                  </a:cubicBezTo>
                  <a:cubicBezTo>
                    <a:pt x="2773" y="3292"/>
                    <a:pt x="2562" y="3272"/>
                    <a:pt x="2312" y="3231"/>
                  </a:cubicBezTo>
                  <a:cubicBezTo>
                    <a:pt x="2295" y="3219"/>
                    <a:pt x="2280" y="3213"/>
                    <a:pt x="2268" y="3213"/>
                  </a:cubicBezTo>
                  <a:cubicBezTo>
                    <a:pt x="2209" y="3213"/>
                    <a:pt x="2208" y="3343"/>
                    <a:pt x="2247" y="3389"/>
                  </a:cubicBezTo>
                  <a:cubicBezTo>
                    <a:pt x="2466" y="3645"/>
                    <a:pt x="2714" y="3750"/>
                    <a:pt x="2949" y="3750"/>
                  </a:cubicBezTo>
                  <a:cubicBezTo>
                    <a:pt x="3774" y="3750"/>
                    <a:pt x="4445" y="2460"/>
                    <a:pt x="3141" y="1914"/>
                  </a:cubicBezTo>
                  <a:cubicBezTo>
                    <a:pt x="2909" y="1817"/>
                    <a:pt x="2694" y="1773"/>
                    <a:pt x="2497" y="1773"/>
                  </a:cubicBezTo>
                  <a:cubicBezTo>
                    <a:pt x="1261" y="1773"/>
                    <a:pt x="782" y="3501"/>
                    <a:pt x="1701" y="4480"/>
                  </a:cubicBezTo>
                  <a:cubicBezTo>
                    <a:pt x="2094" y="4898"/>
                    <a:pt x="2569" y="5077"/>
                    <a:pt x="3048" y="5077"/>
                  </a:cubicBezTo>
                  <a:cubicBezTo>
                    <a:pt x="4068" y="5077"/>
                    <a:pt x="5100" y="4260"/>
                    <a:pt x="5355" y="3201"/>
                  </a:cubicBezTo>
                  <a:cubicBezTo>
                    <a:pt x="5733" y="1641"/>
                    <a:pt x="4610" y="304"/>
                    <a:pt x="3104" y="48"/>
                  </a:cubicBezTo>
                  <a:cubicBezTo>
                    <a:pt x="2918" y="16"/>
                    <a:pt x="2734" y="0"/>
                    <a:pt x="25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grpSp>
          <p:nvGrpSpPr>
            <p:cNvPr id="15" name="Google Shape;626;p15">
              <a:extLst>
                <a:ext uri="{FF2B5EF4-FFF2-40B4-BE49-F238E27FC236}">
                  <a16:creationId xmlns:a16="http://schemas.microsoft.com/office/drawing/2014/main" id="{822FA619-D65E-4578-A93D-D6FACFC27E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2191" y="4135312"/>
              <a:ext cx="648842" cy="866880"/>
              <a:chOff x="1517975" y="4132611"/>
              <a:chExt cx="698732" cy="933635"/>
            </a:xfrm>
          </p:grpSpPr>
          <p:sp>
            <p:nvSpPr>
              <p:cNvPr id="18" name="Google Shape;627;p15">
                <a:extLst>
                  <a:ext uri="{FF2B5EF4-FFF2-40B4-BE49-F238E27FC236}">
                    <a16:creationId xmlns:a16="http://schemas.microsoft.com/office/drawing/2014/main" id="{A9C402F7-BFB6-45D6-8AE4-CAA29958F174}"/>
                  </a:ext>
                </a:extLst>
              </p:cNvPr>
              <p:cNvSpPr/>
              <p:nvPr/>
            </p:nvSpPr>
            <p:spPr>
              <a:xfrm>
                <a:off x="1597692" y="4489001"/>
                <a:ext cx="138474" cy="138518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3" extrusionOk="0">
                    <a:moveTo>
                      <a:pt x="1429" y="0"/>
                    </a:moveTo>
                    <a:cubicBezTo>
                      <a:pt x="638" y="0"/>
                      <a:pt x="0" y="642"/>
                      <a:pt x="0" y="1429"/>
                    </a:cubicBezTo>
                    <a:cubicBezTo>
                      <a:pt x="0" y="2220"/>
                      <a:pt x="638" y="2862"/>
                      <a:pt x="1429" y="2862"/>
                    </a:cubicBezTo>
                    <a:cubicBezTo>
                      <a:pt x="2220" y="2862"/>
                      <a:pt x="2859" y="2220"/>
                      <a:pt x="2859" y="1429"/>
                    </a:cubicBezTo>
                    <a:cubicBezTo>
                      <a:pt x="2859" y="642"/>
                      <a:pt x="2220" y="0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19" name="Google Shape;628;p15">
                <a:extLst>
                  <a:ext uri="{FF2B5EF4-FFF2-40B4-BE49-F238E27FC236}">
                    <a16:creationId xmlns:a16="http://schemas.microsoft.com/office/drawing/2014/main" id="{E927702C-8ED5-4D94-97C9-ED5059B3A16B}"/>
                  </a:ext>
                </a:extLst>
              </p:cNvPr>
              <p:cNvSpPr/>
              <p:nvPr/>
            </p:nvSpPr>
            <p:spPr>
              <a:xfrm>
                <a:off x="1932764" y="4188879"/>
                <a:ext cx="105992" cy="105171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14" extrusionOk="0">
                    <a:moveTo>
                      <a:pt x="1106" y="0"/>
                    </a:moveTo>
                    <a:cubicBezTo>
                      <a:pt x="495" y="0"/>
                      <a:pt x="1" y="494"/>
                      <a:pt x="1" y="1106"/>
                    </a:cubicBezTo>
                    <a:cubicBezTo>
                      <a:pt x="1" y="1717"/>
                      <a:pt x="495" y="2214"/>
                      <a:pt x="1106" y="2214"/>
                    </a:cubicBezTo>
                    <a:cubicBezTo>
                      <a:pt x="1718" y="2214"/>
                      <a:pt x="2214" y="1717"/>
                      <a:pt x="2214" y="1106"/>
                    </a:cubicBezTo>
                    <a:cubicBezTo>
                      <a:pt x="2214" y="494"/>
                      <a:pt x="1718" y="0"/>
                      <a:pt x="1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20" name="Google Shape;629;p15">
                <a:extLst>
                  <a:ext uri="{FF2B5EF4-FFF2-40B4-BE49-F238E27FC236}">
                    <a16:creationId xmlns:a16="http://schemas.microsoft.com/office/drawing/2014/main" id="{56EF081A-84A0-4C8A-B17C-C5517E6A0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335" y="4751068"/>
                <a:ext cx="151250" cy="63885"/>
              </a:xfrm>
              <a:custGeom>
                <a:avLst/>
                <a:gdLst>
                  <a:gd name="T0" fmla="*/ 2147483646 w 3137"/>
                  <a:gd name="T1" fmla="*/ 0 h 1325"/>
                  <a:gd name="T2" fmla="*/ 2147483646 w 3137"/>
                  <a:gd name="T3" fmla="*/ 2147483646 h 1325"/>
                  <a:gd name="T4" fmla="*/ 2147483646 w 3137"/>
                  <a:gd name="T5" fmla="*/ 2147483646 h 1325"/>
                  <a:gd name="T6" fmla="*/ 2147483646 w 3137"/>
                  <a:gd name="T7" fmla="*/ 2147483646 h 1325"/>
                  <a:gd name="T8" fmla="*/ 2147483646 w 3137"/>
                  <a:gd name="T9" fmla="*/ 2147483646 h 1325"/>
                  <a:gd name="T10" fmla="*/ 2147483646 w 3137"/>
                  <a:gd name="T11" fmla="*/ 0 h 13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37" h="1325" extrusionOk="0">
                    <a:moveTo>
                      <a:pt x="1252" y="0"/>
                    </a:moveTo>
                    <a:cubicBezTo>
                      <a:pt x="1197" y="0"/>
                      <a:pt x="1141" y="4"/>
                      <a:pt x="1085" y="11"/>
                    </a:cubicBezTo>
                    <a:cubicBezTo>
                      <a:pt x="1" y="156"/>
                      <a:pt x="400" y="992"/>
                      <a:pt x="1524" y="1228"/>
                    </a:cubicBezTo>
                    <a:cubicBezTo>
                      <a:pt x="1869" y="1299"/>
                      <a:pt x="2154" y="1324"/>
                      <a:pt x="2383" y="1324"/>
                    </a:cubicBezTo>
                    <a:cubicBezTo>
                      <a:pt x="2901" y="1324"/>
                      <a:pt x="3137" y="1198"/>
                      <a:pt x="3137" y="1198"/>
                    </a:cubicBezTo>
                    <a:cubicBezTo>
                      <a:pt x="3137" y="1198"/>
                      <a:pt x="2267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21" name="Google Shape;630;p15">
                <a:extLst>
                  <a:ext uri="{FF2B5EF4-FFF2-40B4-BE49-F238E27FC236}">
                    <a16:creationId xmlns:a16="http://schemas.microsoft.com/office/drawing/2014/main" id="{6E70430B-0491-48A6-B40D-860F92B9E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9882" y="4540367"/>
                <a:ext cx="125455" cy="87848"/>
              </a:xfrm>
              <a:custGeom>
                <a:avLst/>
                <a:gdLst>
                  <a:gd name="T0" fmla="*/ 2147483646 w 2602"/>
                  <a:gd name="T1" fmla="*/ 2147483646 h 1822"/>
                  <a:gd name="T2" fmla="*/ 2147483646 w 2602"/>
                  <a:gd name="T3" fmla="*/ 2147483646 h 1822"/>
                  <a:gd name="T4" fmla="*/ 2147483646 w 2602"/>
                  <a:gd name="T5" fmla="*/ 2147483646 h 1822"/>
                  <a:gd name="T6" fmla="*/ 2147483646 w 2602"/>
                  <a:gd name="T7" fmla="*/ 2147483646 h 1822"/>
                  <a:gd name="T8" fmla="*/ 2147483646 w 2602"/>
                  <a:gd name="T9" fmla="*/ 2147483646 h 1822"/>
                  <a:gd name="T10" fmla="*/ 2147483646 w 2602"/>
                  <a:gd name="T11" fmla="*/ 2147483646 h 18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02" h="1822" extrusionOk="0">
                    <a:moveTo>
                      <a:pt x="755" y="1"/>
                    </a:moveTo>
                    <a:cubicBezTo>
                      <a:pt x="0" y="1"/>
                      <a:pt x="177" y="798"/>
                      <a:pt x="1068" y="1323"/>
                    </a:cubicBezTo>
                    <a:cubicBezTo>
                      <a:pt x="1820" y="1769"/>
                      <a:pt x="2317" y="1822"/>
                      <a:pt x="2511" y="1822"/>
                    </a:cubicBezTo>
                    <a:cubicBezTo>
                      <a:pt x="2571" y="1822"/>
                      <a:pt x="2601" y="1817"/>
                      <a:pt x="2601" y="1817"/>
                    </a:cubicBezTo>
                    <a:cubicBezTo>
                      <a:pt x="2601" y="1817"/>
                      <a:pt x="2119" y="242"/>
                      <a:pt x="1044" y="32"/>
                    </a:cubicBezTo>
                    <a:cubicBezTo>
                      <a:pt x="936" y="11"/>
                      <a:pt x="840" y="1"/>
                      <a:pt x="7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22" name="Google Shape;631;p15">
                <a:extLst>
                  <a:ext uri="{FF2B5EF4-FFF2-40B4-BE49-F238E27FC236}">
                    <a16:creationId xmlns:a16="http://schemas.microsoft.com/office/drawing/2014/main" id="{58147FE4-56E3-4A5A-A4FA-40D9547B3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853" y="4814857"/>
                <a:ext cx="125841" cy="87462"/>
              </a:xfrm>
              <a:custGeom>
                <a:avLst/>
                <a:gdLst>
                  <a:gd name="T0" fmla="*/ 2147483646 w 2610"/>
                  <a:gd name="T1" fmla="*/ 0 h 1814"/>
                  <a:gd name="T2" fmla="*/ 2147483646 w 2610"/>
                  <a:gd name="T3" fmla="*/ 2147483646 h 1814"/>
                  <a:gd name="T4" fmla="*/ 0 w 2610"/>
                  <a:gd name="T5" fmla="*/ 2147483646 h 1814"/>
                  <a:gd name="T6" fmla="*/ 2147483646 w 2610"/>
                  <a:gd name="T7" fmla="*/ 2147483646 h 1814"/>
                  <a:gd name="T8" fmla="*/ 2147483646 w 2610"/>
                  <a:gd name="T9" fmla="*/ 2147483646 h 1814"/>
                  <a:gd name="T10" fmla="*/ 2147483646 w 2610"/>
                  <a:gd name="T11" fmla="*/ 0 h 18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10" h="1814" extrusionOk="0">
                    <a:moveTo>
                      <a:pt x="1846" y="0"/>
                    </a:moveTo>
                    <a:cubicBezTo>
                      <a:pt x="1763" y="0"/>
                      <a:pt x="1670" y="10"/>
                      <a:pt x="1565" y="30"/>
                    </a:cubicBezTo>
                    <a:cubicBezTo>
                      <a:pt x="490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9" y="1813"/>
                    </a:cubicBezTo>
                    <a:cubicBezTo>
                      <a:pt x="297" y="1813"/>
                      <a:pt x="791" y="1759"/>
                      <a:pt x="1535" y="1324"/>
                    </a:cubicBezTo>
                    <a:cubicBezTo>
                      <a:pt x="2431" y="800"/>
                      <a:pt x="2609" y="0"/>
                      <a:pt x="1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23" name="Google Shape;632;p15">
                <a:extLst>
                  <a:ext uri="{FF2B5EF4-FFF2-40B4-BE49-F238E27FC236}">
                    <a16:creationId xmlns:a16="http://schemas.microsoft.com/office/drawing/2014/main" id="{755D6ADB-68E4-4926-A94C-03CE221CD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641" y="4683036"/>
                <a:ext cx="125841" cy="87462"/>
              </a:xfrm>
              <a:custGeom>
                <a:avLst/>
                <a:gdLst>
                  <a:gd name="T0" fmla="*/ 2147483646 w 2610"/>
                  <a:gd name="T1" fmla="*/ 2147483646 h 1814"/>
                  <a:gd name="T2" fmla="*/ 2147483646 w 2610"/>
                  <a:gd name="T3" fmla="*/ 2147483646 h 1814"/>
                  <a:gd name="T4" fmla="*/ 0 w 2610"/>
                  <a:gd name="T5" fmla="*/ 2147483646 h 1814"/>
                  <a:gd name="T6" fmla="*/ 2147483646 w 2610"/>
                  <a:gd name="T7" fmla="*/ 2147483646 h 1814"/>
                  <a:gd name="T8" fmla="*/ 2147483646 w 2610"/>
                  <a:gd name="T9" fmla="*/ 2147483646 h 1814"/>
                  <a:gd name="T10" fmla="*/ 2147483646 w 2610"/>
                  <a:gd name="T11" fmla="*/ 2147483646 h 18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10" h="1814" extrusionOk="0">
                    <a:moveTo>
                      <a:pt x="1849" y="1"/>
                    </a:moveTo>
                    <a:cubicBezTo>
                      <a:pt x="1766" y="1"/>
                      <a:pt x="1671" y="10"/>
                      <a:pt x="1566" y="30"/>
                    </a:cubicBezTo>
                    <a:cubicBezTo>
                      <a:pt x="491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8" y="1813"/>
                    </a:cubicBezTo>
                    <a:cubicBezTo>
                      <a:pt x="296" y="1813"/>
                      <a:pt x="791" y="1759"/>
                      <a:pt x="1535" y="1321"/>
                    </a:cubicBezTo>
                    <a:cubicBezTo>
                      <a:pt x="2431" y="797"/>
                      <a:pt x="2610" y="1"/>
                      <a:pt x="18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24" name="Google Shape;633;p15">
                <a:extLst>
                  <a:ext uri="{FF2B5EF4-FFF2-40B4-BE49-F238E27FC236}">
                    <a16:creationId xmlns:a16="http://schemas.microsoft.com/office/drawing/2014/main" id="{0F8F3CEB-2408-4243-9750-54EF04C7D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975" y="4132611"/>
                <a:ext cx="698732" cy="933635"/>
              </a:xfrm>
              <a:custGeom>
                <a:avLst/>
                <a:gdLst>
                  <a:gd name="T0" fmla="*/ 2147483646 w 14492"/>
                  <a:gd name="T1" fmla="*/ 0 h 19364"/>
                  <a:gd name="T2" fmla="*/ 2147483646 w 14492"/>
                  <a:gd name="T3" fmla="*/ 2147483646 h 19364"/>
                  <a:gd name="T4" fmla="*/ 2147483646 w 14492"/>
                  <a:gd name="T5" fmla="*/ 2147483646 h 19364"/>
                  <a:gd name="T6" fmla="*/ 2147483646 w 14492"/>
                  <a:gd name="T7" fmla="*/ 2147483646 h 19364"/>
                  <a:gd name="T8" fmla="*/ 2147483646 w 14492"/>
                  <a:gd name="T9" fmla="*/ 2147483646 h 19364"/>
                  <a:gd name="T10" fmla="*/ 2147483646 w 14492"/>
                  <a:gd name="T11" fmla="*/ 2147483646 h 19364"/>
                  <a:gd name="T12" fmla="*/ 2147483646 w 14492"/>
                  <a:gd name="T13" fmla="*/ 2147483646 h 19364"/>
                  <a:gd name="T14" fmla="*/ 2147483646 w 14492"/>
                  <a:gd name="T15" fmla="*/ 2147483646 h 19364"/>
                  <a:gd name="T16" fmla="*/ 2147483646 w 14492"/>
                  <a:gd name="T17" fmla="*/ 2147483646 h 19364"/>
                  <a:gd name="T18" fmla="*/ 2147483646 w 14492"/>
                  <a:gd name="T19" fmla="*/ 2147483646 h 19364"/>
                  <a:gd name="T20" fmla="*/ 2147483646 w 14492"/>
                  <a:gd name="T21" fmla="*/ 2147483646 h 19364"/>
                  <a:gd name="T22" fmla="*/ 2147483646 w 14492"/>
                  <a:gd name="T23" fmla="*/ 2147483646 h 19364"/>
                  <a:gd name="T24" fmla="*/ 2147483646 w 14492"/>
                  <a:gd name="T25" fmla="*/ 2147483646 h 19364"/>
                  <a:gd name="T26" fmla="*/ 2147483646 w 14492"/>
                  <a:gd name="T27" fmla="*/ 2147483646 h 19364"/>
                  <a:gd name="T28" fmla="*/ 2147483646 w 14492"/>
                  <a:gd name="T29" fmla="*/ 2147483646 h 19364"/>
                  <a:gd name="T30" fmla="*/ 2147483646 w 14492"/>
                  <a:gd name="T31" fmla="*/ 2147483646 h 19364"/>
                  <a:gd name="T32" fmla="*/ 2147483646 w 14492"/>
                  <a:gd name="T33" fmla="*/ 2147483646 h 19364"/>
                  <a:gd name="T34" fmla="*/ 2147483646 w 14492"/>
                  <a:gd name="T35" fmla="*/ 2147483646 h 19364"/>
                  <a:gd name="T36" fmla="*/ 2147483646 w 14492"/>
                  <a:gd name="T37" fmla="*/ 2147483646 h 19364"/>
                  <a:gd name="T38" fmla="*/ 2147483646 w 14492"/>
                  <a:gd name="T39" fmla="*/ 2147483646 h 19364"/>
                  <a:gd name="T40" fmla="*/ 2147483646 w 14492"/>
                  <a:gd name="T41" fmla="*/ 2147483646 h 19364"/>
                  <a:gd name="T42" fmla="*/ 2147483646 w 14492"/>
                  <a:gd name="T43" fmla="*/ 2147483646 h 19364"/>
                  <a:gd name="T44" fmla="*/ 2147483646 w 14492"/>
                  <a:gd name="T45" fmla="*/ 2147483646 h 19364"/>
                  <a:gd name="T46" fmla="*/ 2147483646 w 14492"/>
                  <a:gd name="T47" fmla="*/ 2147483646 h 19364"/>
                  <a:gd name="T48" fmla="*/ 2147483646 w 14492"/>
                  <a:gd name="T49" fmla="*/ 2147483646 h 19364"/>
                  <a:gd name="T50" fmla="*/ 2147483646 w 14492"/>
                  <a:gd name="T51" fmla="*/ 2147483646 h 19364"/>
                  <a:gd name="T52" fmla="*/ 2147483646 w 14492"/>
                  <a:gd name="T53" fmla="*/ 2147483646 h 19364"/>
                  <a:gd name="T54" fmla="*/ 2147483646 w 14492"/>
                  <a:gd name="T55" fmla="*/ 2147483646 h 19364"/>
                  <a:gd name="T56" fmla="*/ 2147483646 w 14492"/>
                  <a:gd name="T57" fmla="*/ 2147483646 h 19364"/>
                  <a:gd name="T58" fmla="*/ 2147483646 w 14492"/>
                  <a:gd name="T59" fmla="*/ 2147483646 h 19364"/>
                  <a:gd name="T60" fmla="*/ 2147483646 w 14492"/>
                  <a:gd name="T61" fmla="*/ 2147483646 h 19364"/>
                  <a:gd name="T62" fmla="*/ 2147483646 w 14492"/>
                  <a:gd name="T63" fmla="*/ 2147483646 h 19364"/>
                  <a:gd name="T64" fmla="*/ 2147483646 w 14492"/>
                  <a:gd name="T65" fmla="*/ 2147483646 h 19364"/>
                  <a:gd name="T66" fmla="*/ 2147483646 w 14492"/>
                  <a:gd name="T67" fmla="*/ 2147483646 h 19364"/>
                  <a:gd name="T68" fmla="*/ 2147483646 w 14492"/>
                  <a:gd name="T69" fmla="*/ 2147483646 h 19364"/>
                  <a:gd name="T70" fmla="*/ 2147483646 w 14492"/>
                  <a:gd name="T71" fmla="*/ 2147483646 h 19364"/>
                  <a:gd name="T72" fmla="*/ 2147483646 w 14492"/>
                  <a:gd name="T73" fmla="*/ 2147483646 h 19364"/>
                  <a:gd name="T74" fmla="*/ 2147483646 w 14492"/>
                  <a:gd name="T75" fmla="*/ 2147483646 h 19364"/>
                  <a:gd name="T76" fmla="*/ 2147483646 w 14492"/>
                  <a:gd name="T77" fmla="*/ 2147483646 h 19364"/>
                  <a:gd name="T78" fmla="*/ 2147483646 w 14492"/>
                  <a:gd name="T79" fmla="*/ 2147483646 h 19364"/>
                  <a:gd name="T80" fmla="*/ 2147483646 w 14492"/>
                  <a:gd name="T81" fmla="*/ 2147483646 h 19364"/>
                  <a:gd name="T82" fmla="*/ 2147483646 w 14492"/>
                  <a:gd name="T83" fmla="*/ 2147483646 h 19364"/>
                  <a:gd name="T84" fmla="*/ 2147483646 w 14492"/>
                  <a:gd name="T85" fmla="*/ 2147483646 h 19364"/>
                  <a:gd name="T86" fmla="*/ 2147483646 w 14492"/>
                  <a:gd name="T87" fmla="*/ 2147483646 h 19364"/>
                  <a:gd name="T88" fmla="*/ 2147483646 w 14492"/>
                  <a:gd name="T89" fmla="*/ 2147483646 h 19364"/>
                  <a:gd name="T90" fmla="*/ 2147483646 w 14492"/>
                  <a:gd name="T91" fmla="*/ 2147483646 h 19364"/>
                  <a:gd name="T92" fmla="*/ 2147483646 w 14492"/>
                  <a:gd name="T93" fmla="*/ 2147483646 h 19364"/>
                  <a:gd name="T94" fmla="*/ 2147483646 w 14492"/>
                  <a:gd name="T95" fmla="*/ 2147483646 h 19364"/>
                  <a:gd name="T96" fmla="*/ 2147483646 w 14492"/>
                  <a:gd name="T97" fmla="*/ 2147483646 h 19364"/>
                  <a:gd name="T98" fmla="*/ 2147483646 w 14492"/>
                  <a:gd name="T99" fmla="*/ 2147483646 h 19364"/>
                  <a:gd name="T100" fmla="*/ 2147483646 w 14492"/>
                  <a:gd name="T101" fmla="*/ 2147483646 h 19364"/>
                  <a:gd name="T102" fmla="*/ 2147483646 w 14492"/>
                  <a:gd name="T103" fmla="*/ 2147483646 h 19364"/>
                  <a:gd name="T104" fmla="*/ 2147483646 w 14492"/>
                  <a:gd name="T105" fmla="*/ 2147483646 h 19364"/>
                  <a:gd name="T106" fmla="*/ 2147483646 w 14492"/>
                  <a:gd name="T107" fmla="*/ 2147483646 h 19364"/>
                  <a:gd name="T108" fmla="*/ 2147483646 w 14492"/>
                  <a:gd name="T109" fmla="*/ 0 h 1936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4492" h="19364" extrusionOk="0">
                    <a:moveTo>
                      <a:pt x="9912" y="0"/>
                    </a:moveTo>
                    <a:cubicBezTo>
                      <a:pt x="9056" y="0"/>
                      <a:pt x="8186" y="459"/>
                      <a:pt x="7688" y="1146"/>
                    </a:cubicBezTo>
                    <a:cubicBezTo>
                      <a:pt x="6969" y="2143"/>
                      <a:pt x="7270" y="3674"/>
                      <a:pt x="8401" y="4232"/>
                    </a:cubicBezTo>
                    <a:cubicBezTo>
                      <a:pt x="8764" y="4408"/>
                      <a:pt x="9190" y="4493"/>
                      <a:pt x="9619" y="4493"/>
                    </a:cubicBezTo>
                    <a:cubicBezTo>
                      <a:pt x="9643" y="4493"/>
                      <a:pt x="9666" y="4492"/>
                      <a:pt x="9689" y="4492"/>
                    </a:cubicBezTo>
                    <a:cubicBezTo>
                      <a:pt x="9602" y="5597"/>
                      <a:pt x="9625" y="6705"/>
                      <a:pt x="9521" y="7810"/>
                    </a:cubicBezTo>
                    <a:cubicBezTo>
                      <a:pt x="9412" y="9000"/>
                      <a:pt x="9345" y="10189"/>
                      <a:pt x="9223" y="11375"/>
                    </a:cubicBezTo>
                    <a:cubicBezTo>
                      <a:pt x="8986" y="13657"/>
                      <a:pt x="8777" y="15940"/>
                      <a:pt x="8733" y="18232"/>
                    </a:cubicBezTo>
                    <a:cubicBezTo>
                      <a:pt x="8480" y="18229"/>
                      <a:pt x="8228" y="18227"/>
                      <a:pt x="7979" y="18227"/>
                    </a:cubicBezTo>
                    <a:cubicBezTo>
                      <a:pt x="7876" y="18227"/>
                      <a:pt x="7774" y="18227"/>
                      <a:pt x="7671" y="18228"/>
                    </a:cubicBezTo>
                    <a:cubicBezTo>
                      <a:pt x="6698" y="18242"/>
                      <a:pt x="5725" y="18232"/>
                      <a:pt x="4756" y="18286"/>
                    </a:cubicBezTo>
                    <a:cubicBezTo>
                      <a:pt x="4404" y="16025"/>
                      <a:pt x="4289" y="13727"/>
                      <a:pt x="3904" y="11467"/>
                    </a:cubicBezTo>
                    <a:cubicBezTo>
                      <a:pt x="5104" y="11257"/>
                      <a:pt x="5941" y="10483"/>
                      <a:pt x="5979" y="9057"/>
                    </a:cubicBezTo>
                    <a:cubicBezTo>
                      <a:pt x="6012" y="7678"/>
                      <a:pt x="4926" y="6282"/>
                      <a:pt x="3504" y="6282"/>
                    </a:cubicBezTo>
                    <a:cubicBezTo>
                      <a:pt x="3481" y="6282"/>
                      <a:pt x="3457" y="6282"/>
                      <a:pt x="3434" y="6283"/>
                    </a:cubicBezTo>
                    <a:cubicBezTo>
                      <a:pt x="3276" y="6289"/>
                      <a:pt x="3373" y="6515"/>
                      <a:pt x="3488" y="6529"/>
                    </a:cubicBezTo>
                    <a:cubicBezTo>
                      <a:pt x="4708" y="6637"/>
                      <a:pt x="5577" y="7841"/>
                      <a:pt x="5563" y="9017"/>
                    </a:cubicBezTo>
                    <a:cubicBezTo>
                      <a:pt x="5550" y="10368"/>
                      <a:pt x="4661" y="11112"/>
                      <a:pt x="3326" y="11115"/>
                    </a:cubicBezTo>
                    <a:cubicBezTo>
                      <a:pt x="3318" y="11115"/>
                      <a:pt x="3310" y="11115"/>
                      <a:pt x="3303" y="11115"/>
                    </a:cubicBezTo>
                    <a:cubicBezTo>
                      <a:pt x="2056" y="11115"/>
                      <a:pt x="750" y="10529"/>
                      <a:pt x="656" y="9131"/>
                    </a:cubicBezTo>
                    <a:cubicBezTo>
                      <a:pt x="565" y="7746"/>
                      <a:pt x="1258" y="6715"/>
                      <a:pt x="2684" y="6506"/>
                    </a:cubicBezTo>
                    <a:cubicBezTo>
                      <a:pt x="2860" y="6482"/>
                      <a:pt x="2724" y="6252"/>
                      <a:pt x="2599" y="6245"/>
                    </a:cubicBezTo>
                    <a:cubicBezTo>
                      <a:pt x="2548" y="6243"/>
                      <a:pt x="2498" y="6241"/>
                      <a:pt x="2449" y="6241"/>
                    </a:cubicBezTo>
                    <a:cubicBezTo>
                      <a:pt x="1058" y="6241"/>
                      <a:pt x="300" y="7287"/>
                      <a:pt x="169" y="8635"/>
                    </a:cubicBezTo>
                    <a:cubicBezTo>
                      <a:pt x="1" y="10416"/>
                      <a:pt x="1319" y="11456"/>
                      <a:pt x="3015" y="11520"/>
                    </a:cubicBezTo>
                    <a:cubicBezTo>
                      <a:pt x="3071" y="11522"/>
                      <a:pt x="3126" y="11523"/>
                      <a:pt x="3180" y="11523"/>
                    </a:cubicBezTo>
                    <a:cubicBezTo>
                      <a:pt x="3346" y="11523"/>
                      <a:pt x="3506" y="11514"/>
                      <a:pt x="3664" y="11497"/>
                    </a:cubicBezTo>
                    <a:cubicBezTo>
                      <a:pt x="3559" y="12740"/>
                      <a:pt x="3941" y="14129"/>
                      <a:pt x="4073" y="15360"/>
                    </a:cubicBezTo>
                    <a:cubicBezTo>
                      <a:pt x="4168" y="16221"/>
                      <a:pt x="4036" y="17478"/>
                      <a:pt x="4431" y="18313"/>
                    </a:cubicBezTo>
                    <a:cubicBezTo>
                      <a:pt x="4195" y="18330"/>
                      <a:pt x="3961" y="18347"/>
                      <a:pt x="3728" y="18373"/>
                    </a:cubicBezTo>
                    <a:cubicBezTo>
                      <a:pt x="2748" y="18489"/>
                      <a:pt x="1504" y="18553"/>
                      <a:pt x="595" y="18952"/>
                    </a:cubicBezTo>
                    <a:cubicBezTo>
                      <a:pt x="527" y="18981"/>
                      <a:pt x="560" y="19121"/>
                      <a:pt x="635" y="19121"/>
                    </a:cubicBezTo>
                    <a:cubicBezTo>
                      <a:pt x="638" y="19121"/>
                      <a:pt x="640" y="19121"/>
                      <a:pt x="643" y="19120"/>
                    </a:cubicBezTo>
                    <a:cubicBezTo>
                      <a:pt x="2905" y="18774"/>
                      <a:pt x="5224" y="18541"/>
                      <a:pt x="7535" y="18541"/>
                    </a:cubicBezTo>
                    <a:cubicBezTo>
                      <a:pt x="9846" y="18541"/>
                      <a:pt x="12151" y="18774"/>
                      <a:pt x="14387" y="19361"/>
                    </a:cubicBezTo>
                    <a:cubicBezTo>
                      <a:pt x="14394" y="19362"/>
                      <a:pt x="14401" y="19363"/>
                      <a:pt x="14408" y="19363"/>
                    </a:cubicBezTo>
                    <a:cubicBezTo>
                      <a:pt x="14491" y="19363"/>
                      <a:pt x="14466" y="19210"/>
                      <a:pt x="14396" y="19181"/>
                    </a:cubicBezTo>
                    <a:cubicBezTo>
                      <a:pt x="12761" y="18512"/>
                      <a:pt x="10899" y="18292"/>
                      <a:pt x="9101" y="18242"/>
                    </a:cubicBezTo>
                    <a:cubicBezTo>
                      <a:pt x="9148" y="15917"/>
                      <a:pt x="9375" y="13605"/>
                      <a:pt x="9594" y="11291"/>
                    </a:cubicBezTo>
                    <a:cubicBezTo>
                      <a:pt x="9808" y="9054"/>
                      <a:pt x="10115" y="6729"/>
                      <a:pt x="9889" y="4478"/>
                    </a:cubicBezTo>
                    <a:cubicBezTo>
                      <a:pt x="10659" y="4411"/>
                      <a:pt x="11402" y="4056"/>
                      <a:pt x="11778" y="3397"/>
                    </a:cubicBezTo>
                    <a:cubicBezTo>
                      <a:pt x="12345" y="2407"/>
                      <a:pt x="12041" y="838"/>
                      <a:pt x="10821" y="568"/>
                    </a:cubicBezTo>
                    <a:cubicBezTo>
                      <a:pt x="10810" y="566"/>
                      <a:pt x="10799" y="564"/>
                      <a:pt x="10790" y="564"/>
                    </a:cubicBezTo>
                    <a:cubicBezTo>
                      <a:pt x="10669" y="564"/>
                      <a:pt x="10710" y="751"/>
                      <a:pt x="10798" y="798"/>
                    </a:cubicBezTo>
                    <a:cubicBezTo>
                      <a:pt x="11642" y="1261"/>
                      <a:pt x="11778" y="2650"/>
                      <a:pt x="11230" y="3377"/>
                    </a:cubicBezTo>
                    <a:cubicBezTo>
                      <a:pt x="10874" y="3847"/>
                      <a:pt x="10212" y="4095"/>
                      <a:pt x="9571" y="4095"/>
                    </a:cubicBezTo>
                    <a:cubicBezTo>
                      <a:pt x="9178" y="4095"/>
                      <a:pt x="8792" y="4002"/>
                      <a:pt x="8490" y="3809"/>
                    </a:cubicBezTo>
                    <a:cubicBezTo>
                      <a:pt x="7668" y="3285"/>
                      <a:pt x="7554" y="2099"/>
                      <a:pt x="8097" y="1345"/>
                    </a:cubicBezTo>
                    <a:cubicBezTo>
                      <a:pt x="8585" y="670"/>
                      <a:pt x="9386" y="333"/>
                      <a:pt x="10197" y="333"/>
                    </a:cubicBezTo>
                    <a:cubicBezTo>
                      <a:pt x="10410" y="333"/>
                      <a:pt x="10623" y="356"/>
                      <a:pt x="10831" y="403"/>
                    </a:cubicBezTo>
                    <a:cubicBezTo>
                      <a:pt x="10838" y="404"/>
                      <a:pt x="10844" y="405"/>
                      <a:pt x="10850" y="405"/>
                    </a:cubicBezTo>
                    <a:cubicBezTo>
                      <a:pt x="10942" y="405"/>
                      <a:pt x="10908" y="235"/>
                      <a:pt x="10842" y="203"/>
                    </a:cubicBezTo>
                    <a:cubicBezTo>
                      <a:pt x="10547" y="64"/>
                      <a:pt x="10231" y="0"/>
                      <a:pt x="991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sp>
          <p:nvSpPr>
            <p:cNvPr id="16" name="Google Shape;634;p15">
              <a:extLst>
                <a:ext uri="{FF2B5EF4-FFF2-40B4-BE49-F238E27FC236}">
                  <a16:creationId xmlns:a16="http://schemas.microsoft.com/office/drawing/2014/main" id="{B8F23B46-7FCF-4CF1-BE03-8CFA3AB6AB8D}"/>
                </a:ext>
              </a:extLst>
            </p:cNvPr>
            <p:cNvSpPr/>
            <p:nvPr/>
          </p:nvSpPr>
          <p:spPr>
            <a:xfrm>
              <a:off x="6992713" y="3213424"/>
              <a:ext cx="336547" cy="337017"/>
            </a:xfrm>
            <a:custGeom>
              <a:avLst/>
              <a:gdLst/>
              <a:ahLst/>
              <a:cxnLst/>
              <a:rect l="l" t="t" r="r" b="b"/>
              <a:pathLst>
                <a:path w="5003" h="4525" extrusionOk="0">
                  <a:moveTo>
                    <a:pt x="3838" y="0"/>
                  </a:moveTo>
                  <a:cubicBezTo>
                    <a:pt x="3629" y="0"/>
                    <a:pt x="3404" y="102"/>
                    <a:pt x="3225" y="232"/>
                  </a:cubicBezTo>
                  <a:cubicBezTo>
                    <a:pt x="2839" y="510"/>
                    <a:pt x="2696" y="1009"/>
                    <a:pt x="2628" y="1466"/>
                  </a:cubicBezTo>
                  <a:lnTo>
                    <a:pt x="2628" y="1466"/>
                  </a:lnTo>
                  <a:cubicBezTo>
                    <a:pt x="2646" y="1300"/>
                    <a:pt x="2358" y="776"/>
                    <a:pt x="2285" y="626"/>
                  </a:cubicBezTo>
                  <a:cubicBezTo>
                    <a:pt x="2170" y="394"/>
                    <a:pt x="2002" y="241"/>
                    <a:pt x="1762" y="124"/>
                  </a:cubicBezTo>
                  <a:cubicBezTo>
                    <a:pt x="1625" y="56"/>
                    <a:pt x="1468" y="11"/>
                    <a:pt x="1318" y="11"/>
                  </a:cubicBezTo>
                  <a:cubicBezTo>
                    <a:pt x="1196" y="11"/>
                    <a:pt x="1079" y="41"/>
                    <a:pt x="981" y="113"/>
                  </a:cubicBezTo>
                  <a:cubicBezTo>
                    <a:pt x="792" y="249"/>
                    <a:pt x="721" y="498"/>
                    <a:pt x="734" y="728"/>
                  </a:cubicBezTo>
                  <a:cubicBezTo>
                    <a:pt x="757" y="1219"/>
                    <a:pt x="1133" y="1671"/>
                    <a:pt x="1609" y="1790"/>
                  </a:cubicBezTo>
                  <a:cubicBezTo>
                    <a:pt x="1113" y="1807"/>
                    <a:pt x="643" y="1901"/>
                    <a:pt x="261" y="2222"/>
                  </a:cubicBezTo>
                  <a:cubicBezTo>
                    <a:pt x="187" y="2286"/>
                    <a:pt x="72" y="2435"/>
                    <a:pt x="48" y="2543"/>
                  </a:cubicBezTo>
                  <a:cubicBezTo>
                    <a:pt x="1" y="2763"/>
                    <a:pt x="48" y="2999"/>
                    <a:pt x="224" y="3141"/>
                  </a:cubicBezTo>
                  <a:cubicBezTo>
                    <a:pt x="397" y="3283"/>
                    <a:pt x="629" y="3330"/>
                    <a:pt x="856" y="3337"/>
                  </a:cubicBezTo>
                  <a:cubicBezTo>
                    <a:pt x="867" y="3337"/>
                    <a:pt x="878" y="3337"/>
                    <a:pt x="890" y="3337"/>
                  </a:cubicBezTo>
                  <a:cubicBezTo>
                    <a:pt x="1088" y="3337"/>
                    <a:pt x="1286" y="3310"/>
                    <a:pt x="1474" y="3253"/>
                  </a:cubicBezTo>
                  <a:cubicBezTo>
                    <a:pt x="1667" y="3195"/>
                    <a:pt x="1832" y="3070"/>
                    <a:pt x="2015" y="3006"/>
                  </a:cubicBezTo>
                  <a:lnTo>
                    <a:pt x="2015" y="3006"/>
                  </a:lnTo>
                  <a:cubicBezTo>
                    <a:pt x="1924" y="3249"/>
                    <a:pt x="1849" y="3476"/>
                    <a:pt x="1843" y="3736"/>
                  </a:cubicBezTo>
                  <a:cubicBezTo>
                    <a:pt x="1836" y="3959"/>
                    <a:pt x="1907" y="4192"/>
                    <a:pt x="2075" y="4341"/>
                  </a:cubicBezTo>
                  <a:cubicBezTo>
                    <a:pt x="2212" y="4463"/>
                    <a:pt x="2395" y="4524"/>
                    <a:pt x="2578" y="4524"/>
                  </a:cubicBezTo>
                  <a:cubicBezTo>
                    <a:pt x="2661" y="4524"/>
                    <a:pt x="2744" y="4512"/>
                    <a:pt x="2822" y="4486"/>
                  </a:cubicBezTo>
                  <a:cubicBezTo>
                    <a:pt x="2907" y="4459"/>
                    <a:pt x="2988" y="4418"/>
                    <a:pt x="3056" y="4365"/>
                  </a:cubicBezTo>
                  <a:cubicBezTo>
                    <a:pt x="3225" y="4236"/>
                    <a:pt x="3320" y="4030"/>
                    <a:pt x="3343" y="3820"/>
                  </a:cubicBezTo>
                  <a:cubicBezTo>
                    <a:pt x="3363" y="3644"/>
                    <a:pt x="3340" y="3469"/>
                    <a:pt x="3289" y="3303"/>
                  </a:cubicBezTo>
                  <a:cubicBezTo>
                    <a:pt x="3242" y="3148"/>
                    <a:pt x="3198" y="3006"/>
                    <a:pt x="3117" y="2861"/>
                  </a:cubicBezTo>
                  <a:lnTo>
                    <a:pt x="3117" y="2861"/>
                  </a:lnTo>
                  <a:cubicBezTo>
                    <a:pt x="3441" y="3070"/>
                    <a:pt x="3677" y="3348"/>
                    <a:pt x="4083" y="3378"/>
                  </a:cubicBezTo>
                  <a:cubicBezTo>
                    <a:pt x="4107" y="3379"/>
                    <a:pt x="4131" y="3380"/>
                    <a:pt x="4155" y="3380"/>
                  </a:cubicBezTo>
                  <a:cubicBezTo>
                    <a:pt x="4458" y="3380"/>
                    <a:pt x="4741" y="3243"/>
                    <a:pt x="4864" y="2948"/>
                  </a:cubicBezTo>
                  <a:cubicBezTo>
                    <a:pt x="5002" y="2610"/>
                    <a:pt x="4837" y="2178"/>
                    <a:pt x="4505" y="2022"/>
                  </a:cubicBezTo>
                  <a:cubicBezTo>
                    <a:pt x="4391" y="1969"/>
                    <a:pt x="4262" y="1944"/>
                    <a:pt x="4137" y="1921"/>
                  </a:cubicBezTo>
                  <a:cubicBezTo>
                    <a:pt x="3998" y="1897"/>
                    <a:pt x="3860" y="1874"/>
                    <a:pt x="3718" y="1847"/>
                  </a:cubicBezTo>
                  <a:cubicBezTo>
                    <a:pt x="4100" y="1627"/>
                    <a:pt x="4363" y="1219"/>
                    <a:pt x="4404" y="779"/>
                  </a:cubicBezTo>
                  <a:cubicBezTo>
                    <a:pt x="4418" y="617"/>
                    <a:pt x="4401" y="444"/>
                    <a:pt x="4323" y="302"/>
                  </a:cubicBezTo>
                  <a:cubicBezTo>
                    <a:pt x="4203" y="83"/>
                    <a:pt x="4026" y="0"/>
                    <a:pt x="38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7" name="Google Shape;635;p15">
              <a:extLst>
                <a:ext uri="{FF2B5EF4-FFF2-40B4-BE49-F238E27FC236}">
                  <a16:creationId xmlns:a16="http://schemas.microsoft.com/office/drawing/2014/main" id="{0606E762-D0F0-4742-AEA9-D37CD8366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3214" y="2452905"/>
              <a:ext cx="185861" cy="107641"/>
            </a:xfrm>
            <a:custGeom>
              <a:avLst/>
              <a:gdLst>
                <a:gd name="T0" fmla="*/ 2147483646 w 5736"/>
                <a:gd name="T1" fmla="*/ 2147483646 h 3322"/>
                <a:gd name="T2" fmla="*/ 2147483646 w 5736"/>
                <a:gd name="T3" fmla="*/ 2147483646 h 3322"/>
                <a:gd name="T4" fmla="*/ 2147483646 w 5736"/>
                <a:gd name="T5" fmla="*/ 2147483646 h 3322"/>
                <a:gd name="T6" fmla="*/ 2147483646 w 5736"/>
                <a:gd name="T7" fmla="*/ 2147483646 h 3322"/>
                <a:gd name="T8" fmla="*/ 2147483646 w 5736"/>
                <a:gd name="T9" fmla="*/ 2147483646 h 3322"/>
                <a:gd name="T10" fmla="*/ 2147483646 w 5736"/>
                <a:gd name="T11" fmla="*/ 2147483646 h 3322"/>
                <a:gd name="T12" fmla="*/ 2147483646 w 5736"/>
                <a:gd name="T13" fmla="*/ 2147483646 h 3322"/>
                <a:gd name="T14" fmla="*/ 2147483646 w 5736"/>
                <a:gd name="T15" fmla="*/ 2147483646 h 3322"/>
                <a:gd name="T16" fmla="*/ 2147483646 w 5736"/>
                <a:gd name="T17" fmla="*/ 2147483646 h 3322"/>
                <a:gd name="T18" fmla="*/ 2147483646 w 5736"/>
                <a:gd name="T19" fmla="*/ 2147483646 h 3322"/>
                <a:gd name="T20" fmla="*/ 2147483646 w 5736"/>
                <a:gd name="T21" fmla="*/ 2147483646 h 3322"/>
                <a:gd name="T22" fmla="*/ 2147483646 w 5736"/>
                <a:gd name="T23" fmla="*/ 2147483646 h 3322"/>
                <a:gd name="T24" fmla="*/ 2147483646 w 5736"/>
                <a:gd name="T25" fmla="*/ 2147483646 h 3322"/>
                <a:gd name="T26" fmla="*/ 2147483646 w 5736"/>
                <a:gd name="T27" fmla="*/ 2147483646 h 3322"/>
                <a:gd name="T28" fmla="*/ 2147483646 w 5736"/>
                <a:gd name="T29" fmla="*/ 2147483646 h 3322"/>
                <a:gd name="T30" fmla="*/ 2147483646 w 5736"/>
                <a:gd name="T31" fmla="*/ 2147483646 h 3322"/>
                <a:gd name="T32" fmla="*/ 2147483646 w 5736"/>
                <a:gd name="T33" fmla="*/ 2147483646 h 3322"/>
                <a:gd name="T34" fmla="*/ 2147483646 w 5736"/>
                <a:gd name="T35" fmla="*/ 2147483646 h 3322"/>
                <a:gd name="T36" fmla="*/ 2147483646 w 5736"/>
                <a:gd name="T37" fmla="*/ 2147483646 h 3322"/>
                <a:gd name="T38" fmla="*/ 2147483646 w 5736"/>
                <a:gd name="T39" fmla="*/ 2147483646 h 3322"/>
                <a:gd name="T40" fmla="*/ 2147483646 w 5736"/>
                <a:gd name="T41" fmla="*/ 2147483646 h 3322"/>
                <a:gd name="T42" fmla="*/ 2147483646 w 5736"/>
                <a:gd name="T43" fmla="*/ 2147483646 h 3322"/>
                <a:gd name="T44" fmla="*/ 2147483646 w 5736"/>
                <a:gd name="T45" fmla="*/ 2147483646 h 3322"/>
                <a:gd name="T46" fmla="*/ 2147483646 w 5736"/>
                <a:gd name="T47" fmla="*/ 2147483646 h 33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6" h="3322" extrusionOk="0">
                  <a:moveTo>
                    <a:pt x="1456" y="289"/>
                  </a:moveTo>
                  <a:cubicBezTo>
                    <a:pt x="2032" y="289"/>
                    <a:pt x="2534" y="879"/>
                    <a:pt x="2778" y="1349"/>
                  </a:cubicBezTo>
                  <a:cubicBezTo>
                    <a:pt x="2792" y="1372"/>
                    <a:pt x="2806" y="1386"/>
                    <a:pt x="2823" y="1389"/>
                  </a:cubicBezTo>
                  <a:cubicBezTo>
                    <a:pt x="2826" y="1391"/>
                    <a:pt x="2830" y="1392"/>
                    <a:pt x="2834" y="1392"/>
                  </a:cubicBezTo>
                  <a:cubicBezTo>
                    <a:pt x="2839" y="1392"/>
                    <a:pt x="2844" y="1391"/>
                    <a:pt x="2849" y="1389"/>
                  </a:cubicBezTo>
                  <a:cubicBezTo>
                    <a:pt x="2853" y="1389"/>
                    <a:pt x="2856" y="1386"/>
                    <a:pt x="2859" y="1383"/>
                  </a:cubicBezTo>
                  <a:lnTo>
                    <a:pt x="2863" y="1383"/>
                  </a:lnTo>
                  <a:cubicBezTo>
                    <a:pt x="3248" y="1157"/>
                    <a:pt x="3548" y="835"/>
                    <a:pt x="3974" y="663"/>
                  </a:cubicBezTo>
                  <a:cubicBezTo>
                    <a:pt x="4137" y="596"/>
                    <a:pt x="4304" y="556"/>
                    <a:pt x="4451" y="556"/>
                  </a:cubicBezTo>
                  <a:cubicBezTo>
                    <a:pt x="4750" y="556"/>
                    <a:pt x="4961" y="727"/>
                    <a:pt x="4863" y="1197"/>
                  </a:cubicBezTo>
                  <a:cubicBezTo>
                    <a:pt x="4752" y="1737"/>
                    <a:pt x="4262" y="2133"/>
                    <a:pt x="3819" y="2414"/>
                  </a:cubicBezTo>
                  <a:cubicBezTo>
                    <a:pt x="3414" y="2670"/>
                    <a:pt x="2940" y="2788"/>
                    <a:pt x="2531" y="3022"/>
                  </a:cubicBezTo>
                  <a:cubicBezTo>
                    <a:pt x="1930" y="2569"/>
                    <a:pt x="1234" y="2058"/>
                    <a:pt x="903" y="1376"/>
                  </a:cubicBezTo>
                  <a:cubicBezTo>
                    <a:pt x="707" y="974"/>
                    <a:pt x="784" y="406"/>
                    <a:pt x="1295" y="305"/>
                  </a:cubicBezTo>
                  <a:cubicBezTo>
                    <a:pt x="1349" y="294"/>
                    <a:pt x="1403" y="289"/>
                    <a:pt x="1456" y="289"/>
                  </a:cubicBezTo>
                  <a:close/>
                  <a:moveTo>
                    <a:pt x="1324" y="1"/>
                  </a:moveTo>
                  <a:cubicBezTo>
                    <a:pt x="992" y="1"/>
                    <a:pt x="692" y="144"/>
                    <a:pt x="524" y="497"/>
                  </a:cubicBezTo>
                  <a:cubicBezTo>
                    <a:pt x="0" y="1586"/>
                    <a:pt x="1683" y="2748"/>
                    <a:pt x="2390" y="3278"/>
                  </a:cubicBezTo>
                  <a:cubicBezTo>
                    <a:pt x="2429" y="3309"/>
                    <a:pt x="2473" y="3322"/>
                    <a:pt x="2515" y="3322"/>
                  </a:cubicBezTo>
                  <a:cubicBezTo>
                    <a:pt x="2555" y="3322"/>
                    <a:pt x="2593" y="3310"/>
                    <a:pt x="2623" y="3292"/>
                  </a:cubicBezTo>
                  <a:cubicBezTo>
                    <a:pt x="3715" y="3208"/>
                    <a:pt x="5735" y="1968"/>
                    <a:pt x="5218" y="683"/>
                  </a:cubicBezTo>
                  <a:cubicBezTo>
                    <a:pt x="5079" y="337"/>
                    <a:pt x="4787" y="201"/>
                    <a:pt x="4452" y="201"/>
                  </a:cubicBezTo>
                  <a:cubicBezTo>
                    <a:pt x="3854" y="201"/>
                    <a:pt x="3116" y="636"/>
                    <a:pt x="2856" y="1096"/>
                  </a:cubicBezTo>
                  <a:cubicBezTo>
                    <a:pt x="2686" y="510"/>
                    <a:pt x="1949" y="1"/>
                    <a:pt x="13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594" name="Google Shape;594;p15"/>
          <p:cNvSpPr txBox="1">
            <a:spLocks noGrp="1"/>
          </p:cNvSpPr>
          <p:nvPr>
            <p:ph type="title"/>
          </p:nvPr>
        </p:nvSpPr>
        <p:spPr>
          <a:xfrm>
            <a:off x="2764933" y="3734767"/>
            <a:ext cx="66620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40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595" name="Google Shape;595;p15"/>
          <p:cNvSpPr txBox="1">
            <a:spLocks noGrp="1"/>
          </p:cNvSpPr>
          <p:nvPr>
            <p:ph type="subTitle" idx="1"/>
          </p:nvPr>
        </p:nvSpPr>
        <p:spPr>
          <a:xfrm>
            <a:off x="4041400" y="4734500"/>
            <a:ext cx="4109200" cy="79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15"/>
          <p:cNvSpPr txBox="1">
            <a:spLocks noGrp="1"/>
          </p:cNvSpPr>
          <p:nvPr>
            <p:ph type="title" idx="2"/>
          </p:nvPr>
        </p:nvSpPr>
        <p:spPr>
          <a:xfrm>
            <a:off x="3893600" y="1584533"/>
            <a:ext cx="4404800" cy="149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8185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0;p16">
            <a:extLst>
              <a:ext uri="{FF2B5EF4-FFF2-40B4-BE49-F238E27FC236}">
                <a16:creationId xmlns:a16="http://schemas.microsoft.com/office/drawing/2014/main" id="{97A0A1EF-4E26-4A16-9A6B-4B1A49464349}"/>
              </a:ext>
            </a:extLst>
          </p:cNvPr>
          <p:cNvSpPr/>
          <p:nvPr/>
        </p:nvSpPr>
        <p:spPr>
          <a:xfrm>
            <a:off x="11338985" y="1873250"/>
            <a:ext cx="527049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6" name="Google Shape;641;p16">
            <a:extLst>
              <a:ext uri="{FF2B5EF4-FFF2-40B4-BE49-F238E27FC236}">
                <a16:creationId xmlns:a16="http://schemas.microsoft.com/office/drawing/2014/main" id="{4F766651-5F90-47FA-8221-019BC5D9712D}"/>
              </a:ext>
            </a:extLst>
          </p:cNvPr>
          <p:cNvSpPr>
            <a:spLocks/>
          </p:cNvSpPr>
          <p:nvPr/>
        </p:nvSpPr>
        <p:spPr bwMode="auto">
          <a:xfrm rot="19510809">
            <a:off x="6625167" y="760413"/>
            <a:ext cx="984251" cy="895350"/>
          </a:xfrm>
          <a:custGeom>
            <a:avLst/>
            <a:gdLst>
              <a:gd name="T0" fmla="*/ 2147483646 w 12626"/>
              <a:gd name="T1" fmla="*/ 2147483646 h 12209"/>
              <a:gd name="T2" fmla="*/ 2147483646 w 12626"/>
              <a:gd name="T3" fmla="*/ 2147483646 h 12209"/>
              <a:gd name="T4" fmla="*/ 2147483646 w 12626"/>
              <a:gd name="T5" fmla="*/ 2147483646 h 12209"/>
              <a:gd name="T6" fmla="*/ 2147483646 w 12626"/>
              <a:gd name="T7" fmla="*/ 2147483646 h 12209"/>
              <a:gd name="T8" fmla="*/ 2147483646 w 12626"/>
              <a:gd name="T9" fmla="*/ 2147483646 h 12209"/>
              <a:gd name="T10" fmla="*/ 2147483646 w 12626"/>
              <a:gd name="T11" fmla="*/ 2147483646 h 12209"/>
              <a:gd name="T12" fmla="*/ 2147483646 w 12626"/>
              <a:gd name="T13" fmla="*/ 2147483646 h 12209"/>
              <a:gd name="T14" fmla="*/ 2147483646 w 12626"/>
              <a:gd name="T15" fmla="*/ 2147483646 h 12209"/>
              <a:gd name="T16" fmla="*/ 2147483646 w 12626"/>
              <a:gd name="T17" fmla="*/ 2147483646 h 12209"/>
              <a:gd name="T18" fmla="*/ 2147483646 w 12626"/>
              <a:gd name="T19" fmla="*/ 2147483646 h 12209"/>
              <a:gd name="T20" fmla="*/ 2147483646 w 12626"/>
              <a:gd name="T21" fmla="*/ 2147483646 h 12209"/>
              <a:gd name="T22" fmla="*/ 2147483646 w 12626"/>
              <a:gd name="T23" fmla="*/ 2147483646 h 122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7" name="Google Shape;642;p16">
            <a:extLst>
              <a:ext uri="{FF2B5EF4-FFF2-40B4-BE49-F238E27FC236}">
                <a16:creationId xmlns:a16="http://schemas.microsoft.com/office/drawing/2014/main" id="{87829575-4B4E-423B-93E5-F45E5B78FA1F}"/>
              </a:ext>
            </a:extLst>
          </p:cNvPr>
          <p:cNvSpPr/>
          <p:nvPr/>
        </p:nvSpPr>
        <p:spPr>
          <a:xfrm>
            <a:off x="488951" y="425450"/>
            <a:ext cx="524933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8" name="Google Shape;643;p16">
            <a:extLst>
              <a:ext uri="{FF2B5EF4-FFF2-40B4-BE49-F238E27FC236}">
                <a16:creationId xmlns:a16="http://schemas.microsoft.com/office/drawing/2014/main" id="{253866DD-47D5-4AA6-AD78-D4DA296E24E9}"/>
              </a:ext>
            </a:extLst>
          </p:cNvPr>
          <p:cNvSpPr>
            <a:spLocks/>
          </p:cNvSpPr>
          <p:nvPr/>
        </p:nvSpPr>
        <p:spPr bwMode="auto">
          <a:xfrm rot="4884482">
            <a:off x="546630" y="1830918"/>
            <a:ext cx="409575" cy="579967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9" name="Google Shape;644;p16">
            <a:extLst>
              <a:ext uri="{FF2B5EF4-FFF2-40B4-BE49-F238E27FC236}">
                <a16:creationId xmlns:a16="http://schemas.microsoft.com/office/drawing/2014/main" id="{4DA4FE3D-229C-42E3-8994-738D2F7B9655}"/>
              </a:ext>
            </a:extLst>
          </p:cNvPr>
          <p:cNvGrpSpPr>
            <a:grpSpLocks/>
          </p:cNvGrpSpPr>
          <p:nvPr/>
        </p:nvGrpSpPr>
        <p:grpSpPr bwMode="auto">
          <a:xfrm>
            <a:off x="8551334" y="274638"/>
            <a:ext cx="931333" cy="889000"/>
            <a:chOff x="984375" y="2346230"/>
            <a:chExt cx="468336" cy="446495"/>
          </a:xfrm>
        </p:grpSpPr>
        <p:sp>
          <p:nvSpPr>
            <p:cNvPr id="10" name="Google Shape;645;p16">
              <a:extLst>
                <a:ext uri="{FF2B5EF4-FFF2-40B4-BE49-F238E27FC236}">
                  <a16:creationId xmlns:a16="http://schemas.microsoft.com/office/drawing/2014/main" id="{BC0A5CDB-836A-419F-B4D5-D611914F6599}"/>
                </a:ext>
              </a:extLst>
            </p:cNvPr>
            <p:cNvSpPr/>
            <p:nvPr/>
          </p:nvSpPr>
          <p:spPr>
            <a:xfrm>
              <a:off x="1139777" y="2346230"/>
              <a:ext cx="312934" cy="367561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1" name="Google Shape;646;p16">
              <a:extLst>
                <a:ext uri="{FF2B5EF4-FFF2-40B4-BE49-F238E27FC236}">
                  <a16:creationId xmlns:a16="http://schemas.microsoft.com/office/drawing/2014/main" id="{2C213612-290F-4AA2-8BC4-527F02B8D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" name="Google Shape;647;p16">
              <a:extLst>
                <a:ext uri="{FF2B5EF4-FFF2-40B4-BE49-F238E27FC236}">
                  <a16:creationId xmlns:a16="http://schemas.microsoft.com/office/drawing/2014/main" id="{6B8843D8-9CB6-4B9F-9E81-03431D6EE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" name="Google Shape;648;p16">
              <a:extLst>
                <a:ext uri="{FF2B5EF4-FFF2-40B4-BE49-F238E27FC236}">
                  <a16:creationId xmlns:a16="http://schemas.microsoft.com/office/drawing/2014/main" id="{8C6452F7-FAC7-4111-8324-D9D69CA73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14" name="Google Shape;649;p16">
            <a:extLst>
              <a:ext uri="{FF2B5EF4-FFF2-40B4-BE49-F238E27FC236}">
                <a16:creationId xmlns:a16="http://schemas.microsoft.com/office/drawing/2014/main" id="{FA07B855-4152-47B4-BF57-7C05B514A681}"/>
              </a:ext>
            </a:extLst>
          </p:cNvPr>
          <p:cNvGrpSpPr>
            <a:grpSpLocks/>
          </p:cNvGrpSpPr>
          <p:nvPr/>
        </p:nvGrpSpPr>
        <p:grpSpPr bwMode="auto">
          <a:xfrm rot="1036574" flipH="1">
            <a:off x="10189633" y="506414"/>
            <a:ext cx="1619251" cy="979487"/>
            <a:chOff x="478326" y="2825649"/>
            <a:chExt cx="1012293" cy="613511"/>
          </a:xfrm>
        </p:grpSpPr>
        <p:sp>
          <p:nvSpPr>
            <p:cNvPr id="15" name="Google Shape;650;p16">
              <a:extLst>
                <a:ext uri="{FF2B5EF4-FFF2-40B4-BE49-F238E27FC236}">
                  <a16:creationId xmlns:a16="http://schemas.microsoft.com/office/drawing/2014/main" id="{756B0783-9207-4F42-BA44-40052EB4B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6" name="Google Shape;651;p16">
              <a:extLst>
                <a:ext uri="{FF2B5EF4-FFF2-40B4-BE49-F238E27FC236}">
                  <a16:creationId xmlns:a16="http://schemas.microsoft.com/office/drawing/2014/main" id="{F432EE71-9AF4-4EAC-AB74-9E99DAA5CB6F}"/>
                </a:ext>
              </a:extLst>
            </p:cNvPr>
            <p:cNvSpPr/>
            <p:nvPr/>
          </p:nvSpPr>
          <p:spPr>
            <a:xfrm>
              <a:off x="484221" y="2823339"/>
              <a:ext cx="1012293" cy="589647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7" name="Google Shape;652;p16">
              <a:extLst>
                <a:ext uri="{FF2B5EF4-FFF2-40B4-BE49-F238E27FC236}">
                  <a16:creationId xmlns:a16="http://schemas.microsoft.com/office/drawing/2014/main" id="{73AD959E-ECB3-43F3-ABB9-323717E67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8" name="Google Shape;653;p16">
              <a:extLst>
                <a:ext uri="{FF2B5EF4-FFF2-40B4-BE49-F238E27FC236}">
                  <a16:creationId xmlns:a16="http://schemas.microsoft.com/office/drawing/2014/main" id="{FF1FE349-98FB-47C4-AD1A-D44A04406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9" name="Google Shape;654;p16">
              <a:extLst>
                <a:ext uri="{FF2B5EF4-FFF2-40B4-BE49-F238E27FC236}">
                  <a16:creationId xmlns:a16="http://schemas.microsoft.com/office/drawing/2014/main" id="{A3116AF8-C0E5-4B96-A2D0-FBA2B61B1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0" name="Google Shape;655;p16">
            <a:extLst>
              <a:ext uri="{FF2B5EF4-FFF2-40B4-BE49-F238E27FC236}">
                <a16:creationId xmlns:a16="http://schemas.microsoft.com/office/drawing/2014/main" id="{B572EA85-E6F8-415C-B11C-34C2E89DC328}"/>
              </a:ext>
            </a:extLst>
          </p:cNvPr>
          <p:cNvGrpSpPr>
            <a:grpSpLocks/>
          </p:cNvGrpSpPr>
          <p:nvPr/>
        </p:nvGrpSpPr>
        <p:grpSpPr bwMode="auto">
          <a:xfrm rot="21135062">
            <a:off x="1257300" y="673100"/>
            <a:ext cx="1653117" cy="1676400"/>
            <a:chOff x="918850" y="1629150"/>
            <a:chExt cx="442250" cy="453124"/>
          </a:xfrm>
        </p:grpSpPr>
        <p:sp>
          <p:nvSpPr>
            <p:cNvPr id="21" name="Google Shape;656;p16">
              <a:extLst>
                <a:ext uri="{FF2B5EF4-FFF2-40B4-BE49-F238E27FC236}">
                  <a16:creationId xmlns:a16="http://schemas.microsoft.com/office/drawing/2014/main" id="{B990646E-859D-46E4-986A-E4EB650A28D0}"/>
                </a:ext>
              </a:extLst>
            </p:cNvPr>
            <p:cNvSpPr/>
            <p:nvPr/>
          </p:nvSpPr>
          <p:spPr>
            <a:xfrm>
              <a:off x="1014677" y="1739077"/>
              <a:ext cx="267841" cy="245442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2" name="Google Shape;657;p16">
              <a:extLst>
                <a:ext uri="{FF2B5EF4-FFF2-40B4-BE49-F238E27FC236}">
                  <a16:creationId xmlns:a16="http://schemas.microsoft.com/office/drawing/2014/main" id="{359CFD08-1A52-41EC-A9BB-2ABEFE966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3" name="Google Shape;658;p16">
              <a:extLst>
                <a:ext uri="{FF2B5EF4-FFF2-40B4-BE49-F238E27FC236}">
                  <a16:creationId xmlns:a16="http://schemas.microsoft.com/office/drawing/2014/main" id="{472D8DF0-3E5A-4E5C-A540-70DB02955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4" name="Google Shape;659;p16">
              <a:extLst>
                <a:ext uri="{FF2B5EF4-FFF2-40B4-BE49-F238E27FC236}">
                  <a16:creationId xmlns:a16="http://schemas.microsoft.com/office/drawing/2014/main" id="{DF3B4DBE-0B34-4EC2-B5F9-1927F42E8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5" name="Google Shape;660;p16">
              <a:extLst>
                <a:ext uri="{FF2B5EF4-FFF2-40B4-BE49-F238E27FC236}">
                  <a16:creationId xmlns:a16="http://schemas.microsoft.com/office/drawing/2014/main" id="{C9E2A46F-848D-4C58-B7FD-4EC359118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6" name="Google Shape;661;p16">
              <a:extLst>
                <a:ext uri="{FF2B5EF4-FFF2-40B4-BE49-F238E27FC236}">
                  <a16:creationId xmlns:a16="http://schemas.microsoft.com/office/drawing/2014/main" id="{65DA0B53-1CC8-40BA-867D-7C827FB1D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7" name="Google Shape;662;p16">
              <a:extLst>
                <a:ext uri="{FF2B5EF4-FFF2-40B4-BE49-F238E27FC236}">
                  <a16:creationId xmlns:a16="http://schemas.microsoft.com/office/drawing/2014/main" id="{69F99F96-84F2-4D2F-AC93-6DADEFDB4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8" name="Google Shape;663;p16">
              <a:extLst>
                <a:ext uri="{FF2B5EF4-FFF2-40B4-BE49-F238E27FC236}">
                  <a16:creationId xmlns:a16="http://schemas.microsoft.com/office/drawing/2014/main" id="{B10BE60D-7115-486C-9DC9-921374FF2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9" name="Google Shape;664;p16">
              <a:extLst>
                <a:ext uri="{FF2B5EF4-FFF2-40B4-BE49-F238E27FC236}">
                  <a16:creationId xmlns:a16="http://schemas.microsoft.com/office/drawing/2014/main" id="{C20BBD01-FB7D-41C2-9A8A-4C8B40117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0" name="Google Shape;665;p16">
              <a:extLst>
                <a:ext uri="{FF2B5EF4-FFF2-40B4-BE49-F238E27FC236}">
                  <a16:creationId xmlns:a16="http://schemas.microsoft.com/office/drawing/2014/main" id="{D140D66A-97EB-4134-AD62-C9D9D1101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1" name="Google Shape;666;p16">
              <a:extLst>
                <a:ext uri="{FF2B5EF4-FFF2-40B4-BE49-F238E27FC236}">
                  <a16:creationId xmlns:a16="http://schemas.microsoft.com/office/drawing/2014/main" id="{5F67089C-F953-4DDF-9365-72644FA84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2" name="Google Shape;667;p16">
              <a:extLst>
                <a:ext uri="{FF2B5EF4-FFF2-40B4-BE49-F238E27FC236}">
                  <a16:creationId xmlns:a16="http://schemas.microsoft.com/office/drawing/2014/main" id="{584DCF5E-58A4-4BB7-AC0D-C835640C0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33" name="Google Shape;668;p16">
            <a:extLst>
              <a:ext uri="{FF2B5EF4-FFF2-40B4-BE49-F238E27FC236}">
                <a16:creationId xmlns:a16="http://schemas.microsoft.com/office/drawing/2014/main" id="{B7757F62-2B34-481E-9012-02A3538302D6}"/>
              </a:ext>
            </a:extLst>
          </p:cNvPr>
          <p:cNvSpPr>
            <a:spLocks/>
          </p:cNvSpPr>
          <p:nvPr/>
        </p:nvSpPr>
        <p:spPr bwMode="auto">
          <a:xfrm>
            <a:off x="9630834" y="1543050"/>
            <a:ext cx="332317" cy="330200"/>
          </a:xfrm>
          <a:custGeom>
            <a:avLst/>
            <a:gdLst>
              <a:gd name="T0" fmla="*/ 2147483646 w 6430"/>
              <a:gd name="T1" fmla="*/ 2147483646 h 6358"/>
              <a:gd name="T2" fmla="*/ 2147483646 w 6430"/>
              <a:gd name="T3" fmla="*/ 2147483646 h 6358"/>
              <a:gd name="T4" fmla="*/ 2147483646 w 6430"/>
              <a:gd name="T5" fmla="*/ 2147483646 h 6358"/>
              <a:gd name="T6" fmla="*/ 2147483646 w 6430"/>
              <a:gd name="T7" fmla="*/ 2147483646 h 6358"/>
              <a:gd name="T8" fmla="*/ 2147483646 w 6430"/>
              <a:gd name="T9" fmla="*/ 2147483646 h 6358"/>
              <a:gd name="T10" fmla="*/ 2147483646 w 6430"/>
              <a:gd name="T11" fmla="*/ 2147483646 h 6358"/>
              <a:gd name="T12" fmla="*/ 2147483646 w 6430"/>
              <a:gd name="T13" fmla="*/ 2147483646 h 6358"/>
              <a:gd name="T14" fmla="*/ 2147483646 w 6430"/>
              <a:gd name="T15" fmla="*/ 2147483646 h 6358"/>
              <a:gd name="T16" fmla="*/ 2147483646 w 6430"/>
              <a:gd name="T17" fmla="*/ 2147483646 h 6358"/>
              <a:gd name="T18" fmla="*/ 2147483646 w 6430"/>
              <a:gd name="T19" fmla="*/ 2147483646 h 6358"/>
              <a:gd name="T20" fmla="*/ 2147483646 w 6430"/>
              <a:gd name="T21" fmla="*/ 2147483646 h 6358"/>
              <a:gd name="T22" fmla="*/ 2147483646 w 6430"/>
              <a:gd name="T23" fmla="*/ 2147483646 h 6358"/>
              <a:gd name="T24" fmla="*/ 2147483646 w 6430"/>
              <a:gd name="T25" fmla="*/ 2147483646 h 6358"/>
              <a:gd name="T26" fmla="*/ 2147483646 w 6430"/>
              <a:gd name="T27" fmla="*/ 2147483646 h 6358"/>
              <a:gd name="T28" fmla="*/ 2147483646 w 6430"/>
              <a:gd name="T29" fmla="*/ 2147483646 h 6358"/>
              <a:gd name="T30" fmla="*/ 2147483646 w 6430"/>
              <a:gd name="T31" fmla="*/ 2147483646 h 6358"/>
              <a:gd name="T32" fmla="*/ 2147483646 w 6430"/>
              <a:gd name="T33" fmla="*/ 2147483646 h 6358"/>
              <a:gd name="T34" fmla="*/ 2147483646 w 6430"/>
              <a:gd name="T35" fmla="*/ 2147483646 h 6358"/>
              <a:gd name="T36" fmla="*/ 2147483646 w 6430"/>
              <a:gd name="T37" fmla="*/ 2147483646 h 6358"/>
              <a:gd name="T38" fmla="*/ 2147483646 w 6430"/>
              <a:gd name="T39" fmla="*/ 2147483646 h 6358"/>
              <a:gd name="T40" fmla="*/ 2147483646 w 6430"/>
              <a:gd name="T41" fmla="*/ 2147483646 h 6358"/>
              <a:gd name="T42" fmla="*/ 2147483646 w 6430"/>
              <a:gd name="T43" fmla="*/ 2147483646 h 6358"/>
              <a:gd name="T44" fmla="*/ 2147483646 w 6430"/>
              <a:gd name="T45" fmla="*/ 2147483646 h 6358"/>
              <a:gd name="T46" fmla="*/ 2147483646 w 6430"/>
              <a:gd name="T47" fmla="*/ 2147483646 h 6358"/>
              <a:gd name="T48" fmla="*/ 2147483646 w 6430"/>
              <a:gd name="T49" fmla="*/ 2147483646 h 6358"/>
              <a:gd name="T50" fmla="*/ 2147483646 w 6430"/>
              <a:gd name="T51" fmla="*/ 2147483646 h 6358"/>
              <a:gd name="T52" fmla="*/ 2147483646 w 6430"/>
              <a:gd name="T53" fmla="*/ 2147483646 h 6358"/>
              <a:gd name="T54" fmla="*/ 2147483646 w 6430"/>
              <a:gd name="T55" fmla="*/ 2147483646 h 6358"/>
              <a:gd name="T56" fmla="*/ 2147483646 w 6430"/>
              <a:gd name="T57" fmla="*/ 2147483646 h 6358"/>
              <a:gd name="T58" fmla="*/ 2147483646 w 6430"/>
              <a:gd name="T59" fmla="*/ 2147483646 h 6358"/>
              <a:gd name="T60" fmla="*/ 2147483646 w 6430"/>
              <a:gd name="T61" fmla="*/ 2147483646 h 6358"/>
              <a:gd name="T62" fmla="*/ 2147483646 w 6430"/>
              <a:gd name="T63" fmla="*/ 2147483646 h 6358"/>
              <a:gd name="T64" fmla="*/ 2147483646 w 6430"/>
              <a:gd name="T65" fmla="*/ 0 h 6358"/>
              <a:gd name="T66" fmla="*/ 2147483646 w 6430"/>
              <a:gd name="T67" fmla="*/ 2147483646 h 6358"/>
              <a:gd name="T68" fmla="*/ 2147483646 w 6430"/>
              <a:gd name="T69" fmla="*/ 2147483646 h 6358"/>
              <a:gd name="T70" fmla="*/ 2147483646 w 6430"/>
              <a:gd name="T71" fmla="*/ 2147483646 h 6358"/>
              <a:gd name="T72" fmla="*/ 2147483646 w 6430"/>
              <a:gd name="T73" fmla="*/ 2147483646 h 6358"/>
              <a:gd name="T74" fmla="*/ 2147483646 w 6430"/>
              <a:gd name="T75" fmla="*/ 2147483646 h 6358"/>
              <a:gd name="T76" fmla="*/ 2147483646 w 6430"/>
              <a:gd name="T77" fmla="*/ 2147483646 h 6358"/>
              <a:gd name="T78" fmla="*/ 2147483646 w 6430"/>
              <a:gd name="T79" fmla="*/ 2147483646 h 6358"/>
              <a:gd name="T80" fmla="*/ 2147483646 w 6430"/>
              <a:gd name="T81" fmla="*/ 2147483646 h 6358"/>
              <a:gd name="T82" fmla="*/ 2147483646 w 6430"/>
              <a:gd name="T83" fmla="*/ 2147483646 h 6358"/>
              <a:gd name="T84" fmla="*/ 2147483646 w 6430"/>
              <a:gd name="T85" fmla="*/ 2147483646 h 6358"/>
              <a:gd name="T86" fmla="*/ 2147483646 w 6430"/>
              <a:gd name="T87" fmla="*/ 2147483646 h 6358"/>
              <a:gd name="T88" fmla="*/ 2147483646 w 6430"/>
              <a:gd name="T89" fmla="*/ 2147483646 h 6358"/>
              <a:gd name="T90" fmla="*/ 2147483646 w 6430"/>
              <a:gd name="T91" fmla="*/ 2147483646 h 6358"/>
              <a:gd name="T92" fmla="*/ 2147483646 w 6430"/>
              <a:gd name="T93" fmla="*/ 2147483646 h 6358"/>
              <a:gd name="T94" fmla="*/ 2147483646 w 6430"/>
              <a:gd name="T95" fmla="*/ 2147483646 h 6358"/>
              <a:gd name="T96" fmla="*/ 2147483646 w 6430"/>
              <a:gd name="T97" fmla="*/ 2147483646 h 6358"/>
              <a:gd name="T98" fmla="*/ 2147483646 w 6430"/>
              <a:gd name="T99" fmla="*/ 2147483646 h 6358"/>
              <a:gd name="T100" fmla="*/ 2147483646 w 6430"/>
              <a:gd name="T101" fmla="*/ 2147483646 h 6358"/>
              <a:gd name="T102" fmla="*/ 2147483646 w 6430"/>
              <a:gd name="T103" fmla="*/ 2147483646 h 6358"/>
              <a:gd name="T104" fmla="*/ 2147483646 w 6430"/>
              <a:gd name="T105" fmla="*/ 2147483646 h 6358"/>
              <a:gd name="T106" fmla="*/ 2147483646 w 6430"/>
              <a:gd name="T107" fmla="*/ 2147483646 h 6358"/>
              <a:gd name="T108" fmla="*/ 2147483646 w 6430"/>
              <a:gd name="T109" fmla="*/ 2147483646 h 6358"/>
              <a:gd name="T110" fmla="*/ 2147483646 w 6430"/>
              <a:gd name="T111" fmla="*/ 0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0" h="6358" extrusionOk="0">
                <a:moveTo>
                  <a:pt x="2637" y="366"/>
                </a:moveTo>
                <a:cubicBezTo>
                  <a:pt x="3100" y="812"/>
                  <a:pt x="3519" y="1315"/>
                  <a:pt x="3928" y="1822"/>
                </a:cubicBezTo>
                <a:cubicBezTo>
                  <a:pt x="3492" y="1964"/>
                  <a:pt x="3059" y="2106"/>
                  <a:pt x="2624" y="2251"/>
                </a:cubicBezTo>
                <a:cubicBezTo>
                  <a:pt x="2651" y="1619"/>
                  <a:pt x="2657" y="991"/>
                  <a:pt x="2637" y="366"/>
                </a:cubicBezTo>
                <a:close/>
                <a:moveTo>
                  <a:pt x="5675" y="1508"/>
                </a:moveTo>
                <a:lnTo>
                  <a:pt x="5675" y="1508"/>
                </a:lnTo>
                <a:cubicBezTo>
                  <a:pt x="5408" y="1877"/>
                  <a:pt x="5138" y="2245"/>
                  <a:pt x="4867" y="2610"/>
                </a:cubicBezTo>
                <a:cubicBezTo>
                  <a:pt x="4695" y="2390"/>
                  <a:pt x="4519" y="2174"/>
                  <a:pt x="4343" y="1958"/>
                </a:cubicBezTo>
                <a:cubicBezTo>
                  <a:pt x="4789" y="1805"/>
                  <a:pt x="5232" y="1657"/>
                  <a:pt x="5675" y="1508"/>
                </a:cubicBezTo>
                <a:close/>
                <a:moveTo>
                  <a:pt x="2303" y="2641"/>
                </a:moveTo>
                <a:lnTo>
                  <a:pt x="2303" y="2641"/>
                </a:lnTo>
                <a:cubicBezTo>
                  <a:pt x="2286" y="2948"/>
                  <a:pt x="2272" y="3252"/>
                  <a:pt x="2262" y="3559"/>
                </a:cubicBezTo>
                <a:cubicBezTo>
                  <a:pt x="1724" y="3438"/>
                  <a:pt x="1188" y="3316"/>
                  <a:pt x="650" y="3191"/>
                </a:cubicBezTo>
                <a:cubicBezTo>
                  <a:pt x="1201" y="3006"/>
                  <a:pt x="1752" y="2823"/>
                  <a:pt x="2303" y="2641"/>
                </a:cubicBezTo>
                <a:close/>
                <a:moveTo>
                  <a:pt x="4104" y="2039"/>
                </a:moveTo>
                <a:cubicBezTo>
                  <a:pt x="4229" y="2198"/>
                  <a:pt x="4357" y="2357"/>
                  <a:pt x="4485" y="2515"/>
                </a:cubicBezTo>
                <a:cubicBezTo>
                  <a:pt x="4530" y="2566"/>
                  <a:pt x="4611" y="2674"/>
                  <a:pt x="4719" y="2813"/>
                </a:cubicBezTo>
                <a:cubicBezTo>
                  <a:pt x="4445" y="3184"/>
                  <a:pt x="4171" y="3553"/>
                  <a:pt x="3894" y="3918"/>
                </a:cubicBezTo>
                <a:cubicBezTo>
                  <a:pt x="3590" y="3853"/>
                  <a:pt x="3286" y="3792"/>
                  <a:pt x="2982" y="3725"/>
                </a:cubicBezTo>
                <a:cubicBezTo>
                  <a:pt x="2836" y="3691"/>
                  <a:pt x="2691" y="3658"/>
                  <a:pt x="2546" y="3624"/>
                </a:cubicBezTo>
                <a:cubicBezTo>
                  <a:pt x="2573" y="3262"/>
                  <a:pt x="2593" y="2900"/>
                  <a:pt x="2610" y="2539"/>
                </a:cubicBezTo>
                <a:cubicBezTo>
                  <a:pt x="3110" y="2373"/>
                  <a:pt x="3604" y="2204"/>
                  <a:pt x="4104" y="2039"/>
                </a:cubicBezTo>
                <a:close/>
                <a:moveTo>
                  <a:pt x="4861" y="3001"/>
                </a:moveTo>
                <a:cubicBezTo>
                  <a:pt x="5219" y="3468"/>
                  <a:pt x="5726" y="4124"/>
                  <a:pt x="6023" y="4418"/>
                </a:cubicBezTo>
                <a:cubicBezTo>
                  <a:pt x="5892" y="4380"/>
                  <a:pt x="5759" y="4353"/>
                  <a:pt x="5746" y="4350"/>
                </a:cubicBezTo>
                <a:cubicBezTo>
                  <a:pt x="5381" y="4259"/>
                  <a:pt x="5016" y="4171"/>
                  <a:pt x="4651" y="4083"/>
                </a:cubicBezTo>
                <a:cubicBezTo>
                  <a:pt x="4482" y="4046"/>
                  <a:pt x="4310" y="4009"/>
                  <a:pt x="4140" y="3971"/>
                </a:cubicBezTo>
                <a:cubicBezTo>
                  <a:pt x="4381" y="3650"/>
                  <a:pt x="4621" y="3326"/>
                  <a:pt x="4861" y="3001"/>
                </a:cubicBezTo>
                <a:close/>
                <a:moveTo>
                  <a:pt x="2532" y="3847"/>
                </a:moveTo>
                <a:cubicBezTo>
                  <a:pt x="2938" y="3934"/>
                  <a:pt x="3343" y="4026"/>
                  <a:pt x="3746" y="4113"/>
                </a:cubicBezTo>
                <a:cubicBezTo>
                  <a:pt x="3296" y="4712"/>
                  <a:pt x="2840" y="5303"/>
                  <a:pt x="2373" y="5885"/>
                </a:cubicBezTo>
                <a:cubicBezTo>
                  <a:pt x="2424" y="5208"/>
                  <a:pt x="2482" y="4529"/>
                  <a:pt x="2532" y="3847"/>
                </a:cubicBezTo>
                <a:close/>
                <a:moveTo>
                  <a:pt x="2601" y="0"/>
                </a:moveTo>
                <a:cubicBezTo>
                  <a:pt x="2589" y="0"/>
                  <a:pt x="2576" y="10"/>
                  <a:pt x="2573" y="31"/>
                </a:cubicBezTo>
                <a:cubicBezTo>
                  <a:pt x="2570" y="45"/>
                  <a:pt x="2570" y="61"/>
                  <a:pt x="2566" y="75"/>
                </a:cubicBezTo>
                <a:cubicBezTo>
                  <a:pt x="2498" y="89"/>
                  <a:pt x="2471" y="190"/>
                  <a:pt x="2535" y="261"/>
                </a:cubicBezTo>
                <a:cubicBezTo>
                  <a:pt x="2424" y="950"/>
                  <a:pt x="2360" y="1650"/>
                  <a:pt x="2316" y="2353"/>
                </a:cubicBezTo>
                <a:lnTo>
                  <a:pt x="126" y="3083"/>
                </a:lnTo>
                <a:cubicBezTo>
                  <a:pt x="1" y="3123"/>
                  <a:pt x="102" y="3302"/>
                  <a:pt x="191" y="3323"/>
                </a:cubicBezTo>
                <a:cubicBezTo>
                  <a:pt x="876" y="3485"/>
                  <a:pt x="1565" y="3634"/>
                  <a:pt x="2255" y="3786"/>
                </a:cubicBezTo>
                <a:cubicBezTo>
                  <a:pt x="2228" y="4594"/>
                  <a:pt x="2205" y="5405"/>
                  <a:pt x="2147" y="6199"/>
                </a:cubicBezTo>
                <a:cubicBezTo>
                  <a:pt x="2142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6" y="6327"/>
                </a:cubicBezTo>
                <a:cubicBezTo>
                  <a:pt x="2897" y="5621"/>
                  <a:pt x="3448" y="4898"/>
                  <a:pt x="3992" y="4171"/>
                </a:cubicBezTo>
                <a:cubicBezTo>
                  <a:pt x="4763" y="4344"/>
                  <a:pt x="5533" y="4519"/>
                  <a:pt x="6297" y="4718"/>
                </a:cubicBezTo>
                <a:cubicBezTo>
                  <a:pt x="6307" y="4721"/>
                  <a:pt x="6316" y="4722"/>
                  <a:pt x="6325" y="4722"/>
                </a:cubicBezTo>
                <a:cubicBezTo>
                  <a:pt x="6405" y="4722"/>
                  <a:pt x="6430" y="4620"/>
                  <a:pt x="6378" y="4553"/>
                </a:cubicBezTo>
                <a:cubicBezTo>
                  <a:pt x="5922" y="3982"/>
                  <a:pt x="5472" y="3387"/>
                  <a:pt x="5012" y="2795"/>
                </a:cubicBezTo>
                <a:cubicBezTo>
                  <a:pt x="5371" y="2316"/>
                  <a:pt x="5726" y="1836"/>
                  <a:pt x="6087" y="1356"/>
                </a:cubicBezTo>
                <a:cubicBezTo>
                  <a:pt x="6137" y="1291"/>
                  <a:pt x="6065" y="1149"/>
                  <a:pt x="5979" y="1149"/>
                </a:cubicBezTo>
                <a:cubicBezTo>
                  <a:pt x="5971" y="1149"/>
                  <a:pt x="5963" y="1151"/>
                  <a:pt x="5956" y="1153"/>
                </a:cubicBezTo>
                <a:cubicBezTo>
                  <a:pt x="5361" y="1346"/>
                  <a:pt x="4766" y="1546"/>
                  <a:pt x="4168" y="1741"/>
                </a:cubicBezTo>
                <a:cubicBezTo>
                  <a:pt x="3691" y="1167"/>
                  <a:pt x="3192" y="613"/>
                  <a:pt x="2657" y="113"/>
                </a:cubicBezTo>
                <a:cubicBezTo>
                  <a:pt x="2647" y="102"/>
                  <a:pt x="2640" y="99"/>
                  <a:pt x="2630" y="96"/>
                </a:cubicBezTo>
                <a:lnTo>
                  <a:pt x="2630" y="35"/>
                </a:lnTo>
                <a:cubicBezTo>
                  <a:pt x="2629" y="12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34" name="Google Shape;669;p16">
            <a:extLst>
              <a:ext uri="{FF2B5EF4-FFF2-40B4-BE49-F238E27FC236}">
                <a16:creationId xmlns:a16="http://schemas.microsoft.com/office/drawing/2014/main" id="{6A62616E-EDF3-43A1-8A33-3AC916AC0D6D}"/>
              </a:ext>
            </a:extLst>
          </p:cNvPr>
          <p:cNvGrpSpPr>
            <a:grpSpLocks/>
          </p:cNvGrpSpPr>
          <p:nvPr/>
        </p:nvGrpSpPr>
        <p:grpSpPr bwMode="auto">
          <a:xfrm>
            <a:off x="4104218" y="258763"/>
            <a:ext cx="1399116" cy="920750"/>
            <a:chOff x="6925510" y="205316"/>
            <a:chExt cx="905688" cy="530354"/>
          </a:xfrm>
        </p:grpSpPr>
        <p:sp>
          <p:nvSpPr>
            <p:cNvPr id="35" name="Google Shape;670;p16">
              <a:extLst>
                <a:ext uri="{FF2B5EF4-FFF2-40B4-BE49-F238E27FC236}">
                  <a16:creationId xmlns:a16="http://schemas.microsoft.com/office/drawing/2014/main" id="{081D6340-4558-404A-8975-BB9AA703B450}"/>
                </a:ext>
              </a:extLst>
            </p:cNvPr>
            <p:cNvSpPr/>
            <p:nvPr/>
          </p:nvSpPr>
          <p:spPr>
            <a:xfrm>
              <a:off x="7094042" y="213545"/>
              <a:ext cx="568625" cy="515724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36" name="Google Shape;671;p16">
              <a:extLst>
                <a:ext uri="{FF2B5EF4-FFF2-40B4-BE49-F238E27FC236}">
                  <a16:creationId xmlns:a16="http://schemas.microsoft.com/office/drawing/2014/main" id="{1A97BD4E-A144-41F7-8FD6-B209EBB08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7" name="Google Shape;672;p16">
              <a:extLst>
                <a:ext uri="{FF2B5EF4-FFF2-40B4-BE49-F238E27FC236}">
                  <a16:creationId xmlns:a16="http://schemas.microsoft.com/office/drawing/2014/main" id="{585D2D58-84B3-4345-BB18-A46488E71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8" name="Google Shape;673;p16">
              <a:extLst>
                <a:ext uri="{FF2B5EF4-FFF2-40B4-BE49-F238E27FC236}">
                  <a16:creationId xmlns:a16="http://schemas.microsoft.com/office/drawing/2014/main" id="{55F499AA-5D89-45EB-BA96-B59AFAC9F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9" name="Google Shape;674;p16">
              <a:extLst>
                <a:ext uri="{FF2B5EF4-FFF2-40B4-BE49-F238E27FC236}">
                  <a16:creationId xmlns:a16="http://schemas.microsoft.com/office/drawing/2014/main" id="{F7F5617D-CF3E-458F-BFB1-2A98CD116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0" name="Google Shape;675;p16">
              <a:extLst>
                <a:ext uri="{FF2B5EF4-FFF2-40B4-BE49-F238E27FC236}">
                  <a16:creationId xmlns:a16="http://schemas.microsoft.com/office/drawing/2014/main" id="{11D77BED-8D16-43AF-9E2B-3EF7D8B97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41" name="Google Shape;676;p16">
            <a:extLst>
              <a:ext uri="{FF2B5EF4-FFF2-40B4-BE49-F238E27FC236}">
                <a16:creationId xmlns:a16="http://schemas.microsoft.com/office/drawing/2014/main" id="{0E4642D7-D3B6-4131-98DC-7D6A06EDE657}"/>
              </a:ext>
            </a:extLst>
          </p:cNvPr>
          <p:cNvSpPr>
            <a:spLocks/>
          </p:cNvSpPr>
          <p:nvPr/>
        </p:nvSpPr>
        <p:spPr bwMode="auto">
          <a:xfrm rot="4884592">
            <a:off x="6073246" y="458259"/>
            <a:ext cx="352425" cy="391584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42" name="Google Shape;677;p16">
            <a:extLst>
              <a:ext uri="{FF2B5EF4-FFF2-40B4-BE49-F238E27FC236}">
                <a16:creationId xmlns:a16="http://schemas.microsoft.com/office/drawing/2014/main" id="{2A63988F-5BC5-40A0-9E68-F88FC0B58964}"/>
              </a:ext>
            </a:extLst>
          </p:cNvPr>
          <p:cNvSpPr>
            <a:spLocks/>
          </p:cNvSpPr>
          <p:nvPr/>
        </p:nvSpPr>
        <p:spPr bwMode="auto">
          <a:xfrm>
            <a:off x="3016251" y="309564"/>
            <a:ext cx="560916" cy="5556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43" name="Google Shape;678;p16">
            <a:extLst>
              <a:ext uri="{FF2B5EF4-FFF2-40B4-BE49-F238E27FC236}">
                <a16:creationId xmlns:a16="http://schemas.microsoft.com/office/drawing/2014/main" id="{633D315F-DD50-4609-BBF6-3DC389154E1F}"/>
              </a:ext>
            </a:extLst>
          </p:cNvPr>
          <p:cNvSpPr/>
          <p:nvPr/>
        </p:nvSpPr>
        <p:spPr>
          <a:xfrm>
            <a:off x="7901517" y="798514"/>
            <a:ext cx="228600" cy="250825"/>
          </a:xfrm>
          <a:custGeom>
            <a:avLst/>
            <a:gdLst/>
            <a:ahLst/>
            <a:cxnLst/>
            <a:rect l="l" t="t" r="r" b="b"/>
            <a:pathLst>
              <a:path w="6128" h="7091" extrusionOk="0">
                <a:moveTo>
                  <a:pt x="2717" y="0"/>
                </a:moveTo>
                <a:cubicBezTo>
                  <a:pt x="2679" y="0"/>
                  <a:pt x="2639" y="6"/>
                  <a:pt x="2596" y="19"/>
                </a:cubicBezTo>
                <a:cubicBezTo>
                  <a:pt x="2167" y="151"/>
                  <a:pt x="2529" y="1263"/>
                  <a:pt x="1886" y="2412"/>
                </a:cubicBezTo>
                <a:cubicBezTo>
                  <a:pt x="1248" y="3558"/>
                  <a:pt x="1" y="3645"/>
                  <a:pt x="55" y="4082"/>
                </a:cubicBezTo>
                <a:cubicBezTo>
                  <a:pt x="109" y="4521"/>
                  <a:pt x="1860" y="4082"/>
                  <a:pt x="2407" y="5011"/>
                </a:cubicBezTo>
                <a:cubicBezTo>
                  <a:pt x="2943" y="5919"/>
                  <a:pt x="3006" y="7091"/>
                  <a:pt x="3365" y="7091"/>
                </a:cubicBezTo>
                <a:cubicBezTo>
                  <a:pt x="3374" y="7091"/>
                  <a:pt x="3382" y="7090"/>
                  <a:pt x="3390" y="7089"/>
                </a:cubicBezTo>
                <a:cubicBezTo>
                  <a:pt x="3772" y="7035"/>
                  <a:pt x="3556" y="4902"/>
                  <a:pt x="4431" y="4355"/>
                </a:cubicBezTo>
                <a:cubicBezTo>
                  <a:pt x="5303" y="3808"/>
                  <a:pt x="6127" y="3885"/>
                  <a:pt x="6074" y="3365"/>
                </a:cubicBezTo>
                <a:cubicBezTo>
                  <a:pt x="6019" y="2845"/>
                  <a:pt x="4306" y="2821"/>
                  <a:pt x="3870" y="2165"/>
                </a:cubicBezTo>
                <a:cubicBezTo>
                  <a:pt x="3460" y="1549"/>
                  <a:pt x="3325" y="0"/>
                  <a:pt x="27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44" name="Google Shape;679;p16">
            <a:extLst>
              <a:ext uri="{FF2B5EF4-FFF2-40B4-BE49-F238E27FC236}">
                <a16:creationId xmlns:a16="http://schemas.microsoft.com/office/drawing/2014/main" id="{C0B9BA17-6148-4B80-BEFB-D0733C83A6F2}"/>
              </a:ext>
            </a:extLst>
          </p:cNvPr>
          <p:cNvSpPr/>
          <p:nvPr/>
        </p:nvSpPr>
        <p:spPr>
          <a:xfrm>
            <a:off x="7649634" y="1017588"/>
            <a:ext cx="143933" cy="158750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0"/>
                </a:moveTo>
                <a:cubicBezTo>
                  <a:pt x="1699" y="0"/>
                  <a:pt x="1673" y="4"/>
                  <a:pt x="1647" y="13"/>
                </a:cubicBezTo>
                <a:cubicBezTo>
                  <a:pt x="1372" y="94"/>
                  <a:pt x="1602" y="800"/>
                  <a:pt x="1196" y="1526"/>
                </a:cubicBezTo>
                <a:cubicBezTo>
                  <a:pt x="788" y="2256"/>
                  <a:pt x="0" y="2310"/>
                  <a:pt x="34" y="2588"/>
                </a:cubicBezTo>
                <a:cubicBezTo>
                  <a:pt x="68" y="2864"/>
                  <a:pt x="1176" y="2588"/>
                  <a:pt x="1525" y="3176"/>
                </a:cubicBezTo>
                <a:cubicBezTo>
                  <a:pt x="1862" y="3751"/>
                  <a:pt x="1904" y="4495"/>
                  <a:pt x="2131" y="4495"/>
                </a:cubicBezTo>
                <a:cubicBezTo>
                  <a:pt x="2136" y="4495"/>
                  <a:pt x="2141" y="4494"/>
                  <a:pt x="2146" y="4494"/>
                </a:cubicBezTo>
                <a:cubicBezTo>
                  <a:pt x="2390" y="4456"/>
                  <a:pt x="2251" y="3104"/>
                  <a:pt x="2806" y="2760"/>
                </a:cubicBezTo>
                <a:cubicBezTo>
                  <a:pt x="3360" y="2412"/>
                  <a:pt x="3883" y="2463"/>
                  <a:pt x="3846" y="2131"/>
                </a:cubicBezTo>
                <a:cubicBezTo>
                  <a:pt x="3812" y="1803"/>
                  <a:pt x="2728" y="1786"/>
                  <a:pt x="2450" y="1371"/>
                </a:cubicBezTo>
                <a:cubicBezTo>
                  <a:pt x="2190" y="980"/>
                  <a:pt x="2106" y="0"/>
                  <a:pt x="17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45" name="Google Shape;680;p16">
            <a:extLst>
              <a:ext uri="{FF2B5EF4-FFF2-40B4-BE49-F238E27FC236}">
                <a16:creationId xmlns:a16="http://schemas.microsoft.com/office/drawing/2014/main" id="{CA7BA0DE-3554-4A38-8748-AB8AE309692D}"/>
              </a:ext>
            </a:extLst>
          </p:cNvPr>
          <p:cNvSpPr/>
          <p:nvPr/>
        </p:nvSpPr>
        <p:spPr>
          <a:xfrm>
            <a:off x="3424767" y="1490663"/>
            <a:ext cx="357717" cy="26035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46" name="Google Shape;681;p16">
            <a:extLst>
              <a:ext uri="{FF2B5EF4-FFF2-40B4-BE49-F238E27FC236}">
                <a16:creationId xmlns:a16="http://schemas.microsoft.com/office/drawing/2014/main" id="{47CCF3D7-4CE3-411F-96C6-045628E753D4}"/>
              </a:ext>
            </a:extLst>
          </p:cNvPr>
          <p:cNvSpPr>
            <a:spLocks/>
          </p:cNvSpPr>
          <p:nvPr/>
        </p:nvSpPr>
        <p:spPr bwMode="auto">
          <a:xfrm>
            <a:off x="5581651" y="1212850"/>
            <a:ext cx="332316" cy="330200"/>
          </a:xfrm>
          <a:custGeom>
            <a:avLst/>
            <a:gdLst>
              <a:gd name="T0" fmla="*/ 2147483646 w 6430"/>
              <a:gd name="T1" fmla="*/ 2147483646 h 6358"/>
              <a:gd name="T2" fmla="*/ 2147483646 w 6430"/>
              <a:gd name="T3" fmla="*/ 2147483646 h 6358"/>
              <a:gd name="T4" fmla="*/ 2147483646 w 6430"/>
              <a:gd name="T5" fmla="*/ 2147483646 h 6358"/>
              <a:gd name="T6" fmla="*/ 2147483646 w 6430"/>
              <a:gd name="T7" fmla="*/ 2147483646 h 6358"/>
              <a:gd name="T8" fmla="*/ 2147483646 w 6430"/>
              <a:gd name="T9" fmla="*/ 2147483646 h 6358"/>
              <a:gd name="T10" fmla="*/ 2147483646 w 6430"/>
              <a:gd name="T11" fmla="*/ 2147483646 h 6358"/>
              <a:gd name="T12" fmla="*/ 2147483646 w 6430"/>
              <a:gd name="T13" fmla="*/ 2147483646 h 6358"/>
              <a:gd name="T14" fmla="*/ 2147483646 w 6430"/>
              <a:gd name="T15" fmla="*/ 2147483646 h 6358"/>
              <a:gd name="T16" fmla="*/ 2147483646 w 6430"/>
              <a:gd name="T17" fmla="*/ 2147483646 h 6358"/>
              <a:gd name="T18" fmla="*/ 2147483646 w 6430"/>
              <a:gd name="T19" fmla="*/ 2147483646 h 6358"/>
              <a:gd name="T20" fmla="*/ 2147483646 w 6430"/>
              <a:gd name="T21" fmla="*/ 2147483646 h 6358"/>
              <a:gd name="T22" fmla="*/ 2147483646 w 6430"/>
              <a:gd name="T23" fmla="*/ 2147483646 h 6358"/>
              <a:gd name="T24" fmla="*/ 2147483646 w 6430"/>
              <a:gd name="T25" fmla="*/ 2147483646 h 6358"/>
              <a:gd name="T26" fmla="*/ 2147483646 w 6430"/>
              <a:gd name="T27" fmla="*/ 2147483646 h 6358"/>
              <a:gd name="T28" fmla="*/ 2147483646 w 6430"/>
              <a:gd name="T29" fmla="*/ 2147483646 h 6358"/>
              <a:gd name="T30" fmla="*/ 2147483646 w 6430"/>
              <a:gd name="T31" fmla="*/ 2147483646 h 6358"/>
              <a:gd name="T32" fmla="*/ 2147483646 w 6430"/>
              <a:gd name="T33" fmla="*/ 2147483646 h 6358"/>
              <a:gd name="T34" fmla="*/ 2147483646 w 6430"/>
              <a:gd name="T35" fmla="*/ 2147483646 h 6358"/>
              <a:gd name="T36" fmla="*/ 2147483646 w 6430"/>
              <a:gd name="T37" fmla="*/ 2147483646 h 6358"/>
              <a:gd name="T38" fmla="*/ 2147483646 w 6430"/>
              <a:gd name="T39" fmla="*/ 2147483646 h 6358"/>
              <a:gd name="T40" fmla="*/ 2147483646 w 6430"/>
              <a:gd name="T41" fmla="*/ 2147483646 h 6358"/>
              <a:gd name="T42" fmla="*/ 2147483646 w 6430"/>
              <a:gd name="T43" fmla="*/ 2147483646 h 6358"/>
              <a:gd name="T44" fmla="*/ 2147483646 w 6430"/>
              <a:gd name="T45" fmla="*/ 2147483646 h 6358"/>
              <a:gd name="T46" fmla="*/ 2147483646 w 6430"/>
              <a:gd name="T47" fmla="*/ 2147483646 h 6358"/>
              <a:gd name="T48" fmla="*/ 2147483646 w 6430"/>
              <a:gd name="T49" fmla="*/ 2147483646 h 6358"/>
              <a:gd name="T50" fmla="*/ 2147483646 w 6430"/>
              <a:gd name="T51" fmla="*/ 2147483646 h 6358"/>
              <a:gd name="T52" fmla="*/ 2147483646 w 6430"/>
              <a:gd name="T53" fmla="*/ 2147483646 h 6358"/>
              <a:gd name="T54" fmla="*/ 2147483646 w 6430"/>
              <a:gd name="T55" fmla="*/ 2147483646 h 6358"/>
              <a:gd name="T56" fmla="*/ 2147483646 w 6430"/>
              <a:gd name="T57" fmla="*/ 2147483646 h 6358"/>
              <a:gd name="T58" fmla="*/ 2147483646 w 6430"/>
              <a:gd name="T59" fmla="*/ 2147483646 h 6358"/>
              <a:gd name="T60" fmla="*/ 2147483646 w 6430"/>
              <a:gd name="T61" fmla="*/ 2147483646 h 6358"/>
              <a:gd name="T62" fmla="*/ 2147483646 w 6430"/>
              <a:gd name="T63" fmla="*/ 2147483646 h 6358"/>
              <a:gd name="T64" fmla="*/ 2147483646 w 6430"/>
              <a:gd name="T65" fmla="*/ 0 h 6358"/>
              <a:gd name="T66" fmla="*/ 2147483646 w 6430"/>
              <a:gd name="T67" fmla="*/ 2147483646 h 6358"/>
              <a:gd name="T68" fmla="*/ 2147483646 w 6430"/>
              <a:gd name="T69" fmla="*/ 2147483646 h 6358"/>
              <a:gd name="T70" fmla="*/ 2147483646 w 6430"/>
              <a:gd name="T71" fmla="*/ 2147483646 h 6358"/>
              <a:gd name="T72" fmla="*/ 2147483646 w 6430"/>
              <a:gd name="T73" fmla="*/ 2147483646 h 6358"/>
              <a:gd name="T74" fmla="*/ 2147483646 w 6430"/>
              <a:gd name="T75" fmla="*/ 2147483646 h 6358"/>
              <a:gd name="T76" fmla="*/ 2147483646 w 6430"/>
              <a:gd name="T77" fmla="*/ 2147483646 h 6358"/>
              <a:gd name="T78" fmla="*/ 2147483646 w 6430"/>
              <a:gd name="T79" fmla="*/ 2147483646 h 6358"/>
              <a:gd name="T80" fmla="*/ 2147483646 w 6430"/>
              <a:gd name="T81" fmla="*/ 2147483646 h 6358"/>
              <a:gd name="T82" fmla="*/ 2147483646 w 6430"/>
              <a:gd name="T83" fmla="*/ 2147483646 h 6358"/>
              <a:gd name="T84" fmla="*/ 2147483646 w 6430"/>
              <a:gd name="T85" fmla="*/ 2147483646 h 6358"/>
              <a:gd name="T86" fmla="*/ 2147483646 w 6430"/>
              <a:gd name="T87" fmla="*/ 2147483646 h 6358"/>
              <a:gd name="T88" fmla="*/ 2147483646 w 6430"/>
              <a:gd name="T89" fmla="*/ 2147483646 h 6358"/>
              <a:gd name="T90" fmla="*/ 2147483646 w 6430"/>
              <a:gd name="T91" fmla="*/ 2147483646 h 6358"/>
              <a:gd name="T92" fmla="*/ 2147483646 w 6430"/>
              <a:gd name="T93" fmla="*/ 2147483646 h 6358"/>
              <a:gd name="T94" fmla="*/ 2147483646 w 6430"/>
              <a:gd name="T95" fmla="*/ 2147483646 h 6358"/>
              <a:gd name="T96" fmla="*/ 2147483646 w 6430"/>
              <a:gd name="T97" fmla="*/ 2147483646 h 6358"/>
              <a:gd name="T98" fmla="*/ 2147483646 w 6430"/>
              <a:gd name="T99" fmla="*/ 2147483646 h 6358"/>
              <a:gd name="T100" fmla="*/ 2147483646 w 6430"/>
              <a:gd name="T101" fmla="*/ 2147483646 h 6358"/>
              <a:gd name="T102" fmla="*/ 2147483646 w 6430"/>
              <a:gd name="T103" fmla="*/ 2147483646 h 6358"/>
              <a:gd name="T104" fmla="*/ 2147483646 w 6430"/>
              <a:gd name="T105" fmla="*/ 2147483646 h 6358"/>
              <a:gd name="T106" fmla="*/ 2147483646 w 6430"/>
              <a:gd name="T107" fmla="*/ 2147483646 h 6358"/>
              <a:gd name="T108" fmla="*/ 2147483646 w 6430"/>
              <a:gd name="T109" fmla="*/ 2147483646 h 6358"/>
              <a:gd name="T110" fmla="*/ 2147483646 w 6430"/>
              <a:gd name="T111" fmla="*/ 0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0" h="6358" extrusionOk="0">
                <a:moveTo>
                  <a:pt x="2637" y="366"/>
                </a:moveTo>
                <a:cubicBezTo>
                  <a:pt x="3100" y="812"/>
                  <a:pt x="3519" y="1315"/>
                  <a:pt x="3928" y="1822"/>
                </a:cubicBezTo>
                <a:cubicBezTo>
                  <a:pt x="3492" y="1964"/>
                  <a:pt x="3059" y="2106"/>
                  <a:pt x="2624" y="2251"/>
                </a:cubicBezTo>
                <a:cubicBezTo>
                  <a:pt x="2651" y="1619"/>
                  <a:pt x="2657" y="991"/>
                  <a:pt x="2637" y="366"/>
                </a:cubicBezTo>
                <a:close/>
                <a:moveTo>
                  <a:pt x="5675" y="1508"/>
                </a:moveTo>
                <a:lnTo>
                  <a:pt x="5675" y="1508"/>
                </a:lnTo>
                <a:cubicBezTo>
                  <a:pt x="5408" y="1877"/>
                  <a:pt x="5138" y="2245"/>
                  <a:pt x="4867" y="2610"/>
                </a:cubicBezTo>
                <a:cubicBezTo>
                  <a:pt x="4695" y="2390"/>
                  <a:pt x="4519" y="2174"/>
                  <a:pt x="4343" y="1958"/>
                </a:cubicBezTo>
                <a:cubicBezTo>
                  <a:pt x="4789" y="1805"/>
                  <a:pt x="5232" y="1657"/>
                  <a:pt x="5675" y="1508"/>
                </a:cubicBezTo>
                <a:close/>
                <a:moveTo>
                  <a:pt x="2303" y="2641"/>
                </a:moveTo>
                <a:lnTo>
                  <a:pt x="2303" y="2641"/>
                </a:lnTo>
                <a:cubicBezTo>
                  <a:pt x="2286" y="2948"/>
                  <a:pt x="2272" y="3252"/>
                  <a:pt x="2262" y="3559"/>
                </a:cubicBezTo>
                <a:cubicBezTo>
                  <a:pt x="1724" y="3438"/>
                  <a:pt x="1188" y="3316"/>
                  <a:pt x="650" y="3191"/>
                </a:cubicBezTo>
                <a:cubicBezTo>
                  <a:pt x="1201" y="3006"/>
                  <a:pt x="1752" y="2823"/>
                  <a:pt x="2303" y="2641"/>
                </a:cubicBezTo>
                <a:close/>
                <a:moveTo>
                  <a:pt x="4104" y="2039"/>
                </a:moveTo>
                <a:cubicBezTo>
                  <a:pt x="4229" y="2198"/>
                  <a:pt x="4357" y="2357"/>
                  <a:pt x="4485" y="2515"/>
                </a:cubicBezTo>
                <a:cubicBezTo>
                  <a:pt x="4530" y="2566"/>
                  <a:pt x="4611" y="2674"/>
                  <a:pt x="4719" y="2813"/>
                </a:cubicBezTo>
                <a:cubicBezTo>
                  <a:pt x="4445" y="3184"/>
                  <a:pt x="4171" y="3553"/>
                  <a:pt x="3894" y="3918"/>
                </a:cubicBezTo>
                <a:cubicBezTo>
                  <a:pt x="3590" y="3853"/>
                  <a:pt x="3286" y="3792"/>
                  <a:pt x="2982" y="3725"/>
                </a:cubicBezTo>
                <a:cubicBezTo>
                  <a:pt x="2836" y="3691"/>
                  <a:pt x="2691" y="3658"/>
                  <a:pt x="2546" y="3624"/>
                </a:cubicBezTo>
                <a:cubicBezTo>
                  <a:pt x="2573" y="3262"/>
                  <a:pt x="2593" y="2900"/>
                  <a:pt x="2610" y="2539"/>
                </a:cubicBezTo>
                <a:cubicBezTo>
                  <a:pt x="3110" y="2373"/>
                  <a:pt x="3604" y="2204"/>
                  <a:pt x="4104" y="2039"/>
                </a:cubicBezTo>
                <a:close/>
                <a:moveTo>
                  <a:pt x="4861" y="3001"/>
                </a:moveTo>
                <a:cubicBezTo>
                  <a:pt x="5219" y="3468"/>
                  <a:pt x="5726" y="4124"/>
                  <a:pt x="6023" y="4418"/>
                </a:cubicBezTo>
                <a:cubicBezTo>
                  <a:pt x="5892" y="4380"/>
                  <a:pt x="5759" y="4353"/>
                  <a:pt x="5746" y="4350"/>
                </a:cubicBezTo>
                <a:cubicBezTo>
                  <a:pt x="5381" y="4259"/>
                  <a:pt x="5016" y="4171"/>
                  <a:pt x="4651" y="4083"/>
                </a:cubicBezTo>
                <a:cubicBezTo>
                  <a:pt x="4482" y="4046"/>
                  <a:pt x="4310" y="4009"/>
                  <a:pt x="4140" y="3971"/>
                </a:cubicBezTo>
                <a:cubicBezTo>
                  <a:pt x="4381" y="3650"/>
                  <a:pt x="4621" y="3326"/>
                  <a:pt x="4861" y="3001"/>
                </a:cubicBezTo>
                <a:close/>
                <a:moveTo>
                  <a:pt x="2532" y="3847"/>
                </a:moveTo>
                <a:cubicBezTo>
                  <a:pt x="2938" y="3934"/>
                  <a:pt x="3343" y="4026"/>
                  <a:pt x="3746" y="4113"/>
                </a:cubicBezTo>
                <a:cubicBezTo>
                  <a:pt x="3296" y="4712"/>
                  <a:pt x="2840" y="5303"/>
                  <a:pt x="2373" y="5885"/>
                </a:cubicBezTo>
                <a:cubicBezTo>
                  <a:pt x="2424" y="5208"/>
                  <a:pt x="2482" y="4529"/>
                  <a:pt x="2532" y="3847"/>
                </a:cubicBezTo>
                <a:close/>
                <a:moveTo>
                  <a:pt x="2601" y="0"/>
                </a:moveTo>
                <a:cubicBezTo>
                  <a:pt x="2589" y="0"/>
                  <a:pt x="2576" y="10"/>
                  <a:pt x="2573" y="31"/>
                </a:cubicBezTo>
                <a:cubicBezTo>
                  <a:pt x="2570" y="45"/>
                  <a:pt x="2570" y="61"/>
                  <a:pt x="2566" y="75"/>
                </a:cubicBezTo>
                <a:cubicBezTo>
                  <a:pt x="2498" y="89"/>
                  <a:pt x="2471" y="190"/>
                  <a:pt x="2535" y="261"/>
                </a:cubicBezTo>
                <a:cubicBezTo>
                  <a:pt x="2424" y="950"/>
                  <a:pt x="2360" y="1650"/>
                  <a:pt x="2316" y="2353"/>
                </a:cubicBezTo>
                <a:lnTo>
                  <a:pt x="126" y="3083"/>
                </a:lnTo>
                <a:cubicBezTo>
                  <a:pt x="1" y="3123"/>
                  <a:pt x="102" y="3302"/>
                  <a:pt x="191" y="3323"/>
                </a:cubicBezTo>
                <a:cubicBezTo>
                  <a:pt x="876" y="3485"/>
                  <a:pt x="1565" y="3634"/>
                  <a:pt x="2255" y="3786"/>
                </a:cubicBezTo>
                <a:cubicBezTo>
                  <a:pt x="2228" y="4594"/>
                  <a:pt x="2205" y="5405"/>
                  <a:pt x="2147" y="6199"/>
                </a:cubicBezTo>
                <a:cubicBezTo>
                  <a:pt x="2142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6" y="6327"/>
                </a:cubicBezTo>
                <a:cubicBezTo>
                  <a:pt x="2897" y="5621"/>
                  <a:pt x="3448" y="4898"/>
                  <a:pt x="3992" y="4171"/>
                </a:cubicBezTo>
                <a:cubicBezTo>
                  <a:pt x="4763" y="4344"/>
                  <a:pt x="5533" y="4519"/>
                  <a:pt x="6297" y="4718"/>
                </a:cubicBezTo>
                <a:cubicBezTo>
                  <a:pt x="6307" y="4721"/>
                  <a:pt x="6316" y="4722"/>
                  <a:pt x="6325" y="4722"/>
                </a:cubicBezTo>
                <a:cubicBezTo>
                  <a:pt x="6405" y="4722"/>
                  <a:pt x="6430" y="4620"/>
                  <a:pt x="6378" y="4553"/>
                </a:cubicBezTo>
                <a:cubicBezTo>
                  <a:pt x="5922" y="3982"/>
                  <a:pt x="5472" y="3387"/>
                  <a:pt x="5012" y="2795"/>
                </a:cubicBezTo>
                <a:cubicBezTo>
                  <a:pt x="5371" y="2316"/>
                  <a:pt x="5726" y="1836"/>
                  <a:pt x="6087" y="1356"/>
                </a:cubicBezTo>
                <a:cubicBezTo>
                  <a:pt x="6137" y="1291"/>
                  <a:pt x="6065" y="1149"/>
                  <a:pt x="5979" y="1149"/>
                </a:cubicBezTo>
                <a:cubicBezTo>
                  <a:pt x="5971" y="1149"/>
                  <a:pt x="5963" y="1151"/>
                  <a:pt x="5956" y="1153"/>
                </a:cubicBezTo>
                <a:cubicBezTo>
                  <a:pt x="5361" y="1346"/>
                  <a:pt x="4766" y="1546"/>
                  <a:pt x="4168" y="1741"/>
                </a:cubicBezTo>
                <a:cubicBezTo>
                  <a:pt x="3691" y="1167"/>
                  <a:pt x="3192" y="613"/>
                  <a:pt x="2657" y="113"/>
                </a:cubicBezTo>
                <a:cubicBezTo>
                  <a:pt x="2647" y="102"/>
                  <a:pt x="2640" y="99"/>
                  <a:pt x="2630" y="96"/>
                </a:cubicBezTo>
                <a:lnTo>
                  <a:pt x="2630" y="35"/>
                </a:lnTo>
                <a:cubicBezTo>
                  <a:pt x="2629" y="12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637" name="Google Shape;637;p16"/>
          <p:cNvSpPr txBox="1">
            <a:spLocks noGrp="1"/>
          </p:cNvSpPr>
          <p:nvPr>
            <p:ph type="title"/>
          </p:nvPr>
        </p:nvSpPr>
        <p:spPr>
          <a:xfrm>
            <a:off x="950967" y="4011168"/>
            <a:ext cx="102900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40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638" name="Google Shape;638;p16"/>
          <p:cNvSpPr txBox="1">
            <a:spLocks noGrp="1"/>
          </p:cNvSpPr>
          <p:nvPr>
            <p:ph type="subTitle" idx="1"/>
          </p:nvPr>
        </p:nvSpPr>
        <p:spPr>
          <a:xfrm>
            <a:off x="2452831" y="5010900"/>
            <a:ext cx="7286000" cy="6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6"/>
          <p:cNvSpPr txBox="1">
            <a:spLocks noGrp="1"/>
          </p:cNvSpPr>
          <p:nvPr>
            <p:ph type="title" idx="2"/>
          </p:nvPr>
        </p:nvSpPr>
        <p:spPr>
          <a:xfrm>
            <a:off x="4129900" y="2265548"/>
            <a:ext cx="3932000" cy="14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92268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83;p17">
            <a:extLst>
              <a:ext uri="{FF2B5EF4-FFF2-40B4-BE49-F238E27FC236}">
                <a16:creationId xmlns:a16="http://schemas.microsoft.com/office/drawing/2014/main" id="{AFE2744B-D14A-44CA-AE9C-FDB99C97CC78}"/>
              </a:ext>
            </a:extLst>
          </p:cNvPr>
          <p:cNvSpPr/>
          <p:nvPr/>
        </p:nvSpPr>
        <p:spPr>
          <a:xfrm>
            <a:off x="886884" y="4932364"/>
            <a:ext cx="488949" cy="566737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2" name="Google Shape;684;p17">
            <a:extLst>
              <a:ext uri="{FF2B5EF4-FFF2-40B4-BE49-F238E27FC236}">
                <a16:creationId xmlns:a16="http://schemas.microsoft.com/office/drawing/2014/main" id="{0F59354F-35D3-4BD7-AB3C-53AFAA7E6ACE}"/>
              </a:ext>
            </a:extLst>
          </p:cNvPr>
          <p:cNvSpPr/>
          <p:nvPr/>
        </p:nvSpPr>
        <p:spPr>
          <a:xfrm>
            <a:off x="1655234" y="5499101"/>
            <a:ext cx="311151" cy="360363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3" name="Google Shape;685;p17">
            <a:extLst>
              <a:ext uri="{FF2B5EF4-FFF2-40B4-BE49-F238E27FC236}">
                <a16:creationId xmlns:a16="http://schemas.microsoft.com/office/drawing/2014/main" id="{C6BB396A-2F34-4520-A15A-B53E25E02F9A}"/>
              </a:ext>
            </a:extLst>
          </p:cNvPr>
          <p:cNvSpPr>
            <a:spLocks/>
          </p:cNvSpPr>
          <p:nvPr/>
        </p:nvSpPr>
        <p:spPr bwMode="auto">
          <a:xfrm>
            <a:off x="10352617" y="3429000"/>
            <a:ext cx="294216" cy="254000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4" name="Google Shape;686;p17">
            <a:extLst>
              <a:ext uri="{FF2B5EF4-FFF2-40B4-BE49-F238E27FC236}">
                <a16:creationId xmlns:a16="http://schemas.microsoft.com/office/drawing/2014/main" id="{CCC95A44-1D58-424B-8250-D5B31F236CEF}"/>
              </a:ext>
            </a:extLst>
          </p:cNvPr>
          <p:cNvSpPr>
            <a:spLocks/>
          </p:cNvSpPr>
          <p:nvPr/>
        </p:nvSpPr>
        <p:spPr bwMode="auto">
          <a:xfrm rot="19395911">
            <a:off x="1056217" y="1465264"/>
            <a:ext cx="370416" cy="212725"/>
          </a:xfrm>
          <a:custGeom>
            <a:avLst/>
            <a:gdLst>
              <a:gd name="T0" fmla="*/ 2147483646 w 5736"/>
              <a:gd name="T1" fmla="*/ 2147483646 h 3322"/>
              <a:gd name="T2" fmla="*/ 2147483646 w 5736"/>
              <a:gd name="T3" fmla="*/ 2147483646 h 3322"/>
              <a:gd name="T4" fmla="*/ 2147483646 w 5736"/>
              <a:gd name="T5" fmla="*/ 2147483646 h 3322"/>
              <a:gd name="T6" fmla="*/ 2147483646 w 5736"/>
              <a:gd name="T7" fmla="*/ 2147483646 h 3322"/>
              <a:gd name="T8" fmla="*/ 2147483646 w 5736"/>
              <a:gd name="T9" fmla="*/ 2147483646 h 3322"/>
              <a:gd name="T10" fmla="*/ 2147483646 w 5736"/>
              <a:gd name="T11" fmla="*/ 2147483646 h 3322"/>
              <a:gd name="T12" fmla="*/ 2147483646 w 5736"/>
              <a:gd name="T13" fmla="*/ 2147483646 h 3322"/>
              <a:gd name="T14" fmla="*/ 2147483646 w 5736"/>
              <a:gd name="T15" fmla="*/ 2147483646 h 3322"/>
              <a:gd name="T16" fmla="*/ 2147483646 w 5736"/>
              <a:gd name="T17" fmla="*/ 2147483646 h 3322"/>
              <a:gd name="T18" fmla="*/ 2147483646 w 5736"/>
              <a:gd name="T19" fmla="*/ 2147483646 h 3322"/>
              <a:gd name="T20" fmla="*/ 2147483646 w 5736"/>
              <a:gd name="T21" fmla="*/ 2147483646 h 3322"/>
              <a:gd name="T22" fmla="*/ 2147483646 w 5736"/>
              <a:gd name="T23" fmla="*/ 2147483646 h 3322"/>
              <a:gd name="T24" fmla="*/ 2147483646 w 5736"/>
              <a:gd name="T25" fmla="*/ 2147483646 h 3322"/>
              <a:gd name="T26" fmla="*/ 2147483646 w 5736"/>
              <a:gd name="T27" fmla="*/ 2147483646 h 3322"/>
              <a:gd name="T28" fmla="*/ 2147483646 w 5736"/>
              <a:gd name="T29" fmla="*/ 2147483646 h 3322"/>
              <a:gd name="T30" fmla="*/ 2147483646 w 5736"/>
              <a:gd name="T31" fmla="*/ 2147483646 h 3322"/>
              <a:gd name="T32" fmla="*/ 2147483646 w 5736"/>
              <a:gd name="T33" fmla="*/ 2147483646 h 3322"/>
              <a:gd name="T34" fmla="*/ 2147483646 w 5736"/>
              <a:gd name="T35" fmla="*/ 2147483646 h 3322"/>
              <a:gd name="T36" fmla="*/ 2147483646 w 5736"/>
              <a:gd name="T37" fmla="*/ 2147483646 h 3322"/>
              <a:gd name="T38" fmla="*/ 2147483646 w 5736"/>
              <a:gd name="T39" fmla="*/ 2147483646 h 3322"/>
              <a:gd name="T40" fmla="*/ 2147483646 w 5736"/>
              <a:gd name="T41" fmla="*/ 2147483646 h 3322"/>
              <a:gd name="T42" fmla="*/ 2147483646 w 5736"/>
              <a:gd name="T43" fmla="*/ 2147483646 h 3322"/>
              <a:gd name="T44" fmla="*/ 2147483646 w 5736"/>
              <a:gd name="T45" fmla="*/ 2147483646 h 3322"/>
              <a:gd name="T46" fmla="*/ 2147483646 w 5736"/>
              <a:gd name="T47" fmla="*/ 2147483646 h 332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6" h="3322" extrusionOk="0">
                <a:moveTo>
                  <a:pt x="1456" y="289"/>
                </a:moveTo>
                <a:cubicBezTo>
                  <a:pt x="2032" y="289"/>
                  <a:pt x="2534" y="879"/>
                  <a:pt x="2778" y="1349"/>
                </a:cubicBezTo>
                <a:cubicBezTo>
                  <a:pt x="2792" y="1372"/>
                  <a:pt x="2806" y="1386"/>
                  <a:pt x="2823" y="1389"/>
                </a:cubicBezTo>
                <a:cubicBezTo>
                  <a:pt x="2826" y="1391"/>
                  <a:pt x="2830" y="1392"/>
                  <a:pt x="2834" y="1392"/>
                </a:cubicBezTo>
                <a:cubicBezTo>
                  <a:pt x="2839" y="1392"/>
                  <a:pt x="2844" y="1391"/>
                  <a:pt x="2849" y="1389"/>
                </a:cubicBezTo>
                <a:cubicBezTo>
                  <a:pt x="2853" y="1389"/>
                  <a:pt x="2856" y="1386"/>
                  <a:pt x="2859" y="1383"/>
                </a:cubicBezTo>
                <a:lnTo>
                  <a:pt x="2863" y="1383"/>
                </a:lnTo>
                <a:cubicBezTo>
                  <a:pt x="3248" y="1157"/>
                  <a:pt x="3548" y="835"/>
                  <a:pt x="3974" y="663"/>
                </a:cubicBezTo>
                <a:cubicBezTo>
                  <a:pt x="4137" y="596"/>
                  <a:pt x="4304" y="556"/>
                  <a:pt x="4451" y="556"/>
                </a:cubicBezTo>
                <a:cubicBezTo>
                  <a:pt x="4750" y="556"/>
                  <a:pt x="4961" y="727"/>
                  <a:pt x="4863" y="1197"/>
                </a:cubicBezTo>
                <a:cubicBezTo>
                  <a:pt x="4752" y="1737"/>
                  <a:pt x="4262" y="2133"/>
                  <a:pt x="3819" y="2414"/>
                </a:cubicBezTo>
                <a:cubicBezTo>
                  <a:pt x="3414" y="2670"/>
                  <a:pt x="2940" y="2788"/>
                  <a:pt x="2531" y="3022"/>
                </a:cubicBezTo>
                <a:cubicBezTo>
                  <a:pt x="1930" y="2569"/>
                  <a:pt x="1234" y="2058"/>
                  <a:pt x="903" y="1376"/>
                </a:cubicBezTo>
                <a:cubicBezTo>
                  <a:pt x="707" y="974"/>
                  <a:pt x="784" y="406"/>
                  <a:pt x="1295" y="305"/>
                </a:cubicBezTo>
                <a:cubicBezTo>
                  <a:pt x="1349" y="294"/>
                  <a:pt x="1403" y="289"/>
                  <a:pt x="1456" y="289"/>
                </a:cubicBezTo>
                <a:close/>
                <a:moveTo>
                  <a:pt x="1324" y="1"/>
                </a:moveTo>
                <a:cubicBezTo>
                  <a:pt x="992" y="1"/>
                  <a:pt x="692" y="144"/>
                  <a:pt x="524" y="497"/>
                </a:cubicBezTo>
                <a:cubicBezTo>
                  <a:pt x="0" y="1586"/>
                  <a:pt x="1683" y="2748"/>
                  <a:pt x="2390" y="3278"/>
                </a:cubicBezTo>
                <a:cubicBezTo>
                  <a:pt x="2429" y="3309"/>
                  <a:pt x="2473" y="3322"/>
                  <a:pt x="2515" y="3322"/>
                </a:cubicBezTo>
                <a:cubicBezTo>
                  <a:pt x="2555" y="3322"/>
                  <a:pt x="2593" y="3310"/>
                  <a:pt x="2623" y="3292"/>
                </a:cubicBezTo>
                <a:cubicBezTo>
                  <a:pt x="3715" y="3208"/>
                  <a:pt x="5735" y="1968"/>
                  <a:pt x="5218" y="683"/>
                </a:cubicBezTo>
                <a:cubicBezTo>
                  <a:pt x="5079" y="337"/>
                  <a:pt x="4787" y="201"/>
                  <a:pt x="4452" y="201"/>
                </a:cubicBezTo>
                <a:cubicBezTo>
                  <a:pt x="3854" y="201"/>
                  <a:pt x="3116" y="636"/>
                  <a:pt x="2856" y="1096"/>
                </a:cubicBezTo>
                <a:cubicBezTo>
                  <a:pt x="2686" y="510"/>
                  <a:pt x="1949" y="1"/>
                  <a:pt x="1324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5" name="Google Shape;687;p17">
            <a:extLst>
              <a:ext uri="{FF2B5EF4-FFF2-40B4-BE49-F238E27FC236}">
                <a16:creationId xmlns:a16="http://schemas.microsoft.com/office/drawing/2014/main" id="{94E099B3-AEC1-4AB1-A275-4E5FE203539A}"/>
              </a:ext>
            </a:extLst>
          </p:cNvPr>
          <p:cNvSpPr>
            <a:spLocks/>
          </p:cNvSpPr>
          <p:nvPr/>
        </p:nvSpPr>
        <p:spPr bwMode="auto">
          <a:xfrm>
            <a:off x="10811934" y="679450"/>
            <a:ext cx="520700" cy="488950"/>
          </a:xfrm>
          <a:custGeom>
            <a:avLst/>
            <a:gdLst>
              <a:gd name="T0" fmla="*/ 2147483646 w 6453"/>
              <a:gd name="T1" fmla="*/ 0 h 6222"/>
              <a:gd name="T2" fmla="*/ 2147483646 w 6453"/>
              <a:gd name="T3" fmla="*/ 2147483646 h 6222"/>
              <a:gd name="T4" fmla="*/ 2147483646 w 6453"/>
              <a:gd name="T5" fmla="*/ 2147483646 h 6222"/>
              <a:gd name="T6" fmla="*/ 2147483646 w 6453"/>
              <a:gd name="T7" fmla="*/ 2147483646 h 6222"/>
              <a:gd name="T8" fmla="*/ 2147483646 w 6453"/>
              <a:gd name="T9" fmla="*/ 2147483646 h 6222"/>
              <a:gd name="T10" fmla="*/ 2147483646 w 6453"/>
              <a:gd name="T11" fmla="*/ 2147483646 h 6222"/>
              <a:gd name="T12" fmla="*/ 2147483646 w 6453"/>
              <a:gd name="T13" fmla="*/ 2147483646 h 6222"/>
              <a:gd name="T14" fmla="*/ 2147483646 w 6453"/>
              <a:gd name="T15" fmla="*/ 2147483646 h 6222"/>
              <a:gd name="T16" fmla="*/ 2147483646 w 6453"/>
              <a:gd name="T17" fmla="*/ 2147483646 h 6222"/>
              <a:gd name="T18" fmla="*/ 2147483646 w 6453"/>
              <a:gd name="T19" fmla="*/ 2147483646 h 6222"/>
              <a:gd name="T20" fmla="*/ 2147483646 w 6453"/>
              <a:gd name="T21" fmla="*/ 2147483646 h 6222"/>
              <a:gd name="T22" fmla="*/ 2147483646 w 6453"/>
              <a:gd name="T23" fmla="*/ 2147483646 h 6222"/>
              <a:gd name="T24" fmla="*/ 2147483646 w 6453"/>
              <a:gd name="T25" fmla="*/ 2147483646 h 6222"/>
              <a:gd name="T26" fmla="*/ 2147483646 w 6453"/>
              <a:gd name="T27" fmla="*/ 2147483646 h 6222"/>
              <a:gd name="T28" fmla="*/ 2147483646 w 6453"/>
              <a:gd name="T29" fmla="*/ 0 h 62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453" h="6222" extrusionOk="0">
                <a:moveTo>
                  <a:pt x="2237" y="0"/>
                </a:moveTo>
                <a:cubicBezTo>
                  <a:pt x="2228" y="0"/>
                  <a:pt x="2220" y="3"/>
                  <a:pt x="2214" y="8"/>
                </a:cubicBezTo>
                <a:cubicBezTo>
                  <a:pt x="2062" y="142"/>
                  <a:pt x="1795" y="2240"/>
                  <a:pt x="1795" y="2240"/>
                </a:cubicBezTo>
                <a:cubicBezTo>
                  <a:pt x="1795" y="2240"/>
                  <a:pt x="77" y="2857"/>
                  <a:pt x="39" y="3236"/>
                </a:cubicBezTo>
                <a:cubicBezTo>
                  <a:pt x="0" y="3617"/>
                  <a:pt x="2043" y="4113"/>
                  <a:pt x="2043" y="4113"/>
                </a:cubicBezTo>
                <a:cubicBezTo>
                  <a:pt x="2043" y="4113"/>
                  <a:pt x="1641" y="6059"/>
                  <a:pt x="2042" y="6212"/>
                </a:cubicBezTo>
                <a:cubicBezTo>
                  <a:pt x="2058" y="6218"/>
                  <a:pt x="2076" y="6221"/>
                  <a:pt x="2095" y="6221"/>
                </a:cubicBezTo>
                <a:cubicBezTo>
                  <a:pt x="2551" y="6221"/>
                  <a:pt x="3805" y="4532"/>
                  <a:pt x="3805" y="4532"/>
                </a:cubicBezTo>
                <a:cubicBezTo>
                  <a:pt x="3805" y="4532"/>
                  <a:pt x="5142" y="5085"/>
                  <a:pt x="5634" y="5085"/>
                </a:cubicBezTo>
                <a:cubicBezTo>
                  <a:pt x="5720" y="5085"/>
                  <a:pt x="5781" y="5068"/>
                  <a:pt x="5804" y="5028"/>
                </a:cubicBezTo>
                <a:cubicBezTo>
                  <a:pt x="5956" y="4762"/>
                  <a:pt x="5002" y="3236"/>
                  <a:pt x="5002" y="3236"/>
                </a:cubicBezTo>
                <a:cubicBezTo>
                  <a:pt x="5002" y="3236"/>
                  <a:pt x="6452" y="1478"/>
                  <a:pt x="6300" y="1210"/>
                </a:cubicBezTo>
                <a:cubicBezTo>
                  <a:pt x="6272" y="1163"/>
                  <a:pt x="6168" y="1143"/>
                  <a:pt x="6015" y="1143"/>
                </a:cubicBezTo>
                <a:cubicBezTo>
                  <a:pt x="5313" y="1143"/>
                  <a:pt x="3589" y="1555"/>
                  <a:pt x="3589" y="1555"/>
                </a:cubicBezTo>
                <a:cubicBezTo>
                  <a:pt x="3589" y="1555"/>
                  <a:pt x="2459" y="0"/>
                  <a:pt x="2237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688" name="Google Shape;688;p17"/>
          <p:cNvSpPr txBox="1">
            <a:spLocks noGrp="1"/>
          </p:cNvSpPr>
          <p:nvPr>
            <p:ph type="subTitle" idx="1"/>
          </p:nvPr>
        </p:nvSpPr>
        <p:spPr>
          <a:xfrm>
            <a:off x="8178333" y="5210077"/>
            <a:ext cx="2816400" cy="9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9" name="Google Shape;689;p17"/>
          <p:cNvSpPr txBox="1">
            <a:spLocks noGrp="1"/>
          </p:cNvSpPr>
          <p:nvPr>
            <p:ph type="subTitle" idx="2"/>
          </p:nvPr>
        </p:nvSpPr>
        <p:spPr>
          <a:xfrm>
            <a:off x="8178333" y="4597833"/>
            <a:ext cx="2816400" cy="4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0" name="Google Shape;690;p17"/>
          <p:cNvSpPr txBox="1">
            <a:spLocks noGrp="1"/>
          </p:cNvSpPr>
          <p:nvPr>
            <p:ph type="subTitle" idx="3"/>
          </p:nvPr>
        </p:nvSpPr>
        <p:spPr>
          <a:xfrm>
            <a:off x="3614900" y="5210077"/>
            <a:ext cx="2816400" cy="9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1" name="Google Shape;691;p17"/>
          <p:cNvSpPr txBox="1">
            <a:spLocks noGrp="1"/>
          </p:cNvSpPr>
          <p:nvPr>
            <p:ph type="subTitle" idx="4"/>
          </p:nvPr>
        </p:nvSpPr>
        <p:spPr>
          <a:xfrm>
            <a:off x="3614900" y="4597833"/>
            <a:ext cx="2816400" cy="4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2" name="Google Shape;692;p17"/>
          <p:cNvSpPr txBox="1">
            <a:spLocks noGrp="1"/>
          </p:cNvSpPr>
          <p:nvPr>
            <p:ph type="subTitle" idx="5"/>
          </p:nvPr>
        </p:nvSpPr>
        <p:spPr>
          <a:xfrm>
            <a:off x="6421267" y="2782144"/>
            <a:ext cx="2816400" cy="9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3" name="Google Shape;693;p17"/>
          <p:cNvSpPr txBox="1">
            <a:spLocks noGrp="1"/>
          </p:cNvSpPr>
          <p:nvPr>
            <p:ph type="subTitle" idx="6"/>
          </p:nvPr>
        </p:nvSpPr>
        <p:spPr>
          <a:xfrm>
            <a:off x="6421267" y="2169900"/>
            <a:ext cx="2816400" cy="4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4" name="Google Shape;694;p17"/>
          <p:cNvSpPr txBox="1">
            <a:spLocks noGrp="1"/>
          </p:cNvSpPr>
          <p:nvPr>
            <p:ph type="subTitle" idx="7"/>
          </p:nvPr>
        </p:nvSpPr>
        <p:spPr>
          <a:xfrm>
            <a:off x="1349833" y="2782144"/>
            <a:ext cx="2816400" cy="9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5" name="Google Shape;695;p17"/>
          <p:cNvSpPr txBox="1">
            <a:spLocks noGrp="1"/>
          </p:cNvSpPr>
          <p:nvPr>
            <p:ph type="subTitle" idx="8"/>
          </p:nvPr>
        </p:nvSpPr>
        <p:spPr>
          <a:xfrm>
            <a:off x="1349833" y="2169900"/>
            <a:ext cx="2816400" cy="4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6" name="Google Shape;696;p17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0918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98;p18">
            <a:extLst>
              <a:ext uri="{FF2B5EF4-FFF2-40B4-BE49-F238E27FC236}">
                <a16:creationId xmlns:a16="http://schemas.microsoft.com/office/drawing/2014/main" id="{C2D232F1-31DF-4213-87A4-CDF9ACD1AE6B}"/>
              </a:ext>
            </a:extLst>
          </p:cNvPr>
          <p:cNvSpPr/>
          <p:nvPr/>
        </p:nvSpPr>
        <p:spPr>
          <a:xfrm>
            <a:off x="1426633" y="800101"/>
            <a:ext cx="1771651" cy="938213"/>
          </a:xfrm>
          <a:custGeom>
            <a:avLst/>
            <a:gdLst/>
            <a:ahLst/>
            <a:cxnLst/>
            <a:rect l="l" t="t" r="r" b="b"/>
            <a:pathLst>
              <a:path w="24471" h="12954" extrusionOk="0">
                <a:moveTo>
                  <a:pt x="16421" y="0"/>
                </a:moveTo>
                <a:cubicBezTo>
                  <a:pt x="14943" y="0"/>
                  <a:pt x="13290" y="801"/>
                  <a:pt x="12743" y="2553"/>
                </a:cubicBezTo>
                <a:cubicBezTo>
                  <a:pt x="12743" y="2553"/>
                  <a:pt x="11376" y="331"/>
                  <a:pt x="8553" y="331"/>
                </a:cubicBezTo>
                <a:cubicBezTo>
                  <a:pt x="8325" y="331"/>
                  <a:pt x="8088" y="345"/>
                  <a:pt x="7841" y="377"/>
                </a:cubicBezTo>
                <a:cubicBezTo>
                  <a:pt x="4536" y="799"/>
                  <a:pt x="4951" y="3935"/>
                  <a:pt x="4951" y="3935"/>
                </a:cubicBezTo>
                <a:cubicBezTo>
                  <a:pt x="4951" y="3935"/>
                  <a:pt x="4359" y="3784"/>
                  <a:pt x="3597" y="3784"/>
                </a:cubicBezTo>
                <a:cubicBezTo>
                  <a:pt x="2344" y="3784"/>
                  <a:pt x="633" y="4193"/>
                  <a:pt x="345" y="6358"/>
                </a:cubicBezTo>
                <a:cubicBezTo>
                  <a:pt x="1" y="8970"/>
                  <a:pt x="2489" y="9383"/>
                  <a:pt x="4095" y="9383"/>
                </a:cubicBezTo>
                <a:cubicBezTo>
                  <a:pt x="4837" y="9383"/>
                  <a:pt x="5390" y="9295"/>
                  <a:pt x="5391" y="9295"/>
                </a:cubicBezTo>
                <a:lnTo>
                  <a:pt x="5391" y="9295"/>
                </a:lnTo>
                <a:cubicBezTo>
                  <a:pt x="5391" y="9295"/>
                  <a:pt x="4850" y="12123"/>
                  <a:pt x="8033" y="12843"/>
                </a:cubicBezTo>
                <a:cubicBezTo>
                  <a:pt x="8371" y="12919"/>
                  <a:pt x="8689" y="12954"/>
                  <a:pt x="8989" y="12954"/>
                </a:cubicBezTo>
                <a:cubicBezTo>
                  <a:pt x="11515" y="12954"/>
                  <a:pt x="12717" y="10535"/>
                  <a:pt x="12717" y="10535"/>
                </a:cubicBezTo>
                <a:cubicBezTo>
                  <a:pt x="12717" y="10535"/>
                  <a:pt x="14169" y="12797"/>
                  <a:pt x="16466" y="12797"/>
                </a:cubicBezTo>
                <a:cubicBezTo>
                  <a:pt x="16774" y="12797"/>
                  <a:pt x="17097" y="12756"/>
                  <a:pt x="17434" y="12664"/>
                </a:cubicBezTo>
                <a:cubicBezTo>
                  <a:pt x="20279" y="11884"/>
                  <a:pt x="19799" y="8944"/>
                  <a:pt x="19799" y="8944"/>
                </a:cubicBezTo>
                <a:lnTo>
                  <a:pt x="19799" y="8944"/>
                </a:lnTo>
                <a:cubicBezTo>
                  <a:pt x="19799" y="8944"/>
                  <a:pt x="19885" y="8949"/>
                  <a:pt x="20032" y="8949"/>
                </a:cubicBezTo>
                <a:cubicBezTo>
                  <a:pt x="20928" y="8949"/>
                  <a:pt x="24120" y="8757"/>
                  <a:pt x="24314" y="6040"/>
                </a:cubicBezTo>
                <a:cubicBezTo>
                  <a:pt x="24471" y="3886"/>
                  <a:pt x="22368" y="3542"/>
                  <a:pt x="21012" y="3542"/>
                </a:cubicBezTo>
                <a:cubicBezTo>
                  <a:pt x="20377" y="3542"/>
                  <a:pt x="19905" y="3618"/>
                  <a:pt x="19905" y="3618"/>
                </a:cubicBezTo>
                <a:cubicBezTo>
                  <a:pt x="19905" y="3618"/>
                  <a:pt x="20083" y="1012"/>
                  <a:pt x="17569" y="177"/>
                </a:cubicBezTo>
                <a:cubicBezTo>
                  <a:pt x="17217" y="60"/>
                  <a:pt x="16826" y="0"/>
                  <a:pt x="164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5" name="Google Shape;699;p18">
            <a:extLst>
              <a:ext uri="{FF2B5EF4-FFF2-40B4-BE49-F238E27FC236}">
                <a16:creationId xmlns:a16="http://schemas.microsoft.com/office/drawing/2014/main" id="{8145538C-8E14-4CD4-AB79-C1E33B494D1A}"/>
              </a:ext>
            </a:extLst>
          </p:cNvPr>
          <p:cNvSpPr>
            <a:spLocks/>
          </p:cNvSpPr>
          <p:nvPr/>
        </p:nvSpPr>
        <p:spPr bwMode="auto">
          <a:xfrm>
            <a:off x="2254251" y="1808163"/>
            <a:ext cx="160867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9" y="1"/>
                </a:moveTo>
                <a:cubicBezTo>
                  <a:pt x="531" y="740"/>
                  <a:pt x="0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2" y="2454"/>
                  <a:pt x="1608" y="743"/>
                  <a:pt x="1089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6" name="Google Shape;700;p18">
            <a:extLst>
              <a:ext uri="{FF2B5EF4-FFF2-40B4-BE49-F238E27FC236}">
                <a16:creationId xmlns:a16="http://schemas.microsoft.com/office/drawing/2014/main" id="{49ABCCDA-04AF-44DB-801D-AA56CD6F3931}"/>
              </a:ext>
            </a:extLst>
          </p:cNvPr>
          <p:cNvSpPr>
            <a:spLocks/>
          </p:cNvSpPr>
          <p:nvPr/>
        </p:nvSpPr>
        <p:spPr bwMode="auto">
          <a:xfrm>
            <a:off x="1729318" y="1839913"/>
            <a:ext cx="158749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8" y="1"/>
                </a:moveTo>
                <a:cubicBezTo>
                  <a:pt x="531" y="741"/>
                  <a:pt x="1" y="2451"/>
                  <a:pt x="1088" y="2454"/>
                </a:cubicBezTo>
                <a:cubicBezTo>
                  <a:pt x="1089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8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7" name="Google Shape;701;p18">
            <a:extLst>
              <a:ext uri="{FF2B5EF4-FFF2-40B4-BE49-F238E27FC236}">
                <a16:creationId xmlns:a16="http://schemas.microsoft.com/office/drawing/2014/main" id="{8207B5EE-7B9B-417C-BE53-37ABC06BC728}"/>
              </a:ext>
            </a:extLst>
          </p:cNvPr>
          <p:cNvSpPr>
            <a:spLocks/>
          </p:cNvSpPr>
          <p:nvPr/>
        </p:nvSpPr>
        <p:spPr bwMode="auto">
          <a:xfrm>
            <a:off x="2736851" y="1839913"/>
            <a:ext cx="160867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9" y="1"/>
                </a:moveTo>
                <a:cubicBezTo>
                  <a:pt x="531" y="741"/>
                  <a:pt x="1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9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8" name="Google Shape;702;p18">
            <a:extLst>
              <a:ext uri="{FF2B5EF4-FFF2-40B4-BE49-F238E27FC236}">
                <a16:creationId xmlns:a16="http://schemas.microsoft.com/office/drawing/2014/main" id="{EB4E0279-5B2F-4CDA-BC9E-64C214B6C6B5}"/>
              </a:ext>
            </a:extLst>
          </p:cNvPr>
          <p:cNvSpPr>
            <a:spLocks/>
          </p:cNvSpPr>
          <p:nvPr/>
        </p:nvSpPr>
        <p:spPr bwMode="auto">
          <a:xfrm>
            <a:off x="2019300" y="2103438"/>
            <a:ext cx="160867" cy="177800"/>
          </a:xfrm>
          <a:custGeom>
            <a:avLst/>
            <a:gdLst>
              <a:gd name="T0" fmla="*/ 2147483646 w 2212"/>
              <a:gd name="T1" fmla="*/ 0 h 2451"/>
              <a:gd name="T2" fmla="*/ 2147483646 w 2212"/>
              <a:gd name="T3" fmla="*/ 2147483646 h 2451"/>
              <a:gd name="T4" fmla="*/ 2147483646 w 2212"/>
              <a:gd name="T5" fmla="*/ 2147483646 h 2451"/>
              <a:gd name="T6" fmla="*/ 2147483646 w 2212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2" h="2451" extrusionOk="0">
                <a:moveTo>
                  <a:pt x="1089" y="0"/>
                </a:moveTo>
                <a:cubicBezTo>
                  <a:pt x="531" y="737"/>
                  <a:pt x="0" y="2446"/>
                  <a:pt x="1089" y="2450"/>
                </a:cubicBezTo>
                <a:cubicBezTo>
                  <a:pt x="1091" y="2450"/>
                  <a:pt x="1093" y="2450"/>
                  <a:pt x="1095" y="2450"/>
                </a:cubicBezTo>
                <a:cubicBezTo>
                  <a:pt x="2211" y="2450"/>
                  <a:pt x="1608" y="742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9" name="Google Shape;703;p18">
            <a:extLst>
              <a:ext uri="{FF2B5EF4-FFF2-40B4-BE49-F238E27FC236}">
                <a16:creationId xmlns:a16="http://schemas.microsoft.com/office/drawing/2014/main" id="{C19010C2-55C1-40AA-B882-F8B57AE17E2A}"/>
              </a:ext>
            </a:extLst>
          </p:cNvPr>
          <p:cNvSpPr>
            <a:spLocks/>
          </p:cNvSpPr>
          <p:nvPr/>
        </p:nvSpPr>
        <p:spPr bwMode="auto">
          <a:xfrm>
            <a:off x="2510367" y="2120900"/>
            <a:ext cx="158751" cy="177800"/>
          </a:xfrm>
          <a:custGeom>
            <a:avLst/>
            <a:gdLst>
              <a:gd name="T0" fmla="*/ 2147483646 w 2210"/>
              <a:gd name="T1" fmla="*/ 2147483646 h 2454"/>
              <a:gd name="T2" fmla="*/ 2147483646 w 2210"/>
              <a:gd name="T3" fmla="*/ 2147483646 h 2454"/>
              <a:gd name="T4" fmla="*/ 2147483646 w 2210"/>
              <a:gd name="T5" fmla="*/ 2147483646 h 2454"/>
              <a:gd name="T6" fmla="*/ 2147483646 w 2210"/>
              <a:gd name="T7" fmla="*/ 2147483646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0" h="2454" extrusionOk="0">
                <a:moveTo>
                  <a:pt x="1085" y="1"/>
                </a:moveTo>
                <a:cubicBezTo>
                  <a:pt x="531" y="741"/>
                  <a:pt x="1" y="2451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0" y="2454"/>
                  <a:pt x="1609" y="744"/>
                  <a:pt x="1085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0" name="Google Shape;704;p18">
            <a:extLst>
              <a:ext uri="{FF2B5EF4-FFF2-40B4-BE49-F238E27FC236}">
                <a16:creationId xmlns:a16="http://schemas.microsoft.com/office/drawing/2014/main" id="{0C3C6CDB-6A79-4B9D-814F-D7539DC17BD7}"/>
              </a:ext>
            </a:extLst>
          </p:cNvPr>
          <p:cNvSpPr>
            <a:spLocks/>
          </p:cNvSpPr>
          <p:nvPr/>
        </p:nvSpPr>
        <p:spPr bwMode="auto">
          <a:xfrm>
            <a:off x="2239433" y="2438400"/>
            <a:ext cx="160867" cy="177800"/>
          </a:xfrm>
          <a:custGeom>
            <a:avLst/>
            <a:gdLst>
              <a:gd name="T0" fmla="*/ 2147483646 w 2209"/>
              <a:gd name="T1" fmla="*/ 0 h 2451"/>
              <a:gd name="T2" fmla="*/ 2147483646 w 2209"/>
              <a:gd name="T3" fmla="*/ 2147483646 h 2451"/>
              <a:gd name="T4" fmla="*/ 2147483646 w 2209"/>
              <a:gd name="T5" fmla="*/ 2147483646 h 2451"/>
              <a:gd name="T6" fmla="*/ 2147483646 w 2209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9" h="2451" extrusionOk="0">
                <a:moveTo>
                  <a:pt x="1086" y="0"/>
                </a:moveTo>
                <a:cubicBezTo>
                  <a:pt x="532" y="741"/>
                  <a:pt x="1" y="2447"/>
                  <a:pt x="1086" y="2451"/>
                </a:cubicBezTo>
                <a:cubicBezTo>
                  <a:pt x="1088" y="2451"/>
                  <a:pt x="1090" y="2451"/>
                  <a:pt x="1093" y="2451"/>
                </a:cubicBezTo>
                <a:cubicBezTo>
                  <a:pt x="2209" y="2451"/>
                  <a:pt x="1609" y="743"/>
                  <a:pt x="108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1" name="Google Shape;705;p18">
            <a:extLst>
              <a:ext uri="{FF2B5EF4-FFF2-40B4-BE49-F238E27FC236}">
                <a16:creationId xmlns:a16="http://schemas.microsoft.com/office/drawing/2014/main" id="{16657106-27B8-4D9C-B092-9AFE75DF4300}"/>
              </a:ext>
            </a:extLst>
          </p:cNvPr>
          <p:cNvSpPr>
            <a:spLocks/>
          </p:cNvSpPr>
          <p:nvPr/>
        </p:nvSpPr>
        <p:spPr bwMode="auto">
          <a:xfrm>
            <a:off x="1773766" y="2311400"/>
            <a:ext cx="160867" cy="177800"/>
          </a:xfrm>
          <a:custGeom>
            <a:avLst/>
            <a:gdLst>
              <a:gd name="T0" fmla="*/ 2147483646 w 2213"/>
              <a:gd name="T1" fmla="*/ 0 h 2454"/>
              <a:gd name="T2" fmla="*/ 2147483646 w 2213"/>
              <a:gd name="T3" fmla="*/ 2147483646 h 2454"/>
              <a:gd name="T4" fmla="*/ 2147483646 w 2213"/>
              <a:gd name="T5" fmla="*/ 2147483646 h 2454"/>
              <a:gd name="T6" fmla="*/ 2147483646 w 2213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4" extrusionOk="0">
                <a:moveTo>
                  <a:pt x="1085" y="0"/>
                </a:moveTo>
                <a:cubicBezTo>
                  <a:pt x="531" y="740"/>
                  <a:pt x="1" y="2450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3" y="2454"/>
                  <a:pt x="1609" y="743"/>
                  <a:pt x="108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2" name="Google Shape;706;p18">
            <a:extLst>
              <a:ext uri="{FF2B5EF4-FFF2-40B4-BE49-F238E27FC236}">
                <a16:creationId xmlns:a16="http://schemas.microsoft.com/office/drawing/2014/main" id="{42973D6A-CD08-42D0-9C41-5FE3A66434FC}"/>
              </a:ext>
            </a:extLst>
          </p:cNvPr>
          <p:cNvSpPr>
            <a:spLocks/>
          </p:cNvSpPr>
          <p:nvPr/>
        </p:nvSpPr>
        <p:spPr bwMode="auto">
          <a:xfrm>
            <a:off x="2717800" y="2414588"/>
            <a:ext cx="160867" cy="177800"/>
          </a:xfrm>
          <a:custGeom>
            <a:avLst/>
            <a:gdLst>
              <a:gd name="T0" fmla="*/ 2147483646 w 2214"/>
              <a:gd name="T1" fmla="*/ 0 h 2454"/>
              <a:gd name="T2" fmla="*/ 2147483646 w 2214"/>
              <a:gd name="T3" fmla="*/ 2147483646 h 2454"/>
              <a:gd name="T4" fmla="*/ 2147483646 w 2214"/>
              <a:gd name="T5" fmla="*/ 2147483646 h 2454"/>
              <a:gd name="T6" fmla="*/ 2147483646 w 2214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4" h="2454" extrusionOk="0">
                <a:moveTo>
                  <a:pt x="1089" y="0"/>
                </a:moveTo>
                <a:cubicBezTo>
                  <a:pt x="532" y="741"/>
                  <a:pt x="1" y="2450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4" y="2454"/>
                  <a:pt x="1609" y="743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3" name="Google Shape;707;p18">
            <a:extLst>
              <a:ext uri="{FF2B5EF4-FFF2-40B4-BE49-F238E27FC236}">
                <a16:creationId xmlns:a16="http://schemas.microsoft.com/office/drawing/2014/main" id="{30195EA5-6783-4AD4-9AF1-DE1F6FE9D2AD}"/>
              </a:ext>
            </a:extLst>
          </p:cNvPr>
          <p:cNvSpPr>
            <a:spLocks/>
          </p:cNvSpPr>
          <p:nvPr/>
        </p:nvSpPr>
        <p:spPr bwMode="auto">
          <a:xfrm>
            <a:off x="2300817" y="4310063"/>
            <a:ext cx="160867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9" y="1"/>
                </a:moveTo>
                <a:cubicBezTo>
                  <a:pt x="531" y="740"/>
                  <a:pt x="0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2" y="2454"/>
                  <a:pt x="1608" y="743"/>
                  <a:pt x="1089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4" name="Google Shape;708;p18">
            <a:extLst>
              <a:ext uri="{FF2B5EF4-FFF2-40B4-BE49-F238E27FC236}">
                <a16:creationId xmlns:a16="http://schemas.microsoft.com/office/drawing/2014/main" id="{3BA71F23-4622-468D-A54D-D2F07BE127F9}"/>
              </a:ext>
            </a:extLst>
          </p:cNvPr>
          <p:cNvSpPr>
            <a:spLocks/>
          </p:cNvSpPr>
          <p:nvPr/>
        </p:nvSpPr>
        <p:spPr bwMode="auto">
          <a:xfrm>
            <a:off x="1773766" y="4341813"/>
            <a:ext cx="160867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8" y="1"/>
                </a:moveTo>
                <a:cubicBezTo>
                  <a:pt x="531" y="741"/>
                  <a:pt x="1" y="2451"/>
                  <a:pt x="1088" y="2454"/>
                </a:cubicBezTo>
                <a:cubicBezTo>
                  <a:pt x="1089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8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5" name="Google Shape;709;p18">
            <a:extLst>
              <a:ext uri="{FF2B5EF4-FFF2-40B4-BE49-F238E27FC236}">
                <a16:creationId xmlns:a16="http://schemas.microsoft.com/office/drawing/2014/main" id="{5F8A2329-6E01-4077-AD66-5F87F721AA79}"/>
              </a:ext>
            </a:extLst>
          </p:cNvPr>
          <p:cNvSpPr>
            <a:spLocks/>
          </p:cNvSpPr>
          <p:nvPr/>
        </p:nvSpPr>
        <p:spPr bwMode="auto">
          <a:xfrm>
            <a:off x="2783417" y="4341813"/>
            <a:ext cx="160867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9" y="1"/>
                </a:moveTo>
                <a:cubicBezTo>
                  <a:pt x="531" y="741"/>
                  <a:pt x="1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9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6" name="Google Shape;710;p18">
            <a:extLst>
              <a:ext uri="{FF2B5EF4-FFF2-40B4-BE49-F238E27FC236}">
                <a16:creationId xmlns:a16="http://schemas.microsoft.com/office/drawing/2014/main" id="{43CB50C9-6C48-474E-91FA-ABEA1B1AB667}"/>
              </a:ext>
            </a:extLst>
          </p:cNvPr>
          <p:cNvSpPr>
            <a:spLocks/>
          </p:cNvSpPr>
          <p:nvPr/>
        </p:nvSpPr>
        <p:spPr bwMode="auto">
          <a:xfrm>
            <a:off x="2065867" y="4605338"/>
            <a:ext cx="160867" cy="177800"/>
          </a:xfrm>
          <a:custGeom>
            <a:avLst/>
            <a:gdLst>
              <a:gd name="T0" fmla="*/ 2147483646 w 2212"/>
              <a:gd name="T1" fmla="*/ 0 h 2451"/>
              <a:gd name="T2" fmla="*/ 2147483646 w 2212"/>
              <a:gd name="T3" fmla="*/ 2147483646 h 2451"/>
              <a:gd name="T4" fmla="*/ 2147483646 w 2212"/>
              <a:gd name="T5" fmla="*/ 2147483646 h 2451"/>
              <a:gd name="T6" fmla="*/ 2147483646 w 2212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2" h="2451" extrusionOk="0">
                <a:moveTo>
                  <a:pt x="1089" y="0"/>
                </a:moveTo>
                <a:cubicBezTo>
                  <a:pt x="531" y="737"/>
                  <a:pt x="0" y="2446"/>
                  <a:pt x="1089" y="2450"/>
                </a:cubicBezTo>
                <a:cubicBezTo>
                  <a:pt x="1091" y="2450"/>
                  <a:pt x="1093" y="2450"/>
                  <a:pt x="1095" y="2450"/>
                </a:cubicBezTo>
                <a:cubicBezTo>
                  <a:pt x="2211" y="2450"/>
                  <a:pt x="1608" y="742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7" name="Google Shape;711;p18">
            <a:extLst>
              <a:ext uri="{FF2B5EF4-FFF2-40B4-BE49-F238E27FC236}">
                <a16:creationId xmlns:a16="http://schemas.microsoft.com/office/drawing/2014/main" id="{46EA6781-8E44-4890-A921-409D7FDB1C36}"/>
              </a:ext>
            </a:extLst>
          </p:cNvPr>
          <p:cNvSpPr>
            <a:spLocks/>
          </p:cNvSpPr>
          <p:nvPr/>
        </p:nvSpPr>
        <p:spPr bwMode="auto">
          <a:xfrm>
            <a:off x="2554817" y="4621213"/>
            <a:ext cx="160867" cy="177800"/>
          </a:xfrm>
          <a:custGeom>
            <a:avLst/>
            <a:gdLst>
              <a:gd name="T0" fmla="*/ 2147483646 w 2210"/>
              <a:gd name="T1" fmla="*/ 2147483646 h 2454"/>
              <a:gd name="T2" fmla="*/ 2147483646 w 2210"/>
              <a:gd name="T3" fmla="*/ 2147483646 h 2454"/>
              <a:gd name="T4" fmla="*/ 2147483646 w 2210"/>
              <a:gd name="T5" fmla="*/ 2147483646 h 2454"/>
              <a:gd name="T6" fmla="*/ 2147483646 w 2210"/>
              <a:gd name="T7" fmla="*/ 2147483646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0" h="2454" extrusionOk="0">
                <a:moveTo>
                  <a:pt x="1085" y="1"/>
                </a:moveTo>
                <a:cubicBezTo>
                  <a:pt x="531" y="741"/>
                  <a:pt x="1" y="2451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0" y="2454"/>
                  <a:pt x="1609" y="744"/>
                  <a:pt x="1085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8" name="Google Shape;712;p18">
            <a:extLst>
              <a:ext uri="{FF2B5EF4-FFF2-40B4-BE49-F238E27FC236}">
                <a16:creationId xmlns:a16="http://schemas.microsoft.com/office/drawing/2014/main" id="{93B2FDCA-1665-4154-A8C8-6857E90A891F}"/>
              </a:ext>
            </a:extLst>
          </p:cNvPr>
          <p:cNvSpPr>
            <a:spLocks/>
          </p:cNvSpPr>
          <p:nvPr/>
        </p:nvSpPr>
        <p:spPr bwMode="auto">
          <a:xfrm>
            <a:off x="2286000" y="4940300"/>
            <a:ext cx="160867" cy="177800"/>
          </a:xfrm>
          <a:custGeom>
            <a:avLst/>
            <a:gdLst>
              <a:gd name="T0" fmla="*/ 2147483646 w 2209"/>
              <a:gd name="T1" fmla="*/ 0 h 2451"/>
              <a:gd name="T2" fmla="*/ 2147483646 w 2209"/>
              <a:gd name="T3" fmla="*/ 2147483646 h 2451"/>
              <a:gd name="T4" fmla="*/ 2147483646 w 2209"/>
              <a:gd name="T5" fmla="*/ 2147483646 h 2451"/>
              <a:gd name="T6" fmla="*/ 2147483646 w 2209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9" h="2451" extrusionOk="0">
                <a:moveTo>
                  <a:pt x="1086" y="0"/>
                </a:moveTo>
                <a:cubicBezTo>
                  <a:pt x="532" y="741"/>
                  <a:pt x="1" y="2447"/>
                  <a:pt x="1086" y="2451"/>
                </a:cubicBezTo>
                <a:cubicBezTo>
                  <a:pt x="1088" y="2451"/>
                  <a:pt x="1090" y="2451"/>
                  <a:pt x="1093" y="2451"/>
                </a:cubicBezTo>
                <a:cubicBezTo>
                  <a:pt x="2209" y="2451"/>
                  <a:pt x="1609" y="743"/>
                  <a:pt x="108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9" name="Google Shape;713;p18">
            <a:extLst>
              <a:ext uri="{FF2B5EF4-FFF2-40B4-BE49-F238E27FC236}">
                <a16:creationId xmlns:a16="http://schemas.microsoft.com/office/drawing/2014/main" id="{A381B3E1-E828-48C5-8E7F-CC2CB3109FA3}"/>
              </a:ext>
            </a:extLst>
          </p:cNvPr>
          <p:cNvSpPr>
            <a:spLocks/>
          </p:cNvSpPr>
          <p:nvPr/>
        </p:nvSpPr>
        <p:spPr bwMode="auto">
          <a:xfrm>
            <a:off x="1820333" y="4811713"/>
            <a:ext cx="160867" cy="177800"/>
          </a:xfrm>
          <a:custGeom>
            <a:avLst/>
            <a:gdLst>
              <a:gd name="T0" fmla="*/ 2147483646 w 2213"/>
              <a:gd name="T1" fmla="*/ 0 h 2454"/>
              <a:gd name="T2" fmla="*/ 2147483646 w 2213"/>
              <a:gd name="T3" fmla="*/ 2147483646 h 2454"/>
              <a:gd name="T4" fmla="*/ 2147483646 w 2213"/>
              <a:gd name="T5" fmla="*/ 2147483646 h 2454"/>
              <a:gd name="T6" fmla="*/ 2147483646 w 2213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4" extrusionOk="0">
                <a:moveTo>
                  <a:pt x="1085" y="0"/>
                </a:moveTo>
                <a:cubicBezTo>
                  <a:pt x="531" y="740"/>
                  <a:pt x="1" y="2450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3" y="2454"/>
                  <a:pt x="1609" y="743"/>
                  <a:pt x="108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0" name="Google Shape;714;p18">
            <a:extLst>
              <a:ext uri="{FF2B5EF4-FFF2-40B4-BE49-F238E27FC236}">
                <a16:creationId xmlns:a16="http://schemas.microsoft.com/office/drawing/2014/main" id="{6038426E-7444-46DF-B948-4BB03887C3C4}"/>
              </a:ext>
            </a:extLst>
          </p:cNvPr>
          <p:cNvSpPr>
            <a:spLocks/>
          </p:cNvSpPr>
          <p:nvPr/>
        </p:nvSpPr>
        <p:spPr bwMode="auto">
          <a:xfrm>
            <a:off x="2764367" y="4916488"/>
            <a:ext cx="160867" cy="177800"/>
          </a:xfrm>
          <a:custGeom>
            <a:avLst/>
            <a:gdLst>
              <a:gd name="T0" fmla="*/ 2147483646 w 2214"/>
              <a:gd name="T1" fmla="*/ 0 h 2454"/>
              <a:gd name="T2" fmla="*/ 2147483646 w 2214"/>
              <a:gd name="T3" fmla="*/ 2147483646 h 2454"/>
              <a:gd name="T4" fmla="*/ 2147483646 w 2214"/>
              <a:gd name="T5" fmla="*/ 2147483646 h 2454"/>
              <a:gd name="T6" fmla="*/ 2147483646 w 2214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4" h="2454" extrusionOk="0">
                <a:moveTo>
                  <a:pt x="1089" y="0"/>
                </a:moveTo>
                <a:cubicBezTo>
                  <a:pt x="532" y="741"/>
                  <a:pt x="1" y="2450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4" y="2454"/>
                  <a:pt x="1609" y="743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1" name="Google Shape;715;p18">
            <a:extLst>
              <a:ext uri="{FF2B5EF4-FFF2-40B4-BE49-F238E27FC236}">
                <a16:creationId xmlns:a16="http://schemas.microsoft.com/office/drawing/2014/main" id="{6E2B7F72-0C59-41FA-AC57-484368A24F8A}"/>
              </a:ext>
            </a:extLst>
          </p:cNvPr>
          <p:cNvSpPr>
            <a:spLocks/>
          </p:cNvSpPr>
          <p:nvPr/>
        </p:nvSpPr>
        <p:spPr bwMode="auto">
          <a:xfrm>
            <a:off x="2059518" y="5233988"/>
            <a:ext cx="158749" cy="177800"/>
          </a:xfrm>
          <a:custGeom>
            <a:avLst/>
            <a:gdLst>
              <a:gd name="T0" fmla="*/ 2147483646 w 2212"/>
              <a:gd name="T1" fmla="*/ 0 h 2451"/>
              <a:gd name="T2" fmla="*/ 2147483646 w 2212"/>
              <a:gd name="T3" fmla="*/ 2147483646 h 2451"/>
              <a:gd name="T4" fmla="*/ 2147483646 w 2212"/>
              <a:gd name="T5" fmla="*/ 2147483646 h 2451"/>
              <a:gd name="T6" fmla="*/ 2147483646 w 2212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2" h="2451" extrusionOk="0">
                <a:moveTo>
                  <a:pt x="1089" y="0"/>
                </a:moveTo>
                <a:cubicBezTo>
                  <a:pt x="531" y="737"/>
                  <a:pt x="0" y="2446"/>
                  <a:pt x="1089" y="2450"/>
                </a:cubicBezTo>
                <a:cubicBezTo>
                  <a:pt x="1091" y="2450"/>
                  <a:pt x="1093" y="2450"/>
                  <a:pt x="1095" y="2450"/>
                </a:cubicBezTo>
                <a:cubicBezTo>
                  <a:pt x="2211" y="2450"/>
                  <a:pt x="1608" y="742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2" name="Google Shape;716;p18">
            <a:extLst>
              <a:ext uri="{FF2B5EF4-FFF2-40B4-BE49-F238E27FC236}">
                <a16:creationId xmlns:a16="http://schemas.microsoft.com/office/drawing/2014/main" id="{A0CE6DD7-72B6-46A1-9F34-CAD5058F3970}"/>
              </a:ext>
            </a:extLst>
          </p:cNvPr>
          <p:cNvSpPr>
            <a:spLocks/>
          </p:cNvSpPr>
          <p:nvPr/>
        </p:nvSpPr>
        <p:spPr bwMode="auto">
          <a:xfrm>
            <a:off x="2548467" y="5251450"/>
            <a:ext cx="160867" cy="177800"/>
          </a:xfrm>
          <a:custGeom>
            <a:avLst/>
            <a:gdLst>
              <a:gd name="T0" fmla="*/ 2147483646 w 2210"/>
              <a:gd name="T1" fmla="*/ 2147483646 h 2454"/>
              <a:gd name="T2" fmla="*/ 2147483646 w 2210"/>
              <a:gd name="T3" fmla="*/ 2147483646 h 2454"/>
              <a:gd name="T4" fmla="*/ 2147483646 w 2210"/>
              <a:gd name="T5" fmla="*/ 2147483646 h 2454"/>
              <a:gd name="T6" fmla="*/ 2147483646 w 2210"/>
              <a:gd name="T7" fmla="*/ 2147483646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0" h="2454" extrusionOk="0">
                <a:moveTo>
                  <a:pt x="1085" y="1"/>
                </a:moveTo>
                <a:cubicBezTo>
                  <a:pt x="531" y="741"/>
                  <a:pt x="1" y="2451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0" y="2454"/>
                  <a:pt x="1609" y="744"/>
                  <a:pt x="1085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3" name="Google Shape;717;p18">
            <a:extLst>
              <a:ext uri="{FF2B5EF4-FFF2-40B4-BE49-F238E27FC236}">
                <a16:creationId xmlns:a16="http://schemas.microsoft.com/office/drawing/2014/main" id="{2D10C8E2-24B5-4BA6-A885-111FAD90157D}"/>
              </a:ext>
            </a:extLst>
          </p:cNvPr>
          <p:cNvSpPr>
            <a:spLocks/>
          </p:cNvSpPr>
          <p:nvPr/>
        </p:nvSpPr>
        <p:spPr bwMode="auto">
          <a:xfrm>
            <a:off x="2279651" y="5570538"/>
            <a:ext cx="158749" cy="176212"/>
          </a:xfrm>
          <a:custGeom>
            <a:avLst/>
            <a:gdLst>
              <a:gd name="T0" fmla="*/ 2147483646 w 2209"/>
              <a:gd name="T1" fmla="*/ 0 h 2451"/>
              <a:gd name="T2" fmla="*/ 2147483646 w 2209"/>
              <a:gd name="T3" fmla="*/ 2147483646 h 2451"/>
              <a:gd name="T4" fmla="*/ 2147483646 w 2209"/>
              <a:gd name="T5" fmla="*/ 2147483646 h 2451"/>
              <a:gd name="T6" fmla="*/ 2147483646 w 2209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9" h="2451" extrusionOk="0">
                <a:moveTo>
                  <a:pt x="1086" y="0"/>
                </a:moveTo>
                <a:cubicBezTo>
                  <a:pt x="532" y="741"/>
                  <a:pt x="1" y="2447"/>
                  <a:pt x="1086" y="2451"/>
                </a:cubicBezTo>
                <a:cubicBezTo>
                  <a:pt x="1088" y="2451"/>
                  <a:pt x="1090" y="2451"/>
                  <a:pt x="1093" y="2451"/>
                </a:cubicBezTo>
                <a:cubicBezTo>
                  <a:pt x="2209" y="2451"/>
                  <a:pt x="1609" y="743"/>
                  <a:pt x="108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4" name="Google Shape;718;p18">
            <a:extLst>
              <a:ext uri="{FF2B5EF4-FFF2-40B4-BE49-F238E27FC236}">
                <a16:creationId xmlns:a16="http://schemas.microsoft.com/office/drawing/2014/main" id="{B67F04F3-3772-4065-A42D-03D3B7F7494D}"/>
              </a:ext>
            </a:extLst>
          </p:cNvPr>
          <p:cNvSpPr>
            <a:spLocks/>
          </p:cNvSpPr>
          <p:nvPr/>
        </p:nvSpPr>
        <p:spPr bwMode="auto">
          <a:xfrm>
            <a:off x="1813984" y="5441950"/>
            <a:ext cx="158749" cy="177800"/>
          </a:xfrm>
          <a:custGeom>
            <a:avLst/>
            <a:gdLst>
              <a:gd name="T0" fmla="*/ 2147483646 w 2213"/>
              <a:gd name="T1" fmla="*/ 0 h 2454"/>
              <a:gd name="T2" fmla="*/ 2147483646 w 2213"/>
              <a:gd name="T3" fmla="*/ 2147483646 h 2454"/>
              <a:gd name="T4" fmla="*/ 2147483646 w 2213"/>
              <a:gd name="T5" fmla="*/ 2147483646 h 2454"/>
              <a:gd name="T6" fmla="*/ 2147483646 w 2213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4" extrusionOk="0">
                <a:moveTo>
                  <a:pt x="1085" y="0"/>
                </a:moveTo>
                <a:cubicBezTo>
                  <a:pt x="531" y="740"/>
                  <a:pt x="1" y="2450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3" y="2454"/>
                  <a:pt x="1609" y="743"/>
                  <a:pt x="108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5" name="Google Shape;719;p18">
            <a:extLst>
              <a:ext uri="{FF2B5EF4-FFF2-40B4-BE49-F238E27FC236}">
                <a16:creationId xmlns:a16="http://schemas.microsoft.com/office/drawing/2014/main" id="{1AA5980D-ECB8-4824-A3FB-E940DD62F4AE}"/>
              </a:ext>
            </a:extLst>
          </p:cNvPr>
          <p:cNvSpPr>
            <a:spLocks/>
          </p:cNvSpPr>
          <p:nvPr/>
        </p:nvSpPr>
        <p:spPr bwMode="auto">
          <a:xfrm>
            <a:off x="2758017" y="5548313"/>
            <a:ext cx="160867" cy="177800"/>
          </a:xfrm>
          <a:custGeom>
            <a:avLst/>
            <a:gdLst>
              <a:gd name="T0" fmla="*/ 2147483646 w 2214"/>
              <a:gd name="T1" fmla="*/ 0 h 2454"/>
              <a:gd name="T2" fmla="*/ 2147483646 w 2214"/>
              <a:gd name="T3" fmla="*/ 2147483646 h 2454"/>
              <a:gd name="T4" fmla="*/ 2147483646 w 2214"/>
              <a:gd name="T5" fmla="*/ 2147483646 h 2454"/>
              <a:gd name="T6" fmla="*/ 2147483646 w 2214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4" h="2454" extrusionOk="0">
                <a:moveTo>
                  <a:pt x="1089" y="0"/>
                </a:moveTo>
                <a:cubicBezTo>
                  <a:pt x="532" y="741"/>
                  <a:pt x="1" y="2450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4" y="2454"/>
                  <a:pt x="1609" y="743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6" name="Google Shape;720;p18">
            <a:extLst>
              <a:ext uri="{FF2B5EF4-FFF2-40B4-BE49-F238E27FC236}">
                <a16:creationId xmlns:a16="http://schemas.microsoft.com/office/drawing/2014/main" id="{24B3ED56-3892-478D-AF5E-E1F70EF31CA9}"/>
              </a:ext>
            </a:extLst>
          </p:cNvPr>
          <p:cNvSpPr>
            <a:spLocks/>
          </p:cNvSpPr>
          <p:nvPr/>
        </p:nvSpPr>
        <p:spPr bwMode="auto">
          <a:xfrm>
            <a:off x="11315700" y="4811714"/>
            <a:ext cx="239184" cy="274637"/>
          </a:xfrm>
          <a:custGeom>
            <a:avLst/>
            <a:gdLst>
              <a:gd name="T0" fmla="*/ 2147483646 w 6430"/>
              <a:gd name="T1" fmla="*/ 2147483646 h 6358"/>
              <a:gd name="T2" fmla="*/ 2147483646 w 6430"/>
              <a:gd name="T3" fmla="*/ 2147483646 h 6358"/>
              <a:gd name="T4" fmla="*/ 2147483646 w 6430"/>
              <a:gd name="T5" fmla="*/ 2147483646 h 6358"/>
              <a:gd name="T6" fmla="*/ 2147483646 w 6430"/>
              <a:gd name="T7" fmla="*/ 2147483646 h 6358"/>
              <a:gd name="T8" fmla="*/ 2147483646 w 6430"/>
              <a:gd name="T9" fmla="*/ 2147483646 h 6358"/>
              <a:gd name="T10" fmla="*/ 2147483646 w 6430"/>
              <a:gd name="T11" fmla="*/ 2147483646 h 6358"/>
              <a:gd name="T12" fmla="*/ 2147483646 w 6430"/>
              <a:gd name="T13" fmla="*/ 2147483646 h 6358"/>
              <a:gd name="T14" fmla="*/ 2147483646 w 6430"/>
              <a:gd name="T15" fmla="*/ 2147483646 h 6358"/>
              <a:gd name="T16" fmla="*/ 2147483646 w 6430"/>
              <a:gd name="T17" fmla="*/ 2147483646 h 6358"/>
              <a:gd name="T18" fmla="*/ 2147483646 w 6430"/>
              <a:gd name="T19" fmla="*/ 2147483646 h 6358"/>
              <a:gd name="T20" fmla="*/ 2147483646 w 6430"/>
              <a:gd name="T21" fmla="*/ 2147483646 h 6358"/>
              <a:gd name="T22" fmla="*/ 2147483646 w 6430"/>
              <a:gd name="T23" fmla="*/ 2147483646 h 6358"/>
              <a:gd name="T24" fmla="*/ 2147483646 w 6430"/>
              <a:gd name="T25" fmla="*/ 2147483646 h 6358"/>
              <a:gd name="T26" fmla="*/ 2147483646 w 6430"/>
              <a:gd name="T27" fmla="*/ 2147483646 h 6358"/>
              <a:gd name="T28" fmla="*/ 2147483646 w 6430"/>
              <a:gd name="T29" fmla="*/ 2147483646 h 6358"/>
              <a:gd name="T30" fmla="*/ 2147483646 w 6430"/>
              <a:gd name="T31" fmla="*/ 2147483646 h 6358"/>
              <a:gd name="T32" fmla="*/ 2147483646 w 6430"/>
              <a:gd name="T33" fmla="*/ 2147483646 h 6358"/>
              <a:gd name="T34" fmla="*/ 2147483646 w 6430"/>
              <a:gd name="T35" fmla="*/ 2147483646 h 6358"/>
              <a:gd name="T36" fmla="*/ 2147483646 w 6430"/>
              <a:gd name="T37" fmla="*/ 2147483646 h 6358"/>
              <a:gd name="T38" fmla="*/ 2147483646 w 6430"/>
              <a:gd name="T39" fmla="*/ 2147483646 h 6358"/>
              <a:gd name="T40" fmla="*/ 2147483646 w 6430"/>
              <a:gd name="T41" fmla="*/ 2147483646 h 6358"/>
              <a:gd name="T42" fmla="*/ 2147483646 w 6430"/>
              <a:gd name="T43" fmla="*/ 2147483646 h 6358"/>
              <a:gd name="T44" fmla="*/ 2147483646 w 6430"/>
              <a:gd name="T45" fmla="*/ 2147483646 h 6358"/>
              <a:gd name="T46" fmla="*/ 2147483646 w 6430"/>
              <a:gd name="T47" fmla="*/ 2147483646 h 6358"/>
              <a:gd name="T48" fmla="*/ 2147483646 w 6430"/>
              <a:gd name="T49" fmla="*/ 2147483646 h 6358"/>
              <a:gd name="T50" fmla="*/ 2147483646 w 6430"/>
              <a:gd name="T51" fmla="*/ 2147483646 h 6358"/>
              <a:gd name="T52" fmla="*/ 2147483646 w 6430"/>
              <a:gd name="T53" fmla="*/ 2147483646 h 6358"/>
              <a:gd name="T54" fmla="*/ 2147483646 w 6430"/>
              <a:gd name="T55" fmla="*/ 2147483646 h 6358"/>
              <a:gd name="T56" fmla="*/ 2147483646 w 6430"/>
              <a:gd name="T57" fmla="*/ 2147483646 h 6358"/>
              <a:gd name="T58" fmla="*/ 2147483646 w 6430"/>
              <a:gd name="T59" fmla="*/ 2147483646 h 6358"/>
              <a:gd name="T60" fmla="*/ 2147483646 w 6430"/>
              <a:gd name="T61" fmla="*/ 2147483646 h 6358"/>
              <a:gd name="T62" fmla="*/ 2147483646 w 6430"/>
              <a:gd name="T63" fmla="*/ 2147483646 h 6358"/>
              <a:gd name="T64" fmla="*/ 2147483646 w 6430"/>
              <a:gd name="T65" fmla="*/ 0 h 6358"/>
              <a:gd name="T66" fmla="*/ 2147483646 w 6430"/>
              <a:gd name="T67" fmla="*/ 2147483646 h 6358"/>
              <a:gd name="T68" fmla="*/ 2147483646 w 6430"/>
              <a:gd name="T69" fmla="*/ 2147483646 h 6358"/>
              <a:gd name="T70" fmla="*/ 2147483646 w 6430"/>
              <a:gd name="T71" fmla="*/ 2147483646 h 6358"/>
              <a:gd name="T72" fmla="*/ 2147483646 w 6430"/>
              <a:gd name="T73" fmla="*/ 2147483646 h 6358"/>
              <a:gd name="T74" fmla="*/ 2147483646 w 6430"/>
              <a:gd name="T75" fmla="*/ 2147483646 h 6358"/>
              <a:gd name="T76" fmla="*/ 2147483646 w 6430"/>
              <a:gd name="T77" fmla="*/ 2147483646 h 6358"/>
              <a:gd name="T78" fmla="*/ 2147483646 w 6430"/>
              <a:gd name="T79" fmla="*/ 2147483646 h 6358"/>
              <a:gd name="T80" fmla="*/ 2147483646 w 6430"/>
              <a:gd name="T81" fmla="*/ 2147483646 h 6358"/>
              <a:gd name="T82" fmla="*/ 2147483646 w 6430"/>
              <a:gd name="T83" fmla="*/ 2147483646 h 6358"/>
              <a:gd name="T84" fmla="*/ 2147483646 w 6430"/>
              <a:gd name="T85" fmla="*/ 2147483646 h 6358"/>
              <a:gd name="T86" fmla="*/ 2147483646 w 6430"/>
              <a:gd name="T87" fmla="*/ 2147483646 h 6358"/>
              <a:gd name="T88" fmla="*/ 2147483646 w 6430"/>
              <a:gd name="T89" fmla="*/ 2147483646 h 6358"/>
              <a:gd name="T90" fmla="*/ 2147483646 w 6430"/>
              <a:gd name="T91" fmla="*/ 2147483646 h 6358"/>
              <a:gd name="T92" fmla="*/ 2147483646 w 6430"/>
              <a:gd name="T93" fmla="*/ 2147483646 h 6358"/>
              <a:gd name="T94" fmla="*/ 2147483646 w 6430"/>
              <a:gd name="T95" fmla="*/ 2147483646 h 6358"/>
              <a:gd name="T96" fmla="*/ 2147483646 w 6430"/>
              <a:gd name="T97" fmla="*/ 2147483646 h 6358"/>
              <a:gd name="T98" fmla="*/ 2147483646 w 6430"/>
              <a:gd name="T99" fmla="*/ 2147483646 h 6358"/>
              <a:gd name="T100" fmla="*/ 2147483646 w 6430"/>
              <a:gd name="T101" fmla="*/ 2147483646 h 6358"/>
              <a:gd name="T102" fmla="*/ 2147483646 w 6430"/>
              <a:gd name="T103" fmla="*/ 2147483646 h 6358"/>
              <a:gd name="T104" fmla="*/ 2147483646 w 6430"/>
              <a:gd name="T105" fmla="*/ 2147483646 h 6358"/>
              <a:gd name="T106" fmla="*/ 2147483646 w 6430"/>
              <a:gd name="T107" fmla="*/ 2147483646 h 6358"/>
              <a:gd name="T108" fmla="*/ 2147483646 w 6430"/>
              <a:gd name="T109" fmla="*/ 2147483646 h 6358"/>
              <a:gd name="T110" fmla="*/ 2147483646 w 6430"/>
              <a:gd name="T111" fmla="*/ 0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0" h="6358" extrusionOk="0">
                <a:moveTo>
                  <a:pt x="2636" y="363"/>
                </a:moveTo>
                <a:lnTo>
                  <a:pt x="2636" y="363"/>
                </a:lnTo>
                <a:cubicBezTo>
                  <a:pt x="3099" y="810"/>
                  <a:pt x="3519" y="1313"/>
                  <a:pt x="3924" y="1820"/>
                </a:cubicBezTo>
                <a:cubicBezTo>
                  <a:pt x="3492" y="1965"/>
                  <a:pt x="3055" y="2107"/>
                  <a:pt x="2623" y="2249"/>
                </a:cubicBezTo>
                <a:cubicBezTo>
                  <a:pt x="2647" y="1621"/>
                  <a:pt x="2656" y="989"/>
                  <a:pt x="2636" y="363"/>
                </a:cubicBezTo>
                <a:close/>
                <a:moveTo>
                  <a:pt x="5674" y="1506"/>
                </a:moveTo>
                <a:cubicBezTo>
                  <a:pt x="5407" y="1874"/>
                  <a:pt x="5137" y="2243"/>
                  <a:pt x="4866" y="2611"/>
                </a:cubicBezTo>
                <a:cubicBezTo>
                  <a:pt x="4694" y="2391"/>
                  <a:pt x="4519" y="2171"/>
                  <a:pt x="4343" y="1956"/>
                </a:cubicBezTo>
                <a:cubicBezTo>
                  <a:pt x="4785" y="1806"/>
                  <a:pt x="5231" y="1658"/>
                  <a:pt x="5674" y="1506"/>
                </a:cubicBezTo>
                <a:close/>
                <a:moveTo>
                  <a:pt x="2302" y="2638"/>
                </a:moveTo>
                <a:lnTo>
                  <a:pt x="2302" y="2638"/>
                </a:lnTo>
                <a:cubicBezTo>
                  <a:pt x="2285" y="2946"/>
                  <a:pt x="2271" y="3253"/>
                  <a:pt x="2261" y="3557"/>
                </a:cubicBezTo>
                <a:cubicBezTo>
                  <a:pt x="1724" y="3436"/>
                  <a:pt x="1187" y="3314"/>
                  <a:pt x="649" y="3189"/>
                </a:cubicBezTo>
                <a:cubicBezTo>
                  <a:pt x="1201" y="3007"/>
                  <a:pt x="1751" y="2824"/>
                  <a:pt x="2302" y="2638"/>
                </a:cubicBezTo>
                <a:close/>
                <a:moveTo>
                  <a:pt x="4100" y="2037"/>
                </a:moveTo>
                <a:cubicBezTo>
                  <a:pt x="4228" y="2196"/>
                  <a:pt x="4356" y="2358"/>
                  <a:pt x="4485" y="2513"/>
                </a:cubicBezTo>
                <a:cubicBezTo>
                  <a:pt x="4526" y="2564"/>
                  <a:pt x="4610" y="2672"/>
                  <a:pt x="4718" y="2814"/>
                </a:cubicBezTo>
                <a:cubicBezTo>
                  <a:pt x="4445" y="3182"/>
                  <a:pt x="4171" y="3550"/>
                  <a:pt x="3893" y="3919"/>
                </a:cubicBezTo>
                <a:cubicBezTo>
                  <a:pt x="3589" y="3854"/>
                  <a:pt x="3285" y="3790"/>
                  <a:pt x="2981" y="3723"/>
                </a:cubicBezTo>
                <a:cubicBezTo>
                  <a:pt x="2836" y="3692"/>
                  <a:pt x="2690" y="3655"/>
                  <a:pt x="2545" y="3625"/>
                </a:cubicBezTo>
                <a:cubicBezTo>
                  <a:pt x="2569" y="3260"/>
                  <a:pt x="2592" y="2898"/>
                  <a:pt x="2609" y="2536"/>
                </a:cubicBezTo>
                <a:cubicBezTo>
                  <a:pt x="3106" y="2371"/>
                  <a:pt x="3603" y="2202"/>
                  <a:pt x="4100" y="2037"/>
                </a:cubicBezTo>
                <a:close/>
                <a:moveTo>
                  <a:pt x="4860" y="2999"/>
                </a:moveTo>
                <a:cubicBezTo>
                  <a:pt x="5215" y="3466"/>
                  <a:pt x="5722" y="4122"/>
                  <a:pt x="6019" y="4415"/>
                </a:cubicBezTo>
                <a:cubicBezTo>
                  <a:pt x="5891" y="4381"/>
                  <a:pt x="5755" y="4355"/>
                  <a:pt x="5746" y="4351"/>
                </a:cubicBezTo>
                <a:cubicBezTo>
                  <a:pt x="5381" y="4260"/>
                  <a:pt x="5016" y="4169"/>
                  <a:pt x="4651" y="4084"/>
                </a:cubicBezTo>
                <a:cubicBezTo>
                  <a:pt x="4478" y="4044"/>
                  <a:pt x="4309" y="4007"/>
                  <a:pt x="4137" y="3973"/>
                </a:cubicBezTo>
                <a:cubicBezTo>
                  <a:pt x="4380" y="3648"/>
                  <a:pt x="4620" y="3324"/>
                  <a:pt x="4860" y="2999"/>
                </a:cubicBezTo>
                <a:close/>
                <a:moveTo>
                  <a:pt x="2531" y="3844"/>
                </a:moveTo>
                <a:cubicBezTo>
                  <a:pt x="2934" y="3932"/>
                  <a:pt x="3339" y="4024"/>
                  <a:pt x="3745" y="4114"/>
                </a:cubicBezTo>
                <a:cubicBezTo>
                  <a:pt x="3295" y="4710"/>
                  <a:pt x="2839" y="5301"/>
                  <a:pt x="2373" y="5882"/>
                </a:cubicBezTo>
                <a:cubicBezTo>
                  <a:pt x="2424" y="5206"/>
                  <a:pt x="2481" y="4527"/>
                  <a:pt x="2531" y="3844"/>
                </a:cubicBezTo>
                <a:close/>
                <a:moveTo>
                  <a:pt x="2600" y="0"/>
                </a:moveTo>
                <a:cubicBezTo>
                  <a:pt x="2588" y="0"/>
                  <a:pt x="2576" y="10"/>
                  <a:pt x="2572" y="29"/>
                </a:cubicBezTo>
                <a:cubicBezTo>
                  <a:pt x="2569" y="42"/>
                  <a:pt x="2566" y="59"/>
                  <a:pt x="2562" y="76"/>
                </a:cubicBezTo>
                <a:cubicBezTo>
                  <a:pt x="2498" y="87"/>
                  <a:pt x="2471" y="188"/>
                  <a:pt x="2535" y="259"/>
                </a:cubicBezTo>
                <a:cubicBezTo>
                  <a:pt x="2424" y="948"/>
                  <a:pt x="2356" y="1648"/>
                  <a:pt x="2316" y="2354"/>
                </a:cubicBezTo>
                <a:cubicBezTo>
                  <a:pt x="1586" y="2594"/>
                  <a:pt x="856" y="2837"/>
                  <a:pt x="122" y="3080"/>
                </a:cubicBezTo>
                <a:cubicBezTo>
                  <a:pt x="0" y="3121"/>
                  <a:pt x="102" y="3303"/>
                  <a:pt x="190" y="3324"/>
                </a:cubicBezTo>
                <a:cubicBezTo>
                  <a:pt x="876" y="3483"/>
                  <a:pt x="1566" y="3635"/>
                  <a:pt x="2251" y="3784"/>
                </a:cubicBezTo>
                <a:cubicBezTo>
                  <a:pt x="2224" y="4595"/>
                  <a:pt x="2201" y="5402"/>
                  <a:pt x="2143" y="6196"/>
                </a:cubicBezTo>
                <a:cubicBezTo>
                  <a:pt x="2140" y="6257"/>
                  <a:pt x="2206" y="6357"/>
                  <a:pt x="2271" y="6357"/>
                </a:cubicBezTo>
                <a:cubicBezTo>
                  <a:pt x="2290" y="6357"/>
                  <a:pt x="2309" y="6349"/>
                  <a:pt x="2325" y="6328"/>
                </a:cubicBezTo>
                <a:cubicBezTo>
                  <a:pt x="2893" y="5622"/>
                  <a:pt x="3444" y="4896"/>
                  <a:pt x="3988" y="4169"/>
                </a:cubicBezTo>
                <a:cubicBezTo>
                  <a:pt x="4759" y="4341"/>
                  <a:pt x="5529" y="4520"/>
                  <a:pt x="6293" y="4716"/>
                </a:cubicBezTo>
                <a:cubicBezTo>
                  <a:pt x="6303" y="4719"/>
                  <a:pt x="6313" y="4720"/>
                  <a:pt x="6322" y="4720"/>
                </a:cubicBezTo>
                <a:cubicBezTo>
                  <a:pt x="6404" y="4720"/>
                  <a:pt x="6429" y="4618"/>
                  <a:pt x="6377" y="4554"/>
                </a:cubicBezTo>
                <a:cubicBezTo>
                  <a:pt x="5921" y="3983"/>
                  <a:pt x="5471" y="3388"/>
                  <a:pt x="5012" y="2797"/>
                </a:cubicBezTo>
                <a:cubicBezTo>
                  <a:pt x="5367" y="2313"/>
                  <a:pt x="5725" y="1834"/>
                  <a:pt x="6087" y="1357"/>
                </a:cubicBezTo>
                <a:cubicBezTo>
                  <a:pt x="6136" y="1289"/>
                  <a:pt x="6064" y="1147"/>
                  <a:pt x="5978" y="1147"/>
                </a:cubicBezTo>
                <a:cubicBezTo>
                  <a:pt x="5971" y="1147"/>
                  <a:pt x="5963" y="1148"/>
                  <a:pt x="5955" y="1151"/>
                </a:cubicBezTo>
                <a:cubicBezTo>
                  <a:pt x="5360" y="1347"/>
                  <a:pt x="4762" y="1543"/>
                  <a:pt x="4167" y="1739"/>
                </a:cubicBezTo>
                <a:cubicBezTo>
                  <a:pt x="3690" y="1165"/>
                  <a:pt x="3191" y="610"/>
                  <a:pt x="2653" y="110"/>
                </a:cubicBezTo>
                <a:cubicBezTo>
                  <a:pt x="2647" y="103"/>
                  <a:pt x="2636" y="100"/>
                  <a:pt x="2630" y="93"/>
                </a:cubicBezTo>
                <a:cubicBezTo>
                  <a:pt x="2630" y="73"/>
                  <a:pt x="2630" y="53"/>
                  <a:pt x="2626" y="33"/>
                </a:cubicBezTo>
                <a:cubicBezTo>
                  <a:pt x="2626" y="11"/>
                  <a:pt x="2614" y="0"/>
                  <a:pt x="2600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7" name="Google Shape;723;p18">
            <a:extLst>
              <a:ext uri="{FF2B5EF4-FFF2-40B4-BE49-F238E27FC236}">
                <a16:creationId xmlns:a16="http://schemas.microsoft.com/office/drawing/2014/main" id="{07320074-C996-4F70-9831-B21B7B9CD4B4}"/>
              </a:ext>
            </a:extLst>
          </p:cNvPr>
          <p:cNvSpPr>
            <a:spLocks/>
          </p:cNvSpPr>
          <p:nvPr/>
        </p:nvSpPr>
        <p:spPr bwMode="auto">
          <a:xfrm flipH="1">
            <a:off x="9023352" y="5872164"/>
            <a:ext cx="334433" cy="3270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28" name="Google Shape;724;p18">
            <a:extLst>
              <a:ext uri="{FF2B5EF4-FFF2-40B4-BE49-F238E27FC236}">
                <a16:creationId xmlns:a16="http://schemas.microsoft.com/office/drawing/2014/main" id="{491FB6AB-1811-4D91-9C1C-E52343123AC5}"/>
              </a:ext>
            </a:extLst>
          </p:cNvPr>
          <p:cNvGrpSpPr>
            <a:grpSpLocks/>
          </p:cNvGrpSpPr>
          <p:nvPr/>
        </p:nvGrpSpPr>
        <p:grpSpPr bwMode="auto">
          <a:xfrm>
            <a:off x="397934" y="430213"/>
            <a:ext cx="920751" cy="577850"/>
            <a:chOff x="6925510" y="205316"/>
            <a:chExt cx="905688" cy="530354"/>
          </a:xfrm>
        </p:grpSpPr>
        <p:sp>
          <p:nvSpPr>
            <p:cNvPr id="29" name="Google Shape;725;p18">
              <a:extLst>
                <a:ext uri="{FF2B5EF4-FFF2-40B4-BE49-F238E27FC236}">
                  <a16:creationId xmlns:a16="http://schemas.microsoft.com/office/drawing/2014/main" id="{41A8CCEC-1612-4E9E-83A3-B0A9B6A96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437" y="213374"/>
              <a:ext cx="568549" cy="515598"/>
            </a:xfrm>
            <a:custGeom>
              <a:avLst/>
              <a:gdLst>
                <a:gd name="T0" fmla="*/ 2147483646 w 12626"/>
                <a:gd name="T1" fmla="*/ 0 h 11775"/>
                <a:gd name="T2" fmla="*/ 0 w 12626"/>
                <a:gd name="T3" fmla="*/ 2147483646 h 11775"/>
                <a:gd name="T4" fmla="*/ 2147483646 w 12626"/>
                <a:gd name="T5" fmla="*/ 2147483646 h 11775"/>
                <a:gd name="T6" fmla="*/ 2147483646 w 12626"/>
                <a:gd name="T7" fmla="*/ 2147483646 h 11775"/>
                <a:gd name="T8" fmla="*/ 2147483646 w 12626"/>
                <a:gd name="T9" fmla="*/ 0 h 11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0" name="Google Shape;726;p18">
              <a:extLst>
                <a:ext uri="{FF2B5EF4-FFF2-40B4-BE49-F238E27FC236}">
                  <a16:creationId xmlns:a16="http://schemas.microsoft.com/office/drawing/2014/main" id="{10DED492-A43B-4E6A-9AD7-CA4F883BF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1" name="Google Shape;727;p18">
              <a:extLst>
                <a:ext uri="{FF2B5EF4-FFF2-40B4-BE49-F238E27FC236}">
                  <a16:creationId xmlns:a16="http://schemas.microsoft.com/office/drawing/2014/main" id="{D95E416D-043B-4C58-9E8E-AF61A9982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2" name="Google Shape;728;p18">
              <a:extLst>
                <a:ext uri="{FF2B5EF4-FFF2-40B4-BE49-F238E27FC236}">
                  <a16:creationId xmlns:a16="http://schemas.microsoft.com/office/drawing/2014/main" id="{EFBC4662-71B0-4193-82DB-1B38955CA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3" name="Google Shape;729;p18">
              <a:extLst>
                <a:ext uri="{FF2B5EF4-FFF2-40B4-BE49-F238E27FC236}">
                  <a16:creationId xmlns:a16="http://schemas.microsoft.com/office/drawing/2014/main" id="{01262BEC-38BA-4788-B1DC-0EA660E4A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4" name="Google Shape;730;p18">
              <a:extLst>
                <a:ext uri="{FF2B5EF4-FFF2-40B4-BE49-F238E27FC236}">
                  <a16:creationId xmlns:a16="http://schemas.microsoft.com/office/drawing/2014/main" id="{C8BF4A19-DA22-4571-8B23-63B048BE7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35" name="Google Shape;731;p18">
            <a:extLst>
              <a:ext uri="{FF2B5EF4-FFF2-40B4-BE49-F238E27FC236}">
                <a16:creationId xmlns:a16="http://schemas.microsoft.com/office/drawing/2014/main" id="{4FBC78AE-A5AF-4653-92ED-93F3E6487E84}"/>
              </a:ext>
            </a:extLst>
          </p:cNvPr>
          <p:cNvSpPr>
            <a:spLocks/>
          </p:cNvSpPr>
          <p:nvPr/>
        </p:nvSpPr>
        <p:spPr bwMode="auto">
          <a:xfrm flipH="1">
            <a:off x="10896601" y="431801"/>
            <a:ext cx="827617" cy="8175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6" name="Google Shape;732;p18">
            <a:extLst>
              <a:ext uri="{FF2B5EF4-FFF2-40B4-BE49-F238E27FC236}">
                <a16:creationId xmlns:a16="http://schemas.microsoft.com/office/drawing/2014/main" id="{4A6EEDF6-C434-42C3-BCA0-1AEC47D9F563}"/>
              </a:ext>
            </a:extLst>
          </p:cNvPr>
          <p:cNvSpPr/>
          <p:nvPr/>
        </p:nvSpPr>
        <p:spPr>
          <a:xfrm rot="10800000">
            <a:off x="11554885" y="4900614"/>
            <a:ext cx="637116" cy="97948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37" name="Google Shape;733;p18">
            <a:extLst>
              <a:ext uri="{FF2B5EF4-FFF2-40B4-BE49-F238E27FC236}">
                <a16:creationId xmlns:a16="http://schemas.microsoft.com/office/drawing/2014/main" id="{7D199DA1-4AB7-4A0C-B888-1B830C2B5BBE}"/>
              </a:ext>
            </a:extLst>
          </p:cNvPr>
          <p:cNvGrpSpPr>
            <a:grpSpLocks/>
          </p:cNvGrpSpPr>
          <p:nvPr/>
        </p:nvGrpSpPr>
        <p:grpSpPr bwMode="auto">
          <a:xfrm>
            <a:off x="10090152" y="5670551"/>
            <a:ext cx="1350433" cy="817563"/>
            <a:chOff x="478326" y="2825649"/>
            <a:chExt cx="1012293" cy="613511"/>
          </a:xfrm>
        </p:grpSpPr>
        <p:sp>
          <p:nvSpPr>
            <p:cNvPr id="38" name="Google Shape;734;p18">
              <a:extLst>
                <a:ext uri="{FF2B5EF4-FFF2-40B4-BE49-F238E27FC236}">
                  <a16:creationId xmlns:a16="http://schemas.microsoft.com/office/drawing/2014/main" id="{2D63C047-FF47-484F-8557-6AE0253E6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9" name="Google Shape;735;p18">
              <a:extLst>
                <a:ext uri="{FF2B5EF4-FFF2-40B4-BE49-F238E27FC236}">
                  <a16:creationId xmlns:a16="http://schemas.microsoft.com/office/drawing/2014/main" id="{F5D2DD20-0EA7-407A-9E8F-D3079BBAC270}"/>
                </a:ext>
              </a:extLst>
            </p:cNvPr>
            <p:cNvSpPr/>
            <p:nvPr/>
          </p:nvSpPr>
          <p:spPr>
            <a:xfrm>
              <a:off x="478326" y="2825649"/>
              <a:ext cx="1012293" cy="589685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40" name="Google Shape;736;p18">
              <a:extLst>
                <a:ext uri="{FF2B5EF4-FFF2-40B4-BE49-F238E27FC236}">
                  <a16:creationId xmlns:a16="http://schemas.microsoft.com/office/drawing/2014/main" id="{A9B74430-4D0A-418D-B79B-53651C13C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1" name="Google Shape;737;p18">
              <a:extLst>
                <a:ext uri="{FF2B5EF4-FFF2-40B4-BE49-F238E27FC236}">
                  <a16:creationId xmlns:a16="http://schemas.microsoft.com/office/drawing/2014/main" id="{05581C10-5B36-4D99-B3F7-A63A67BFA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2" name="Google Shape;738;p18">
              <a:extLst>
                <a:ext uri="{FF2B5EF4-FFF2-40B4-BE49-F238E27FC236}">
                  <a16:creationId xmlns:a16="http://schemas.microsoft.com/office/drawing/2014/main" id="{6F09CD37-4471-4952-AAC6-169715A30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43" name="Google Shape;739;p18">
            <a:extLst>
              <a:ext uri="{FF2B5EF4-FFF2-40B4-BE49-F238E27FC236}">
                <a16:creationId xmlns:a16="http://schemas.microsoft.com/office/drawing/2014/main" id="{455CB0F0-D4BC-49D0-B48A-243B19678331}"/>
              </a:ext>
            </a:extLst>
          </p:cNvPr>
          <p:cNvSpPr/>
          <p:nvPr/>
        </p:nvSpPr>
        <p:spPr>
          <a:xfrm>
            <a:off x="11802534" y="6399213"/>
            <a:ext cx="332317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721" name="Google Shape;721;p18"/>
          <p:cNvSpPr txBox="1">
            <a:spLocks noGrp="1"/>
          </p:cNvSpPr>
          <p:nvPr>
            <p:ph type="title"/>
          </p:nvPr>
        </p:nvSpPr>
        <p:spPr>
          <a:xfrm>
            <a:off x="1426467" y="2437767"/>
            <a:ext cx="3733200" cy="197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1"/>
          </p:nvPr>
        </p:nvSpPr>
        <p:spPr>
          <a:xfrm>
            <a:off x="4685633" y="1583767"/>
            <a:ext cx="5703600" cy="37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34155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741;p19">
            <a:extLst>
              <a:ext uri="{FF2B5EF4-FFF2-40B4-BE49-F238E27FC236}">
                <a16:creationId xmlns:a16="http://schemas.microsoft.com/office/drawing/2014/main" id="{4962746B-F470-483E-A877-46A1144820EC}"/>
              </a:ext>
            </a:extLst>
          </p:cNvPr>
          <p:cNvSpPr>
            <a:spLocks/>
          </p:cNvSpPr>
          <p:nvPr/>
        </p:nvSpPr>
        <p:spPr bwMode="auto">
          <a:xfrm>
            <a:off x="10943167" y="5741988"/>
            <a:ext cx="423333" cy="4191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6" name="Google Shape;755;p19">
            <a:extLst>
              <a:ext uri="{FF2B5EF4-FFF2-40B4-BE49-F238E27FC236}">
                <a16:creationId xmlns:a16="http://schemas.microsoft.com/office/drawing/2014/main" id="{8CEEE14E-877A-4C70-BF68-EE5A515BCB9D}"/>
              </a:ext>
            </a:extLst>
          </p:cNvPr>
          <p:cNvSpPr/>
          <p:nvPr/>
        </p:nvSpPr>
        <p:spPr>
          <a:xfrm rot="10800000" flipH="1">
            <a:off x="637118" y="5345113"/>
            <a:ext cx="334433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7" name="Google Shape;756;p19">
            <a:extLst>
              <a:ext uri="{FF2B5EF4-FFF2-40B4-BE49-F238E27FC236}">
                <a16:creationId xmlns:a16="http://schemas.microsoft.com/office/drawing/2014/main" id="{9DAF7EE0-436C-4A32-9077-71548C59B047}"/>
              </a:ext>
            </a:extLst>
          </p:cNvPr>
          <p:cNvSpPr/>
          <p:nvPr/>
        </p:nvSpPr>
        <p:spPr>
          <a:xfrm rot="10800000" flipH="1">
            <a:off x="0" y="5467351"/>
            <a:ext cx="637117" cy="98266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8" name="Google Shape;757;p19">
            <a:extLst>
              <a:ext uri="{FF2B5EF4-FFF2-40B4-BE49-F238E27FC236}">
                <a16:creationId xmlns:a16="http://schemas.microsoft.com/office/drawing/2014/main" id="{16C6395C-544B-4893-A27E-F8D8A7356748}"/>
              </a:ext>
            </a:extLst>
          </p:cNvPr>
          <p:cNvSpPr/>
          <p:nvPr/>
        </p:nvSpPr>
        <p:spPr>
          <a:xfrm flipH="1">
            <a:off x="11554885" y="788989"/>
            <a:ext cx="637116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19" name="Google Shape;758;p19">
            <a:extLst>
              <a:ext uri="{FF2B5EF4-FFF2-40B4-BE49-F238E27FC236}">
                <a16:creationId xmlns:a16="http://schemas.microsoft.com/office/drawing/2014/main" id="{98CC7FC2-2B69-4328-AEE2-4ADCA9EA2A34}"/>
              </a:ext>
            </a:extLst>
          </p:cNvPr>
          <p:cNvGrpSpPr>
            <a:grpSpLocks/>
          </p:cNvGrpSpPr>
          <p:nvPr/>
        </p:nvGrpSpPr>
        <p:grpSpPr bwMode="auto">
          <a:xfrm rot="20700021" flipH="1">
            <a:off x="10883900" y="496889"/>
            <a:ext cx="863600" cy="542925"/>
            <a:chOff x="6925510" y="205316"/>
            <a:chExt cx="905688" cy="530354"/>
          </a:xfrm>
        </p:grpSpPr>
        <p:sp>
          <p:nvSpPr>
            <p:cNvPr id="20" name="Google Shape;759;p19">
              <a:extLst>
                <a:ext uri="{FF2B5EF4-FFF2-40B4-BE49-F238E27FC236}">
                  <a16:creationId xmlns:a16="http://schemas.microsoft.com/office/drawing/2014/main" id="{B61C65E3-7524-4F0E-812C-3343A2C1B348}"/>
                </a:ext>
              </a:extLst>
            </p:cNvPr>
            <p:cNvSpPr/>
            <p:nvPr/>
          </p:nvSpPr>
          <p:spPr>
            <a:xfrm>
              <a:off x="7093929" y="211545"/>
              <a:ext cx="568275" cy="516397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1" name="Google Shape;760;p19">
              <a:extLst>
                <a:ext uri="{FF2B5EF4-FFF2-40B4-BE49-F238E27FC236}">
                  <a16:creationId xmlns:a16="http://schemas.microsoft.com/office/drawing/2014/main" id="{420746FC-0E13-49E0-950B-672FC4D5B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2" name="Google Shape;761;p19">
              <a:extLst>
                <a:ext uri="{FF2B5EF4-FFF2-40B4-BE49-F238E27FC236}">
                  <a16:creationId xmlns:a16="http://schemas.microsoft.com/office/drawing/2014/main" id="{54793BBC-6DAA-4DFB-83C0-CF3E3727F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3" name="Google Shape;762;p19">
              <a:extLst>
                <a:ext uri="{FF2B5EF4-FFF2-40B4-BE49-F238E27FC236}">
                  <a16:creationId xmlns:a16="http://schemas.microsoft.com/office/drawing/2014/main" id="{F674D1B6-5EF3-4ABF-86BA-680056A36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4" name="Google Shape;763;p19">
              <a:extLst>
                <a:ext uri="{FF2B5EF4-FFF2-40B4-BE49-F238E27FC236}">
                  <a16:creationId xmlns:a16="http://schemas.microsoft.com/office/drawing/2014/main" id="{046151AF-AA54-4D8F-A06D-B772AE133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5" name="Google Shape;764;p19">
              <a:extLst>
                <a:ext uri="{FF2B5EF4-FFF2-40B4-BE49-F238E27FC236}">
                  <a16:creationId xmlns:a16="http://schemas.microsoft.com/office/drawing/2014/main" id="{EE8229AC-AE2A-4E4D-836B-3C8677651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26" name="Google Shape;765;p19">
            <a:extLst>
              <a:ext uri="{FF2B5EF4-FFF2-40B4-BE49-F238E27FC236}">
                <a16:creationId xmlns:a16="http://schemas.microsoft.com/office/drawing/2014/main" id="{66628AE8-BE52-4149-9E6E-E4972DA77B51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1802534" y="309563"/>
            <a:ext cx="332317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7" name="Google Shape;766;p19">
            <a:extLst>
              <a:ext uri="{FF2B5EF4-FFF2-40B4-BE49-F238E27FC236}">
                <a16:creationId xmlns:a16="http://schemas.microsoft.com/office/drawing/2014/main" id="{2CA53854-8ACD-495E-B2B6-77A04EE3477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472018" y="6369051"/>
            <a:ext cx="334433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742" name="Google Shape;742;p19"/>
          <p:cNvSpPr txBox="1">
            <a:spLocks noGrp="1"/>
          </p:cNvSpPr>
          <p:nvPr>
            <p:ph type="subTitle" idx="1"/>
          </p:nvPr>
        </p:nvSpPr>
        <p:spPr>
          <a:xfrm>
            <a:off x="950967" y="1965400"/>
            <a:ext cx="29720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19"/>
          <p:cNvSpPr txBox="1">
            <a:spLocks noGrp="1"/>
          </p:cNvSpPr>
          <p:nvPr>
            <p:ph type="title"/>
          </p:nvPr>
        </p:nvSpPr>
        <p:spPr>
          <a:xfrm>
            <a:off x="950967" y="436000"/>
            <a:ext cx="98144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9pPr>
          </a:lstStyle>
          <a:p>
            <a:endParaRPr/>
          </a:p>
        </p:txBody>
      </p:sp>
      <p:sp>
        <p:nvSpPr>
          <p:cNvPr id="744" name="Google Shape;744;p19"/>
          <p:cNvSpPr txBox="1">
            <a:spLocks noGrp="1"/>
          </p:cNvSpPr>
          <p:nvPr>
            <p:ph type="subTitle" idx="2"/>
          </p:nvPr>
        </p:nvSpPr>
        <p:spPr>
          <a:xfrm>
            <a:off x="958093" y="3149557"/>
            <a:ext cx="29720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575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45" name="Google Shape;745;p19"/>
          <p:cNvSpPr txBox="1">
            <a:spLocks noGrp="1"/>
          </p:cNvSpPr>
          <p:nvPr>
            <p:ph type="subTitle" idx="3"/>
          </p:nvPr>
        </p:nvSpPr>
        <p:spPr>
          <a:xfrm>
            <a:off x="4621257" y="3149557"/>
            <a:ext cx="29664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575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46" name="Google Shape;746;p19"/>
          <p:cNvSpPr txBox="1">
            <a:spLocks noGrp="1"/>
          </p:cNvSpPr>
          <p:nvPr>
            <p:ph type="subTitle" idx="4"/>
          </p:nvPr>
        </p:nvSpPr>
        <p:spPr>
          <a:xfrm>
            <a:off x="8273283" y="3149557"/>
            <a:ext cx="29660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575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47" name="Google Shape;747;p19"/>
          <p:cNvSpPr txBox="1">
            <a:spLocks noGrp="1"/>
          </p:cNvSpPr>
          <p:nvPr>
            <p:ph type="subTitle" idx="5"/>
          </p:nvPr>
        </p:nvSpPr>
        <p:spPr>
          <a:xfrm>
            <a:off x="4615717" y="1965400"/>
            <a:ext cx="29664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19"/>
          <p:cNvSpPr txBox="1">
            <a:spLocks noGrp="1"/>
          </p:cNvSpPr>
          <p:nvPr>
            <p:ph type="subTitle" idx="6"/>
          </p:nvPr>
        </p:nvSpPr>
        <p:spPr>
          <a:xfrm>
            <a:off x="8267233" y="1965400"/>
            <a:ext cx="29604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19"/>
          <p:cNvSpPr txBox="1">
            <a:spLocks noGrp="1"/>
          </p:cNvSpPr>
          <p:nvPr>
            <p:ph type="subTitle" idx="7"/>
          </p:nvPr>
        </p:nvSpPr>
        <p:spPr>
          <a:xfrm>
            <a:off x="950967" y="4364175"/>
            <a:ext cx="29720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19"/>
          <p:cNvSpPr txBox="1">
            <a:spLocks noGrp="1"/>
          </p:cNvSpPr>
          <p:nvPr>
            <p:ph type="subTitle" idx="8"/>
          </p:nvPr>
        </p:nvSpPr>
        <p:spPr>
          <a:xfrm>
            <a:off x="958093" y="5548332"/>
            <a:ext cx="29720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575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51" name="Google Shape;751;p19"/>
          <p:cNvSpPr txBox="1">
            <a:spLocks noGrp="1"/>
          </p:cNvSpPr>
          <p:nvPr>
            <p:ph type="subTitle" idx="9"/>
          </p:nvPr>
        </p:nvSpPr>
        <p:spPr>
          <a:xfrm>
            <a:off x="4621257" y="5548332"/>
            <a:ext cx="29664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575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52" name="Google Shape;752;p19"/>
          <p:cNvSpPr txBox="1">
            <a:spLocks noGrp="1"/>
          </p:cNvSpPr>
          <p:nvPr>
            <p:ph type="subTitle" idx="13"/>
          </p:nvPr>
        </p:nvSpPr>
        <p:spPr>
          <a:xfrm>
            <a:off x="8273283" y="5548332"/>
            <a:ext cx="29660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575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53" name="Google Shape;753;p19"/>
          <p:cNvSpPr txBox="1">
            <a:spLocks noGrp="1"/>
          </p:cNvSpPr>
          <p:nvPr>
            <p:ph type="subTitle" idx="14"/>
          </p:nvPr>
        </p:nvSpPr>
        <p:spPr>
          <a:xfrm>
            <a:off x="4615717" y="4364175"/>
            <a:ext cx="29664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19"/>
          <p:cNvSpPr txBox="1">
            <a:spLocks noGrp="1"/>
          </p:cNvSpPr>
          <p:nvPr>
            <p:ph type="subTitle" idx="15"/>
          </p:nvPr>
        </p:nvSpPr>
        <p:spPr>
          <a:xfrm>
            <a:off x="8267233" y="4364175"/>
            <a:ext cx="29604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5127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pPr/>
              <a:t>13/12/2023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16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10;p21">
            <a:extLst>
              <a:ext uri="{FF2B5EF4-FFF2-40B4-BE49-F238E27FC236}">
                <a16:creationId xmlns:a16="http://schemas.microsoft.com/office/drawing/2014/main" id="{A28A922D-DDDA-4D19-AE68-51EAAB3CC849}"/>
              </a:ext>
            </a:extLst>
          </p:cNvPr>
          <p:cNvSpPr/>
          <p:nvPr/>
        </p:nvSpPr>
        <p:spPr>
          <a:xfrm rot="10800000">
            <a:off x="11336867" y="5414963"/>
            <a:ext cx="855133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5" name="Google Shape;811;p21">
            <a:extLst>
              <a:ext uri="{FF2B5EF4-FFF2-40B4-BE49-F238E27FC236}">
                <a16:creationId xmlns:a16="http://schemas.microsoft.com/office/drawing/2014/main" id="{6661054E-8D24-4DC7-9733-E1472B16D409}"/>
              </a:ext>
            </a:extLst>
          </p:cNvPr>
          <p:cNvSpPr>
            <a:spLocks/>
          </p:cNvSpPr>
          <p:nvPr/>
        </p:nvSpPr>
        <p:spPr bwMode="auto">
          <a:xfrm>
            <a:off x="11341100" y="5086351"/>
            <a:ext cx="332317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6" name="Google Shape;812;p21">
            <a:extLst>
              <a:ext uri="{FF2B5EF4-FFF2-40B4-BE49-F238E27FC236}">
                <a16:creationId xmlns:a16="http://schemas.microsoft.com/office/drawing/2014/main" id="{30CAD78F-5964-48BE-88DD-714450606995}"/>
              </a:ext>
            </a:extLst>
          </p:cNvPr>
          <p:cNvSpPr>
            <a:spLocks/>
          </p:cNvSpPr>
          <p:nvPr/>
        </p:nvSpPr>
        <p:spPr bwMode="auto">
          <a:xfrm>
            <a:off x="11025718" y="6432550"/>
            <a:ext cx="215900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7" name="Google Shape;813;p21">
            <a:extLst>
              <a:ext uri="{FF2B5EF4-FFF2-40B4-BE49-F238E27FC236}">
                <a16:creationId xmlns:a16="http://schemas.microsoft.com/office/drawing/2014/main" id="{E4FCD026-FA5B-4B90-A7BD-C58C2291B56C}"/>
              </a:ext>
            </a:extLst>
          </p:cNvPr>
          <p:cNvSpPr/>
          <p:nvPr/>
        </p:nvSpPr>
        <p:spPr>
          <a:xfrm>
            <a:off x="11241618" y="1073151"/>
            <a:ext cx="376767" cy="328613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8" name="Google Shape;814;p21">
            <a:extLst>
              <a:ext uri="{FF2B5EF4-FFF2-40B4-BE49-F238E27FC236}">
                <a16:creationId xmlns:a16="http://schemas.microsoft.com/office/drawing/2014/main" id="{55F735CB-D5F8-47E9-9305-300CC1A50614}"/>
              </a:ext>
            </a:extLst>
          </p:cNvPr>
          <p:cNvSpPr>
            <a:spLocks/>
          </p:cNvSpPr>
          <p:nvPr/>
        </p:nvSpPr>
        <p:spPr bwMode="auto">
          <a:xfrm rot="19198849">
            <a:off x="10739967" y="5759451"/>
            <a:ext cx="298451" cy="176213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9" name="Google Shape;815;p21">
            <a:extLst>
              <a:ext uri="{FF2B5EF4-FFF2-40B4-BE49-F238E27FC236}">
                <a16:creationId xmlns:a16="http://schemas.microsoft.com/office/drawing/2014/main" id="{3182A87D-6693-432C-BBDE-8526823C5738}"/>
              </a:ext>
            </a:extLst>
          </p:cNvPr>
          <p:cNvSpPr>
            <a:spLocks/>
          </p:cNvSpPr>
          <p:nvPr/>
        </p:nvSpPr>
        <p:spPr bwMode="auto">
          <a:xfrm>
            <a:off x="660401" y="2732089"/>
            <a:ext cx="215900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10" name="Google Shape;816;p21">
            <a:extLst>
              <a:ext uri="{FF2B5EF4-FFF2-40B4-BE49-F238E27FC236}">
                <a16:creationId xmlns:a16="http://schemas.microsoft.com/office/drawing/2014/main" id="{52F9101E-EE8C-48A2-AB52-E67BC9BC1C79}"/>
              </a:ext>
            </a:extLst>
          </p:cNvPr>
          <p:cNvGrpSpPr>
            <a:grpSpLocks/>
          </p:cNvGrpSpPr>
          <p:nvPr/>
        </p:nvGrpSpPr>
        <p:grpSpPr bwMode="auto">
          <a:xfrm>
            <a:off x="573618" y="357188"/>
            <a:ext cx="1464733" cy="1484312"/>
            <a:chOff x="918850" y="1629150"/>
            <a:chExt cx="442250" cy="453124"/>
          </a:xfrm>
        </p:grpSpPr>
        <p:sp>
          <p:nvSpPr>
            <p:cNvPr id="11" name="Google Shape;817;p21">
              <a:extLst>
                <a:ext uri="{FF2B5EF4-FFF2-40B4-BE49-F238E27FC236}">
                  <a16:creationId xmlns:a16="http://schemas.microsoft.com/office/drawing/2014/main" id="{CFA8E174-9462-4E88-BB03-78E075A19BEB}"/>
                </a:ext>
              </a:extLst>
            </p:cNvPr>
            <p:cNvSpPr/>
            <p:nvPr/>
          </p:nvSpPr>
          <p:spPr>
            <a:xfrm>
              <a:off x="1015992" y="1742067"/>
              <a:ext cx="267778" cy="24522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2" name="Google Shape;818;p21">
              <a:extLst>
                <a:ext uri="{FF2B5EF4-FFF2-40B4-BE49-F238E27FC236}">
                  <a16:creationId xmlns:a16="http://schemas.microsoft.com/office/drawing/2014/main" id="{01DDFDCA-ADA6-43D2-A6AA-F02350D5D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" name="Google Shape;819;p21">
              <a:extLst>
                <a:ext uri="{FF2B5EF4-FFF2-40B4-BE49-F238E27FC236}">
                  <a16:creationId xmlns:a16="http://schemas.microsoft.com/office/drawing/2014/main" id="{77872883-6631-4CA2-B901-5FB9FB517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4" name="Google Shape;820;p21">
              <a:extLst>
                <a:ext uri="{FF2B5EF4-FFF2-40B4-BE49-F238E27FC236}">
                  <a16:creationId xmlns:a16="http://schemas.microsoft.com/office/drawing/2014/main" id="{6660B064-A4FB-49ED-98BE-BF47FC9E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5" name="Google Shape;821;p21">
              <a:extLst>
                <a:ext uri="{FF2B5EF4-FFF2-40B4-BE49-F238E27FC236}">
                  <a16:creationId xmlns:a16="http://schemas.microsoft.com/office/drawing/2014/main" id="{0E6DFAA4-998D-44FE-8E44-497A70C78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6" name="Google Shape;822;p21">
              <a:extLst>
                <a:ext uri="{FF2B5EF4-FFF2-40B4-BE49-F238E27FC236}">
                  <a16:creationId xmlns:a16="http://schemas.microsoft.com/office/drawing/2014/main" id="{F25C863D-F85E-4F72-B352-AA6A513C4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7" name="Google Shape;823;p21">
              <a:extLst>
                <a:ext uri="{FF2B5EF4-FFF2-40B4-BE49-F238E27FC236}">
                  <a16:creationId xmlns:a16="http://schemas.microsoft.com/office/drawing/2014/main" id="{99A70E06-2FC5-4E8B-9734-62C937168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8" name="Google Shape;824;p21">
              <a:extLst>
                <a:ext uri="{FF2B5EF4-FFF2-40B4-BE49-F238E27FC236}">
                  <a16:creationId xmlns:a16="http://schemas.microsoft.com/office/drawing/2014/main" id="{4DD8F397-ED76-4FE1-ABA9-ED46104AB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9" name="Google Shape;825;p21">
              <a:extLst>
                <a:ext uri="{FF2B5EF4-FFF2-40B4-BE49-F238E27FC236}">
                  <a16:creationId xmlns:a16="http://schemas.microsoft.com/office/drawing/2014/main" id="{1CE73660-95B2-4F03-8408-29F43F405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0" name="Google Shape;826;p21">
              <a:extLst>
                <a:ext uri="{FF2B5EF4-FFF2-40B4-BE49-F238E27FC236}">
                  <a16:creationId xmlns:a16="http://schemas.microsoft.com/office/drawing/2014/main" id="{C31FA54A-0AAC-4780-B364-C5CCD6D04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1" name="Google Shape;827;p21">
              <a:extLst>
                <a:ext uri="{FF2B5EF4-FFF2-40B4-BE49-F238E27FC236}">
                  <a16:creationId xmlns:a16="http://schemas.microsoft.com/office/drawing/2014/main" id="{A98C2941-5A79-415C-B4B7-623BE1EA2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2" name="Google Shape;828;p21">
              <a:extLst>
                <a:ext uri="{FF2B5EF4-FFF2-40B4-BE49-F238E27FC236}">
                  <a16:creationId xmlns:a16="http://schemas.microsoft.com/office/drawing/2014/main" id="{E01E0F56-7212-416D-B9B5-9BD2DEDDD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23" name="Google Shape;829;p21">
            <a:extLst>
              <a:ext uri="{FF2B5EF4-FFF2-40B4-BE49-F238E27FC236}">
                <a16:creationId xmlns:a16="http://schemas.microsoft.com/office/drawing/2014/main" id="{FFD1FBD1-9B09-4926-A226-2B1AA30802F1}"/>
              </a:ext>
            </a:extLst>
          </p:cNvPr>
          <p:cNvSpPr/>
          <p:nvPr/>
        </p:nvSpPr>
        <p:spPr>
          <a:xfrm>
            <a:off x="-6350" y="1479551"/>
            <a:ext cx="965201" cy="148431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4" name="Google Shape;830;p21">
            <a:extLst>
              <a:ext uri="{FF2B5EF4-FFF2-40B4-BE49-F238E27FC236}">
                <a16:creationId xmlns:a16="http://schemas.microsoft.com/office/drawing/2014/main" id="{CACB082F-6201-4A84-A741-31BC4935CBFD}"/>
              </a:ext>
            </a:extLst>
          </p:cNvPr>
          <p:cNvSpPr>
            <a:spLocks/>
          </p:cNvSpPr>
          <p:nvPr/>
        </p:nvSpPr>
        <p:spPr bwMode="auto">
          <a:xfrm>
            <a:off x="2385484" y="323851"/>
            <a:ext cx="294216" cy="2905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6428033" y="3425967"/>
            <a:ext cx="4337600" cy="140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7112000" y="1530767"/>
            <a:ext cx="34288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417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32;p22">
            <a:extLst>
              <a:ext uri="{FF2B5EF4-FFF2-40B4-BE49-F238E27FC236}">
                <a16:creationId xmlns:a16="http://schemas.microsoft.com/office/drawing/2014/main" id="{37486293-CBDF-4D0E-A4BD-23E6CA8AA523}"/>
              </a:ext>
            </a:extLst>
          </p:cNvPr>
          <p:cNvSpPr/>
          <p:nvPr/>
        </p:nvSpPr>
        <p:spPr>
          <a:xfrm rot="46">
            <a:off x="1640418" y="2189164"/>
            <a:ext cx="3179233" cy="1190625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5" name="Google Shape;833;p22">
            <a:extLst>
              <a:ext uri="{FF2B5EF4-FFF2-40B4-BE49-F238E27FC236}">
                <a16:creationId xmlns:a16="http://schemas.microsoft.com/office/drawing/2014/main" id="{D87C6362-152A-461D-8EDA-96BF5600CBD1}"/>
              </a:ext>
            </a:extLst>
          </p:cNvPr>
          <p:cNvSpPr/>
          <p:nvPr/>
        </p:nvSpPr>
        <p:spPr>
          <a:xfrm>
            <a:off x="-6350" y="439738"/>
            <a:ext cx="855135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6" name="Google Shape;834;p22">
            <a:extLst>
              <a:ext uri="{FF2B5EF4-FFF2-40B4-BE49-F238E27FC236}">
                <a16:creationId xmlns:a16="http://schemas.microsoft.com/office/drawing/2014/main" id="{C7B4A949-FF3F-45B8-8D4F-7CC6CD32A7E5}"/>
              </a:ext>
            </a:extLst>
          </p:cNvPr>
          <p:cNvSpPr/>
          <p:nvPr/>
        </p:nvSpPr>
        <p:spPr>
          <a:xfrm rot="10800000">
            <a:off x="11336867" y="5414963"/>
            <a:ext cx="855133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7" name="Google Shape;835;p22">
            <a:extLst>
              <a:ext uri="{FF2B5EF4-FFF2-40B4-BE49-F238E27FC236}">
                <a16:creationId xmlns:a16="http://schemas.microsoft.com/office/drawing/2014/main" id="{189CC9D2-4916-43B7-88AF-FDAF75BDC188}"/>
              </a:ext>
            </a:extLst>
          </p:cNvPr>
          <p:cNvSpPr>
            <a:spLocks/>
          </p:cNvSpPr>
          <p:nvPr/>
        </p:nvSpPr>
        <p:spPr bwMode="auto">
          <a:xfrm>
            <a:off x="173568" y="247651"/>
            <a:ext cx="334433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8" name="Google Shape;836;p22">
            <a:extLst>
              <a:ext uri="{FF2B5EF4-FFF2-40B4-BE49-F238E27FC236}">
                <a16:creationId xmlns:a16="http://schemas.microsoft.com/office/drawing/2014/main" id="{656AB6FD-67BF-4934-8C61-47220237C822}"/>
              </a:ext>
            </a:extLst>
          </p:cNvPr>
          <p:cNvGrpSpPr>
            <a:grpSpLocks/>
          </p:cNvGrpSpPr>
          <p:nvPr/>
        </p:nvGrpSpPr>
        <p:grpSpPr bwMode="auto">
          <a:xfrm>
            <a:off x="323851" y="658814"/>
            <a:ext cx="1253067" cy="784225"/>
            <a:chOff x="6925510" y="205316"/>
            <a:chExt cx="905688" cy="530354"/>
          </a:xfrm>
        </p:grpSpPr>
        <p:sp>
          <p:nvSpPr>
            <p:cNvPr id="9" name="Google Shape;837;p22">
              <a:extLst>
                <a:ext uri="{FF2B5EF4-FFF2-40B4-BE49-F238E27FC236}">
                  <a16:creationId xmlns:a16="http://schemas.microsoft.com/office/drawing/2014/main" id="{A220BA6C-32A8-4F43-8A95-BAAF50D32AF1}"/>
                </a:ext>
              </a:extLst>
            </p:cNvPr>
            <p:cNvSpPr/>
            <p:nvPr/>
          </p:nvSpPr>
          <p:spPr>
            <a:xfrm>
              <a:off x="7093797" y="213905"/>
              <a:ext cx="567584" cy="516397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0" name="Google Shape;838;p22">
              <a:extLst>
                <a:ext uri="{FF2B5EF4-FFF2-40B4-BE49-F238E27FC236}">
                  <a16:creationId xmlns:a16="http://schemas.microsoft.com/office/drawing/2014/main" id="{A30917A2-031F-4938-82E3-2382295DE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1" name="Google Shape;839;p22">
              <a:extLst>
                <a:ext uri="{FF2B5EF4-FFF2-40B4-BE49-F238E27FC236}">
                  <a16:creationId xmlns:a16="http://schemas.microsoft.com/office/drawing/2014/main" id="{A7607471-8A54-48E2-9829-4BBB46091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" name="Google Shape;840;p22">
              <a:extLst>
                <a:ext uri="{FF2B5EF4-FFF2-40B4-BE49-F238E27FC236}">
                  <a16:creationId xmlns:a16="http://schemas.microsoft.com/office/drawing/2014/main" id="{BEC1B4BB-0A3E-4D2E-A736-F243B9BAA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" name="Google Shape;841;p22">
              <a:extLst>
                <a:ext uri="{FF2B5EF4-FFF2-40B4-BE49-F238E27FC236}">
                  <a16:creationId xmlns:a16="http://schemas.microsoft.com/office/drawing/2014/main" id="{0F81626B-580F-44CB-8FE1-2B217B271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4" name="Google Shape;842;p22">
              <a:extLst>
                <a:ext uri="{FF2B5EF4-FFF2-40B4-BE49-F238E27FC236}">
                  <a16:creationId xmlns:a16="http://schemas.microsoft.com/office/drawing/2014/main" id="{EEC62632-B684-47E6-B2B0-54B232B19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15" name="Google Shape;843;p22">
            <a:extLst>
              <a:ext uri="{FF2B5EF4-FFF2-40B4-BE49-F238E27FC236}">
                <a16:creationId xmlns:a16="http://schemas.microsoft.com/office/drawing/2014/main" id="{DBA9BB00-652A-4865-8029-014F71B0E673}"/>
              </a:ext>
            </a:extLst>
          </p:cNvPr>
          <p:cNvSpPr>
            <a:spLocks/>
          </p:cNvSpPr>
          <p:nvPr/>
        </p:nvSpPr>
        <p:spPr bwMode="auto">
          <a:xfrm>
            <a:off x="1426633" y="363539"/>
            <a:ext cx="213784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6" name="Google Shape;844;p22">
            <a:extLst>
              <a:ext uri="{FF2B5EF4-FFF2-40B4-BE49-F238E27FC236}">
                <a16:creationId xmlns:a16="http://schemas.microsoft.com/office/drawing/2014/main" id="{D4398688-0E28-4460-829A-236107B1564C}"/>
              </a:ext>
            </a:extLst>
          </p:cNvPr>
          <p:cNvSpPr>
            <a:spLocks/>
          </p:cNvSpPr>
          <p:nvPr/>
        </p:nvSpPr>
        <p:spPr bwMode="auto">
          <a:xfrm>
            <a:off x="323851" y="1611314"/>
            <a:ext cx="215900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7" name="Google Shape;845;p22">
            <a:extLst>
              <a:ext uri="{FF2B5EF4-FFF2-40B4-BE49-F238E27FC236}">
                <a16:creationId xmlns:a16="http://schemas.microsoft.com/office/drawing/2014/main" id="{59A1A7E6-DC3D-49FE-AE41-C24CE3B538E2}"/>
              </a:ext>
            </a:extLst>
          </p:cNvPr>
          <p:cNvSpPr>
            <a:spLocks/>
          </p:cNvSpPr>
          <p:nvPr/>
        </p:nvSpPr>
        <p:spPr bwMode="auto">
          <a:xfrm>
            <a:off x="11521018" y="4959350"/>
            <a:ext cx="332316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8" name="Google Shape;846;p22">
            <a:extLst>
              <a:ext uri="{FF2B5EF4-FFF2-40B4-BE49-F238E27FC236}">
                <a16:creationId xmlns:a16="http://schemas.microsoft.com/office/drawing/2014/main" id="{4701A1B3-B873-415C-A59F-F6556B7CA084}"/>
              </a:ext>
            </a:extLst>
          </p:cNvPr>
          <p:cNvSpPr/>
          <p:nvPr/>
        </p:nvSpPr>
        <p:spPr>
          <a:xfrm>
            <a:off x="381001" y="6303964"/>
            <a:ext cx="198967" cy="185737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9" name="Google Shape;847;p22">
            <a:extLst>
              <a:ext uri="{FF2B5EF4-FFF2-40B4-BE49-F238E27FC236}">
                <a16:creationId xmlns:a16="http://schemas.microsoft.com/office/drawing/2014/main" id="{CE99D7F4-D1AB-454F-940C-145E0DA747E2}"/>
              </a:ext>
            </a:extLst>
          </p:cNvPr>
          <p:cNvSpPr>
            <a:spLocks/>
          </p:cNvSpPr>
          <p:nvPr/>
        </p:nvSpPr>
        <p:spPr bwMode="auto">
          <a:xfrm>
            <a:off x="11133667" y="6432550"/>
            <a:ext cx="213784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0" name="Google Shape;848;p22">
            <a:extLst>
              <a:ext uri="{FF2B5EF4-FFF2-40B4-BE49-F238E27FC236}">
                <a16:creationId xmlns:a16="http://schemas.microsoft.com/office/drawing/2014/main" id="{37EFD9F8-F325-4E73-A1D8-0D811C62B6D2}"/>
              </a:ext>
            </a:extLst>
          </p:cNvPr>
          <p:cNvSpPr>
            <a:spLocks/>
          </p:cNvSpPr>
          <p:nvPr/>
        </p:nvSpPr>
        <p:spPr bwMode="auto">
          <a:xfrm>
            <a:off x="10657418" y="5530850"/>
            <a:ext cx="215900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1" name="Google Shape;849;p22">
            <a:extLst>
              <a:ext uri="{FF2B5EF4-FFF2-40B4-BE49-F238E27FC236}">
                <a16:creationId xmlns:a16="http://schemas.microsoft.com/office/drawing/2014/main" id="{3894F84E-F193-4B06-A274-15EFACBA1A87}"/>
              </a:ext>
            </a:extLst>
          </p:cNvPr>
          <p:cNvSpPr>
            <a:spLocks/>
          </p:cNvSpPr>
          <p:nvPr/>
        </p:nvSpPr>
        <p:spPr bwMode="auto">
          <a:xfrm flipH="1">
            <a:off x="9997018" y="1604964"/>
            <a:ext cx="215900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2" name="Google Shape;850;p22">
            <a:extLst>
              <a:ext uri="{FF2B5EF4-FFF2-40B4-BE49-F238E27FC236}">
                <a16:creationId xmlns:a16="http://schemas.microsoft.com/office/drawing/2014/main" id="{D3E5C614-35EF-42EF-B573-353EFC02FB05}"/>
              </a:ext>
            </a:extLst>
          </p:cNvPr>
          <p:cNvSpPr>
            <a:spLocks/>
          </p:cNvSpPr>
          <p:nvPr/>
        </p:nvSpPr>
        <p:spPr bwMode="auto">
          <a:xfrm rot="2209237">
            <a:off x="10985500" y="482601"/>
            <a:ext cx="213784" cy="2143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3" name="Google Shape;851;p22">
            <a:extLst>
              <a:ext uri="{FF2B5EF4-FFF2-40B4-BE49-F238E27FC236}">
                <a16:creationId xmlns:a16="http://schemas.microsoft.com/office/drawing/2014/main" id="{E68F22DA-9DA6-484E-8A4F-4988BD4C8A12}"/>
              </a:ext>
            </a:extLst>
          </p:cNvPr>
          <p:cNvSpPr>
            <a:spLocks/>
          </p:cNvSpPr>
          <p:nvPr/>
        </p:nvSpPr>
        <p:spPr bwMode="auto">
          <a:xfrm rot="2089191" flipH="1">
            <a:off x="10737852" y="5421314"/>
            <a:ext cx="984249" cy="896937"/>
          </a:xfrm>
          <a:custGeom>
            <a:avLst/>
            <a:gdLst>
              <a:gd name="T0" fmla="*/ 2147483646 w 12626"/>
              <a:gd name="T1" fmla="*/ 2147483646 h 12209"/>
              <a:gd name="T2" fmla="*/ 2147483646 w 12626"/>
              <a:gd name="T3" fmla="*/ 2147483646 h 12209"/>
              <a:gd name="T4" fmla="*/ 2147483646 w 12626"/>
              <a:gd name="T5" fmla="*/ 2147483646 h 12209"/>
              <a:gd name="T6" fmla="*/ 2147483646 w 12626"/>
              <a:gd name="T7" fmla="*/ 2147483646 h 12209"/>
              <a:gd name="T8" fmla="*/ 2147483646 w 12626"/>
              <a:gd name="T9" fmla="*/ 2147483646 h 12209"/>
              <a:gd name="T10" fmla="*/ 2147483646 w 12626"/>
              <a:gd name="T11" fmla="*/ 2147483646 h 12209"/>
              <a:gd name="T12" fmla="*/ 2147483646 w 12626"/>
              <a:gd name="T13" fmla="*/ 2147483646 h 12209"/>
              <a:gd name="T14" fmla="*/ 2147483646 w 12626"/>
              <a:gd name="T15" fmla="*/ 2147483646 h 12209"/>
              <a:gd name="T16" fmla="*/ 2147483646 w 12626"/>
              <a:gd name="T17" fmla="*/ 2147483646 h 12209"/>
              <a:gd name="T18" fmla="*/ 2147483646 w 12626"/>
              <a:gd name="T19" fmla="*/ 2147483646 h 12209"/>
              <a:gd name="T20" fmla="*/ 2147483646 w 12626"/>
              <a:gd name="T21" fmla="*/ 2147483646 h 12209"/>
              <a:gd name="T22" fmla="*/ 2147483646 w 12626"/>
              <a:gd name="T23" fmla="*/ 2147483646 h 122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4" name="Google Shape;852;p22">
            <a:extLst>
              <a:ext uri="{FF2B5EF4-FFF2-40B4-BE49-F238E27FC236}">
                <a16:creationId xmlns:a16="http://schemas.microsoft.com/office/drawing/2014/main" id="{65FD76B2-2D60-4C85-88EB-D70880529083}"/>
              </a:ext>
            </a:extLst>
          </p:cNvPr>
          <p:cNvSpPr/>
          <p:nvPr/>
        </p:nvSpPr>
        <p:spPr>
          <a:xfrm flipH="1">
            <a:off x="9863667" y="658814"/>
            <a:ext cx="228600" cy="249237"/>
          </a:xfrm>
          <a:custGeom>
            <a:avLst/>
            <a:gdLst/>
            <a:ahLst/>
            <a:cxnLst/>
            <a:rect l="l" t="t" r="r" b="b"/>
            <a:pathLst>
              <a:path w="6128" h="7091" extrusionOk="0">
                <a:moveTo>
                  <a:pt x="2717" y="0"/>
                </a:moveTo>
                <a:cubicBezTo>
                  <a:pt x="2679" y="0"/>
                  <a:pt x="2639" y="6"/>
                  <a:pt x="2596" y="19"/>
                </a:cubicBezTo>
                <a:cubicBezTo>
                  <a:pt x="2167" y="151"/>
                  <a:pt x="2529" y="1263"/>
                  <a:pt x="1886" y="2412"/>
                </a:cubicBezTo>
                <a:cubicBezTo>
                  <a:pt x="1248" y="3558"/>
                  <a:pt x="1" y="3645"/>
                  <a:pt x="55" y="4082"/>
                </a:cubicBezTo>
                <a:cubicBezTo>
                  <a:pt x="109" y="4521"/>
                  <a:pt x="1860" y="4082"/>
                  <a:pt x="2407" y="5011"/>
                </a:cubicBezTo>
                <a:cubicBezTo>
                  <a:pt x="2943" y="5919"/>
                  <a:pt x="3006" y="7091"/>
                  <a:pt x="3365" y="7091"/>
                </a:cubicBezTo>
                <a:cubicBezTo>
                  <a:pt x="3374" y="7091"/>
                  <a:pt x="3382" y="7090"/>
                  <a:pt x="3390" y="7089"/>
                </a:cubicBezTo>
                <a:cubicBezTo>
                  <a:pt x="3772" y="7035"/>
                  <a:pt x="3556" y="4902"/>
                  <a:pt x="4431" y="4355"/>
                </a:cubicBezTo>
                <a:cubicBezTo>
                  <a:pt x="5303" y="3808"/>
                  <a:pt x="6127" y="3885"/>
                  <a:pt x="6074" y="3365"/>
                </a:cubicBezTo>
                <a:cubicBezTo>
                  <a:pt x="6019" y="2845"/>
                  <a:pt x="4306" y="2821"/>
                  <a:pt x="3870" y="2165"/>
                </a:cubicBezTo>
                <a:cubicBezTo>
                  <a:pt x="3460" y="1549"/>
                  <a:pt x="3325" y="0"/>
                  <a:pt x="27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5" name="Google Shape;853;p22">
            <a:extLst>
              <a:ext uri="{FF2B5EF4-FFF2-40B4-BE49-F238E27FC236}">
                <a16:creationId xmlns:a16="http://schemas.microsoft.com/office/drawing/2014/main" id="{1AD86AA4-F8FD-435E-8FB5-EEFFD687358D}"/>
              </a:ext>
            </a:extLst>
          </p:cNvPr>
          <p:cNvSpPr/>
          <p:nvPr/>
        </p:nvSpPr>
        <p:spPr>
          <a:xfrm flipH="1">
            <a:off x="10200218" y="876300"/>
            <a:ext cx="143933" cy="160338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0"/>
                </a:moveTo>
                <a:cubicBezTo>
                  <a:pt x="1699" y="0"/>
                  <a:pt x="1673" y="4"/>
                  <a:pt x="1647" y="13"/>
                </a:cubicBezTo>
                <a:cubicBezTo>
                  <a:pt x="1372" y="94"/>
                  <a:pt x="1602" y="800"/>
                  <a:pt x="1196" y="1526"/>
                </a:cubicBezTo>
                <a:cubicBezTo>
                  <a:pt x="788" y="2256"/>
                  <a:pt x="0" y="2310"/>
                  <a:pt x="34" y="2588"/>
                </a:cubicBezTo>
                <a:cubicBezTo>
                  <a:pt x="68" y="2864"/>
                  <a:pt x="1176" y="2588"/>
                  <a:pt x="1525" y="3176"/>
                </a:cubicBezTo>
                <a:cubicBezTo>
                  <a:pt x="1862" y="3751"/>
                  <a:pt x="1904" y="4495"/>
                  <a:pt x="2131" y="4495"/>
                </a:cubicBezTo>
                <a:cubicBezTo>
                  <a:pt x="2136" y="4495"/>
                  <a:pt x="2141" y="4494"/>
                  <a:pt x="2146" y="4494"/>
                </a:cubicBezTo>
                <a:cubicBezTo>
                  <a:pt x="2390" y="4456"/>
                  <a:pt x="2251" y="3104"/>
                  <a:pt x="2806" y="2760"/>
                </a:cubicBezTo>
                <a:cubicBezTo>
                  <a:pt x="3360" y="2412"/>
                  <a:pt x="3883" y="2463"/>
                  <a:pt x="3846" y="2131"/>
                </a:cubicBezTo>
                <a:cubicBezTo>
                  <a:pt x="3812" y="1803"/>
                  <a:pt x="2728" y="1786"/>
                  <a:pt x="2450" y="1371"/>
                </a:cubicBezTo>
                <a:cubicBezTo>
                  <a:pt x="2190" y="980"/>
                  <a:pt x="2106" y="0"/>
                  <a:pt x="17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854" name="Google Shape;854;p22"/>
          <p:cNvSpPr txBox="1">
            <a:spLocks noGrp="1"/>
          </p:cNvSpPr>
          <p:nvPr>
            <p:ph type="title"/>
          </p:nvPr>
        </p:nvSpPr>
        <p:spPr>
          <a:xfrm>
            <a:off x="1426467" y="2262300"/>
            <a:ext cx="3840400" cy="128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22"/>
          <p:cNvSpPr txBox="1">
            <a:spLocks noGrp="1"/>
          </p:cNvSpPr>
          <p:nvPr>
            <p:ph type="subTitle" idx="1"/>
          </p:nvPr>
        </p:nvSpPr>
        <p:spPr>
          <a:xfrm>
            <a:off x="1426467" y="3762633"/>
            <a:ext cx="3840400" cy="146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3687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7;p23">
            <a:extLst>
              <a:ext uri="{FF2B5EF4-FFF2-40B4-BE49-F238E27FC236}">
                <a16:creationId xmlns:a16="http://schemas.microsoft.com/office/drawing/2014/main" id="{8037CF28-3EFF-445E-87E6-E861975492DD}"/>
              </a:ext>
            </a:extLst>
          </p:cNvPr>
          <p:cNvSpPr/>
          <p:nvPr/>
        </p:nvSpPr>
        <p:spPr>
          <a:xfrm flipH="1">
            <a:off x="11176000" y="476250"/>
            <a:ext cx="1016000" cy="156210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5" name="Google Shape;858;p23">
            <a:extLst>
              <a:ext uri="{FF2B5EF4-FFF2-40B4-BE49-F238E27FC236}">
                <a16:creationId xmlns:a16="http://schemas.microsoft.com/office/drawing/2014/main" id="{F30C61A3-CD93-428C-9749-7B67BCC6FBB0}"/>
              </a:ext>
            </a:extLst>
          </p:cNvPr>
          <p:cNvSpPr/>
          <p:nvPr/>
        </p:nvSpPr>
        <p:spPr>
          <a:xfrm rot="10800000" flipH="1">
            <a:off x="-6350" y="5414963"/>
            <a:ext cx="855135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6" name="Google Shape;859;p23">
            <a:extLst>
              <a:ext uri="{FF2B5EF4-FFF2-40B4-BE49-F238E27FC236}">
                <a16:creationId xmlns:a16="http://schemas.microsoft.com/office/drawing/2014/main" id="{CC09F24F-6916-4BDC-868D-821040833886}"/>
              </a:ext>
            </a:extLst>
          </p:cNvPr>
          <p:cNvSpPr>
            <a:spLocks/>
          </p:cNvSpPr>
          <p:nvPr/>
        </p:nvSpPr>
        <p:spPr bwMode="auto">
          <a:xfrm flipH="1">
            <a:off x="11582401" y="247651"/>
            <a:ext cx="395817" cy="3921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7" name="Google Shape;860;p23">
            <a:extLst>
              <a:ext uri="{FF2B5EF4-FFF2-40B4-BE49-F238E27FC236}">
                <a16:creationId xmlns:a16="http://schemas.microsoft.com/office/drawing/2014/main" id="{EDA146A5-AB40-47DD-9C22-225F92FE2E0E}"/>
              </a:ext>
            </a:extLst>
          </p:cNvPr>
          <p:cNvSpPr>
            <a:spLocks/>
          </p:cNvSpPr>
          <p:nvPr/>
        </p:nvSpPr>
        <p:spPr bwMode="auto">
          <a:xfrm flipH="1">
            <a:off x="10858500" y="1357314"/>
            <a:ext cx="254000" cy="2508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8" name="Google Shape;861;p23">
            <a:extLst>
              <a:ext uri="{FF2B5EF4-FFF2-40B4-BE49-F238E27FC236}">
                <a16:creationId xmlns:a16="http://schemas.microsoft.com/office/drawing/2014/main" id="{AACE9B96-16CA-46B1-8660-B19E3A689E50}"/>
              </a:ext>
            </a:extLst>
          </p:cNvPr>
          <p:cNvSpPr>
            <a:spLocks/>
          </p:cNvSpPr>
          <p:nvPr/>
        </p:nvSpPr>
        <p:spPr bwMode="auto">
          <a:xfrm flipH="1">
            <a:off x="11544300" y="1866901"/>
            <a:ext cx="254000" cy="2524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9" name="Google Shape;862;p23">
            <a:extLst>
              <a:ext uri="{FF2B5EF4-FFF2-40B4-BE49-F238E27FC236}">
                <a16:creationId xmlns:a16="http://schemas.microsoft.com/office/drawing/2014/main" id="{AFCDE887-97CF-4752-AFD4-E3D3779B2921}"/>
              </a:ext>
            </a:extLst>
          </p:cNvPr>
          <p:cNvSpPr>
            <a:spLocks/>
          </p:cNvSpPr>
          <p:nvPr/>
        </p:nvSpPr>
        <p:spPr bwMode="auto">
          <a:xfrm flipH="1">
            <a:off x="512234" y="5086351"/>
            <a:ext cx="332317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0" name="Google Shape;863;p23">
            <a:extLst>
              <a:ext uri="{FF2B5EF4-FFF2-40B4-BE49-F238E27FC236}">
                <a16:creationId xmlns:a16="http://schemas.microsoft.com/office/drawing/2014/main" id="{7F0C82F6-7C4B-4DDE-80FE-85B5F3CC285E}"/>
              </a:ext>
            </a:extLst>
          </p:cNvPr>
          <p:cNvSpPr/>
          <p:nvPr/>
        </p:nvSpPr>
        <p:spPr>
          <a:xfrm flipH="1">
            <a:off x="11605684" y="6303964"/>
            <a:ext cx="201083" cy="185737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11" name="Google Shape;864;p23">
            <a:extLst>
              <a:ext uri="{FF2B5EF4-FFF2-40B4-BE49-F238E27FC236}">
                <a16:creationId xmlns:a16="http://schemas.microsoft.com/office/drawing/2014/main" id="{DB3154CC-179F-4500-A421-96057BE0010A}"/>
              </a:ext>
            </a:extLst>
          </p:cNvPr>
          <p:cNvGrpSpPr>
            <a:grpSpLocks/>
          </p:cNvGrpSpPr>
          <p:nvPr/>
        </p:nvGrpSpPr>
        <p:grpSpPr bwMode="auto">
          <a:xfrm rot="20667497">
            <a:off x="10052051" y="493713"/>
            <a:ext cx="1530349" cy="927100"/>
            <a:chOff x="478326" y="2825649"/>
            <a:chExt cx="1012293" cy="613511"/>
          </a:xfrm>
        </p:grpSpPr>
        <p:sp>
          <p:nvSpPr>
            <p:cNvPr id="12" name="Google Shape;865;p23">
              <a:extLst>
                <a:ext uri="{FF2B5EF4-FFF2-40B4-BE49-F238E27FC236}">
                  <a16:creationId xmlns:a16="http://schemas.microsoft.com/office/drawing/2014/main" id="{9F0A41B6-AD74-40D9-A79B-0313A1C49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" name="Google Shape;866;p23">
              <a:extLst>
                <a:ext uri="{FF2B5EF4-FFF2-40B4-BE49-F238E27FC236}">
                  <a16:creationId xmlns:a16="http://schemas.microsoft.com/office/drawing/2014/main" id="{91703956-D7A4-4B70-9189-D78A5D7D897F}"/>
                </a:ext>
              </a:extLst>
            </p:cNvPr>
            <p:cNvSpPr/>
            <p:nvPr/>
          </p:nvSpPr>
          <p:spPr>
            <a:xfrm>
              <a:off x="478182" y="2822960"/>
              <a:ext cx="1012293" cy="588298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4" name="Google Shape;867;p23">
              <a:extLst>
                <a:ext uri="{FF2B5EF4-FFF2-40B4-BE49-F238E27FC236}">
                  <a16:creationId xmlns:a16="http://schemas.microsoft.com/office/drawing/2014/main" id="{F0E3D7F8-9F25-496E-90F4-0C67D4B6B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5" name="Google Shape;868;p23">
              <a:extLst>
                <a:ext uri="{FF2B5EF4-FFF2-40B4-BE49-F238E27FC236}">
                  <a16:creationId xmlns:a16="http://schemas.microsoft.com/office/drawing/2014/main" id="{5F75BC75-98E1-4453-B0EE-3B7B1A715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6" name="Google Shape;869;p23">
              <a:extLst>
                <a:ext uri="{FF2B5EF4-FFF2-40B4-BE49-F238E27FC236}">
                  <a16:creationId xmlns:a16="http://schemas.microsoft.com/office/drawing/2014/main" id="{90309943-5EEC-479F-9965-06CC81B8E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17" name="Google Shape;870;p23">
            <a:extLst>
              <a:ext uri="{FF2B5EF4-FFF2-40B4-BE49-F238E27FC236}">
                <a16:creationId xmlns:a16="http://schemas.microsoft.com/office/drawing/2014/main" id="{63ADF5CC-456D-431E-BAFD-B63EC62529BD}"/>
              </a:ext>
            </a:extLst>
          </p:cNvPr>
          <p:cNvSpPr>
            <a:spLocks/>
          </p:cNvSpPr>
          <p:nvPr/>
        </p:nvSpPr>
        <p:spPr bwMode="auto">
          <a:xfrm flipH="1">
            <a:off x="838200" y="6432550"/>
            <a:ext cx="213784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8" name="Google Shape;871;p23">
            <a:extLst>
              <a:ext uri="{FF2B5EF4-FFF2-40B4-BE49-F238E27FC236}">
                <a16:creationId xmlns:a16="http://schemas.microsoft.com/office/drawing/2014/main" id="{0272BC1C-9CE4-4B73-82BD-83BBEF21C904}"/>
              </a:ext>
            </a:extLst>
          </p:cNvPr>
          <p:cNvSpPr>
            <a:spLocks/>
          </p:cNvSpPr>
          <p:nvPr/>
        </p:nvSpPr>
        <p:spPr bwMode="auto">
          <a:xfrm flipH="1">
            <a:off x="2209800" y="6132514"/>
            <a:ext cx="213784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9" name="Google Shape;872;p23">
            <a:extLst>
              <a:ext uri="{FF2B5EF4-FFF2-40B4-BE49-F238E27FC236}">
                <a16:creationId xmlns:a16="http://schemas.microsoft.com/office/drawing/2014/main" id="{5409FFCF-C979-4059-B6C2-BB47E8C5466D}"/>
              </a:ext>
            </a:extLst>
          </p:cNvPr>
          <p:cNvSpPr>
            <a:spLocks/>
          </p:cNvSpPr>
          <p:nvPr/>
        </p:nvSpPr>
        <p:spPr bwMode="auto">
          <a:xfrm flipH="1">
            <a:off x="1045633" y="306389"/>
            <a:ext cx="213784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0" name="Google Shape;873;p23">
            <a:extLst>
              <a:ext uri="{FF2B5EF4-FFF2-40B4-BE49-F238E27FC236}">
                <a16:creationId xmlns:a16="http://schemas.microsoft.com/office/drawing/2014/main" id="{0A230BD8-3291-4D27-8965-ACFDF3E91596}"/>
              </a:ext>
            </a:extLst>
          </p:cNvPr>
          <p:cNvSpPr>
            <a:spLocks/>
          </p:cNvSpPr>
          <p:nvPr/>
        </p:nvSpPr>
        <p:spPr bwMode="auto">
          <a:xfrm rot="19390763" flipH="1">
            <a:off x="275167" y="762001"/>
            <a:ext cx="213784" cy="2143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21" name="Google Shape;874;p23">
            <a:extLst>
              <a:ext uri="{FF2B5EF4-FFF2-40B4-BE49-F238E27FC236}">
                <a16:creationId xmlns:a16="http://schemas.microsoft.com/office/drawing/2014/main" id="{765CBC74-E16A-4C71-BD81-C503F73F50C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3385" y="977901"/>
            <a:ext cx="1206500" cy="1008063"/>
            <a:chOff x="-304950" y="1799125"/>
            <a:chExt cx="1469422" cy="1228432"/>
          </a:xfrm>
        </p:grpSpPr>
        <p:sp>
          <p:nvSpPr>
            <p:cNvPr id="22" name="Google Shape;875;p23">
              <a:extLst>
                <a:ext uri="{FF2B5EF4-FFF2-40B4-BE49-F238E27FC236}">
                  <a16:creationId xmlns:a16="http://schemas.microsoft.com/office/drawing/2014/main" id="{C52E596C-A5A4-4AC6-9E0A-A3B14E835A49}"/>
                </a:ext>
              </a:extLst>
            </p:cNvPr>
            <p:cNvSpPr/>
            <p:nvPr/>
          </p:nvSpPr>
          <p:spPr>
            <a:xfrm>
              <a:off x="-304950" y="2354338"/>
              <a:ext cx="1180693" cy="673219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3" name="Google Shape;876;p23">
              <a:extLst>
                <a:ext uri="{FF2B5EF4-FFF2-40B4-BE49-F238E27FC236}">
                  <a16:creationId xmlns:a16="http://schemas.microsoft.com/office/drawing/2014/main" id="{33CE4300-4129-4FC3-A9F6-AE2E20F043F3}"/>
                </a:ext>
              </a:extLst>
            </p:cNvPr>
            <p:cNvSpPr/>
            <p:nvPr/>
          </p:nvSpPr>
          <p:spPr>
            <a:xfrm>
              <a:off x="-21377" y="2114455"/>
              <a:ext cx="51559" cy="32887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4" name="Google Shape;877;p23">
              <a:extLst>
                <a:ext uri="{FF2B5EF4-FFF2-40B4-BE49-F238E27FC236}">
                  <a16:creationId xmlns:a16="http://schemas.microsoft.com/office/drawing/2014/main" id="{06EE87CF-5BD0-4AAC-A337-3333407A7AD2}"/>
                </a:ext>
              </a:extLst>
            </p:cNvPr>
            <p:cNvSpPr/>
            <p:nvPr/>
          </p:nvSpPr>
          <p:spPr>
            <a:xfrm>
              <a:off x="422027" y="2288564"/>
              <a:ext cx="51559" cy="27084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5" name="Google Shape;878;p23">
              <a:extLst>
                <a:ext uri="{FF2B5EF4-FFF2-40B4-BE49-F238E27FC236}">
                  <a16:creationId xmlns:a16="http://schemas.microsoft.com/office/drawing/2014/main" id="{B002D3C6-F15F-4F8D-822B-2D6D7E290C68}"/>
                </a:ext>
              </a:extLst>
            </p:cNvPr>
            <p:cNvSpPr/>
            <p:nvPr/>
          </p:nvSpPr>
          <p:spPr>
            <a:xfrm>
              <a:off x="839652" y="2338862"/>
              <a:ext cx="64449" cy="38691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6" name="Google Shape;879;p23">
              <a:extLst>
                <a:ext uri="{FF2B5EF4-FFF2-40B4-BE49-F238E27FC236}">
                  <a16:creationId xmlns:a16="http://schemas.microsoft.com/office/drawing/2014/main" id="{5B3194EB-BDFE-49E8-8332-314A91D0B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496" y="2018117"/>
              <a:ext cx="1366458" cy="435193"/>
            </a:xfrm>
            <a:custGeom>
              <a:avLst/>
              <a:gdLst>
                <a:gd name="T0" fmla="*/ 2147483646 w 25521"/>
                <a:gd name="T1" fmla="*/ 2147483646 h 8128"/>
                <a:gd name="T2" fmla="*/ 2147483646 w 25521"/>
                <a:gd name="T3" fmla="*/ 2147483646 h 8128"/>
                <a:gd name="T4" fmla="*/ 2147483646 w 25521"/>
                <a:gd name="T5" fmla="*/ 2147483646 h 8128"/>
                <a:gd name="T6" fmla="*/ 2147483646 w 25521"/>
                <a:gd name="T7" fmla="*/ 2147483646 h 8128"/>
                <a:gd name="T8" fmla="*/ 2147483646 w 25521"/>
                <a:gd name="T9" fmla="*/ 2147483646 h 8128"/>
                <a:gd name="T10" fmla="*/ 2147483646 w 25521"/>
                <a:gd name="T11" fmla="*/ 2147483646 h 8128"/>
                <a:gd name="T12" fmla="*/ 2147483646 w 25521"/>
                <a:gd name="T13" fmla="*/ 2147483646 h 8128"/>
                <a:gd name="T14" fmla="*/ 2147483646 w 25521"/>
                <a:gd name="T15" fmla="*/ 2147483646 h 8128"/>
                <a:gd name="T16" fmla="*/ 2147483646 w 25521"/>
                <a:gd name="T17" fmla="*/ 2147483646 h 8128"/>
                <a:gd name="T18" fmla="*/ 2147483646 w 25521"/>
                <a:gd name="T19" fmla="*/ 2147483646 h 8128"/>
                <a:gd name="T20" fmla="*/ 2147483646 w 25521"/>
                <a:gd name="T21" fmla="*/ 2147483646 h 8128"/>
                <a:gd name="T22" fmla="*/ 2147483646 w 25521"/>
                <a:gd name="T23" fmla="*/ 2147483646 h 8128"/>
                <a:gd name="T24" fmla="*/ 2147483646 w 25521"/>
                <a:gd name="T25" fmla="*/ 2147483646 h 8128"/>
                <a:gd name="T26" fmla="*/ 2147483646 w 25521"/>
                <a:gd name="T27" fmla="*/ 2147483646 h 8128"/>
                <a:gd name="T28" fmla="*/ 2147483646 w 25521"/>
                <a:gd name="T29" fmla="*/ 2147483646 h 8128"/>
                <a:gd name="T30" fmla="*/ 2147483646 w 25521"/>
                <a:gd name="T31" fmla="*/ 2147483646 h 8128"/>
                <a:gd name="T32" fmla="*/ 2147483646 w 25521"/>
                <a:gd name="T33" fmla="*/ 2147483646 h 8128"/>
                <a:gd name="T34" fmla="*/ 2147483646 w 25521"/>
                <a:gd name="T35" fmla="*/ 2147483646 h 8128"/>
                <a:gd name="T36" fmla="*/ 2147483646 w 25521"/>
                <a:gd name="T37" fmla="*/ 2147483646 h 8128"/>
                <a:gd name="T38" fmla="*/ 2147483646 w 25521"/>
                <a:gd name="T39" fmla="*/ 2147483646 h 8128"/>
                <a:gd name="T40" fmla="*/ 2147483646 w 25521"/>
                <a:gd name="T41" fmla="*/ 2147483646 h 8128"/>
                <a:gd name="T42" fmla="*/ 2147483646 w 25521"/>
                <a:gd name="T43" fmla="*/ 2147483646 h 8128"/>
                <a:gd name="T44" fmla="*/ 2147483646 w 25521"/>
                <a:gd name="T45" fmla="*/ 2147483646 h 8128"/>
                <a:gd name="T46" fmla="*/ 2147483646 w 25521"/>
                <a:gd name="T47" fmla="*/ 2147483646 h 8128"/>
                <a:gd name="T48" fmla="*/ 2147483646 w 25521"/>
                <a:gd name="T49" fmla="*/ 2147483646 h 8128"/>
                <a:gd name="T50" fmla="*/ 2147483646 w 25521"/>
                <a:gd name="T51" fmla="*/ 2147483646 h 8128"/>
                <a:gd name="T52" fmla="*/ 2147483646 w 25521"/>
                <a:gd name="T53" fmla="*/ 2147483646 h 8128"/>
                <a:gd name="T54" fmla="*/ 2147483646 w 25521"/>
                <a:gd name="T55" fmla="*/ 2147483646 h 8128"/>
                <a:gd name="T56" fmla="*/ 2147483646 w 25521"/>
                <a:gd name="T57" fmla="*/ 0 h 8128"/>
                <a:gd name="T58" fmla="*/ 2147483646 w 25521"/>
                <a:gd name="T59" fmla="*/ 2147483646 h 8128"/>
                <a:gd name="T60" fmla="*/ 2147483646 w 25521"/>
                <a:gd name="T61" fmla="*/ 2147483646 h 8128"/>
                <a:gd name="T62" fmla="*/ 2147483646 w 25521"/>
                <a:gd name="T63" fmla="*/ 2147483646 h 8128"/>
                <a:gd name="T64" fmla="*/ 2147483646 w 25521"/>
                <a:gd name="T65" fmla="*/ 2147483646 h 8128"/>
                <a:gd name="T66" fmla="*/ 2147483646 w 25521"/>
                <a:gd name="T67" fmla="*/ 2147483646 h 8128"/>
                <a:gd name="T68" fmla="*/ 2147483646 w 25521"/>
                <a:gd name="T69" fmla="*/ 2147483646 h 8128"/>
                <a:gd name="T70" fmla="*/ 2147483646 w 25521"/>
                <a:gd name="T71" fmla="*/ 2147483646 h 8128"/>
                <a:gd name="T72" fmla="*/ 2147483646 w 25521"/>
                <a:gd name="T73" fmla="*/ 2147483646 h 8128"/>
                <a:gd name="T74" fmla="*/ 2147483646 w 25521"/>
                <a:gd name="T75" fmla="*/ 2147483646 h 8128"/>
                <a:gd name="T76" fmla="*/ 2147483646 w 25521"/>
                <a:gd name="T77" fmla="*/ 2147483646 h 8128"/>
                <a:gd name="T78" fmla="*/ 2147483646 w 25521"/>
                <a:gd name="T79" fmla="*/ 2147483646 h 8128"/>
                <a:gd name="T80" fmla="*/ 2147483646 w 25521"/>
                <a:gd name="T81" fmla="*/ 2147483646 h 8128"/>
                <a:gd name="T82" fmla="*/ 2147483646 w 25521"/>
                <a:gd name="T83" fmla="*/ 2147483646 h 8128"/>
                <a:gd name="T84" fmla="*/ 2147483646 w 25521"/>
                <a:gd name="T85" fmla="*/ 2147483646 h 8128"/>
                <a:gd name="T86" fmla="*/ 2147483646 w 25521"/>
                <a:gd name="T87" fmla="*/ 2147483646 h 8128"/>
                <a:gd name="T88" fmla="*/ 2147483646 w 25521"/>
                <a:gd name="T89" fmla="*/ 2147483646 h 8128"/>
                <a:gd name="T90" fmla="*/ 2147483646 w 25521"/>
                <a:gd name="T91" fmla="*/ 2147483646 h 8128"/>
                <a:gd name="T92" fmla="*/ 2147483646 w 25521"/>
                <a:gd name="T93" fmla="*/ 2147483646 h 8128"/>
                <a:gd name="T94" fmla="*/ 2147483646 w 25521"/>
                <a:gd name="T95" fmla="*/ 2147483646 h 8128"/>
                <a:gd name="T96" fmla="*/ 2147483646 w 25521"/>
                <a:gd name="T97" fmla="*/ 0 h 81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7" name="Google Shape;880;p23">
              <a:extLst>
                <a:ext uri="{FF2B5EF4-FFF2-40B4-BE49-F238E27FC236}">
                  <a16:creationId xmlns:a16="http://schemas.microsoft.com/office/drawing/2014/main" id="{E0C3335F-E569-4C28-80CA-6D70EE88E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67" y="2438216"/>
              <a:ext cx="176423" cy="24362"/>
            </a:xfrm>
            <a:custGeom>
              <a:avLst/>
              <a:gdLst>
                <a:gd name="T0" fmla="*/ 2147483646 w 3295"/>
                <a:gd name="T1" fmla="*/ 2147483646 h 455"/>
                <a:gd name="T2" fmla="*/ 2147483646 w 3295"/>
                <a:gd name="T3" fmla="*/ 2147483646 h 455"/>
                <a:gd name="T4" fmla="*/ 2147483646 w 3295"/>
                <a:gd name="T5" fmla="*/ 2147483646 h 455"/>
                <a:gd name="T6" fmla="*/ 2147483646 w 3295"/>
                <a:gd name="T7" fmla="*/ 2147483646 h 455"/>
                <a:gd name="T8" fmla="*/ 2147483646 w 3295"/>
                <a:gd name="T9" fmla="*/ 2147483646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8" name="Google Shape;881;p23">
              <a:extLst>
                <a:ext uri="{FF2B5EF4-FFF2-40B4-BE49-F238E27FC236}">
                  <a16:creationId xmlns:a16="http://schemas.microsoft.com/office/drawing/2014/main" id="{1AD263AA-4600-4271-801F-DABD384D2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07" y="1799125"/>
              <a:ext cx="1393979" cy="673618"/>
            </a:xfrm>
            <a:custGeom>
              <a:avLst/>
              <a:gdLst>
                <a:gd name="T0" fmla="*/ 2147483646 w 26035"/>
                <a:gd name="T1" fmla="*/ 2147483646 h 12581"/>
                <a:gd name="T2" fmla="*/ 2147483646 w 26035"/>
                <a:gd name="T3" fmla="*/ 2147483646 h 12581"/>
                <a:gd name="T4" fmla="*/ 2147483646 w 26035"/>
                <a:gd name="T5" fmla="*/ 2147483646 h 12581"/>
                <a:gd name="T6" fmla="*/ 2147483646 w 26035"/>
                <a:gd name="T7" fmla="*/ 2147483646 h 12581"/>
                <a:gd name="T8" fmla="*/ 2147483646 w 26035"/>
                <a:gd name="T9" fmla="*/ 2147483646 h 12581"/>
                <a:gd name="T10" fmla="*/ 2147483646 w 26035"/>
                <a:gd name="T11" fmla="*/ 2147483646 h 12581"/>
                <a:gd name="T12" fmla="*/ 2147483646 w 26035"/>
                <a:gd name="T13" fmla="*/ 2147483646 h 12581"/>
                <a:gd name="T14" fmla="*/ 2147483646 w 26035"/>
                <a:gd name="T15" fmla="*/ 2147483646 h 12581"/>
                <a:gd name="T16" fmla="*/ 2147483646 w 26035"/>
                <a:gd name="T17" fmla="*/ 2147483646 h 12581"/>
                <a:gd name="T18" fmla="*/ 2147483646 w 26035"/>
                <a:gd name="T19" fmla="*/ 2147483646 h 12581"/>
                <a:gd name="T20" fmla="*/ 2147483646 w 26035"/>
                <a:gd name="T21" fmla="*/ 2147483646 h 12581"/>
                <a:gd name="T22" fmla="*/ 2147483646 w 26035"/>
                <a:gd name="T23" fmla="*/ 2147483646 h 12581"/>
                <a:gd name="T24" fmla="*/ 2147483646 w 26035"/>
                <a:gd name="T25" fmla="*/ 2147483646 h 12581"/>
                <a:gd name="T26" fmla="*/ 2147483646 w 26035"/>
                <a:gd name="T27" fmla="*/ 2147483646 h 12581"/>
                <a:gd name="T28" fmla="*/ 2147483646 w 26035"/>
                <a:gd name="T29" fmla="*/ 2147483646 h 12581"/>
                <a:gd name="T30" fmla="*/ 2147483646 w 26035"/>
                <a:gd name="T31" fmla="*/ 2147483646 h 12581"/>
                <a:gd name="T32" fmla="*/ 2147483646 w 26035"/>
                <a:gd name="T33" fmla="*/ 2147483646 h 12581"/>
                <a:gd name="T34" fmla="*/ 2147483646 w 26035"/>
                <a:gd name="T35" fmla="*/ 2147483646 h 12581"/>
                <a:gd name="T36" fmla="*/ 2147483646 w 26035"/>
                <a:gd name="T37" fmla="*/ 2147483646 h 12581"/>
                <a:gd name="T38" fmla="*/ 2147483646 w 26035"/>
                <a:gd name="T39" fmla="*/ 2147483646 h 12581"/>
                <a:gd name="T40" fmla="*/ 2147483646 w 26035"/>
                <a:gd name="T41" fmla="*/ 2147483646 h 12581"/>
                <a:gd name="T42" fmla="*/ 2147483646 w 26035"/>
                <a:gd name="T43" fmla="*/ 2147483646 h 12581"/>
                <a:gd name="T44" fmla="*/ 2147483646 w 26035"/>
                <a:gd name="T45" fmla="*/ 2147483646 h 12581"/>
                <a:gd name="T46" fmla="*/ 2147483646 w 26035"/>
                <a:gd name="T47" fmla="*/ 2147483646 h 12581"/>
                <a:gd name="T48" fmla="*/ 2147483646 w 26035"/>
                <a:gd name="T49" fmla="*/ 2147483646 h 12581"/>
                <a:gd name="T50" fmla="*/ 2147483646 w 26035"/>
                <a:gd name="T51" fmla="*/ 2147483646 h 12581"/>
                <a:gd name="T52" fmla="*/ 2147483646 w 26035"/>
                <a:gd name="T53" fmla="*/ 2147483646 h 12581"/>
                <a:gd name="T54" fmla="*/ 2147483646 w 26035"/>
                <a:gd name="T55" fmla="*/ 2147483646 h 12581"/>
                <a:gd name="T56" fmla="*/ 2147483646 w 26035"/>
                <a:gd name="T57" fmla="*/ 2147483646 h 12581"/>
                <a:gd name="T58" fmla="*/ 2147483646 w 26035"/>
                <a:gd name="T59" fmla="*/ 2147483646 h 12581"/>
                <a:gd name="T60" fmla="*/ 2147483646 w 26035"/>
                <a:gd name="T61" fmla="*/ 2147483646 h 12581"/>
                <a:gd name="T62" fmla="*/ 2147483646 w 26035"/>
                <a:gd name="T63" fmla="*/ 2147483646 h 12581"/>
                <a:gd name="T64" fmla="*/ 2147483646 w 26035"/>
                <a:gd name="T65" fmla="*/ 2147483646 h 12581"/>
                <a:gd name="T66" fmla="*/ 2147483646 w 26035"/>
                <a:gd name="T67" fmla="*/ 2147483646 h 12581"/>
                <a:gd name="T68" fmla="*/ 2147483646 w 26035"/>
                <a:gd name="T69" fmla="*/ 2147483646 h 12581"/>
                <a:gd name="T70" fmla="*/ 2147483646 w 26035"/>
                <a:gd name="T71" fmla="*/ 2147483646 h 12581"/>
                <a:gd name="T72" fmla="*/ 2147483646 w 26035"/>
                <a:gd name="T73" fmla="*/ 2147483646 h 12581"/>
                <a:gd name="T74" fmla="*/ 2147483646 w 26035"/>
                <a:gd name="T75" fmla="*/ 2147483646 h 12581"/>
                <a:gd name="T76" fmla="*/ 2147483646 w 26035"/>
                <a:gd name="T77" fmla="*/ 2147483646 h 12581"/>
                <a:gd name="T78" fmla="*/ 2147483646 w 26035"/>
                <a:gd name="T79" fmla="*/ 2147483646 h 12581"/>
                <a:gd name="T80" fmla="*/ 2147483646 w 26035"/>
                <a:gd name="T81" fmla="*/ 2147483646 h 12581"/>
                <a:gd name="T82" fmla="*/ 2147483646 w 26035"/>
                <a:gd name="T83" fmla="*/ 2147483646 h 12581"/>
                <a:gd name="T84" fmla="*/ 2147483646 w 26035"/>
                <a:gd name="T85" fmla="*/ 2147483646 h 12581"/>
                <a:gd name="T86" fmla="*/ 2147483646 w 26035"/>
                <a:gd name="T87" fmla="*/ 2147483646 h 12581"/>
                <a:gd name="T88" fmla="*/ 2147483646 w 26035"/>
                <a:gd name="T89" fmla="*/ 2147483646 h 12581"/>
                <a:gd name="T90" fmla="*/ 2147483646 w 26035"/>
                <a:gd name="T91" fmla="*/ 2147483646 h 12581"/>
                <a:gd name="T92" fmla="*/ 2147483646 w 26035"/>
                <a:gd name="T93" fmla="*/ 2147483646 h 12581"/>
                <a:gd name="T94" fmla="*/ 2147483646 w 26035"/>
                <a:gd name="T95" fmla="*/ 2147483646 h 12581"/>
                <a:gd name="T96" fmla="*/ 2147483646 w 26035"/>
                <a:gd name="T97" fmla="*/ 2147483646 h 12581"/>
                <a:gd name="T98" fmla="*/ 2147483646 w 26035"/>
                <a:gd name="T99" fmla="*/ 2147483646 h 12581"/>
                <a:gd name="T100" fmla="*/ 2147483646 w 26035"/>
                <a:gd name="T101" fmla="*/ 2147483646 h 125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9" name="Google Shape;882;p23">
              <a:extLst>
                <a:ext uri="{FF2B5EF4-FFF2-40B4-BE49-F238E27FC236}">
                  <a16:creationId xmlns:a16="http://schemas.microsoft.com/office/drawing/2014/main" id="{20302433-83DF-41DF-B81C-C942A3BFD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43" y="2057953"/>
              <a:ext cx="581150" cy="144832"/>
            </a:xfrm>
            <a:custGeom>
              <a:avLst/>
              <a:gdLst>
                <a:gd name="T0" fmla="*/ 2147483646 w 10854"/>
                <a:gd name="T1" fmla="*/ 2147483646 h 2705"/>
                <a:gd name="T2" fmla="*/ 2147483646 w 10854"/>
                <a:gd name="T3" fmla="*/ 2147483646 h 2705"/>
                <a:gd name="T4" fmla="*/ 2147483646 w 10854"/>
                <a:gd name="T5" fmla="*/ 2147483646 h 2705"/>
                <a:gd name="T6" fmla="*/ 2147483646 w 10854"/>
                <a:gd name="T7" fmla="*/ 2147483646 h 2705"/>
                <a:gd name="T8" fmla="*/ 2147483646 w 10854"/>
                <a:gd name="T9" fmla="*/ 2147483646 h 2705"/>
                <a:gd name="T10" fmla="*/ 2147483646 w 10854"/>
                <a:gd name="T11" fmla="*/ 2147483646 h 2705"/>
                <a:gd name="T12" fmla="*/ 2147483646 w 10854"/>
                <a:gd name="T13" fmla="*/ 2147483646 h 2705"/>
                <a:gd name="T14" fmla="*/ 2147483646 w 10854"/>
                <a:gd name="T15" fmla="*/ 2147483646 h 2705"/>
                <a:gd name="T16" fmla="*/ 2147483646 w 10854"/>
                <a:gd name="T17" fmla="*/ 2147483646 h 2705"/>
                <a:gd name="T18" fmla="*/ 2147483646 w 10854"/>
                <a:gd name="T19" fmla="*/ 2147483646 h 27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0" name="Google Shape;883;p23">
              <a:extLst>
                <a:ext uri="{FF2B5EF4-FFF2-40B4-BE49-F238E27FC236}">
                  <a16:creationId xmlns:a16="http://schemas.microsoft.com/office/drawing/2014/main" id="{3948BB54-0E5B-4B7D-89CD-1AEA75B06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426" y="2098003"/>
              <a:ext cx="92147" cy="65536"/>
            </a:xfrm>
            <a:custGeom>
              <a:avLst/>
              <a:gdLst>
                <a:gd name="T0" fmla="*/ 2147483646 w 1721"/>
                <a:gd name="T1" fmla="*/ 2147483646 h 1224"/>
                <a:gd name="T2" fmla="*/ 2147483646 w 1721"/>
                <a:gd name="T3" fmla="*/ 2147483646 h 1224"/>
                <a:gd name="T4" fmla="*/ 2147483646 w 1721"/>
                <a:gd name="T5" fmla="*/ 2147483646 h 1224"/>
                <a:gd name="T6" fmla="*/ 2147483646 w 1721"/>
                <a:gd name="T7" fmla="*/ 2147483646 h 1224"/>
                <a:gd name="T8" fmla="*/ 2147483646 w 1721"/>
                <a:gd name="T9" fmla="*/ 2147483646 h 1224"/>
                <a:gd name="T10" fmla="*/ 2147483646 w 1721"/>
                <a:gd name="T11" fmla="*/ 2147483646 h 1224"/>
                <a:gd name="T12" fmla="*/ 2147483646 w 1721"/>
                <a:gd name="T13" fmla="*/ 2147483646 h 1224"/>
                <a:gd name="T14" fmla="*/ 2147483646 w 1721"/>
                <a:gd name="T15" fmla="*/ 2147483646 h 1224"/>
                <a:gd name="T16" fmla="*/ 2147483646 w 1721"/>
                <a:gd name="T17" fmla="*/ 2147483646 h 1224"/>
                <a:gd name="T18" fmla="*/ 2147483646 w 1721"/>
                <a:gd name="T19" fmla="*/ 2147483646 h 1224"/>
                <a:gd name="T20" fmla="*/ 2147483646 w 1721"/>
                <a:gd name="T21" fmla="*/ 2147483646 h 1224"/>
                <a:gd name="T22" fmla="*/ 2147483646 w 1721"/>
                <a:gd name="T23" fmla="*/ 2147483646 h 1224"/>
                <a:gd name="T24" fmla="*/ 2147483646 w 1721"/>
                <a:gd name="T25" fmla="*/ 2147483646 h 1224"/>
                <a:gd name="T26" fmla="*/ 2147483646 w 1721"/>
                <a:gd name="T27" fmla="*/ 2147483646 h 1224"/>
                <a:gd name="T28" fmla="*/ 2147483646 w 1721"/>
                <a:gd name="T29" fmla="*/ 2147483646 h 1224"/>
                <a:gd name="T30" fmla="*/ 2147483646 w 1721"/>
                <a:gd name="T31" fmla="*/ 2147483646 h 12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1" name="Google Shape;884;p23">
              <a:extLst>
                <a:ext uri="{FF2B5EF4-FFF2-40B4-BE49-F238E27FC236}">
                  <a16:creationId xmlns:a16="http://schemas.microsoft.com/office/drawing/2014/main" id="{18609768-41AD-4315-A1B9-B4A64E2FA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29" y="2278443"/>
              <a:ext cx="79029" cy="50383"/>
            </a:xfrm>
            <a:custGeom>
              <a:avLst/>
              <a:gdLst>
                <a:gd name="T0" fmla="*/ 2147483646 w 1476"/>
                <a:gd name="T1" fmla="*/ 2147483646 h 941"/>
                <a:gd name="T2" fmla="*/ 2147483646 w 1476"/>
                <a:gd name="T3" fmla="*/ 2147483646 h 941"/>
                <a:gd name="T4" fmla="*/ 2147483646 w 1476"/>
                <a:gd name="T5" fmla="*/ 2147483646 h 941"/>
                <a:gd name="T6" fmla="*/ 2147483646 w 1476"/>
                <a:gd name="T7" fmla="*/ 2147483646 h 941"/>
                <a:gd name="T8" fmla="*/ 2147483646 w 1476"/>
                <a:gd name="T9" fmla="*/ 2147483646 h 941"/>
                <a:gd name="T10" fmla="*/ 2147483646 w 1476"/>
                <a:gd name="T11" fmla="*/ 2147483646 h 941"/>
                <a:gd name="T12" fmla="*/ 2147483646 w 1476"/>
                <a:gd name="T13" fmla="*/ 0 h 941"/>
                <a:gd name="T14" fmla="*/ 2147483646 w 1476"/>
                <a:gd name="T15" fmla="*/ 2147483646 h 941"/>
                <a:gd name="T16" fmla="*/ 2147483646 w 1476"/>
                <a:gd name="T17" fmla="*/ 2147483646 h 941"/>
                <a:gd name="T18" fmla="*/ 2147483646 w 1476"/>
                <a:gd name="T19" fmla="*/ 2147483646 h 941"/>
                <a:gd name="T20" fmla="*/ 2147483646 w 1476"/>
                <a:gd name="T21" fmla="*/ 2147483646 h 941"/>
                <a:gd name="T22" fmla="*/ 2147483646 w 1476"/>
                <a:gd name="T23" fmla="*/ 2147483646 h 941"/>
                <a:gd name="T24" fmla="*/ 2147483646 w 1476"/>
                <a:gd name="T25" fmla="*/ 2147483646 h 941"/>
                <a:gd name="T26" fmla="*/ 2147483646 w 1476"/>
                <a:gd name="T27" fmla="*/ 2147483646 h 941"/>
                <a:gd name="T28" fmla="*/ 2147483646 w 1476"/>
                <a:gd name="T29" fmla="*/ 0 h 9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2" name="Google Shape;885;p23">
              <a:extLst>
                <a:ext uri="{FF2B5EF4-FFF2-40B4-BE49-F238E27FC236}">
                  <a16:creationId xmlns:a16="http://schemas.microsoft.com/office/drawing/2014/main" id="{C9E2E1C1-E0A4-4A9A-BA39-771525978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86" y="2327435"/>
              <a:ext cx="89577" cy="64465"/>
            </a:xfrm>
            <a:custGeom>
              <a:avLst/>
              <a:gdLst>
                <a:gd name="T0" fmla="*/ 2147483646 w 1673"/>
                <a:gd name="T1" fmla="*/ 2147483646 h 1204"/>
                <a:gd name="T2" fmla="*/ 2147483646 w 1673"/>
                <a:gd name="T3" fmla="*/ 2147483646 h 1204"/>
                <a:gd name="T4" fmla="*/ 2147483646 w 1673"/>
                <a:gd name="T5" fmla="*/ 2147483646 h 1204"/>
                <a:gd name="T6" fmla="*/ 2147483646 w 1673"/>
                <a:gd name="T7" fmla="*/ 2147483646 h 1204"/>
                <a:gd name="T8" fmla="*/ 2147483646 w 1673"/>
                <a:gd name="T9" fmla="*/ 2147483646 h 1204"/>
                <a:gd name="T10" fmla="*/ 2147483646 w 1673"/>
                <a:gd name="T11" fmla="*/ 2147483646 h 1204"/>
                <a:gd name="T12" fmla="*/ 2147483646 w 1673"/>
                <a:gd name="T13" fmla="*/ 2147483646 h 1204"/>
                <a:gd name="T14" fmla="*/ 2147483646 w 1673"/>
                <a:gd name="T15" fmla="*/ 2147483646 h 1204"/>
                <a:gd name="T16" fmla="*/ 2147483646 w 1673"/>
                <a:gd name="T17" fmla="*/ 2147483646 h 1204"/>
                <a:gd name="T18" fmla="*/ 2147483646 w 1673"/>
                <a:gd name="T19" fmla="*/ 2147483646 h 1204"/>
                <a:gd name="T20" fmla="*/ 2147483646 w 1673"/>
                <a:gd name="T21" fmla="*/ 2147483646 h 1204"/>
                <a:gd name="T22" fmla="*/ 2147483646 w 1673"/>
                <a:gd name="T23" fmla="*/ 2147483646 h 1204"/>
                <a:gd name="T24" fmla="*/ 2147483646 w 1673"/>
                <a:gd name="T25" fmla="*/ 2147483646 h 1204"/>
                <a:gd name="T26" fmla="*/ 2147483646 w 1673"/>
                <a:gd name="T27" fmla="*/ 2147483646 h 1204"/>
                <a:gd name="T28" fmla="*/ 2147483646 w 1673"/>
                <a:gd name="T29" fmla="*/ 2147483646 h 1204"/>
                <a:gd name="T30" fmla="*/ 2147483646 w 1673"/>
                <a:gd name="T31" fmla="*/ 2147483646 h 1204"/>
                <a:gd name="T32" fmla="*/ 2147483646 w 1673"/>
                <a:gd name="T33" fmla="*/ 2147483646 h 1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3" name="Google Shape;886;p23">
              <a:extLst>
                <a:ext uri="{FF2B5EF4-FFF2-40B4-BE49-F238E27FC236}">
                  <a16:creationId xmlns:a16="http://schemas.microsoft.com/office/drawing/2014/main" id="{124E76E7-6CD1-4A68-A9D1-6D21A299F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58" y="2462900"/>
              <a:ext cx="177333" cy="474333"/>
            </a:xfrm>
            <a:custGeom>
              <a:avLst/>
              <a:gdLst>
                <a:gd name="T0" fmla="*/ 2147483646 w 3312"/>
                <a:gd name="T1" fmla="*/ 2147483646 h 8859"/>
                <a:gd name="T2" fmla="*/ 2147483646 w 3312"/>
                <a:gd name="T3" fmla="*/ 2147483646 h 8859"/>
                <a:gd name="T4" fmla="*/ 2147483646 w 3312"/>
                <a:gd name="T5" fmla="*/ 2147483646 h 8859"/>
                <a:gd name="T6" fmla="*/ 2147483646 w 3312"/>
                <a:gd name="T7" fmla="*/ 2147483646 h 8859"/>
                <a:gd name="T8" fmla="*/ 2147483646 w 3312"/>
                <a:gd name="T9" fmla="*/ 2147483646 h 8859"/>
                <a:gd name="T10" fmla="*/ 2147483646 w 3312"/>
                <a:gd name="T11" fmla="*/ 2147483646 h 8859"/>
                <a:gd name="T12" fmla="*/ 2147483646 w 3312"/>
                <a:gd name="T13" fmla="*/ 2147483646 h 8859"/>
                <a:gd name="T14" fmla="*/ 2147483646 w 3312"/>
                <a:gd name="T15" fmla="*/ 2147483646 h 8859"/>
                <a:gd name="T16" fmla="*/ 2147483646 w 3312"/>
                <a:gd name="T17" fmla="*/ 2147483646 h 8859"/>
                <a:gd name="T18" fmla="*/ 2147483646 w 3312"/>
                <a:gd name="T19" fmla="*/ 2147483646 h 8859"/>
                <a:gd name="T20" fmla="*/ 2147483646 w 3312"/>
                <a:gd name="T21" fmla="*/ 2147483646 h 88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4" name="Google Shape;887;p23">
              <a:extLst>
                <a:ext uri="{FF2B5EF4-FFF2-40B4-BE49-F238E27FC236}">
                  <a16:creationId xmlns:a16="http://schemas.microsoft.com/office/drawing/2014/main" id="{BA05BD60-7F13-46C9-8F2A-ABA8DF403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194" y="2507394"/>
              <a:ext cx="78868" cy="434283"/>
            </a:xfrm>
            <a:custGeom>
              <a:avLst/>
              <a:gdLst>
                <a:gd name="T0" fmla="*/ 2147483646 w 1473"/>
                <a:gd name="T1" fmla="*/ 2147483646 h 8111"/>
                <a:gd name="T2" fmla="*/ 2147483646 w 1473"/>
                <a:gd name="T3" fmla="*/ 2147483646 h 8111"/>
                <a:gd name="T4" fmla="*/ 2147483646 w 1473"/>
                <a:gd name="T5" fmla="*/ 2147483646 h 8111"/>
                <a:gd name="T6" fmla="*/ 2147483646 w 1473"/>
                <a:gd name="T7" fmla="*/ 2147483646 h 8111"/>
                <a:gd name="T8" fmla="*/ 2147483646 w 1473"/>
                <a:gd name="T9" fmla="*/ 2147483646 h 8111"/>
                <a:gd name="T10" fmla="*/ 2147483646 w 1473"/>
                <a:gd name="T11" fmla="*/ 2147483646 h 8111"/>
                <a:gd name="T12" fmla="*/ 2147483646 w 1473"/>
                <a:gd name="T13" fmla="*/ 2147483646 h 8111"/>
                <a:gd name="T14" fmla="*/ 2147483646 w 1473"/>
                <a:gd name="T15" fmla="*/ 2147483646 h 8111"/>
                <a:gd name="T16" fmla="*/ 2147483646 w 1473"/>
                <a:gd name="T17" fmla="*/ 2147483646 h 8111"/>
                <a:gd name="T18" fmla="*/ 2147483646 w 1473"/>
                <a:gd name="T19" fmla="*/ 2147483646 h 8111"/>
                <a:gd name="T20" fmla="*/ 2147483646 w 1473"/>
                <a:gd name="T21" fmla="*/ 2147483646 h 8111"/>
                <a:gd name="T22" fmla="*/ 2147483646 w 1473"/>
                <a:gd name="T23" fmla="*/ 2147483646 h 8111"/>
                <a:gd name="T24" fmla="*/ 2147483646 w 1473"/>
                <a:gd name="T25" fmla="*/ 2147483646 h 8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5" name="Google Shape;888;p23">
              <a:extLst>
                <a:ext uri="{FF2B5EF4-FFF2-40B4-BE49-F238E27FC236}">
                  <a16:creationId xmlns:a16="http://schemas.microsoft.com/office/drawing/2014/main" id="{FB99273E-5607-44CD-AE77-07F67DB69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1523" y="2365398"/>
              <a:ext cx="379991" cy="306156"/>
            </a:xfrm>
            <a:custGeom>
              <a:avLst/>
              <a:gdLst>
                <a:gd name="T0" fmla="*/ 2147483646 w 7097"/>
                <a:gd name="T1" fmla="*/ 2147483646 h 5718"/>
                <a:gd name="T2" fmla="*/ 2147483646 w 7097"/>
                <a:gd name="T3" fmla="*/ 2147483646 h 5718"/>
                <a:gd name="T4" fmla="*/ 2147483646 w 7097"/>
                <a:gd name="T5" fmla="*/ 2147483646 h 5718"/>
                <a:gd name="T6" fmla="*/ 2147483646 w 7097"/>
                <a:gd name="T7" fmla="*/ 2147483646 h 5718"/>
                <a:gd name="T8" fmla="*/ 2147483646 w 7097"/>
                <a:gd name="T9" fmla="*/ 2147483646 h 5718"/>
                <a:gd name="T10" fmla="*/ 2147483646 w 7097"/>
                <a:gd name="T11" fmla="*/ 2147483646 h 5718"/>
                <a:gd name="T12" fmla="*/ 2147483646 w 7097"/>
                <a:gd name="T13" fmla="*/ 2147483646 h 5718"/>
                <a:gd name="T14" fmla="*/ 2147483646 w 7097"/>
                <a:gd name="T15" fmla="*/ 2147483646 h 5718"/>
                <a:gd name="T16" fmla="*/ 2147483646 w 7097"/>
                <a:gd name="T17" fmla="*/ 2147483646 h 5718"/>
                <a:gd name="T18" fmla="*/ 2147483646 w 7097"/>
                <a:gd name="T19" fmla="*/ 2147483646 h 5718"/>
                <a:gd name="T20" fmla="*/ 2147483646 w 7097"/>
                <a:gd name="T21" fmla="*/ 2147483646 h 57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36" name="Google Shape;889;p23">
            <a:extLst>
              <a:ext uri="{FF2B5EF4-FFF2-40B4-BE49-F238E27FC236}">
                <a16:creationId xmlns:a16="http://schemas.microsoft.com/office/drawing/2014/main" id="{AB809CF9-4B99-432B-A4D0-5E216F93CF07}"/>
              </a:ext>
            </a:extLst>
          </p:cNvPr>
          <p:cNvGrpSpPr>
            <a:grpSpLocks/>
          </p:cNvGrpSpPr>
          <p:nvPr/>
        </p:nvGrpSpPr>
        <p:grpSpPr bwMode="auto">
          <a:xfrm>
            <a:off x="950384" y="5021264"/>
            <a:ext cx="1303867" cy="815975"/>
            <a:chOff x="6925510" y="205316"/>
            <a:chExt cx="905688" cy="530354"/>
          </a:xfrm>
        </p:grpSpPr>
        <p:sp>
          <p:nvSpPr>
            <p:cNvPr id="37" name="Google Shape;890;p23">
              <a:extLst>
                <a:ext uri="{FF2B5EF4-FFF2-40B4-BE49-F238E27FC236}">
                  <a16:creationId xmlns:a16="http://schemas.microsoft.com/office/drawing/2014/main" id="{04B55CBE-B1DF-41B9-BA99-CE63843BD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437" y="213374"/>
              <a:ext cx="568549" cy="515598"/>
            </a:xfrm>
            <a:custGeom>
              <a:avLst/>
              <a:gdLst>
                <a:gd name="T0" fmla="*/ 2147483646 w 12626"/>
                <a:gd name="T1" fmla="*/ 0 h 11775"/>
                <a:gd name="T2" fmla="*/ 0 w 12626"/>
                <a:gd name="T3" fmla="*/ 2147483646 h 11775"/>
                <a:gd name="T4" fmla="*/ 2147483646 w 12626"/>
                <a:gd name="T5" fmla="*/ 2147483646 h 11775"/>
                <a:gd name="T6" fmla="*/ 2147483646 w 12626"/>
                <a:gd name="T7" fmla="*/ 2147483646 h 11775"/>
                <a:gd name="T8" fmla="*/ 2147483646 w 12626"/>
                <a:gd name="T9" fmla="*/ 0 h 11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8" name="Google Shape;891;p23">
              <a:extLst>
                <a:ext uri="{FF2B5EF4-FFF2-40B4-BE49-F238E27FC236}">
                  <a16:creationId xmlns:a16="http://schemas.microsoft.com/office/drawing/2014/main" id="{B7EECD11-B490-49B8-83C0-D9B2DD0F5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9" name="Google Shape;892;p23">
              <a:extLst>
                <a:ext uri="{FF2B5EF4-FFF2-40B4-BE49-F238E27FC236}">
                  <a16:creationId xmlns:a16="http://schemas.microsoft.com/office/drawing/2014/main" id="{FBC9EE2D-3086-4A18-A6BD-6BE3C6E78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0" name="Google Shape;893;p23">
              <a:extLst>
                <a:ext uri="{FF2B5EF4-FFF2-40B4-BE49-F238E27FC236}">
                  <a16:creationId xmlns:a16="http://schemas.microsoft.com/office/drawing/2014/main" id="{BE9758A6-0B4C-4DEA-B9C7-8AFB81B0E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1" name="Google Shape;894;p23">
              <a:extLst>
                <a:ext uri="{FF2B5EF4-FFF2-40B4-BE49-F238E27FC236}">
                  <a16:creationId xmlns:a16="http://schemas.microsoft.com/office/drawing/2014/main" id="{B2E53C39-C171-4F2B-9A71-0F9DC906E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2" name="Google Shape;895;p23">
              <a:extLst>
                <a:ext uri="{FF2B5EF4-FFF2-40B4-BE49-F238E27FC236}">
                  <a16:creationId xmlns:a16="http://schemas.microsoft.com/office/drawing/2014/main" id="{A38E721A-2A12-4DFF-A245-96085D01D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896" name="Google Shape;896;p23"/>
          <p:cNvSpPr txBox="1">
            <a:spLocks noGrp="1"/>
          </p:cNvSpPr>
          <p:nvPr>
            <p:ph type="title"/>
          </p:nvPr>
        </p:nvSpPr>
        <p:spPr>
          <a:xfrm>
            <a:off x="3523400" y="4734833"/>
            <a:ext cx="5145200" cy="10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23"/>
          <p:cNvSpPr txBox="1">
            <a:spLocks noGrp="1"/>
          </p:cNvSpPr>
          <p:nvPr>
            <p:ph type="subTitle" idx="1"/>
          </p:nvPr>
        </p:nvSpPr>
        <p:spPr>
          <a:xfrm>
            <a:off x="2020800" y="2164267"/>
            <a:ext cx="8155200" cy="199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489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01;p24">
            <a:extLst>
              <a:ext uri="{FF2B5EF4-FFF2-40B4-BE49-F238E27FC236}">
                <a16:creationId xmlns:a16="http://schemas.microsoft.com/office/drawing/2014/main" id="{77C3ACC2-7B64-4444-A230-5C6F1DFBE2F5}"/>
              </a:ext>
            </a:extLst>
          </p:cNvPr>
          <p:cNvSpPr>
            <a:spLocks/>
          </p:cNvSpPr>
          <p:nvPr/>
        </p:nvSpPr>
        <p:spPr bwMode="auto">
          <a:xfrm flipH="1">
            <a:off x="1045633" y="306389"/>
            <a:ext cx="213784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5" name="Google Shape;902;p24">
            <a:extLst>
              <a:ext uri="{FF2B5EF4-FFF2-40B4-BE49-F238E27FC236}">
                <a16:creationId xmlns:a16="http://schemas.microsoft.com/office/drawing/2014/main" id="{3E45E86E-1EBB-42D7-815C-2FFDF1A7A9B3}"/>
              </a:ext>
            </a:extLst>
          </p:cNvPr>
          <p:cNvSpPr>
            <a:spLocks/>
          </p:cNvSpPr>
          <p:nvPr/>
        </p:nvSpPr>
        <p:spPr bwMode="auto">
          <a:xfrm rot="19390763" flipH="1">
            <a:off x="275167" y="762001"/>
            <a:ext cx="213784" cy="2143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6" name="Google Shape;903;p24">
            <a:extLst>
              <a:ext uri="{FF2B5EF4-FFF2-40B4-BE49-F238E27FC236}">
                <a16:creationId xmlns:a16="http://schemas.microsoft.com/office/drawing/2014/main" id="{FD9EA9DF-94C5-4334-8FB6-4C96B1022EE6}"/>
              </a:ext>
            </a:extLst>
          </p:cNvPr>
          <p:cNvSpPr>
            <a:spLocks/>
          </p:cNvSpPr>
          <p:nvPr/>
        </p:nvSpPr>
        <p:spPr bwMode="auto">
          <a:xfrm>
            <a:off x="683684" y="704851"/>
            <a:ext cx="361949" cy="525463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7" name="Google Shape;904;p24">
            <a:extLst>
              <a:ext uri="{FF2B5EF4-FFF2-40B4-BE49-F238E27FC236}">
                <a16:creationId xmlns:a16="http://schemas.microsoft.com/office/drawing/2014/main" id="{C4F09769-467B-431A-A216-BC57A0EF5438}"/>
              </a:ext>
            </a:extLst>
          </p:cNvPr>
          <p:cNvSpPr>
            <a:spLocks/>
          </p:cNvSpPr>
          <p:nvPr/>
        </p:nvSpPr>
        <p:spPr bwMode="auto">
          <a:xfrm>
            <a:off x="10505018" y="322264"/>
            <a:ext cx="349249" cy="300037"/>
          </a:xfrm>
          <a:custGeom>
            <a:avLst/>
            <a:gdLst>
              <a:gd name="T0" fmla="*/ 2147483646 w 5733"/>
              <a:gd name="T1" fmla="*/ 0 h 5077"/>
              <a:gd name="T2" fmla="*/ 2147483646 w 5733"/>
              <a:gd name="T3" fmla="*/ 2147483646 h 5077"/>
              <a:gd name="T4" fmla="*/ 2147483646 w 5733"/>
              <a:gd name="T5" fmla="*/ 2147483646 h 5077"/>
              <a:gd name="T6" fmla="*/ 2147483646 w 5733"/>
              <a:gd name="T7" fmla="*/ 2147483646 h 5077"/>
              <a:gd name="T8" fmla="*/ 2147483646 w 5733"/>
              <a:gd name="T9" fmla="*/ 2147483646 h 5077"/>
              <a:gd name="T10" fmla="*/ 2147483646 w 5733"/>
              <a:gd name="T11" fmla="*/ 2147483646 h 5077"/>
              <a:gd name="T12" fmla="*/ 2147483646 w 5733"/>
              <a:gd name="T13" fmla="*/ 2147483646 h 5077"/>
              <a:gd name="T14" fmla="*/ 2147483646 w 5733"/>
              <a:gd name="T15" fmla="*/ 2147483646 h 5077"/>
              <a:gd name="T16" fmla="*/ 2147483646 w 5733"/>
              <a:gd name="T17" fmla="*/ 2147483646 h 5077"/>
              <a:gd name="T18" fmla="*/ 2147483646 w 5733"/>
              <a:gd name="T19" fmla="*/ 2147483646 h 5077"/>
              <a:gd name="T20" fmla="*/ 2147483646 w 5733"/>
              <a:gd name="T21" fmla="*/ 2147483646 h 5077"/>
              <a:gd name="T22" fmla="*/ 2147483646 w 5733"/>
              <a:gd name="T23" fmla="*/ 2147483646 h 5077"/>
              <a:gd name="T24" fmla="*/ 2147483646 w 5733"/>
              <a:gd name="T25" fmla="*/ 2147483646 h 5077"/>
              <a:gd name="T26" fmla="*/ 2147483646 w 5733"/>
              <a:gd name="T27" fmla="*/ 2147483646 h 5077"/>
              <a:gd name="T28" fmla="*/ 2147483646 w 5733"/>
              <a:gd name="T29" fmla="*/ 2147483646 h 5077"/>
              <a:gd name="T30" fmla="*/ 2147483646 w 5733"/>
              <a:gd name="T31" fmla="*/ 2147483646 h 5077"/>
              <a:gd name="T32" fmla="*/ 2147483646 w 5733"/>
              <a:gd name="T33" fmla="*/ 2147483646 h 5077"/>
              <a:gd name="T34" fmla="*/ 2147483646 w 5733"/>
              <a:gd name="T35" fmla="*/ 2147483646 h 5077"/>
              <a:gd name="T36" fmla="*/ 2147483646 w 5733"/>
              <a:gd name="T37" fmla="*/ 2147483646 h 5077"/>
              <a:gd name="T38" fmla="*/ 2147483646 w 5733"/>
              <a:gd name="T39" fmla="*/ 2147483646 h 5077"/>
              <a:gd name="T40" fmla="*/ 2147483646 w 5733"/>
              <a:gd name="T41" fmla="*/ 2147483646 h 5077"/>
              <a:gd name="T42" fmla="*/ 2147483646 w 5733"/>
              <a:gd name="T43" fmla="*/ 2147483646 h 5077"/>
              <a:gd name="T44" fmla="*/ 2147483646 w 5733"/>
              <a:gd name="T45" fmla="*/ 2147483646 h 5077"/>
              <a:gd name="T46" fmla="*/ 2147483646 w 5733"/>
              <a:gd name="T47" fmla="*/ 0 h 507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8" name="Google Shape;905;p24">
            <a:extLst>
              <a:ext uri="{FF2B5EF4-FFF2-40B4-BE49-F238E27FC236}">
                <a16:creationId xmlns:a16="http://schemas.microsoft.com/office/drawing/2014/main" id="{B1134356-756E-4777-9011-7497C0535388}"/>
              </a:ext>
            </a:extLst>
          </p:cNvPr>
          <p:cNvSpPr>
            <a:spLocks/>
          </p:cNvSpPr>
          <p:nvPr/>
        </p:nvSpPr>
        <p:spPr bwMode="auto">
          <a:xfrm>
            <a:off x="10744201" y="5962651"/>
            <a:ext cx="361951" cy="525463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9" name="Google Shape;906;p24">
            <a:extLst>
              <a:ext uri="{FF2B5EF4-FFF2-40B4-BE49-F238E27FC236}">
                <a16:creationId xmlns:a16="http://schemas.microsoft.com/office/drawing/2014/main" id="{1FC77EC1-BBE0-4734-B5B8-3EF3D29F57F3}"/>
              </a:ext>
            </a:extLst>
          </p:cNvPr>
          <p:cNvSpPr>
            <a:spLocks/>
          </p:cNvSpPr>
          <p:nvPr/>
        </p:nvSpPr>
        <p:spPr bwMode="auto">
          <a:xfrm>
            <a:off x="11167534" y="5332413"/>
            <a:ext cx="423333" cy="361950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0" name="Google Shape;907;p24">
            <a:extLst>
              <a:ext uri="{FF2B5EF4-FFF2-40B4-BE49-F238E27FC236}">
                <a16:creationId xmlns:a16="http://schemas.microsoft.com/office/drawing/2014/main" id="{2129D72C-02B1-4340-B4D3-4FCEAD0815B2}"/>
              </a:ext>
            </a:extLst>
          </p:cNvPr>
          <p:cNvSpPr/>
          <p:nvPr/>
        </p:nvSpPr>
        <p:spPr>
          <a:xfrm>
            <a:off x="11347451" y="1147764"/>
            <a:ext cx="389467" cy="301625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1" name="Google Shape;908;p24">
            <a:extLst>
              <a:ext uri="{FF2B5EF4-FFF2-40B4-BE49-F238E27FC236}">
                <a16:creationId xmlns:a16="http://schemas.microsoft.com/office/drawing/2014/main" id="{82A3A40A-FF32-4EE3-9EE9-7FC8C142D096}"/>
              </a:ext>
            </a:extLst>
          </p:cNvPr>
          <p:cNvSpPr>
            <a:spLocks/>
          </p:cNvSpPr>
          <p:nvPr/>
        </p:nvSpPr>
        <p:spPr bwMode="auto">
          <a:xfrm>
            <a:off x="11495618" y="2189164"/>
            <a:ext cx="520700" cy="73342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899" name="Google Shape;899;p24"/>
          <p:cNvSpPr txBox="1">
            <a:spLocks noGrp="1"/>
          </p:cNvSpPr>
          <p:nvPr>
            <p:ph type="subTitle" idx="1"/>
          </p:nvPr>
        </p:nvSpPr>
        <p:spPr>
          <a:xfrm>
            <a:off x="950967" y="4255800"/>
            <a:ext cx="3757200" cy="117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24"/>
          <p:cNvSpPr txBox="1">
            <a:spLocks noGrp="1"/>
          </p:cNvSpPr>
          <p:nvPr>
            <p:ph type="title"/>
          </p:nvPr>
        </p:nvSpPr>
        <p:spPr>
          <a:xfrm>
            <a:off x="950967" y="1417200"/>
            <a:ext cx="4079600" cy="2763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39527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12;p25">
            <a:extLst>
              <a:ext uri="{FF2B5EF4-FFF2-40B4-BE49-F238E27FC236}">
                <a16:creationId xmlns:a16="http://schemas.microsoft.com/office/drawing/2014/main" id="{645A41C4-0D97-4738-8352-010B832CE771}"/>
              </a:ext>
            </a:extLst>
          </p:cNvPr>
          <p:cNvGrpSpPr>
            <a:grpSpLocks/>
          </p:cNvGrpSpPr>
          <p:nvPr/>
        </p:nvGrpSpPr>
        <p:grpSpPr bwMode="auto">
          <a:xfrm>
            <a:off x="10215033" y="630239"/>
            <a:ext cx="730251" cy="688975"/>
            <a:chOff x="7833271" y="445037"/>
            <a:chExt cx="481756" cy="454273"/>
          </a:xfrm>
        </p:grpSpPr>
        <p:sp>
          <p:nvSpPr>
            <p:cNvPr id="6" name="Google Shape;913;p25">
              <a:extLst>
                <a:ext uri="{FF2B5EF4-FFF2-40B4-BE49-F238E27FC236}">
                  <a16:creationId xmlns:a16="http://schemas.microsoft.com/office/drawing/2014/main" id="{EFA61264-B1C3-4C06-BDC1-9C11469B4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1996" y="535289"/>
              <a:ext cx="329394" cy="357394"/>
            </a:xfrm>
            <a:custGeom>
              <a:avLst/>
              <a:gdLst>
                <a:gd name="T0" fmla="*/ 2147483646 w 7315"/>
                <a:gd name="T1" fmla="*/ 0 h 8162"/>
                <a:gd name="T2" fmla="*/ 2147483646 w 7315"/>
                <a:gd name="T3" fmla="*/ 2147483646 h 8162"/>
                <a:gd name="T4" fmla="*/ 2147483646 w 7315"/>
                <a:gd name="T5" fmla="*/ 2147483646 h 8162"/>
                <a:gd name="T6" fmla="*/ 2147483646 w 7315"/>
                <a:gd name="T7" fmla="*/ 2147483646 h 8162"/>
                <a:gd name="T8" fmla="*/ 2147483646 w 7315"/>
                <a:gd name="T9" fmla="*/ 2147483646 h 8162"/>
                <a:gd name="T10" fmla="*/ 2147483646 w 7315"/>
                <a:gd name="T11" fmla="*/ 0 h 8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15" h="8162" extrusionOk="0">
                  <a:moveTo>
                    <a:pt x="3001" y="0"/>
                  </a:moveTo>
                  <a:lnTo>
                    <a:pt x="1" y="2269"/>
                  </a:lnTo>
                  <a:lnTo>
                    <a:pt x="2022" y="8162"/>
                  </a:lnTo>
                  <a:lnTo>
                    <a:pt x="7315" y="4467"/>
                  </a:lnTo>
                  <a:lnTo>
                    <a:pt x="6622" y="1097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rgbClr val="9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" name="Google Shape;914;p25">
              <a:extLst>
                <a:ext uri="{FF2B5EF4-FFF2-40B4-BE49-F238E27FC236}">
                  <a16:creationId xmlns:a16="http://schemas.microsoft.com/office/drawing/2014/main" id="{56C2D136-787E-46E4-B5C7-E20C7329A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0114" y="530209"/>
              <a:ext cx="177778" cy="59726"/>
            </a:xfrm>
            <a:custGeom>
              <a:avLst/>
              <a:gdLst>
                <a:gd name="T0" fmla="*/ 2147483646 w 3948"/>
                <a:gd name="T1" fmla="*/ 0 h 1364"/>
                <a:gd name="T2" fmla="*/ 2147483646 w 3948"/>
                <a:gd name="T3" fmla="*/ 0 h 1364"/>
                <a:gd name="T4" fmla="*/ 2147483646 w 3948"/>
                <a:gd name="T5" fmla="*/ 2147483646 h 1364"/>
                <a:gd name="T6" fmla="*/ 2147483646 w 3948"/>
                <a:gd name="T7" fmla="*/ 2147483646 h 1364"/>
                <a:gd name="T8" fmla="*/ 2147483646 w 3948"/>
                <a:gd name="T9" fmla="*/ 2147483646 h 1364"/>
                <a:gd name="T10" fmla="*/ 2147483646 w 3948"/>
                <a:gd name="T11" fmla="*/ 2147483646 h 1364"/>
                <a:gd name="T12" fmla="*/ 2147483646 w 3948"/>
                <a:gd name="T13" fmla="*/ 2147483646 h 1364"/>
                <a:gd name="T14" fmla="*/ 2147483646 w 3948"/>
                <a:gd name="T15" fmla="*/ 2147483646 h 1364"/>
                <a:gd name="T16" fmla="*/ 2147483646 w 3948"/>
                <a:gd name="T17" fmla="*/ 2147483646 h 1364"/>
                <a:gd name="T18" fmla="*/ 2147483646 w 3948"/>
                <a:gd name="T19" fmla="*/ 0 h 1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48" h="1364" extrusionOk="0">
                  <a:moveTo>
                    <a:pt x="156" y="0"/>
                  </a:moveTo>
                  <a:cubicBezTo>
                    <a:pt x="143" y="0"/>
                    <a:pt x="131" y="0"/>
                    <a:pt x="119" y="0"/>
                  </a:cubicBezTo>
                  <a:cubicBezTo>
                    <a:pt x="1" y="3"/>
                    <a:pt x="80" y="193"/>
                    <a:pt x="142" y="222"/>
                  </a:cubicBezTo>
                  <a:cubicBezTo>
                    <a:pt x="739" y="497"/>
                    <a:pt x="1458" y="552"/>
                    <a:pt x="2082" y="763"/>
                  </a:cubicBezTo>
                  <a:cubicBezTo>
                    <a:pt x="2611" y="941"/>
                    <a:pt x="3244" y="1330"/>
                    <a:pt x="3806" y="1364"/>
                  </a:cubicBezTo>
                  <a:cubicBezTo>
                    <a:pt x="3809" y="1364"/>
                    <a:pt x="3812" y="1364"/>
                    <a:pt x="3815" y="1364"/>
                  </a:cubicBezTo>
                  <a:cubicBezTo>
                    <a:pt x="3946" y="1364"/>
                    <a:pt x="3948" y="1199"/>
                    <a:pt x="3877" y="1124"/>
                  </a:cubicBezTo>
                  <a:cubicBezTo>
                    <a:pt x="3682" y="912"/>
                    <a:pt x="3222" y="839"/>
                    <a:pt x="2952" y="742"/>
                  </a:cubicBezTo>
                  <a:cubicBezTo>
                    <a:pt x="2627" y="625"/>
                    <a:pt x="2303" y="503"/>
                    <a:pt x="1973" y="403"/>
                  </a:cubicBezTo>
                  <a:cubicBezTo>
                    <a:pt x="1423" y="238"/>
                    <a:pt x="738" y="0"/>
                    <a:pt x="15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" name="Google Shape;915;p25">
              <a:extLst>
                <a:ext uri="{FF2B5EF4-FFF2-40B4-BE49-F238E27FC236}">
                  <a16:creationId xmlns:a16="http://schemas.microsoft.com/office/drawing/2014/main" id="{AC741142-6C73-4DA1-8769-1583FEF8E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7718" y="530297"/>
              <a:ext cx="151526" cy="108681"/>
            </a:xfrm>
            <a:custGeom>
              <a:avLst/>
              <a:gdLst>
                <a:gd name="T0" fmla="*/ 2147483646 w 3365"/>
                <a:gd name="T1" fmla="*/ 2147483646 h 2482"/>
                <a:gd name="T2" fmla="*/ 2147483646 w 3365"/>
                <a:gd name="T3" fmla="*/ 2147483646 h 2482"/>
                <a:gd name="T4" fmla="*/ 2147483646 w 3365"/>
                <a:gd name="T5" fmla="*/ 2147483646 h 2482"/>
                <a:gd name="T6" fmla="*/ 2147483646 w 3365"/>
                <a:gd name="T7" fmla="*/ 2147483646 h 2482"/>
                <a:gd name="T8" fmla="*/ 2147483646 w 3365"/>
                <a:gd name="T9" fmla="*/ 2147483646 h 2482"/>
                <a:gd name="T10" fmla="*/ 2147483646 w 3365"/>
                <a:gd name="T11" fmla="*/ 2147483646 h 2482"/>
                <a:gd name="T12" fmla="*/ 2147483646 w 3365"/>
                <a:gd name="T13" fmla="*/ 2147483646 h 24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65" h="2482" extrusionOk="0">
                  <a:moveTo>
                    <a:pt x="3073" y="1"/>
                  </a:moveTo>
                  <a:cubicBezTo>
                    <a:pt x="2620" y="1"/>
                    <a:pt x="269" y="2108"/>
                    <a:pt x="49" y="2298"/>
                  </a:cubicBezTo>
                  <a:cubicBezTo>
                    <a:pt x="0" y="2340"/>
                    <a:pt x="38" y="2482"/>
                    <a:pt x="102" y="2482"/>
                  </a:cubicBezTo>
                  <a:cubicBezTo>
                    <a:pt x="110" y="2482"/>
                    <a:pt x="118" y="2480"/>
                    <a:pt x="126" y="2476"/>
                  </a:cubicBezTo>
                  <a:cubicBezTo>
                    <a:pt x="970" y="2047"/>
                    <a:pt x="1710" y="1351"/>
                    <a:pt x="2460" y="774"/>
                  </a:cubicBezTo>
                  <a:cubicBezTo>
                    <a:pt x="2572" y="686"/>
                    <a:pt x="3365" y="249"/>
                    <a:pt x="3129" y="19"/>
                  </a:cubicBezTo>
                  <a:cubicBezTo>
                    <a:pt x="3116" y="6"/>
                    <a:pt x="3098" y="1"/>
                    <a:pt x="307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9" name="Google Shape;916;p25">
              <a:extLst>
                <a:ext uri="{FF2B5EF4-FFF2-40B4-BE49-F238E27FC236}">
                  <a16:creationId xmlns:a16="http://schemas.microsoft.com/office/drawing/2014/main" id="{78311628-4EAE-4127-B985-69DD6CE82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7140" y="582189"/>
              <a:ext cx="43544" cy="155752"/>
            </a:xfrm>
            <a:custGeom>
              <a:avLst/>
              <a:gdLst>
                <a:gd name="T0" fmla="*/ 2147483646 w 967"/>
                <a:gd name="T1" fmla="*/ 0 h 3557"/>
                <a:gd name="T2" fmla="*/ 2147483646 w 967"/>
                <a:gd name="T3" fmla="*/ 2147483646 h 3557"/>
                <a:gd name="T4" fmla="*/ 2147483646 w 967"/>
                <a:gd name="T5" fmla="*/ 2147483646 h 3557"/>
                <a:gd name="T6" fmla="*/ 2147483646 w 967"/>
                <a:gd name="T7" fmla="*/ 2147483646 h 3557"/>
                <a:gd name="T8" fmla="*/ 2147483646 w 967"/>
                <a:gd name="T9" fmla="*/ 2147483646 h 3557"/>
                <a:gd name="T10" fmla="*/ 2147483646 w 967"/>
                <a:gd name="T11" fmla="*/ 2147483646 h 3557"/>
                <a:gd name="T12" fmla="*/ 2147483646 w 967"/>
                <a:gd name="T13" fmla="*/ 2147483646 h 3557"/>
                <a:gd name="T14" fmla="*/ 2147483646 w 967"/>
                <a:gd name="T15" fmla="*/ 0 h 35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67" h="3557" extrusionOk="0">
                  <a:moveTo>
                    <a:pt x="146" y="0"/>
                  </a:moveTo>
                  <a:cubicBezTo>
                    <a:pt x="120" y="0"/>
                    <a:pt x="98" y="16"/>
                    <a:pt x="90" y="56"/>
                  </a:cubicBezTo>
                  <a:cubicBezTo>
                    <a:pt x="0" y="512"/>
                    <a:pt x="127" y="1015"/>
                    <a:pt x="210" y="1469"/>
                  </a:cubicBezTo>
                  <a:cubicBezTo>
                    <a:pt x="330" y="2106"/>
                    <a:pt x="456" y="2744"/>
                    <a:pt x="575" y="3382"/>
                  </a:cubicBezTo>
                  <a:cubicBezTo>
                    <a:pt x="594" y="3489"/>
                    <a:pt x="720" y="3556"/>
                    <a:pt x="821" y="3556"/>
                  </a:cubicBezTo>
                  <a:cubicBezTo>
                    <a:pt x="902" y="3556"/>
                    <a:pt x="967" y="3513"/>
                    <a:pt x="948" y="3411"/>
                  </a:cubicBezTo>
                  <a:cubicBezTo>
                    <a:pt x="751" y="2328"/>
                    <a:pt x="682" y="1089"/>
                    <a:pt x="248" y="73"/>
                  </a:cubicBezTo>
                  <a:cubicBezTo>
                    <a:pt x="231" y="34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0" name="Google Shape;917;p25">
              <a:extLst>
                <a:ext uri="{FF2B5EF4-FFF2-40B4-BE49-F238E27FC236}">
                  <a16:creationId xmlns:a16="http://schemas.microsoft.com/office/drawing/2014/main" id="{76701979-71E8-425F-B99C-5ED26AD73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896" y="547726"/>
              <a:ext cx="99381" cy="100799"/>
            </a:xfrm>
            <a:custGeom>
              <a:avLst/>
              <a:gdLst>
                <a:gd name="T0" fmla="*/ 2147483646 w 2207"/>
                <a:gd name="T1" fmla="*/ 0 h 2302"/>
                <a:gd name="T2" fmla="*/ 2147483646 w 2207"/>
                <a:gd name="T3" fmla="*/ 2147483646 h 2302"/>
                <a:gd name="T4" fmla="*/ 2147483646 w 2207"/>
                <a:gd name="T5" fmla="*/ 2147483646 h 2302"/>
                <a:gd name="T6" fmla="*/ 2147483646 w 2207"/>
                <a:gd name="T7" fmla="*/ 2147483646 h 2302"/>
                <a:gd name="T8" fmla="*/ 2147483646 w 2207"/>
                <a:gd name="T9" fmla="*/ 2147483646 h 2302"/>
                <a:gd name="T10" fmla="*/ 2147483646 w 2207"/>
                <a:gd name="T11" fmla="*/ 2147483646 h 2302"/>
                <a:gd name="T12" fmla="*/ 2147483646 w 2207"/>
                <a:gd name="T13" fmla="*/ 2147483646 h 2302"/>
                <a:gd name="T14" fmla="*/ 2147483646 w 2207"/>
                <a:gd name="T15" fmla="*/ 2147483646 h 2302"/>
                <a:gd name="T16" fmla="*/ 2147483646 w 2207"/>
                <a:gd name="T17" fmla="*/ 0 h 23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7" h="2302" extrusionOk="0">
                  <a:moveTo>
                    <a:pt x="2028" y="0"/>
                  </a:moveTo>
                  <a:cubicBezTo>
                    <a:pt x="2016" y="0"/>
                    <a:pt x="2003" y="3"/>
                    <a:pt x="1992" y="8"/>
                  </a:cubicBezTo>
                  <a:cubicBezTo>
                    <a:pt x="1574" y="200"/>
                    <a:pt x="1215" y="698"/>
                    <a:pt x="909" y="1031"/>
                  </a:cubicBezTo>
                  <a:cubicBezTo>
                    <a:pt x="618" y="1347"/>
                    <a:pt x="337" y="1689"/>
                    <a:pt x="78" y="2032"/>
                  </a:cubicBezTo>
                  <a:cubicBezTo>
                    <a:pt x="0" y="2135"/>
                    <a:pt x="138" y="2302"/>
                    <a:pt x="255" y="2302"/>
                  </a:cubicBezTo>
                  <a:cubicBezTo>
                    <a:pt x="281" y="2302"/>
                    <a:pt x="306" y="2294"/>
                    <a:pt x="328" y="2275"/>
                  </a:cubicBezTo>
                  <a:cubicBezTo>
                    <a:pt x="635" y="2004"/>
                    <a:pt x="860" y="1652"/>
                    <a:pt x="1129" y="1344"/>
                  </a:cubicBezTo>
                  <a:cubicBezTo>
                    <a:pt x="1461" y="962"/>
                    <a:pt x="1800" y="585"/>
                    <a:pt x="2141" y="211"/>
                  </a:cubicBezTo>
                  <a:cubicBezTo>
                    <a:pt x="2207" y="139"/>
                    <a:pt x="2118" y="0"/>
                    <a:pt x="202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1" name="Google Shape;918;p25">
              <a:extLst>
                <a:ext uri="{FF2B5EF4-FFF2-40B4-BE49-F238E27FC236}">
                  <a16:creationId xmlns:a16="http://schemas.microsoft.com/office/drawing/2014/main" id="{3449AA65-F56F-4BFA-9773-C4CE99C77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224" y="563534"/>
              <a:ext cx="29450" cy="119102"/>
            </a:xfrm>
            <a:custGeom>
              <a:avLst/>
              <a:gdLst>
                <a:gd name="T0" fmla="*/ 2147483646 w 654"/>
                <a:gd name="T1" fmla="*/ 2147483646 h 2720"/>
                <a:gd name="T2" fmla="*/ 2147483646 w 654"/>
                <a:gd name="T3" fmla="*/ 2147483646 h 2720"/>
                <a:gd name="T4" fmla="*/ 2147483646 w 654"/>
                <a:gd name="T5" fmla="*/ 2147483646 h 2720"/>
                <a:gd name="T6" fmla="*/ 2147483646 w 654"/>
                <a:gd name="T7" fmla="*/ 2147483646 h 2720"/>
                <a:gd name="T8" fmla="*/ 2147483646 w 654"/>
                <a:gd name="T9" fmla="*/ 2147483646 h 2720"/>
                <a:gd name="T10" fmla="*/ 2147483646 w 654"/>
                <a:gd name="T11" fmla="*/ 2147483646 h 2720"/>
                <a:gd name="T12" fmla="*/ 2147483646 w 654"/>
                <a:gd name="T13" fmla="*/ 2147483646 h 2720"/>
                <a:gd name="T14" fmla="*/ 2147483646 w 654"/>
                <a:gd name="T15" fmla="*/ 2147483646 h 2720"/>
                <a:gd name="T16" fmla="*/ 2147483646 w 654"/>
                <a:gd name="T17" fmla="*/ 2147483646 h 2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4" h="2720" extrusionOk="0">
                  <a:moveTo>
                    <a:pt x="445" y="1"/>
                  </a:moveTo>
                  <a:cubicBezTo>
                    <a:pt x="424" y="1"/>
                    <a:pt x="405" y="14"/>
                    <a:pt x="392" y="50"/>
                  </a:cubicBezTo>
                  <a:cubicBezTo>
                    <a:pt x="234" y="477"/>
                    <a:pt x="242" y="994"/>
                    <a:pt x="186" y="1443"/>
                  </a:cubicBezTo>
                  <a:cubicBezTo>
                    <a:pt x="149" y="1757"/>
                    <a:pt x="0" y="2248"/>
                    <a:pt x="76" y="2559"/>
                  </a:cubicBezTo>
                  <a:cubicBezTo>
                    <a:pt x="95" y="2635"/>
                    <a:pt x="193" y="2720"/>
                    <a:pt x="275" y="2720"/>
                  </a:cubicBezTo>
                  <a:cubicBezTo>
                    <a:pt x="315" y="2720"/>
                    <a:pt x="351" y="2700"/>
                    <a:pt x="374" y="2650"/>
                  </a:cubicBezTo>
                  <a:cubicBezTo>
                    <a:pt x="518" y="2327"/>
                    <a:pt x="487" y="1817"/>
                    <a:pt x="518" y="1469"/>
                  </a:cubicBezTo>
                  <a:cubicBezTo>
                    <a:pt x="559" y="1029"/>
                    <a:pt x="654" y="537"/>
                    <a:pt x="544" y="102"/>
                  </a:cubicBezTo>
                  <a:cubicBezTo>
                    <a:pt x="531" y="55"/>
                    <a:pt x="486" y="1"/>
                    <a:pt x="44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" name="Google Shape;919;p25">
              <a:extLst>
                <a:ext uri="{FF2B5EF4-FFF2-40B4-BE49-F238E27FC236}">
                  <a16:creationId xmlns:a16="http://schemas.microsoft.com/office/drawing/2014/main" id="{3D5C191C-3D96-4874-95C0-9C03E16C3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9969" y="631935"/>
              <a:ext cx="99156" cy="266578"/>
            </a:xfrm>
            <a:custGeom>
              <a:avLst/>
              <a:gdLst>
                <a:gd name="T0" fmla="*/ 2147483646 w 2202"/>
                <a:gd name="T1" fmla="*/ 0 h 6088"/>
                <a:gd name="T2" fmla="*/ 2147483646 w 2202"/>
                <a:gd name="T3" fmla="*/ 2147483646 h 6088"/>
                <a:gd name="T4" fmla="*/ 2147483646 w 2202"/>
                <a:gd name="T5" fmla="*/ 2147483646 h 6088"/>
                <a:gd name="T6" fmla="*/ 2147483646 w 2202"/>
                <a:gd name="T7" fmla="*/ 2147483646 h 6088"/>
                <a:gd name="T8" fmla="*/ 2147483646 w 2202"/>
                <a:gd name="T9" fmla="*/ 2147483646 h 6088"/>
                <a:gd name="T10" fmla="*/ 2147483646 w 2202"/>
                <a:gd name="T11" fmla="*/ 2147483646 h 6088"/>
                <a:gd name="T12" fmla="*/ 2147483646 w 2202"/>
                <a:gd name="T13" fmla="*/ 2147483646 h 6088"/>
                <a:gd name="T14" fmla="*/ 2147483646 w 2202"/>
                <a:gd name="T15" fmla="*/ 2147483646 h 6088"/>
                <a:gd name="T16" fmla="*/ 2147483646 w 2202"/>
                <a:gd name="T17" fmla="*/ 0 h 60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2" h="6088" extrusionOk="0">
                  <a:moveTo>
                    <a:pt x="69" y="0"/>
                  </a:moveTo>
                  <a:cubicBezTo>
                    <a:pt x="32" y="0"/>
                    <a:pt x="0" y="37"/>
                    <a:pt x="6" y="94"/>
                  </a:cubicBezTo>
                  <a:cubicBezTo>
                    <a:pt x="100" y="1057"/>
                    <a:pt x="586" y="2074"/>
                    <a:pt x="895" y="2982"/>
                  </a:cubicBezTo>
                  <a:cubicBezTo>
                    <a:pt x="1215" y="3929"/>
                    <a:pt x="1444" y="5137"/>
                    <a:pt x="1957" y="5998"/>
                  </a:cubicBezTo>
                  <a:cubicBezTo>
                    <a:pt x="1988" y="6050"/>
                    <a:pt x="2055" y="6088"/>
                    <a:pt x="2111" y="6088"/>
                  </a:cubicBezTo>
                  <a:cubicBezTo>
                    <a:pt x="2161" y="6088"/>
                    <a:pt x="2202" y="6058"/>
                    <a:pt x="2200" y="5981"/>
                  </a:cubicBezTo>
                  <a:cubicBezTo>
                    <a:pt x="2188" y="5069"/>
                    <a:pt x="1555" y="3911"/>
                    <a:pt x="1264" y="3058"/>
                  </a:cubicBezTo>
                  <a:cubicBezTo>
                    <a:pt x="926" y="2066"/>
                    <a:pt x="649" y="967"/>
                    <a:pt x="135" y="48"/>
                  </a:cubicBezTo>
                  <a:cubicBezTo>
                    <a:pt x="116" y="15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" name="Google Shape;920;p25">
              <a:extLst>
                <a:ext uri="{FF2B5EF4-FFF2-40B4-BE49-F238E27FC236}">
                  <a16:creationId xmlns:a16="http://schemas.microsoft.com/office/drawing/2014/main" id="{4F8B3FD3-FDDF-4FF8-8887-545ACCBAD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424" y="731909"/>
              <a:ext cx="255455" cy="167400"/>
            </a:xfrm>
            <a:custGeom>
              <a:avLst/>
              <a:gdLst>
                <a:gd name="T0" fmla="*/ 2147483646 w 5673"/>
                <a:gd name="T1" fmla="*/ 0 h 3823"/>
                <a:gd name="T2" fmla="*/ 2147483646 w 5673"/>
                <a:gd name="T3" fmla="*/ 2147483646 h 3823"/>
                <a:gd name="T4" fmla="*/ 2147483646 w 5673"/>
                <a:gd name="T5" fmla="*/ 2147483646 h 3823"/>
                <a:gd name="T6" fmla="*/ 2147483646 w 5673"/>
                <a:gd name="T7" fmla="*/ 2147483646 h 3823"/>
                <a:gd name="T8" fmla="*/ 2147483646 w 5673"/>
                <a:gd name="T9" fmla="*/ 2147483646 h 3823"/>
                <a:gd name="T10" fmla="*/ 2147483646 w 5673"/>
                <a:gd name="T11" fmla="*/ 2147483646 h 3823"/>
                <a:gd name="T12" fmla="*/ 2147483646 w 5673"/>
                <a:gd name="T13" fmla="*/ 2147483646 h 3823"/>
                <a:gd name="T14" fmla="*/ 2147483646 w 5673"/>
                <a:gd name="T15" fmla="*/ 2147483646 h 3823"/>
                <a:gd name="T16" fmla="*/ 2147483646 w 5673"/>
                <a:gd name="T17" fmla="*/ 0 h 38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73" h="3823" extrusionOk="0">
                  <a:moveTo>
                    <a:pt x="5608" y="0"/>
                  </a:moveTo>
                  <a:cubicBezTo>
                    <a:pt x="5600" y="0"/>
                    <a:pt x="5592" y="2"/>
                    <a:pt x="5584" y="6"/>
                  </a:cubicBezTo>
                  <a:cubicBezTo>
                    <a:pt x="4437" y="501"/>
                    <a:pt x="3364" y="1501"/>
                    <a:pt x="2307" y="2179"/>
                  </a:cubicBezTo>
                  <a:cubicBezTo>
                    <a:pt x="1589" y="2640"/>
                    <a:pt x="866" y="3094"/>
                    <a:pt x="135" y="3537"/>
                  </a:cubicBezTo>
                  <a:cubicBezTo>
                    <a:pt x="1" y="3619"/>
                    <a:pt x="142" y="3822"/>
                    <a:pt x="274" y="3822"/>
                  </a:cubicBezTo>
                  <a:cubicBezTo>
                    <a:pt x="295" y="3822"/>
                    <a:pt x="316" y="3817"/>
                    <a:pt x="336" y="3805"/>
                  </a:cubicBezTo>
                  <a:cubicBezTo>
                    <a:pt x="1068" y="3362"/>
                    <a:pt x="1794" y="2908"/>
                    <a:pt x="2514" y="2446"/>
                  </a:cubicBezTo>
                  <a:cubicBezTo>
                    <a:pt x="3467" y="1834"/>
                    <a:pt x="5038" y="1122"/>
                    <a:pt x="5648" y="141"/>
                  </a:cubicBezTo>
                  <a:cubicBezTo>
                    <a:pt x="5672" y="103"/>
                    <a:pt x="5663" y="0"/>
                    <a:pt x="560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4" name="Google Shape;921;p25">
              <a:extLst>
                <a:ext uri="{FF2B5EF4-FFF2-40B4-BE49-F238E27FC236}">
                  <a16:creationId xmlns:a16="http://schemas.microsoft.com/office/drawing/2014/main" id="{D80388A2-B7F3-43D4-B8B0-7C13E9541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8904" y="636358"/>
              <a:ext cx="127390" cy="44838"/>
            </a:xfrm>
            <a:custGeom>
              <a:avLst/>
              <a:gdLst>
                <a:gd name="T0" fmla="*/ 2147483646 w 2829"/>
                <a:gd name="T1" fmla="*/ 2147483646 h 1024"/>
                <a:gd name="T2" fmla="*/ 2147483646 w 2829"/>
                <a:gd name="T3" fmla="*/ 2147483646 h 1024"/>
                <a:gd name="T4" fmla="*/ 2147483646 w 2829"/>
                <a:gd name="T5" fmla="*/ 2147483646 h 1024"/>
                <a:gd name="T6" fmla="*/ 2147483646 w 2829"/>
                <a:gd name="T7" fmla="*/ 2147483646 h 1024"/>
                <a:gd name="T8" fmla="*/ 2147483646 w 2829"/>
                <a:gd name="T9" fmla="*/ 2147483646 h 1024"/>
                <a:gd name="T10" fmla="*/ 2147483646 w 2829"/>
                <a:gd name="T11" fmla="*/ 2147483646 h 1024"/>
                <a:gd name="T12" fmla="*/ 2147483646 w 2829"/>
                <a:gd name="T13" fmla="*/ 2147483646 h 1024"/>
                <a:gd name="T14" fmla="*/ 2147483646 w 2829"/>
                <a:gd name="T15" fmla="*/ 2147483646 h 1024"/>
                <a:gd name="T16" fmla="*/ 2147483646 w 2829"/>
                <a:gd name="T17" fmla="*/ 2147483646 h 1024"/>
                <a:gd name="T18" fmla="*/ 2147483646 w 2829"/>
                <a:gd name="T19" fmla="*/ 2147483646 h 1024"/>
                <a:gd name="T20" fmla="*/ 2147483646 w 2829"/>
                <a:gd name="T21" fmla="*/ 2147483646 h 1024"/>
                <a:gd name="T22" fmla="*/ 2147483646 w 2829"/>
                <a:gd name="T23" fmla="*/ 2147483646 h 1024"/>
                <a:gd name="T24" fmla="*/ 2147483646 w 2829"/>
                <a:gd name="T25" fmla="*/ 2147483646 h 10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29" h="1024" extrusionOk="0">
                  <a:moveTo>
                    <a:pt x="172" y="1"/>
                  </a:moveTo>
                  <a:cubicBezTo>
                    <a:pt x="141" y="1"/>
                    <a:pt x="115" y="5"/>
                    <a:pt x="97" y="16"/>
                  </a:cubicBezTo>
                  <a:cubicBezTo>
                    <a:pt x="1" y="73"/>
                    <a:pt x="66" y="253"/>
                    <a:pt x="126" y="253"/>
                  </a:cubicBezTo>
                  <a:cubicBezTo>
                    <a:pt x="132" y="253"/>
                    <a:pt x="138" y="251"/>
                    <a:pt x="143" y="248"/>
                  </a:cubicBezTo>
                  <a:cubicBezTo>
                    <a:pt x="144" y="247"/>
                    <a:pt x="146" y="247"/>
                    <a:pt x="149" y="247"/>
                  </a:cubicBezTo>
                  <a:cubicBezTo>
                    <a:pt x="204" y="247"/>
                    <a:pt x="580" y="408"/>
                    <a:pt x="630" y="425"/>
                  </a:cubicBezTo>
                  <a:cubicBezTo>
                    <a:pt x="906" y="513"/>
                    <a:pt x="1183" y="598"/>
                    <a:pt x="1459" y="682"/>
                  </a:cubicBezTo>
                  <a:cubicBezTo>
                    <a:pt x="1785" y="780"/>
                    <a:pt x="2258" y="1024"/>
                    <a:pt x="2626" y="1024"/>
                  </a:cubicBezTo>
                  <a:cubicBezTo>
                    <a:pt x="2663" y="1024"/>
                    <a:pt x="2700" y="1022"/>
                    <a:pt x="2734" y="1016"/>
                  </a:cubicBezTo>
                  <a:cubicBezTo>
                    <a:pt x="2828" y="1002"/>
                    <a:pt x="2796" y="861"/>
                    <a:pt x="2748" y="817"/>
                  </a:cubicBezTo>
                  <a:cubicBezTo>
                    <a:pt x="2578" y="665"/>
                    <a:pt x="2305" y="626"/>
                    <a:pt x="2090" y="562"/>
                  </a:cubicBezTo>
                  <a:cubicBezTo>
                    <a:pt x="1678" y="441"/>
                    <a:pt x="1265" y="316"/>
                    <a:pt x="852" y="201"/>
                  </a:cubicBezTo>
                  <a:cubicBezTo>
                    <a:pt x="741" y="169"/>
                    <a:pt x="358" y="1"/>
                    <a:pt x="1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5" name="Google Shape;922;p25">
              <a:extLst>
                <a:ext uri="{FF2B5EF4-FFF2-40B4-BE49-F238E27FC236}">
                  <a16:creationId xmlns:a16="http://schemas.microsoft.com/office/drawing/2014/main" id="{537D9BC1-D50F-4362-8F09-1C88D8458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2746" y="669070"/>
              <a:ext cx="108928" cy="74395"/>
            </a:xfrm>
            <a:custGeom>
              <a:avLst/>
              <a:gdLst>
                <a:gd name="T0" fmla="*/ 2147483646 w 2419"/>
                <a:gd name="T1" fmla="*/ 0 h 1699"/>
                <a:gd name="T2" fmla="*/ 2147483646 w 2419"/>
                <a:gd name="T3" fmla="*/ 2147483646 h 1699"/>
                <a:gd name="T4" fmla="*/ 2147483646 w 2419"/>
                <a:gd name="T5" fmla="*/ 2147483646 h 1699"/>
                <a:gd name="T6" fmla="*/ 2147483646 w 2419"/>
                <a:gd name="T7" fmla="*/ 2147483646 h 1699"/>
                <a:gd name="T8" fmla="*/ 2147483646 w 2419"/>
                <a:gd name="T9" fmla="*/ 2147483646 h 1699"/>
                <a:gd name="T10" fmla="*/ 2147483646 w 2419"/>
                <a:gd name="T11" fmla="*/ 2147483646 h 1699"/>
                <a:gd name="T12" fmla="*/ 2147483646 w 2419"/>
                <a:gd name="T13" fmla="*/ 2147483646 h 1699"/>
                <a:gd name="T14" fmla="*/ 2147483646 w 2419"/>
                <a:gd name="T15" fmla="*/ 2147483646 h 1699"/>
                <a:gd name="T16" fmla="*/ 2147483646 w 2419"/>
                <a:gd name="T17" fmla="*/ 2147483646 h 1699"/>
                <a:gd name="T18" fmla="*/ 2147483646 w 2419"/>
                <a:gd name="T19" fmla="*/ 0 h 1699"/>
                <a:gd name="T20" fmla="*/ 2147483646 w 2419"/>
                <a:gd name="T21" fmla="*/ 0 h 16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19" h="1699" extrusionOk="0">
                  <a:moveTo>
                    <a:pt x="121" y="0"/>
                  </a:moveTo>
                  <a:cubicBezTo>
                    <a:pt x="52" y="0"/>
                    <a:pt x="1" y="62"/>
                    <a:pt x="2" y="128"/>
                  </a:cubicBezTo>
                  <a:cubicBezTo>
                    <a:pt x="4" y="394"/>
                    <a:pt x="758" y="733"/>
                    <a:pt x="945" y="853"/>
                  </a:cubicBezTo>
                  <a:cubicBezTo>
                    <a:pt x="1199" y="1016"/>
                    <a:pt x="1450" y="1182"/>
                    <a:pt x="1707" y="1340"/>
                  </a:cubicBezTo>
                  <a:cubicBezTo>
                    <a:pt x="1903" y="1459"/>
                    <a:pt x="2123" y="1644"/>
                    <a:pt x="2349" y="1697"/>
                  </a:cubicBezTo>
                  <a:cubicBezTo>
                    <a:pt x="2354" y="1698"/>
                    <a:pt x="2358" y="1698"/>
                    <a:pt x="2362" y="1698"/>
                  </a:cubicBezTo>
                  <a:cubicBezTo>
                    <a:pt x="2418" y="1698"/>
                    <a:pt x="2411" y="1591"/>
                    <a:pt x="2387" y="1560"/>
                  </a:cubicBezTo>
                  <a:cubicBezTo>
                    <a:pt x="2099" y="1180"/>
                    <a:pt x="1566" y="913"/>
                    <a:pt x="1179" y="646"/>
                  </a:cubicBezTo>
                  <a:cubicBezTo>
                    <a:pt x="970" y="502"/>
                    <a:pt x="760" y="359"/>
                    <a:pt x="549" y="217"/>
                  </a:cubicBezTo>
                  <a:cubicBezTo>
                    <a:pt x="419" y="130"/>
                    <a:pt x="286" y="5"/>
                    <a:pt x="125" y="0"/>
                  </a:cubicBezTo>
                  <a:cubicBezTo>
                    <a:pt x="123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6" name="Google Shape;923;p25">
              <a:extLst>
                <a:ext uri="{FF2B5EF4-FFF2-40B4-BE49-F238E27FC236}">
                  <a16:creationId xmlns:a16="http://schemas.microsoft.com/office/drawing/2014/main" id="{3DD0C982-2336-4D01-B6BE-60FAE0FB3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8123" y="630490"/>
              <a:ext cx="125949" cy="17997"/>
            </a:xfrm>
            <a:custGeom>
              <a:avLst/>
              <a:gdLst>
                <a:gd name="T0" fmla="*/ 2147483646 w 2797"/>
                <a:gd name="T1" fmla="*/ 0 h 411"/>
                <a:gd name="T2" fmla="*/ 2147483646 w 2797"/>
                <a:gd name="T3" fmla="*/ 2147483646 h 411"/>
                <a:gd name="T4" fmla="*/ 2147483646 w 2797"/>
                <a:gd name="T5" fmla="*/ 2147483646 h 411"/>
                <a:gd name="T6" fmla="*/ 2147483646 w 2797"/>
                <a:gd name="T7" fmla="*/ 2147483646 h 411"/>
                <a:gd name="T8" fmla="*/ 2147483646 w 2797"/>
                <a:gd name="T9" fmla="*/ 2147483646 h 411"/>
                <a:gd name="T10" fmla="*/ 2147483646 w 2797"/>
                <a:gd name="T11" fmla="*/ 2147483646 h 411"/>
                <a:gd name="T12" fmla="*/ 2147483646 w 2797"/>
                <a:gd name="T13" fmla="*/ 2147483646 h 411"/>
                <a:gd name="T14" fmla="*/ 2147483646 w 2797"/>
                <a:gd name="T15" fmla="*/ 2147483646 h 411"/>
                <a:gd name="T16" fmla="*/ 2147483646 w 2797"/>
                <a:gd name="T17" fmla="*/ 2147483646 h 411"/>
                <a:gd name="T18" fmla="*/ 2147483646 w 2797"/>
                <a:gd name="T19" fmla="*/ 2147483646 h 411"/>
                <a:gd name="T20" fmla="*/ 2147483646 w 2797"/>
                <a:gd name="T21" fmla="*/ 0 h 4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97" h="411" extrusionOk="0">
                  <a:moveTo>
                    <a:pt x="504" y="0"/>
                  </a:moveTo>
                  <a:cubicBezTo>
                    <a:pt x="342" y="0"/>
                    <a:pt x="187" y="17"/>
                    <a:pt x="57" y="67"/>
                  </a:cubicBezTo>
                  <a:cubicBezTo>
                    <a:pt x="1" y="90"/>
                    <a:pt x="33" y="197"/>
                    <a:pt x="78" y="213"/>
                  </a:cubicBezTo>
                  <a:cubicBezTo>
                    <a:pt x="484" y="354"/>
                    <a:pt x="1005" y="307"/>
                    <a:pt x="1428" y="329"/>
                  </a:cubicBezTo>
                  <a:cubicBezTo>
                    <a:pt x="1691" y="342"/>
                    <a:pt x="2037" y="410"/>
                    <a:pt x="2342" y="410"/>
                  </a:cubicBezTo>
                  <a:cubicBezTo>
                    <a:pt x="2457" y="410"/>
                    <a:pt x="2566" y="401"/>
                    <a:pt x="2663" y="375"/>
                  </a:cubicBezTo>
                  <a:cubicBezTo>
                    <a:pt x="2796" y="339"/>
                    <a:pt x="2685" y="149"/>
                    <a:pt x="2601" y="123"/>
                  </a:cubicBezTo>
                  <a:cubicBezTo>
                    <a:pt x="2418" y="69"/>
                    <a:pt x="2205" y="57"/>
                    <a:pt x="1990" y="57"/>
                  </a:cubicBezTo>
                  <a:cubicBezTo>
                    <a:pt x="1818" y="57"/>
                    <a:pt x="1644" y="65"/>
                    <a:pt x="1483" y="65"/>
                  </a:cubicBezTo>
                  <a:cubicBezTo>
                    <a:pt x="1439" y="65"/>
                    <a:pt x="1396" y="64"/>
                    <a:pt x="1355" y="63"/>
                  </a:cubicBezTo>
                  <a:cubicBezTo>
                    <a:pt x="1109" y="54"/>
                    <a:pt x="794" y="0"/>
                    <a:pt x="50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7" name="Google Shape;924;p25">
              <a:extLst>
                <a:ext uri="{FF2B5EF4-FFF2-40B4-BE49-F238E27FC236}">
                  <a16:creationId xmlns:a16="http://schemas.microsoft.com/office/drawing/2014/main" id="{E6DDEE49-2A03-47E4-8F67-166BC5C97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6297" y="634431"/>
              <a:ext cx="35934" cy="255675"/>
            </a:xfrm>
            <a:custGeom>
              <a:avLst/>
              <a:gdLst>
                <a:gd name="T0" fmla="*/ 2147483646 w 798"/>
                <a:gd name="T1" fmla="*/ 0 h 5839"/>
                <a:gd name="T2" fmla="*/ 2147483646 w 798"/>
                <a:gd name="T3" fmla="*/ 2147483646 h 5839"/>
                <a:gd name="T4" fmla="*/ 2147483646 w 798"/>
                <a:gd name="T5" fmla="*/ 2147483646 h 5839"/>
                <a:gd name="T6" fmla="*/ 2147483646 w 798"/>
                <a:gd name="T7" fmla="*/ 2147483646 h 5839"/>
                <a:gd name="T8" fmla="*/ 2147483646 w 798"/>
                <a:gd name="T9" fmla="*/ 2147483646 h 5839"/>
                <a:gd name="T10" fmla="*/ 2147483646 w 798"/>
                <a:gd name="T11" fmla="*/ 2147483646 h 5839"/>
                <a:gd name="T12" fmla="*/ 2147483646 w 798"/>
                <a:gd name="T13" fmla="*/ 2147483646 h 5839"/>
                <a:gd name="T14" fmla="*/ 2147483646 w 798"/>
                <a:gd name="T15" fmla="*/ 2147483646 h 5839"/>
                <a:gd name="T16" fmla="*/ 2147483646 w 798"/>
                <a:gd name="T17" fmla="*/ 2147483646 h 5839"/>
                <a:gd name="T18" fmla="*/ 2147483646 w 798"/>
                <a:gd name="T19" fmla="*/ 0 h 58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8" h="5839" extrusionOk="0">
                  <a:moveTo>
                    <a:pt x="735" y="0"/>
                  </a:moveTo>
                  <a:cubicBezTo>
                    <a:pt x="719" y="0"/>
                    <a:pt x="704" y="16"/>
                    <a:pt x="700" y="47"/>
                  </a:cubicBezTo>
                  <a:cubicBezTo>
                    <a:pt x="588" y="1114"/>
                    <a:pt x="455" y="2178"/>
                    <a:pt x="356" y="3246"/>
                  </a:cubicBezTo>
                  <a:cubicBezTo>
                    <a:pt x="286" y="3996"/>
                    <a:pt x="1" y="5055"/>
                    <a:pt x="208" y="5794"/>
                  </a:cubicBezTo>
                  <a:cubicBezTo>
                    <a:pt x="212" y="5813"/>
                    <a:pt x="232" y="5839"/>
                    <a:pt x="250" y="5839"/>
                  </a:cubicBezTo>
                  <a:cubicBezTo>
                    <a:pt x="259" y="5839"/>
                    <a:pt x="267" y="5833"/>
                    <a:pt x="274" y="5820"/>
                  </a:cubicBezTo>
                  <a:cubicBezTo>
                    <a:pt x="406" y="5553"/>
                    <a:pt x="382" y="5120"/>
                    <a:pt x="413" y="4833"/>
                  </a:cubicBezTo>
                  <a:cubicBezTo>
                    <a:pt x="483" y="4178"/>
                    <a:pt x="546" y="3521"/>
                    <a:pt x="609" y="2864"/>
                  </a:cubicBezTo>
                  <a:cubicBezTo>
                    <a:pt x="698" y="1930"/>
                    <a:pt x="798" y="990"/>
                    <a:pt x="767" y="49"/>
                  </a:cubicBezTo>
                  <a:cubicBezTo>
                    <a:pt x="766" y="17"/>
                    <a:pt x="751" y="0"/>
                    <a:pt x="73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8" name="Google Shape;925;p25">
              <a:extLst>
                <a:ext uri="{FF2B5EF4-FFF2-40B4-BE49-F238E27FC236}">
                  <a16:creationId xmlns:a16="http://schemas.microsoft.com/office/drawing/2014/main" id="{1C85CDC9-6DB0-49A7-8901-D8507AE8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9131" y="675463"/>
              <a:ext cx="128245" cy="212632"/>
            </a:xfrm>
            <a:custGeom>
              <a:avLst/>
              <a:gdLst>
                <a:gd name="T0" fmla="*/ 2147483646 w 2848"/>
                <a:gd name="T1" fmla="*/ 2147483646 h 4856"/>
                <a:gd name="T2" fmla="*/ 2147483646 w 2848"/>
                <a:gd name="T3" fmla="*/ 2147483646 h 4856"/>
                <a:gd name="T4" fmla="*/ 2147483646 w 2848"/>
                <a:gd name="T5" fmla="*/ 2147483646 h 4856"/>
                <a:gd name="T6" fmla="*/ 2147483646 w 2848"/>
                <a:gd name="T7" fmla="*/ 2147483646 h 4856"/>
                <a:gd name="T8" fmla="*/ 2147483646 w 2848"/>
                <a:gd name="T9" fmla="*/ 2147483646 h 4856"/>
                <a:gd name="T10" fmla="*/ 2147483646 w 2848"/>
                <a:gd name="T11" fmla="*/ 2147483646 h 4856"/>
                <a:gd name="T12" fmla="*/ 2147483646 w 2848"/>
                <a:gd name="T13" fmla="*/ 2147483646 h 48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48" h="4856" extrusionOk="0">
                  <a:moveTo>
                    <a:pt x="2804" y="1"/>
                  </a:moveTo>
                  <a:cubicBezTo>
                    <a:pt x="2796" y="1"/>
                    <a:pt x="2788" y="6"/>
                    <a:pt x="2780" y="17"/>
                  </a:cubicBezTo>
                  <a:cubicBezTo>
                    <a:pt x="1778" y="1494"/>
                    <a:pt x="669" y="3139"/>
                    <a:pt x="10" y="4803"/>
                  </a:cubicBezTo>
                  <a:cubicBezTo>
                    <a:pt x="1" y="4825"/>
                    <a:pt x="13" y="4855"/>
                    <a:pt x="30" y="4855"/>
                  </a:cubicBezTo>
                  <a:cubicBezTo>
                    <a:pt x="36" y="4855"/>
                    <a:pt x="43" y="4851"/>
                    <a:pt x="50" y="4840"/>
                  </a:cubicBezTo>
                  <a:cubicBezTo>
                    <a:pt x="1018" y="3295"/>
                    <a:pt x="2062" y="1740"/>
                    <a:pt x="2835" y="85"/>
                  </a:cubicBezTo>
                  <a:cubicBezTo>
                    <a:pt x="2848" y="59"/>
                    <a:pt x="2829" y="1"/>
                    <a:pt x="2804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9" name="Google Shape;926;p25">
              <a:extLst>
                <a:ext uri="{FF2B5EF4-FFF2-40B4-BE49-F238E27FC236}">
                  <a16:creationId xmlns:a16="http://schemas.microsoft.com/office/drawing/2014/main" id="{FA7A04D8-A299-429D-AC33-8B81443AE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3271" y="508183"/>
              <a:ext cx="42148" cy="44182"/>
            </a:xfrm>
            <a:custGeom>
              <a:avLst/>
              <a:gdLst>
                <a:gd name="T0" fmla="*/ 2147483646 w 936"/>
                <a:gd name="T1" fmla="*/ 0 h 1009"/>
                <a:gd name="T2" fmla="*/ 2147483646 w 936"/>
                <a:gd name="T3" fmla="*/ 2147483646 h 1009"/>
                <a:gd name="T4" fmla="*/ 2147483646 w 936"/>
                <a:gd name="T5" fmla="*/ 2147483646 h 1009"/>
                <a:gd name="T6" fmla="*/ 2147483646 w 936"/>
                <a:gd name="T7" fmla="*/ 2147483646 h 1009"/>
                <a:gd name="T8" fmla="*/ 2147483646 w 936"/>
                <a:gd name="T9" fmla="*/ 2147483646 h 1009"/>
                <a:gd name="T10" fmla="*/ 2147483646 w 936"/>
                <a:gd name="T11" fmla="*/ 2147483646 h 1009"/>
                <a:gd name="T12" fmla="*/ 2147483646 w 936"/>
                <a:gd name="T13" fmla="*/ 0 h 10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009" extrusionOk="0">
                  <a:moveTo>
                    <a:pt x="74" y="0"/>
                  </a:moveTo>
                  <a:cubicBezTo>
                    <a:pt x="33" y="0"/>
                    <a:pt x="0" y="27"/>
                    <a:pt x="14" y="93"/>
                  </a:cubicBezTo>
                  <a:cubicBezTo>
                    <a:pt x="84" y="444"/>
                    <a:pt x="381" y="813"/>
                    <a:pt x="694" y="983"/>
                  </a:cubicBezTo>
                  <a:cubicBezTo>
                    <a:pt x="725" y="1001"/>
                    <a:pt x="754" y="1008"/>
                    <a:pt x="779" y="1008"/>
                  </a:cubicBezTo>
                  <a:cubicBezTo>
                    <a:pt x="904" y="1008"/>
                    <a:pt x="935" y="820"/>
                    <a:pt x="795" y="743"/>
                  </a:cubicBezTo>
                  <a:cubicBezTo>
                    <a:pt x="527" y="599"/>
                    <a:pt x="342" y="321"/>
                    <a:pt x="190" y="67"/>
                  </a:cubicBezTo>
                  <a:cubicBezTo>
                    <a:pt x="167" y="27"/>
                    <a:pt x="116" y="0"/>
                    <a:pt x="7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0" name="Google Shape;927;p25">
              <a:extLst>
                <a:ext uri="{FF2B5EF4-FFF2-40B4-BE49-F238E27FC236}">
                  <a16:creationId xmlns:a16="http://schemas.microsoft.com/office/drawing/2014/main" id="{B63C085A-89F3-45D1-ABC2-93782D42C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1135" y="475909"/>
              <a:ext cx="33637" cy="44225"/>
            </a:xfrm>
            <a:custGeom>
              <a:avLst/>
              <a:gdLst>
                <a:gd name="T0" fmla="*/ 2147483646 w 747"/>
                <a:gd name="T1" fmla="*/ 0 h 1010"/>
                <a:gd name="T2" fmla="*/ 2147483646 w 747"/>
                <a:gd name="T3" fmla="*/ 2147483646 h 1010"/>
                <a:gd name="T4" fmla="*/ 2147483646 w 747"/>
                <a:gd name="T5" fmla="*/ 2147483646 h 1010"/>
                <a:gd name="T6" fmla="*/ 2147483646 w 747"/>
                <a:gd name="T7" fmla="*/ 2147483646 h 1010"/>
                <a:gd name="T8" fmla="*/ 2147483646 w 747"/>
                <a:gd name="T9" fmla="*/ 2147483646 h 1010"/>
                <a:gd name="T10" fmla="*/ 2147483646 w 747"/>
                <a:gd name="T11" fmla="*/ 2147483646 h 1010"/>
                <a:gd name="T12" fmla="*/ 2147483646 w 747"/>
                <a:gd name="T13" fmla="*/ 2147483646 h 1010"/>
                <a:gd name="T14" fmla="*/ 2147483646 w 747"/>
                <a:gd name="T15" fmla="*/ 2147483646 h 1010"/>
                <a:gd name="T16" fmla="*/ 2147483646 w 747"/>
                <a:gd name="T17" fmla="*/ 0 h 10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7" h="1010" extrusionOk="0">
                  <a:moveTo>
                    <a:pt x="70" y="0"/>
                  </a:moveTo>
                  <a:cubicBezTo>
                    <a:pt x="42" y="0"/>
                    <a:pt x="20" y="19"/>
                    <a:pt x="16" y="69"/>
                  </a:cubicBezTo>
                  <a:cubicBezTo>
                    <a:pt x="1" y="249"/>
                    <a:pt x="93" y="423"/>
                    <a:pt x="179" y="575"/>
                  </a:cubicBezTo>
                  <a:cubicBezTo>
                    <a:pt x="264" y="725"/>
                    <a:pt x="398" y="984"/>
                    <a:pt x="590" y="1008"/>
                  </a:cubicBezTo>
                  <a:cubicBezTo>
                    <a:pt x="597" y="1009"/>
                    <a:pt x="604" y="1010"/>
                    <a:pt x="610" y="1010"/>
                  </a:cubicBezTo>
                  <a:cubicBezTo>
                    <a:pt x="690" y="1010"/>
                    <a:pt x="746" y="953"/>
                    <a:pt x="731" y="868"/>
                  </a:cubicBezTo>
                  <a:cubicBezTo>
                    <a:pt x="715" y="781"/>
                    <a:pt x="601" y="707"/>
                    <a:pt x="545" y="643"/>
                  </a:cubicBezTo>
                  <a:cubicBezTo>
                    <a:pt x="412" y="489"/>
                    <a:pt x="280" y="293"/>
                    <a:pt x="204" y="102"/>
                  </a:cubicBezTo>
                  <a:cubicBezTo>
                    <a:pt x="187" y="58"/>
                    <a:pt x="119" y="0"/>
                    <a:pt x="70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1" name="Google Shape;928;p25">
              <a:extLst>
                <a:ext uri="{FF2B5EF4-FFF2-40B4-BE49-F238E27FC236}">
                  <a16:creationId xmlns:a16="http://schemas.microsoft.com/office/drawing/2014/main" id="{39F6EF90-2F9E-4B10-BB8B-1F3AD78E5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0182" y="445037"/>
              <a:ext cx="26838" cy="57624"/>
            </a:xfrm>
            <a:custGeom>
              <a:avLst/>
              <a:gdLst>
                <a:gd name="T0" fmla="*/ 2147483646 w 596"/>
                <a:gd name="T1" fmla="*/ 2147483646 h 1316"/>
                <a:gd name="T2" fmla="*/ 2147483646 w 596"/>
                <a:gd name="T3" fmla="*/ 2147483646 h 1316"/>
                <a:gd name="T4" fmla="*/ 2147483646 w 596"/>
                <a:gd name="T5" fmla="*/ 2147483646 h 1316"/>
                <a:gd name="T6" fmla="*/ 2147483646 w 596"/>
                <a:gd name="T7" fmla="*/ 2147483646 h 1316"/>
                <a:gd name="T8" fmla="*/ 2147483646 w 596"/>
                <a:gd name="T9" fmla="*/ 2147483646 h 1316"/>
                <a:gd name="T10" fmla="*/ 2147483646 w 596"/>
                <a:gd name="T11" fmla="*/ 2147483646 h 1316"/>
                <a:gd name="T12" fmla="*/ 2147483646 w 596"/>
                <a:gd name="T13" fmla="*/ 2147483646 h 1316"/>
                <a:gd name="T14" fmla="*/ 2147483646 w 596"/>
                <a:gd name="T15" fmla="*/ 2147483646 h 1316"/>
                <a:gd name="T16" fmla="*/ 2147483646 w 596"/>
                <a:gd name="T17" fmla="*/ 2147483646 h 13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6" h="1316" extrusionOk="0">
                  <a:moveTo>
                    <a:pt x="471" y="1"/>
                  </a:moveTo>
                  <a:cubicBezTo>
                    <a:pt x="466" y="1"/>
                    <a:pt x="461" y="2"/>
                    <a:pt x="455" y="3"/>
                  </a:cubicBezTo>
                  <a:cubicBezTo>
                    <a:pt x="261" y="61"/>
                    <a:pt x="199" y="318"/>
                    <a:pt x="151" y="495"/>
                  </a:cubicBezTo>
                  <a:cubicBezTo>
                    <a:pt x="97" y="697"/>
                    <a:pt x="41" y="908"/>
                    <a:pt x="13" y="1116"/>
                  </a:cubicBezTo>
                  <a:cubicBezTo>
                    <a:pt x="0" y="1211"/>
                    <a:pt x="122" y="1315"/>
                    <a:pt x="217" y="1315"/>
                  </a:cubicBezTo>
                  <a:cubicBezTo>
                    <a:pt x="258" y="1315"/>
                    <a:pt x="295" y="1295"/>
                    <a:pt x="313" y="1246"/>
                  </a:cubicBezTo>
                  <a:cubicBezTo>
                    <a:pt x="385" y="1050"/>
                    <a:pt x="403" y="830"/>
                    <a:pt x="451" y="627"/>
                  </a:cubicBezTo>
                  <a:cubicBezTo>
                    <a:pt x="496" y="437"/>
                    <a:pt x="596" y="266"/>
                    <a:pt x="546" y="76"/>
                  </a:cubicBezTo>
                  <a:cubicBezTo>
                    <a:pt x="538" y="43"/>
                    <a:pt x="508" y="1"/>
                    <a:pt x="471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2" name="Google Shape;929;p25">
              <a:extLst>
                <a:ext uri="{FF2B5EF4-FFF2-40B4-BE49-F238E27FC236}">
                  <a16:creationId xmlns:a16="http://schemas.microsoft.com/office/drawing/2014/main" id="{6F859A17-E79E-411B-908A-751793CD6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1522" y="465399"/>
              <a:ext cx="27468" cy="48254"/>
            </a:xfrm>
            <a:custGeom>
              <a:avLst/>
              <a:gdLst>
                <a:gd name="T0" fmla="*/ 2147483646 w 610"/>
                <a:gd name="T1" fmla="*/ 2147483646 h 1102"/>
                <a:gd name="T2" fmla="*/ 2147483646 w 610"/>
                <a:gd name="T3" fmla="*/ 2147483646 h 1102"/>
                <a:gd name="T4" fmla="*/ 2147483646 w 610"/>
                <a:gd name="T5" fmla="*/ 2147483646 h 1102"/>
                <a:gd name="T6" fmla="*/ 2147483646 w 610"/>
                <a:gd name="T7" fmla="*/ 2147483646 h 1102"/>
                <a:gd name="T8" fmla="*/ 2147483646 w 610"/>
                <a:gd name="T9" fmla="*/ 2147483646 h 1102"/>
                <a:gd name="T10" fmla="*/ 2147483646 w 610"/>
                <a:gd name="T11" fmla="*/ 2147483646 h 1102"/>
                <a:gd name="T12" fmla="*/ 2147483646 w 610"/>
                <a:gd name="T13" fmla="*/ 2147483646 h 1102"/>
                <a:gd name="T14" fmla="*/ 2147483646 w 610"/>
                <a:gd name="T15" fmla="*/ 2147483646 h 1102"/>
                <a:gd name="T16" fmla="*/ 2147483646 w 610"/>
                <a:gd name="T17" fmla="*/ 2147483646 h 1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0" h="1102" extrusionOk="0">
                  <a:moveTo>
                    <a:pt x="490" y="1"/>
                  </a:moveTo>
                  <a:cubicBezTo>
                    <a:pt x="476" y="1"/>
                    <a:pt x="461" y="8"/>
                    <a:pt x="448" y="24"/>
                  </a:cubicBezTo>
                  <a:cubicBezTo>
                    <a:pt x="316" y="193"/>
                    <a:pt x="246" y="387"/>
                    <a:pt x="167" y="585"/>
                  </a:cubicBezTo>
                  <a:cubicBezTo>
                    <a:pt x="92" y="769"/>
                    <a:pt x="0" y="885"/>
                    <a:pt x="108" y="1070"/>
                  </a:cubicBezTo>
                  <a:cubicBezTo>
                    <a:pt x="120" y="1092"/>
                    <a:pt x="142" y="1101"/>
                    <a:pt x="165" y="1101"/>
                  </a:cubicBezTo>
                  <a:cubicBezTo>
                    <a:pt x="166" y="1101"/>
                    <a:pt x="168" y="1101"/>
                    <a:pt x="169" y="1101"/>
                  </a:cubicBezTo>
                  <a:cubicBezTo>
                    <a:pt x="353" y="1086"/>
                    <a:pt x="392" y="911"/>
                    <a:pt x="441" y="754"/>
                  </a:cubicBezTo>
                  <a:cubicBezTo>
                    <a:pt x="502" y="560"/>
                    <a:pt x="548" y="363"/>
                    <a:pt x="598" y="165"/>
                  </a:cubicBezTo>
                  <a:cubicBezTo>
                    <a:pt x="609" y="116"/>
                    <a:pt x="549" y="1"/>
                    <a:pt x="490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3" name="Google Shape;930;p25">
              <a:extLst>
                <a:ext uri="{FF2B5EF4-FFF2-40B4-BE49-F238E27FC236}">
                  <a16:creationId xmlns:a16="http://schemas.microsoft.com/office/drawing/2014/main" id="{0DB746EF-04B7-489C-9D43-EB828C396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2030" y="609471"/>
              <a:ext cx="58674" cy="18391"/>
            </a:xfrm>
            <a:custGeom>
              <a:avLst/>
              <a:gdLst>
                <a:gd name="T0" fmla="*/ 2147483646 w 1303"/>
                <a:gd name="T1" fmla="*/ 2147483646 h 420"/>
                <a:gd name="T2" fmla="*/ 2147483646 w 1303"/>
                <a:gd name="T3" fmla="*/ 2147483646 h 420"/>
                <a:gd name="T4" fmla="*/ 2147483646 w 1303"/>
                <a:gd name="T5" fmla="*/ 2147483646 h 420"/>
                <a:gd name="T6" fmla="*/ 2147483646 w 1303"/>
                <a:gd name="T7" fmla="*/ 2147483646 h 420"/>
                <a:gd name="T8" fmla="*/ 2147483646 w 1303"/>
                <a:gd name="T9" fmla="*/ 2147483646 h 420"/>
                <a:gd name="T10" fmla="*/ 2147483646 w 1303"/>
                <a:gd name="T11" fmla="*/ 2147483646 h 420"/>
                <a:gd name="T12" fmla="*/ 2147483646 w 1303"/>
                <a:gd name="T13" fmla="*/ 2147483646 h 420"/>
                <a:gd name="T14" fmla="*/ 2147483646 w 1303"/>
                <a:gd name="T15" fmla="*/ 2147483646 h 4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03" h="420" extrusionOk="0">
                  <a:moveTo>
                    <a:pt x="1015" y="1"/>
                  </a:moveTo>
                  <a:cubicBezTo>
                    <a:pt x="1011" y="1"/>
                    <a:pt x="1006" y="1"/>
                    <a:pt x="1002" y="2"/>
                  </a:cubicBezTo>
                  <a:cubicBezTo>
                    <a:pt x="842" y="15"/>
                    <a:pt x="687" y="46"/>
                    <a:pt x="531" y="82"/>
                  </a:cubicBezTo>
                  <a:cubicBezTo>
                    <a:pt x="387" y="114"/>
                    <a:pt x="212" y="131"/>
                    <a:pt x="78" y="199"/>
                  </a:cubicBezTo>
                  <a:cubicBezTo>
                    <a:pt x="0" y="239"/>
                    <a:pt x="45" y="387"/>
                    <a:pt x="122" y="404"/>
                  </a:cubicBezTo>
                  <a:cubicBezTo>
                    <a:pt x="179" y="415"/>
                    <a:pt x="237" y="420"/>
                    <a:pt x="295" y="420"/>
                  </a:cubicBezTo>
                  <a:cubicBezTo>
                    <a:pt x="557" y="420"/>
                    <a:pt x="826" y="323"/>
                    <a:pt x="1084" y="311"/>
                  </a:cubicBezTo>
                  <a:cubicBezTo>
                    <a:pt x="1303" y="299"/>
                    <a:pt x="1187" y="1"/>
                    <a:pt x="101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4" name="Google Shape;931;p25">
              <a:extLst>
                <a:ext uri="{FF2B5EF4-FFF2-40B4-BE49-F238E27FC236}">
                  <a16:creationId xmlns:a16="http://schemas.microsoft.com/office/drawing/2014/main" id="{1DEFDF84-ED62-4DA7-AA18-A7F3821A2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488" y="655013"/>
              <a:ext cx="58539" cy="16377"/>
            </a:xfrm>
            <a:custGeom>
              <a:avLst/>
              <a:gdLst>
                <a:gd name="T0" fmla="*/ 2147483646 w 1300"/>
                <a:gd name="T1" fmla="*/ 2147483646 h 374"/>
                <a:gd name="T2" fmla="*/ 2147483646 w 1300"/>
                <a:gd name="T3" fmla="*/ 2147483646 h 374"/>
                <a:gd name="T4" fmla="*/ 2147483646 w 1300"/>
                <a:gd name="T5" fmla="*/ 2147483646 h 374"/>
                <a:gd name="T6" fmla="*/ 2147483646 w 1300"/>
                <a:gd name="T7" fmla="*/ 2147483646 h 374"/>
                <a:gd name="T8" fmla="*/ 2147483646 w 1300"/>
                <a:gd name="T9" fmla="*/ 2147483646 h 374"/>
                <a:gd name="T10" fmla="*/ 2147483646 w 1300"/>
                <a:gd name="T11" fmla="*/ 2147483646 h 374"/>
                <a:gd name="T12" fmla="*/ 2147483646 w 1300"/>
                <a:gd name="T13" fmla="*/ 2147483646 h 374"/>
                <a:gd name="T14" fmla="*/ 2147483646 w 1300"/>
                <a:gd name="T15" fmla="*/ 2147483646 h 374"/>
                <a:gd name="T16" fmla="*/ 2147483646 w 1300"/>
                <a:gd name="T17" fmla="*/ 2147483646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0" h="374" extrusionOk="0">
                  <a:moveTo>
                    <a:pt x="1072" y="1"/>
                  </a:moveTo>
                  <a:cubicBezTo>
                    <a:pt x="917" y="1"/>
                    <a:pt x="758" y="59"/>
                    <a:pt x="601" y="73"/>
                  </a:cubicBezTo>
                  <a:cubicBezTo>
                    <a:pt x="432" y="88"/>
                    <a:pt x="237" y="82"/>
                    <a:pt x="84" y="159"/>
                  </a:cubicBezTo>
                  <a:cubicBezTo>
                    <a:pt x="0" y="202"/>
                    <a:pt x="54" y="347"/>
                    <a:pt x="136" y="357"/>
                  </a:cubicBezTo>
                  <a:cubicBezTo>
                    <a:pt x="232" y="369"/>
                    <a:pt x="331" y="373"/>
                    <a:pt x="430" y="373"/>
                  </a:cubicBezTo>
                  <a:cubicBezTo>
                    <a:pt x="541" y="373"/>
                    <a:pt x="652" y="368"/>
                    <a:pt x="762" y="360"/>
                  </a:cubicBezTo>
                  <a:cubicBezTo>
                    <a:pt x="912" y="350"/>
                    <a:pt x="1131" y="357"/>
                    <a:pt x="1230" y="227"/>
                  </a:cubicBezTo>
                  <a:cubicBezTo>
                    <a:pt x="1299" y="136"/>
                    <a:pt x="1166" y="2"/>
                    <a:pt x="1076" y="1"/>
                  </a:cubicBezTo>
                  <a:cubicBezTo>
                    <a:pt x="1075" y="1"/>
                    <a:pt x="1073" y="1"/>
                    <a:pt x="10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25" name="Google Shape;932;p25">
            <a:extLst>
              <a:ext uri="{FF2B5EF4-FFF2-40B4-BE49-F238E27FC236}">
                <a16:creationId xmlns:a16="http://schemas.microsoft.com/office/drawing/2014/main" id="{BD95BA10-697B-46CE-B9AE-956C3E86E592}"/>
              </a:ext>
            </a:extLst>
          </p:cNvPr>
          <p:cNvSpPr>
            <a:spLocks/>
          </p:cNvSpPr>
          <p:nvPr/>
        </p:nvSpPr>
        <p:spPr bwMode="auto">
          <a:xfrm>
            <a:off x="9870018" y="998538"/>
            <a:ext cx="209549" cy="20796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6" name="Google Shape;934;p25">
            <a:extLst>
              <a:ext uri="{FF2B5EF4-FFF2-40B4-BE49-F238E27FC236}">
                <a16:creationId xmlns:a16="http://schemas.microsoft.com/office/drawing/2014/main" id="{F3FEF828-BF13-409F-A00B-17962D2C9E33}"/>
              </a:ext>
            </a:extLst>
          </p:cNvPr>
          <p:cNvSpPr>
            <a:spLocks/>
          </p:cNvSpPr>
          <p:nvPr/>
        </p:nvSpPr>
        <p:spPr bwMode="auto">
          <a:xfrm>
            <a:off x="150285" y="5741989"/>
            <a:ext cx="215900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7" name="Google Shape;935;p25">
            <a:extLst>
              <a:ext uri="{FF2B5EF4-FFF2-40B4-BE49-F238E27FC236}">
                <a16:creationId xmlns:a16="http://schemas.microsoft.com/office/drawing/2014/main" id="{43338D20-2576-4278-A5CC-1A83550617DC}"/>
              </a:ext>
            </a:extLst>
          </p:cNvPr>
          <p:cNvSpPr>
            <a:spLocks/>
          </p:cNvSpPr>
          <p:nvPr/>
        </p:nvSpPr>
        <p:spPr bwMode="auto">
          <a:xfrm rot="2209237">
            <a:off x="920751" y="6199189"/>
            <a:ext cx="215900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8" name="Google Shape;936;p25">
            <a:extLst>
              <a:ext uri="{FF2B5EF4-FFF2-40B4-BE49-F238E27FC236}">
                <a16:creationId xmlns:a16="http://schemas.microsoft.com/office/drawing/2014/main" id="{F6CAE60E-B035-4D70-9618-9B119CEAB3A8}"/>
              </a:ext>
            </a:extLst>
          </p:cNvPr>
          <p:cNvSpPr>
            <a:spLocks/>
          </p:cNvSpPr>
          <p:nvPr/>
        </p:nvSpPr>
        <p:spPr bwMode="auto">
          <a:xfrm flipH="1">
            <a:off x="366184" y="6142039"/>
            <a:ext cx="361949" cy="523875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910" name="Google Shape;910;p25"/>
          <p:cNvSpPr txBox="1">
            <a:spLocks noGrp="1"/>
          </p:cNvSpPr>
          <p:nvPr>
            <p:ph type="subTitle" idx="1"/>
          </p:nvPr>
        </p:nvSpPr>
        <p:spPr>
          <a:xfrm>
            <a:off x="968833" y="1898867"/>
            <a:ext cx="4999200" cy="39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25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3" name="Google Shape;933;p25"/>
          <p:cNvSpPr txBox="1">
            <a:spLocks noGrp="1"/>
          </p:cNvSpPr>
          <p:nvPr>
            <p:ph type="subTitle" idx="2"/>
          </p:nvPr>
        </p:nvSpPr>
        <p:spPr>
          <a:xfrm>
            <a:off x="6241833" y="1898867"/>
            <a:ext cx="4999200" cy="39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82941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939;p26">
            <a:extLst>
              <a:ext uri="{FF2B5EF4-FFF2-40B4-BE49-F238E27FC236}">
                <a16:creationId xmlns:a16="http://schemas.microsoft.com/office/drawing/2014/main" id="{4A6F4EFF-15D0-4867-A2C7-D41DF85D0905}"/>
              </a:ext>
            </a:extLst>
          </p:cNvPr>
          <p:cNvGrpSpPr>
            <a:grpSpLocks/>
          </p:cNvGrpSpPr>
          <p:nvPr/>
        </p:nvGrpSpPr>
        <p:grpSpPr bwMode="auto">
          <a:xfrm>
            <a:off x="10456334" y="719138"/>
            <a:ext cx="1147233" cy="1174750"/>
            <a:chOff x="918850" y="1629150"/>
            <a:chExt cx="442250" cy="453124"/>
          </a:xfrm>
        </p:grpSpPr>
        <p:sp>
          <p:nvSpPr>
            <p:cNvPr id="4" name="Google Shape;940;p26">
              <a:extLst>
                <a:ext uri="{FF2B5EF4-FFF2-40B4-BE49-F238E27FC236}">
                  <a16:creationId xmlns:a16="http://schemas.microsoft.com/office/drawing/2014/main" id="{87E6B1CD-3134-4F4D-A0B0-1D56B59A5FBA}"/>
                </a:ext>
              </a:extLst>
            </p:cNvPr>
            <p:cNvSpPr/>
            <p:nvPr/>
          </p:nvSpPr>
          <p:spPr>
            <a:xfrm>
              <a:off x="1015949" y="1741819"/>
              <a:ext cx="267635" cy="245544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5" name="Google Shape;941;p26">
              <a:extLst>
                <a:ext uri="{FF2B5EF4-FFF2-40B4-BE49-F238E27FC236}">
                  <a16:creationId xmlns:a16="http://schemas.microsoft.com/office/drawing/2014/main" id="{C6734B45-32A0-4F66-8E18-634D8AF66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6" name="Google Shape;942;p26">
              <a:extLst>
                <a:ext uri="{FF2B5EF4-FFF2-40B4-BE49-F238E27FC236}">
                  <a16:creationId xmlns:a16="http://schemas.microsoft.com/office/drawing/2014/main" id="{7BF6A14B-FC1A-4CAA-A215-9F93E775D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" name="Google Shape;943;p26">
              <a:extLst>
                <a:ext uri="{FF2B5EF4-FFF2-40B4-BE49-F238E27FC236}">
                  <a16:creationId xmlns:a16="http://schemas.microsoft.com/office/drawing/2014/main" id="{130F7E4C-0705-4B41-A880-A6A85702D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" name="Google Shape;944;p26">
              <a:extLst>
                <a:ext uri="{FF2B5EF4-FFF2-40B4-BE49-F238E27FC236}">
                  <a16:creationId xmlns:a16="http://schemas.microsoft.com/office/drawing/2014/main" id="{2D1E45B7-DCDD-4E3E-9CA4-833A3CB2B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9" name="Google Shape;945;p26">
              <a:extLst>
                <a:ext uri="{FF2B5EF4-FFF2-40B4-BE49-F238E27FC236}">
                  <a16:creationId xmlns:a16="http://schemas.microsoft.com/office/drawing/2014/main" id="{D6DA345D-A870-46E9-95E5-B5DB408ED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0" name="Google Shape;946;p26">
              <a:extLst>
                <a:ext uri="{FF2B5EF4-FFF2-40B4-BE49-F238E27FC236}">
                  <a16:creationId xmlns:a16="http://schemas.microsoft.com/office/drawing/2014/main" id="{D328E7C5-2B20-4FAD-B72C-AB412C47E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1" name="Google Shape;947;p26">
              <a:extLst>
                <a:ext uri="{FF2B5EF4-FFF2-40B4-BE49-F238E27FC236}">
                  <a16:creationId xmlns:a16="http://schemas.microsoft.com/office/drawing/2014/main" id="{67DFAC53-3410-40F1-9D74-621536BED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" name="Google Shape;948;p26">
              <a:extLst>
                <a:ext uri="{FF2B5EF4-FFF2-40B4-BE49-F238E27FC236}">
                  <a16:creationId xmlns:a16="http://schemas.microsoft.com/office/drawing/2014/main" id="{91C5687E-C9D5-4A08-9A2C-C8AAA91AF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" name="Google Shape;949;p26">
              <a:extLst>
                <a:ext uri="{FF2B5EF4-FFF2-40B4-BE49-F238E27FC236}">
                  <a16:creationId xmlns:a16="http://schemas.microsoft.com/office/drawing/2014/main" id="{D2BA4B53-C79A-411C-B030-2128D4303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4" name="Google Shape;950;p26">
              <a:extLst>
                <a:ext uri="{FF2B5EF4-FFF2-40B4-BE49-F238E27FC236}">
                  <a16:creationId xmlns:a16="http://schemas.microsoft.com/office/drawing/2014/main" id="{B647C8F8-DB53-49CE-B294-91462CAFD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5" name="Google Shape;951;p26">
              <a:extLst>
                <a:ext uri="{FF2B5EF4-FFF2-40B4-BE49-F238E27FC236}">
                  <a16:creationId xmlns:a16="http://schemas.microsoft.com/office/drawing/2014/main" id="{555394B8-E8D6-47A2-94E2-AF4C32C8E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16" name="Google Shape;952;p26">
            <a:extLst>
              <a:ext uri="{FF2B5EF4-FFF2-40B4-BE49-F238E27FC236}">
                <a16:creationId xmlns:a16="http://schemas.microsoft.com/office/drawing/2014/main" id="{2FDD24C1-2121-49D3-9BAF-EDD975E08609}"/>
              </a:ext>
            </a:extLst>
          </p:cNvPr>
          <p:cNvSpPr>
            <a:spLocks/>
          </p:cNvSpPr>
          <p:nvPr/>
        </p:nvSpPr>
        <p:spPr bwMode="auto">
          <a:xfrm>
            <a:off x="10926233" y="306389"/>
            <a:ext cx="213784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7" name="Google Shape;953;p26">
            <a:extLst>
              <a:ext uri="{FF2B5EF4-FFF2-40B4-BE49-F238E27FC236}">
                <a16:creationId xmlns:a16="http://schemas.microsoft.com/office/drawing/2014/main" id="{0EF8C5A6-8108-49DF-B89E-B1341EAAC797}"/>
              </a:ext>
            </a:extLst>
          </p:cNvPr>
          <p:cNvSpPr>
            <a:spLocks/>
          </p:cNvSpPr>
          <p:nvPr/>
        </p:nvSpPr>
        <p:spPr bwMode="auto">
          <a:xfrm rot="2209237">
            <a:off x="11696701" y="762001"/>
            <a:ext cx="215900" cy="2143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8" name="Google Shape;954;p26">
            <a:extLst>
              <a:ext uri="{FF2B5EF4-FFF2-40B4-BE49-F238E27FC236}">
                <a16:creationId xmlns:a16="http://schemas.microsoft.com/office/drawing/2014/main" id="{34F9AF03-2833-49DF-B5F1-ADF91A2D82E3}"/>
              </a:ext>
            </a:extLst>
          </p:cNvPr>
          <p:cNvSpPr>
            <a:spLocks/>
          </p:cNvSpPr>
          <p:nvPr/>
        </p:nvSpPr>
        <p:spPr bwMode="auto">
          <a:xfrm rot="2209237">
            <a:off x="10001251" y="1398589"/>
            <a:ext cx="213783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9" name="Google Shape;955;p26">
            <a:extLst>
              <a:ext uri="{FF2B5EF4-FFF2-40B4-BE49-F238E27FC236}">
                <a16:creationId xmlns:a16="http://schemas.microsoft.com/office/drawing/2014/main" id="{3A0EEAC5-FB6C-45D0-B89B-5653684317E3}"/>
              </a:ext>
            </a:extLst>
          </p:cNvPr>
          <p:cNvSpPr/>
          <p:nvPr/>
        </p:nvSpPr>
        <p:spPr>
          <a:xfrm>
            <a:off x="10047818" y="588963"/>
            <a:ext cx="357716" cy="26035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0" name="Google Shape;956;p26">
            <a:extLst>
              <a:ext uri="{FF2B5EF4-FFF2-40B4-BE49-F238E27FC236}">
                <a16:creationId xmlns:a16="http://schemas.microsoft.com/office/drawing/2014/main" id="{F2D2F0E3-6DFF-4616-AEB9-B1C2392BAC25}"/>
              </a:ext>
            </a:extLst>
          </p:cNvPr>
          <p:cNvSpPr/>
          <p:nvPr/>
        </p:nvSpPr>
        <p:spPr>
          <a:xfrm rot="10800000" flipH="1">
            <a:off x="-6350" y="5414963"/>
            <a:ext cx="855135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1" name="Google Shape;957;p26">
            <a:extLst>
              <a:ext uri="{FF2B5EF4-FFF2-40B4-BE49-F238E27FC236}">
                <a16:creationId xmlns:a16="http://schemas.microsoft.com/office/drawing/2014/main" id="{7E41921A-199D-4552-9862-9A8FFA785F32}"/>
              </a:ext>
            </a:extLst>
          </p:cNvPr>
          <p:cNvSpPr>
            <a:spLocks/>
          </p:cNvSpPr>
          <p:nvPr/>
        </p:nvSpPr>
        <p:spPr bwMode="auto">
          <a:xfrm flipH="1">
            <a:off x="512234" y="5086351"/>
            <a:ext cx="332317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2" name="Google Shape;958;p26">
            <a:extLst>
              <a:ext uri="{FF2B5EF4-FFF2-40B4-BE49-F238E27FC236}">
                <a16:creationId xmlns:a16="http://schemas.microsoft.com/office/drawing/2014/main" id="{9A42D4D6-364D-459E-B79F-21DD2D283B9C}"/>
              </a:ext>
            </a:extLst>
          </p:cNvPr>
          <p:cNvSpPr>
            <a:spLocks/>
          </p:cNvSpPr>
          <p:nvPr/>
        </p:nvSpPr>
        <p:spPr bwMode="auto">
          <a:xfrm flipH="1">
            <a:off x="838200" y="6432550"/>
            <a:ext cx="213784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3" name="Google Shape;959;p26">
            <a:extLst>
              <a:ext uri="{FF2B5EF4-FFF2-40B4-BE49-F238E27FC236}">
                <a16:creationId xmlns:a16="http://schemas.microsoft.com/office/drawing/2014/main" id="{79EC7D53-CA5F-4BE3-9A77-943D7D69F045}"/>
              </a:ext>
            </a:extLst>
          </p:cNvPr>
          <p:cNvSpPr>
            <a:spLocks/>
          </p:cNvSpPr>
          <p:nvPr/>
        </p:nvSpPr>
        <p:spPr bwMode="auto">
          <a:xfrm flipH="1">
            <a:off x="2209800" y="6132514"/>
            <a:ext cx="213784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4" name="Google Shape;960;p26">
            <a:extLst>
              <a:ext uri="{FF2B5EF4-FFF2-40B4-BE49-F238E27FC236}">
                <a16:creationId xmlns:a16="http://schemas.microsoft.com/office/drawing/2014/main" id="{72D506D5-6AD3-4CA2-9CEB-4B06F39EF14A}"/>
              </a:ext>
            </a:extLst>
          </p:cNvPr>
          <p:cNvSpPr>
            <a:spLocks/>
          </p:cNvSpPr>
          <p:nvPr/>
        </p:nvSpPr>
        <p:spPr bwMode="auto">
          <a:xfrm flipH="1">
            <a:off x="512234" y="388938"/>
            <a:ext cx="332317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5" name="Google Shape;961;p26">
            <a:extLst>
              <a:ext uri="{FF2B5EF4-FFF2-40B4-BE49-F238E27FC236}">
                <a16:creationId xmlns:a16="http://schemas.microsoft.com/office/drawing/2014/main" id="{958A6B9A-9ED5-4877-A78C-55292DA64B01}"/>
              </a:ext>
            </a:extLst>
          </p:cNvPr>
          <p:cNvSpPr>
            <a:spLocks/>
          </p:cNvSpPr>
          <p:nvPr/>
        </p:nvSpPr>
        <p:spPr bwMode="auto">
          <a:xfrm flipH="1">
            <a:off x="11696701" y="6132514"/>
            <a:ext cx="215900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938" name="Google Shape;938;p2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853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7;p28">
            <a:extLst>
              <a:ext uri="{FF2B5EF4-FFF2-40B4-BE49-F238E27FC236}">
                <a16:creationId xmlns:a16="http://schemas.microsoft.com/office/drawing/2014/main" id="{968F1F0E-461A-40F4-9C84-A79947921E50}"/>
              </a:ext>
            </a:extLst>
          </p:cNvPr>
          <p:cNvSpPr/>
          <p:nvPr/>
        </p:nvSpPr>
        <p:spPr>
          <a:xfrm>
            <a:off x="11264900" y="1606550"/>
            <a:ext cx="527051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3" name="Google Shape;988;p28">
            <a:extLst>
              <a:ext uri="{FF2B5EF4-FFF2-40B4-BE49-F238E27FC236}">
                <a16:creationId xmlns:a16="http://schemas.microsoft.com/office/drawing/2014/main" id="{C6526606-FDD3-4CE4-805B-57E4DEC3E5B1}"/>
              </a:ext>
            </a:extLst>
          </p:cNvPr>
          <p:cNvSpPr/>
          <p:nvPr/>
        </p:nvSpPr>
        <p:spPr>
          <a:xfrm>
            <a:off x="3373967" y="725488"/>
            <a:ext cx="332317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4" name="Google Shape;989;p28">
            <a:extLst>
              <a:ext uri="{FF2B5EF4-FFF2-40B4-BE49-F238E27FC236}">
                <a16:creationId xmlns:a16="http://schemas.microsoft.com/office/drawing/2014/main" id="{7BCFCECF-CF19-41E0-BE05-C0098C31BA23}"/>
              </a:ext>
            </a:extLst>
          </p:cNvPr>
          <p:cNvSpPr/>
          <p:nvPr/>
        </p:nvSpPr>
        <p:spPr>
          <a:xfrm>
            <a:off x="300567" y="309563"/>
            <a:ext cx="524933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5" name="Google Shape;990;p28">
            <a:extLst>
              <a:ext uri="{FF2B5EF4-FFF2-40B4-BE49-F238E27FC236}">
                <a16:creationId xmlns:a16="http://schemas.microsoft.com/office/drawing/2014/main" id="{CA872BBF-8E0F-47D8-8B5A-D4E3C972BF89}"/>
              </a:ext>
            </a:extLst>
          </p:cNvPr>
          <p:cNvSpPr/>
          <p:nvPr/>
        </p:nvSpPr>
        <p:spPr>
          <a:xfrm>
            <a:off x="0" y="1893889"/>
            <a:ext cx="63711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6" name="Google Shape;991;p28">
            <a:extLst>
              <a:ext uri="{FF2B5EF4-FFF2-40B4-BE49-F238E27FC236}">
                <a16:creationId xmlns:a16="http://schemas.microsoft.com/office/drawing/2014/main" id="{F845A1E4-D4B4-40DE-A3E5-5EA396278CDB}"/>
              </a:ext>
            </a:extLst>
          </p:cNvPr>
          <p:cNvSpPr/>
          <p:nvPr/>
        </p:nvSpPr>
        <p:spPr>
          <a:xfrm rot="10800000">
            <a:off x="7584018" y="0"/>
            <a:ext cx="2012949" cy="64928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7" name="Google Shape;992;p28">
            <a:extLst>
              <a:ext uri="{FF2B5EF4-FFF2-40B4-BE49-F238E27FC236}">
                <a16:creationId xmlns:a16="http://schemas.microsoft.com/office/drawing/2014/main" id="{260B6956-A3EB-420F-BBA1-99595F37A4DB}"/>
              </a:ext>
            </a:extLst>
          </p:cNvPr>
          <p:cNvGrpSpPr>
            <a:grpSpLocks/>
          </p:cNvGrpSpPr>
          <p:nvPr/>
        </p:nvGrpSpPr>
        <p:grpSpPr bwMode="auto">
          <a:xfrm>
            <a:off x="245534" y="5424488"/>
            <a:ext cx="776817" cy="1244600"/>
            <a:chOff x="304350" y="3911000"/>
            <a:chExt cx="581394" cy="933655"/>
          </a:xfrm>
        </p:grpSpPr>
        <p:sp>
          <p:nvSpPr>
            <p:cNvPr id="8" name="Google Shape;993;p28">
              <a:extLst>
                <a:ext uri="{FF2B5EF4-FFF2-40B4-BE49-F238E27FC236}">
                  <a16:creationId xmlns:a16="http://schemas.microsoft.com/office/drawing/2014/main" id="{F63253A1-89A5-4073-BD8E-F68A89046260}"/>
                </a:ext>
              </a:extLst>
            </p:cNvPr>
            <p:cNvSpPr/>
            <p:nvPr/>
          </p:nvSpPr>
          <p:spPr>
            <a:xfrm>
              <a:off x="317023" y="4002698"/>
              <a:ext cx="91882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9" name="Google Shape;994;p28">
              <a:extLst>
                <a:ext uri="{FF2B5EF4-FFF2-40B4-BE49-F238E27FC236}">
                  <a16:creationId xmlns:a16="http://schemas.microsoft.com/office/drawing/2014/main" id="{F7E9E333-7455-4E7A-A713-0C5C308DB979}"/>
                </a:ext>
              </a:extLst>
            </p:cNvPr>
            <p:cNvSpPr/>
            <p:nvPr/>
          </p:nvSpPr>
          <p:spPr>
            <a:xfrm>
              <a:off x="440589" y="4043188"/>
              <a:ext cx="96635" cy="15481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0" name="Google Shape;995;p28">
              <a:extLst>
                <a:ext uri="{FF2B5EF4-FFF2-40B4-BE49-F238E27FC236}">
                  <a16:creationId xmlns:a16="http://schemas.microsoft.com/office/drawing/2014/main" id="{980D1B00-0432-4F14-9EBF-C66C3D6CBB52}"/>
                </a:ext>
              </a:extLst>
            </p:cNvPr>
            <p:cNvSpPr/>
            <p:nvPr/>
          </p:nvSpPr>
          <p:spPr>
            <a:xfrm>
              <a:off x="304350" y="4190858"/>
              <a:ext cx="144161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1" name="Google Shape;996;p28">
              <a:extLst>
                <a:ext uri="{FF2B5EF4-FFF2-40B4-BE49-F238E27FC236}">
                  <a16:creationId xmlns:a16="http://schemas.microsoft.com/office/drawing/2014/main" id="{2E575F15-B918-4E94-95F9-C404D985BB53}"/>
                </a:ext>
              </a:extLst>
            </p:cNvPr>
            <p:cNvSpPr/>
            <p:nvPr/>
          </p:nvSpPr>
          <p:spPr>
            <a:xfrm>
              <a:off x="507125" y="4205149"/>
              <a:ext cx="112477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2" name="Google Shape;997;p28">
              <a:extLst>
                <a:ext uri="{FF2B5EF4-FFF2-40B4-BE49-F238E27FC236}">
                  <a16:creationId xmlns:a16="http://schemas.microsoft.com/office/drawing/2014/main" id="{FE125D01-BE50-47BE-9601-449B3E73DD83}"/>
                </a:ext>
              </a:extLst>
            </p:cNvPr>
            <p:cNvSpPr/>
            <p:nvPr/>
          </p:nvSpPr>
          <p:spPr>
            <a:xfrm>
              <a:off x="317023" y="4392118"/>
              <a:ext cx="234458" cy="11789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3" name="Google Shape;998;p28">
              <a:extLst>
                <a:ext uri="{FF2B5EF4-FFF2-40B4-BE49-F238E27FC236}">
                  <a16:creationId xmlns:a16="http://schemas.microsoft.com/office/drawing/2014/main" id="{5AC505DD-CDD4-4176-BF9D-ED125B5CE517}"/>
                </a:ext>
              </a:extLst>
            </p:cNvPr>
            <p:cNvSpPr/>
            <p:nvPr/>
          </p:nvSpPr>
          <p:spPr>
            <a:xfrm>
              <a:off x="608512" y="4336146"/>
              <a:ext cx="115646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4" name="Google Shape;999;p28">
              <a:extLst>
                <a:ext uri="{FF2B5EF4-FFF2-40B4-BE49-F238E27FC236}">
                  <a16:creationId xmlns:a16="http://schemas.microsoft.com/office/drawing/2014/main" id="{20A2D5B7-D96A-400C-90A9-8F40AE5BAA8F}"/>
                </a:ext>
              </a:extLst>
            </p:cNvPr>
            <p:cNvSpPr/>
            <p:nvPr/>
          </p:nvSpPr>
          <p:spPr>
            <a:xfrm>
              <a:off x="351875" y="4538597"/>
              <a:ext cx="297826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5" name="Google Shape;1000;p28">
              <a:extLst>
                <a:ext uri="{FF2B5EF4-FFF2-40B4-BE49-F238E27FC236}">
                  <a16:creationId xmlns:a16="http://schemas.microsoft.com/office/drawing/2014/main" id="{2643A16E-9D98-4366-BC09-E455DFA817E2}"/>
                </a:ext>
              </a:extLst>
            </p:cNvPr>
            <p:cNvSpPr/>
            <p:nvPr/>
          </p:nvSpPr>
          <p:spPr>
            <a:xfrm>
              <a:off x="733663" y="4511207"/>
              <a:ext cx="128318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6" name="Google Shape;1001;p28">
              <a:extLst>
                <a:ext uri="{FF2B5EF4-FFF2-40B4-BE49-F238E27FC236}">
                  <a16:creationId xmlns:a16="http://schemas.microsoft.com/office/drawing/2014/main" id="{9A546D0B-187C-489F-AA7E-EC03850D5D8A}"/>
                </a:ext>
              </a:extLst>
            </p:cNvPr>
            <p:cNvSpPr/>
            <p:nvPr/>
          </p:nvSpPr>
          <p:spPr>
            <a:xfrm>
              <a:off x="435837" y="4691030"/>
              <a:ext cx="329509" cy="8812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7" name="Google Shape;1002;p28">
              <a:extLst>
                <a:ext uri="{FF2B5EF4-FFF2-40B4-BE49-F238E27FC236}">
                  <a16:creationId xmlns:a16="http://schemas.microsoft.com/office/drawing/2014/main" id="{22BEF4C9-9BE3-4CA7-8344-39792666E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18" name="Google Shape;1003;p28">
            <a:extLst>
              <a:ext uri="{FF2B5EF4-FFF2-40B4-BE49-F238E27FC236}">
                <a16:creationId xmlns:a16="http://schemas.microsoft.com/office/drawing/2014/main" id="{53EB4054-6393-48C6-A780-C95E4AD2ED41}"/>
              </a:ext>
            </a:extLst>
          </p:cNvPr>
          <p:cNvGrpSpPr>
            <a:grpSpLocks/>
          </p:cNvGrpSpPr>
          <p:nvPr/>
        </p:nvGrpSpPr>
        <p:grpSpPr bwMode="auto">
          <a:xfrm>
            <a:off x="11233151" y="6132514"/>
            <a:ext cx="590549" cy="604837"/>
            <a:chOff x="918850" y="1629150"/>
            <a:chExt cx="442250" cy="453124"/>
          </a:xfrm>
        </p:grpSpPr>
        <p:sp>
          <p:nvSpPr>
            <p:cNvPr id="19" name="Google Shape;1004;p28">
              <a:extLst>
                <a:ext uri="{FF2B5EF4-FFF2-40B4-BE49-F238E27FC236}">
                  <a16:creationId xmlns:a16="http://schemas.microsoft.com/office/drawing/2014/main" id="{F41869E3-AB2C-4D8F-9D8D-E6C9030D3920}"/>
                </a:ext>
              </a:extLst>
            </p:cNvPr>
            <p:cNvSpPr/>
            <p:nvPr/>
          </p:nvSpPr>
          <p:spPr>
            <a:xfrm>
              <a:off x="1015542" y="1742133"/>
              <a:ext cx="267887" cy="244996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0" name="Google Shape;1005;p28">
              <a:extLst>
                <a:ext uri="{FF2B5EF4-FFF2-40B4-BE49-F238E27FC236}">
                  <a16:creationId xmlns:a16="http://schemas.microsoft.com/office/drawing/2014/main" id="{B0111641-2A89-4205-A788-E0B6E3363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1" name="Google Shape;1006;p28">
              <a:extLst>
                <a:ext uri="{FF2B5EF4-FFF2-40B4-BE49-F238E27FC236}">
                  <a16:creationId xmlns:a16="http://schemas.microsoft.com/office/drawing/2014/main" id="{0857D8FF-EB6B-4751-BE35-557CF5E7C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2" name="Google Shape;1007;p28">
              <a:extLst>
                <a:ext uri="{FF2B5EF4-FFF2-40B4-BE49-F238E27FC236}">
                  <a16:creationId xmlns:a16="http://schemas.microsoft.com/office/drawing/2014/main" id="{B1546A00-965C-45B8-95F8-D2329E7B3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3" name="Google Shape;1008;p28">
              <a:extLst>
                <a:ext uri="{FF2B5EF4-FFF2-40B4-BE49-F238E27FC236}">
                  <a16:creationId xmlns:a16="http://schemas.microsoft.com/office/drawing/2014/main" id="{8ECAA7E5-8666-401F-96FD-4055FD306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4" name="Google Shape;1009;p28">
              <a:extLst>
                <a:ext uri="{FF2B5EF4-FFF2-40B4-BE49-F238E27FC236}">
                  <a16:creationId xmlns:a16="http://schemas.microsoft.com/office/drawing/2014/main" id="{C869C31C-06EE-4A06-ADB3-AA618F2A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5" name="Google Shape;1010;p28">
              <a:extLst>
                <a:ext uri="{FF2B5EF4-FFF2-40B4-BE49-F238E27FC236}">
                  <a16:creationId xmlns:a16="http://schemas.microsoft.com/office/drawing/2014/main" id="{49946ECC-488D-4A22-9139-A817A73BB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6" name="Google Shape;1011;p28">
              <a:extLst>
                <a:ext uri="{FF2B5EF4-FFF2-40B4-BE49-F238E27FC236}">
                  <a16:creationId xmlns:a16="http://schemas.microsoft.com/office/drawing/2014/main" id="{8A8227B7-6481-4276-AE4E-CA94B5D13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7" name="Google Shape;1012;p28">
              <a:extLst>
                <a:ext uri="{FF2B5EF4-FFF2-40B4-BE49-F238E27FC236}">
                  <a16:creationId xmlns:a16="http://schemas.microsoft.com/office/drawing/2014/main" id="{CA97119F-77A0-4F84-B3EF-69F767633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8" name="Google Shape;1013;p28">
              <a:extLst>
                <a:ext uri="{FF2B5EF4-FFF2-40B4-BE49-F238E27FC236}">
                  <a16:creationId xmlns:a16="http://schemas.microsoft.com/office/drawing/2014/main" id="{C2EDB0FC-0231-4B64-A10A-342C474E9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9" name="Google Shape;1014;p28">
              <a:extLst>
                <a:ext uri="{FF2B5EF4-FFF2-40B4-BE49-F238E27FC236}">
                  <a16:creationId xmlns:a16="http://schemas.microsoft.com/office/drawing/2014/main" id="{886AFECE-A667-4D17-B94A-D4EFE30E8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0" name="Google Shape;1015;p28">
              <a:extLst>
                <a:ext uri="{FF2B5EF4-FFF2-40B4-BE49-F238E27FC236}">
                  <a16:creationId xmlns:a16="http://schemas.microsoft.com/office/drawing/2014/main" id="{C915DE8C-9B17-4EC3-9A4C-273CD63F7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31" name="Google Shape;1016;p28">
            <a:extLst>
              <a:ext uri="{FF2B5EF4-FFF2-40B4-BE49-F238E27FC236}">
                <a16:creationId xmlns:a16="http://schemas.microsoft.com/office/drawing/2014/main" id="{65E0C291-EBBB-4C43-8E18-B1F7AFA53E29}"/>
              </a:ext>
            </a:extLst>
          </p:cNvPr>
          <p:cNvSpPr>
            <a:spLocks/>
          </p:cNvSpPr>
          <p:nvPr/>
        </p:nvSpPr>
        <p:spPr bwMode="auto">
          <a:xfrm rot="4884482">
            <a:off x="1976703" y="429949"/>
            <a:ext cx="411163" cy="579967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32" name="Google Shape;1017;p28">
            <a:extLst>
              <a:ext uri="{FF2B5EF4-FFF2-40B4-BE49-F238E27FC236}">
                <a16:creationId xmlns:a16="http://schemas.microsoft.com/office/drawing/2014/main" id="{947AD098-AD9A-4702-96F6-AFD1BBC090BA}"/>
              </a:ext>
            </a:extLst>
          </p:cNvPr>
          <p:cNvSpPr/>
          <p:nvPr/>
        </p:nvSpPr>
        <p:spPr>
          <a:xfrm>
            <a:off x="772584" y="4516438"/>
            <a:ext cx="355600" cy="322262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33" name="Google Shape;1018;p28">
            <a:extLst>
              <a:ext uri="{FF2B5EF4-FFF2-40B4-BE49-F238E27FC236}">
                <a16:creationId xmlns:a16="http://schemas.microsoft.com/office/drawing/2014/main" id="{163F650E-8BF7-4D27-85F5-BE6EFF12E0D3}"/>
              </a:ext>
            </a:extLst>
          </p:cNvPr>
          <p:cNvSpPr/>
          <p:nvPr/>
        </p:nvSpPr>
        <p:spPr>
          <a:xfrm rot="10800000">
            <a:off x="11554885" y="4525964"/>
            <a:ext cx="637116" cy="97948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34" name="Google Shape;1019;p28">
            <a:extLst>
              <a:ext uri="{FF2B5EF4-FFF2-40B4-BE49-F238E27FC236}">
                <a16:creationId xmlns:a16="http://schemas.microsoft.com/office/drawing/2014/main" id="{F19CBCB0-BFE1-4BA5-B0BC-5D226D4FC4C7}"/>
              </a:ext>
            </a:extLst>
          </p:cNvPr>
          <p:cNvGrpSpPr>
            <a:grpSpLocks/>
          </p:cNvGrpSpPr>
          <p:nvPr/>
        </p:nvGrpSpPr>
        <p:grpSpPr bwMode="auto">
          <a:xfrm>
            <a:off x="1113368" y="3128964"/>
            <a:ext cx="624417" cy="593725"/>
            <a:chOff x="984375" y="2346230"/>
            <a:chExt cx="468336" cy="446495"/>
          </a:xfrm>
        </p:grpSpPr>
        <p:sp>
          <p:nvSpPr>
            <p:cNvPr id="35" name="Google Shape;1020;p28">
              <a:extLst>
                <a:ext uri="{FF2B5EF4-FFF2-40B4-BE49-F238E27FC236}">
                  <a16:creationId xmlns:a16="http://schemas.microsoft.com/office/drawing/2014/main" id="{F1148BB5-FBCC-41C6-8F71-52D04F67D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6" y="2346230"/>
              <a:ext cx="312816" cy="368096"/>
            </a:xfrm>
            <a:custGeom>
              <a:avLst/>
              <a:gdLst>
                <a:gd name="T0" fmla="*/ 2147483646 w 8024"/>
                <a:gd name="T1" fmla="*/ 2147483646 h 9442"/>
                <a:gd name="T2" fmla="*/ 2147483646 w 8024"/>
                <a:gd name="T3" fmla="*/ 2147483646 h 9442"/>
                <a:gd name="T4" fmla="*/ 2147483646 w 8024"/>
                <a:gd name="T5" fmla="*/ 2147483646 h 9442"/>
                <a:gd name="T6" fmla="*/ 2147483646 w 8024"/>
                <a:gd name="T7" fmla="*/ 2147483646 h 9442"/>
                <a:gd name="T8" fmla="*/ 2147483646 w 8024"/>
                <a:gd name="T9" fmla="*/ 2147483646 h 9442"/>
                <a:gd name="T10" fmla="*/ 2147483646 w 8024"/>
                <a:gd name="T11" fmla="*/ 2147483646 h 9442"/>
                <a:gd name="T12" fmla="*/ 2147483646 w 8024"/>
                <a:gd name="T13" fmla="*/ 2147483646 h 9442"/>
                <a:gd name="T14" fmla="*/ 2147483646 w 8024"/>
                <a:gd name="T15" fmla="*/ 2147483646 h 9442"/>
                <a:gd name="T16" fmla="*/ 2147483646 w 8024"/>
                <a:gd name="T17" fmla="*/ 2147483646 h 9442"/>
                <a:gd name="T18" fmla="*/ 2147483646 w 8024"/>
                <a:gd name="T19" fmla="*/ 2147483646 h 9442"/>
                <a:gd name="T20" fmla="*/ 2147483646 w 8024"/>
                <a:gd name="T21" fmla="*/ 2147483646 h 9442"/>
                <a:gd name="T22" fmla="*/ 2147483646 w 8024"/>
                <a:gd name="T23" fmla="*/ 2147483646 h 9442"/>
                <a:gd name="T24" fmla="*/ 2147483646 w 8024"/>
                <a:gd name="T25" fmla="*/ 2147483646 h 9442"/>
                <a:gd name="T26" fmla="*/ 2147483646 w 8024"/>
                <a:gd name="T27" fmla="*/ 2147483646 h 9442"/>
                <a:gd name="T28" fmla="*/ 2147483646 w 8024"/>
                <a:gd name="T29" fmla="*/ 2147483646 h 9442"/>
                <a:gd name="T30" fmla="*/ 2147483646 w 8024"/>
                <a:gd name="T31" fmla="*/ 0 h 9442"/>
                <a:gd name="T32" fmla="*/ 2147483646 w 8024"/>
                <a:gd name="T33" fmla="*/ 2147483646 h 9442"/>
                <a:gd name="T34" fmla="*/ 2147483646 w 8024"/>
                <a:gd name="T35" fmla="*/ 2147483646 h 9442"/>
                <a:gd name="T36" fmla="*/ 2147483646 w 8024"/>
                <a:gd name="T37" fmla="*/ 2147483646 h 9442"/>
                <a:gd name="T38" fmla="*/ 2147483646 w 8024"/>
                <a:gd name="T39" fmla="*/ 2147483646 h 9442"/>
                <a:gd name="T40" fmla="*/ 2147483646 w 8024"/>
                <a:gd name="T41" fmla="*/ 2147483646 h 9442"/>
                <a:gd name="T42" fmla="*/ 2147483646 w 8024"/>
                <a:gd name="T43" fmla="*/ 2147483646 h 9442"/>
                <a:gd name="T44" fmla="*/ 2147483646 w 8024"/>
                <a:gd name="T45" fmla="*/ 2147483646 h 9442"/>
                <a:gd name="T46" fmla="*/ 2147483646 w 8024"/>
                <a:gd name="T47" fmla="*/ 0 h 94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6" name="Google Shape;1021;p28">
              <a:extLst>
                <a:ext uri="{FF2B5EF4-FFF2-40B4-BE49-F238E27FC236}">
                  <a16:creationId xmlns:a16="http://schemas.microsoft.com/office/drawing/2014/main" id="{F677D48D-74EC-4D8D-9762-EF1043EC4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7" name="Google Shape;1022;p28">
              <a:extLst>
                <a:ext uri="{FF2B5EF4-FFF2-40B4-BE49-F238E27FC236}">
                  <a16:creationId xmlns:a16="http://schemas.microsoft.com/office/drawing/2014/main" id="{CA8EADBC-DFC7-4010-A9CD-2C940976B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8" name="Google Shape;1023;p28">
              <a:extLst>
                <a:ext uri="{FF2B5EF4-FFF2-40B4-BE49-F238E27FC236}">
                  <a16:creationId xmlns:a16="http://schemas.microsoft.com/office/drawing/2014/main" id="{217AAFA2-4005-4CBD-94D6-ACD1A8D66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39" name="Google Shape;1024;p28">
            <a:extLst>
              <a:ext uri="{FF2B5EF4-FFF2-40B4-BE49-F238E27FC236}">
                <a16:creationId xmlns:a16="http://schemas.microsoft.com/office/drawing/2014/main" id="{C1FB7FD2-A86F-4E62-BC87-8E54E969114E}"/>
              </a:ext>
            </a:extLst>
          </p:cNvPr>
          <p:cNvSpPr/>
          <p:nvPr/>
        </p:nvSpPr>
        <p:spPr>
          <a:xfrm>
            <a:off x="2385485" y="6208714"/>
            <a:ext cx="2010833" cy="649287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40" name="Google Shape;1025;p28">
            <a:extLst>
              <a:ext uri="{FF2B5EF4-FFF2-40B4-BE49-F238E27FC236}">
                <a16:creationId xmlns:a16="http://schemas.microsoft.com/office/drawing/2014/main" id="{59C907CD-F2E5-46D9-A124-7AB71A3D1175}"/>
              </a:ext>
            </a:extLst>
          </p:cNvPr>
          <p:cNvSpPr>
            <a:spLocks/>
          </p:cNvSpPr>
          <p:nvPr/>
        </p:nvSpPr>
        <p:spPr bwMode="auto">
          <a:xfrm>
            <a:off x="11497734" y="3389314"/>
            <a:ext cx="524933" cy="693737"/>
          </a:xfrm>
          <a:custGeom>
            <a:avLst/>
            <a:gdLst>
              <a:gd name="T0" fmla="*/ 2147483646 w 9852"/>
              <a:gd name="T1" fmla="*/ 2147483646 h 13001"/>
              <a:gd name="T2" fmla="*/ 2147483646 w 9852"/>
              <a:gd name="T3" fmla="*/ 2147483646 h 13001"/>
              <a:gd name="T4" fmla="*/ 2147483646 w 9852"/>
              <a:gd name="T5" fmla="*/ 2147483646 h 13001"/>
              <a:gd name="T6" fmla="*/ 2147483646 w 9852"/>
              <a:gd name="T7" fmla="*/ 2147483646 h 13001"/>
              <a:gd name="T8" fmla="*/ 2147483646 w 9852"/>
              <a:gd name="T9" fmla="*/ 2147483646 h 13001"/>
              <a:gd name="T10" fmla="*/ 2147483646 w 9852"/>
              <a:gd name="T11" fmla="*/ 2147483646 h 13001"/>
              <a:gd name="T12" fmla="*/ 2147483646 w 9852"/>
              <a:gd name="T13" fmla="*/ 2147483646 h 13001"/>
              <a:gd name="T14" fmla="*/ 2147483646 w 9852"/>
              <a:gd name="T15" fmla="*/ 2147483646 h 13001"/>
              <a:gd name="T16" fmla="*/ 2147483646 w 9852"/>
              <a:gd name="T17" fmla="*/ 2147483646 h 13001"/>
              <a:gd name="T18" fmla="*/ 2147483646 w 9852"/>
              <a:gd name="T19" fmla="*/ 2147483646 h 13001"/>
              <a:gd name="T20" fmla="*/ 2147483646 w 9852"/>
              <a:gd name="T21" fmla="*/ 2147483646 h 13001"/>
              <a:gd name="T22" fmla="*/ 2147483646 w 9852"/>
              <a:gd name="T23" fmla="*/ 2147483646 h 13001"/>
              <a:gd name="T24" fmla="*/ 2147483646 w 9852"/>
              <a:gd name="T25" fmla="*/ 2147483646 h 13001"/>
              <a:gd name="T26" fmla="*/ 2147483646 w 9852"/>
              <a:gd name="T27" fmla="*/ 2147483646 h 13001"/>
              <a:gd name="T28" fmla="*/ 2147483646 w 9852"/>
              <a:gd name="T29" fmla="*/ 2147483646 h 13001"/>
              <a:gd name="T30" fmla="*/ 2147483646 w 9852"/>
              <a:gd name="T31" fmla="*/ 2147483646 h 13001"/>
              <a:gd name="T32" fmla="*/ 2147483646 w 9852"/>
              <a:gd name="T33" fmla="*/ 2147483646 h 13001"/>
              <a:gd name="T34" fmla="*/ 2147483646 w 9852"/>
              <a:gd name="T35" fmla="*/ 2147483646 h 13001"/>
              <a:gd name="T36" fmla="*/ 2147483646 w 9852"/>
              <a:gd name="T37" fmla="*/ 2147483646 h 13001"/>
              <a:gd name="T38" fmla="*/ 2147483646 w 9852"/>
              <a:gd name="T39" fmla="*/ 2147483646 h 13001"/>
              <a:gd name="T40" fmla="*/ 2147483646 w 9852"/>
              <a:gd name="T41" fmla="*/ 2147483646 h 13001"/>
              <a:gd name="T42" fmla="*/ 2147483646 w 9852"/>
              <a:gd name="T43" fmla="*/ 2147483646 h 13001"/>
              <a:gd name="T44" fmla="*/ 2147483646 w 9852"/>
              <a:gd name="T45" fmla="*/ 2147483646 h 13001"/>
              <a:gd name="T46" fmla="*/ 2147483646 w 9852"/>
              <a:gd name="T47" fmla="*/ 2147483646 h 13001"/>
              <a:gd name="T48" fmla="*/ 2147483646 w 9852"/>
              <a:gd name="T49" fmla="*/ 2147483646 h 13001"/>
              <a:gd name="T50" fmla="*/ 2147483646 w 9852"/>
              <a:gd name="T51" fmla="*/ 2147483646 h 13001"/>
              <a:gd name="T52" fmla="*/ 2147483646 w 9852"/>
              <a:gd name="T53" fmla="*/ 2147483646 h 13001"/>
              <a:gd name="T54" fmla="*/ 2147483646 w 9852"/>
              <a:gd name="T55" fmla="*/ 2147483646 h 13001"/>
              <a:gd name="T56" fmla="*/ 2147483646 w 9852"/>
              <a:gd name="T57" fmla="*/ 2147483646 h 13001"/>
              <a:gd name="T58" fmla="*/ 2147483646 w 9852"/>
              <a:gd name="T59" fmla="*/ 2147483646 h 13001"/>
              <a:gd name="T60" fmla="*/ 2147483646 w 9852"/>
              <a:gd name="T61" fmla="*/ 2147483646 h 13001"/>
              <a:gd name="T62" fmla="*/ 2147483646 w 9852"/>
              <a:gd name="T63" fmla="*/ 2147483646 h 13001"/>
              <a:gd name="T64" fmla="*/ 2147483646 w 9852"/>
              <a:gd name="T65" fmla="*/ 2147483646 h 13001"/>
              <a:gd name="T66" fmla="*/ 2147483646 w 9852"/>
              <a:gd name="T67" fmla="*/ 2147483646 h 13001"/>
              <a:gd name="T68" fmla="*/ 2147483646 w 9852"/>
              <a:gd name="T69" fmla="*/ 2147483646 h 13001"/>
              <a:gd name="T70" fmla="*/ 2147483646 w 9852"/>
              <a:gd name="T71" fmla="*/ 2147483646 h 13001"/>
              <a:gd name="T72" fmla="*/ 2147483646 w 9852"/>
              <a:gd name="T73" fmla="*/ 2147483646 h 13001"/>
              <a:gd name="T74" fmla="*/ 2147483646 w 9852"/>
              <a:gd name="T75" fmla="*/ 2147483646 h 13001"/>
              <a:gd name="T76" fmla="*/ 2147483646 w 9852"/>
              <a:gd name="T77" fmla="*/ 2147483646 h 13001"/>
              <a:gd name="T78" fmla="*/ 2147483646 w 9852"/>
              <a:gd name="T79" fmla="*/ 2147483646 h 13001"/>
              <a:gd name="T80" fmla="*/ 2147483646 w 9852"/>
              <a:gd name="T81" fmla="*/ 2147483646 h 13001"/>
              <a:gd name="T82" fmla="*/ 2147483646 w 9852"/>
              <a:gd name="T83" fmla="*/ 2147483646 h 13001"/>
              <a:gd name="T84" fmla="*/ 2147483646 w 9852"/>
              <a:gd name="T85" fmla="*/ 2147483646 h 13001"/>
              <a:gd name="T86" fmla="*/ 2147483646 w 9852"/>
              <a:gd name="T87" fmla="*/ 2147483646 h 13001"/>
              <a:gd name="T88" fmla="*/ 2147483646 w 9852"/>
              <a:gd name="T89" fmla="*/ 2147483646 h 13001"/>
              <a:gd name="T90" fmla="*/ 2147483646 w 9852"/>
              <a:gd name="T91" fmla="*/ 2147483646 h 13001"/>
              <a:gd name="T92" fmla="*/ 2147483646 w 9852"/>
              <a:gd name="T93" fmla="*/ 2147483646 h 13001"/>
              <a:gd name="T94" fmla="*/ 2147483646 w 9852"/>
              <a:gd name="T95" fmla="*/ 2147483646 h 13001"/>
              <a:gd name="T96" fmla="*/ 2147483646 w 9852"/>
              <a:gd name="T97" fmla="*/ 2147483646 h 13001"/>
              <a:gd name="T98" fmla="*/ 2147483646 w 9852"/>
              <a:gd name="T99" fmla="*/ 2147483646 h 13001"/>
              <a:gd name="T100" fmla="*/ 2147483646 w 9852"/>
              <a:gd name="T101" fmla="*/ 2147483646 h 13001"/>
              <a:gd name="T102" fmla="*/ 2147483646 w 9852"/>
              <a:gd name="T103" fmla="*/ 2147483646 h 13001"/>
              <a:gd name="T104" fmla="*/ 2147483646 w 9852"/>
              <a:gd name="T105" fmla="*/ 2147483646 h 13001"/>
              <a:gd name="T106" fmla="*/ 2147483646 w 9852"/>
              <a:gd name="T107" fmla="*/ 2147483646 h 13001"/>
              <a:gd name="T108" fmla="*/ 2147483646 w 9852"/>
              <a:gd name="T109" fmla="*/ 2147483646 h 13001"/>
              <a:gd name="T110" fmla="*/ 2147483646 w 9852"/>
              <a:gd name="T111" fmla="*/ 2147483646 h 13001"/>
              <a:gd name="T112" fmla="*/ 2147483646 w 9852"/>
              <a:gd name="T113" fmla="*/ 2147483646 h 13001"/>
              <a:gd name="T114" fmla="*/ 2147483646 w 9852"/>
              <a:gd name="T115" fmla="*/ 2147483646 h 130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41" name="Google Shape;1026;p28">
            <a:extLst>
              <a:ext uri="{FF2B5EF4-FFF2-40B4-BE49-F238E27FC236}">
                <a16:creationId xmlns:a16="http://schemas.microsoft.com/office/drawing/2014/main" id="{7D1B7907-739C-4D80-9776-10286A46B263}"/>
              </a:ext>
            </a:extLst>
          </p:cNvPr>
          <p:cNvGrpSpPr>
            <a:grpSpLocks/>
          </p:cNvGrpSpPr>
          <p:nvPr/>
        </p:nvGrpSpPr>
        <p:grpSpPr bwMode="auto">
          <a:xfrm rot="8999956">
            <a:off x="10905067" y="96838"/>
            <a:ext cx="774700" cy="1244600"/>
            <a:chOff x="304350" y="3911000"/>
            <a:chExt cx="581394" cy="933655"/>
          </a:xfrm>
        </p:grpSpPr>
        <p:sp>
          <p:nvSpPr>
            <p:cNvPr id="42" name="Google Shape;1027;p28">
              <a:extLst>
                <a:ext uri="{FF2B5EF4-FFF2-40B4-BE49-F238E27FC236}">
                  <a16:creationId xmlns:a16="http://schemas.microsoft.com/office/drawing/2014/main" id="{65133DE1-B3FA-49D5-8EA5-96AE0D145411}"/>
                </a:ext>
              </a:extLst>
            </p:cNvPr>
            <p:cNvSpPr/>
            <p:nvPr/>
          </p:nvSpPr>
          <p:spPr>
            <a:xfrm>
              <a:off x="318330" y="4010435"/>
              <a:ext cx="92133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43" name="Google Shape;1028;p28">
              <a:extLst>
                <a:ext uri="{FF2B5EF4-FFF2-40B4-BE49-F238E27FC236}">
                  <a16:creationId xmlns:a16="http://schemas.microsoft.com/office/drawing/2014/main" id="{662B403C-68D0-4BF6-BF78-E36E2FCE8D81}"/>
                </a:ext>
              </a:extLst>
            </p:cNvPr>
            <p:cNvSpPr/>
            <p:nvPr/>
          </p:nvSpPr>
          <p:spPr>
            <a:xfrm>
              <a:off x="453167" y="4057927"/>
              <a:ext cx="96898" cy="156007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44" name="Google Shape;1029;p28">
              <a:extLst>
                <a:ext uri="{FF2B5EF4-FFF2-40B4-BE49-F238E27FC236}">
                  <a16:creationId xmlns:a16="http://schemas.microsoft.com/office/drawing/2014/main" id="{6470C722-1424-421B-AA58-42ED2B62A9E9}"/>
                </a:ext>
              </a:extLst>
            </p:cNvPr>
            <p:cNvSpPr/>
            <p:nvPr/>
          </p:nvSpPr>
          <p:spPr>
            <a:xfrm>
              <a:off x="317490" y="4202565"/>
              <a:ext cx="144555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45" name="Google Shape;1030;p28">
              <a:extLst>
                <a:ext uri="{FF2B5EF4-FFF2-40B4-BE49-F238E27FC236}">
                  <a16:creationId xmlns:a16="http://schemas.microsoft.com/office/drawing/2014/main" id="{0EFD41A3-78B2-4BA6-8166-B7A2E476A7A6}"/>
                </a:ext>
              </a:extLst>
            </p:cNvPr>
            <p:cNvSpPr/>
            <p:nvPr/>
          </p:nvSpPr>
          <p:spPr>
            <a:xfrm>
              <a:off x="507754" y="4212366"/>
              <a:ext cx="111196" cy="189351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46" name="Google Shape;1031;p28">
              <a:extLst>
                <a:ext uri="{FF2B5EF4-FFF2-40B4-BE49-F238E27FC236}">
                  <a16:creationId xmlns:a16="http://schemas.microsoft.com/office/drawing/2014/main" id="{A41019B6-E597-4736-A6B0-AF79F031CB7D}"/>
                </a:ext>
              </a:extLst>
            </p:cNvPr>
            <p:cNvSpPr/>
            <p:nvPr/>
          </p:nvSpPr>
          <p:spPr>
            <a:xfrm>
              <a:off x="327321" y="4408326"/>
              <a:ext cx="233511" cy="119089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47" name="Google Shape;1032;p28">
              <a:extLst>
                <a:ext uri="{FF2B5EF4-FFF2-40B4-BE49-F238E27FC236}">
                  <a16:creationId xmlns:a16="http://schemas.microsoft.com/office/drawing/2014/main" id="{E8D26DBC-85C8-4ABF-826B-8534E32252E5}"/>
                </a:ext>
              </a:extLst>
            </p:cNvPr>
            <p:cNvSpPr/>
            <p:nvPr/>
          </p:nvSpPr>
          <p:spPr>
            <a:xfrm>
              <a:off x="609167" y="4337634"/>
              <a:ext cx="114373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48" name="Google Shape;1033;p28">
              <a:extLst>
                <a:ext uri="{FF2B5EF4-FFF2-40B4-BE49-F238E27FC236}">
                  <a16:creationId xmlns:a16="http://schemas.microsoft.com/office/drawing/2014/main" id="{7DFA805A-7693-4436-A391-FE276C12932E}"/>
                </a:ext>
              </a:extLst>
            </p:cNvPr>
            <p:cNvSpPr/>
            <p:nvPr/>
          </p:nvSpPr>
          <p:spPr>
            <a:xfrm>
              <a:off x="366883" y="4546731"/>
              <a:ext cx="297052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49" name="Google Shape;1034;p28">
              <a:extLst>
                <a:ext uri="{FF2B5EF4-FFF2-40B4-BE49-F238E27FC236}">
                  <a16:creationId xmlns:a16="http://schemas.microsoft.com/office/drawing/2014/main" id="{1FD9CE48-D0DD-4714-A59E-2BFEE8F8A55F}"/>
                </a:ext>
              </a:extLst>
            </p:cNvPr>
            <p:cNvSpPr/>
            <p:nvPr/>
          </p:nvSpPr>
          <p:spPr>
            <a:xfrm>
              <a:off x="731993" y="4527753"/>
              <a:ext cx="127081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50" name="Google Shape;1035;p28">
              <a:extLst>
                <a:ext uri="{FF2B5EF4-FFF2-40B4-BE49-F238E27FC236}">
                  <a16:creationId xmlns:a16="http://schemas.microsoft.com/office/drawing/2014/main" id="{3623D2BA-D96E-455F-A4AE-B6121F9CBBD1}"/>
                </a:ext>
              </a:extLst>
            </p:cNvPr>
            <p:cNvSpPr/>
            <p:nvPr/>
          </p:nvSpPr>
          <p:spPr>
            <a:xfrm>
              <a:off x="434576" y="4697380"/>
              <a:ext cx="330410" cy="86935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51" name="Google Shape;1036;p28">
              <a:extLst>
                <a:ext uri="{FF2B5EF4-FFF2-40B4-BE49-F238E27FC236}">
                  <a16:creationId xmlns:a16="http://schemas.microsoft.com/office/drawing/2014/main" id="{53425B89-57EF-44C6-9D00-E4134BA4A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52" name="Google Shape;1037;p28">
            <a:extLst>
              <a:ext uri="{FF2B5EF4-FFF2-40B4-BE49-F238E27FC236}">
                <a16:creationId xmlns:a16="http://schemas.microsoft.com/office/drawing/2014/main" id="{9A0FC9E7-D319-4510-B6EB-0DF7AF424AA5}"/>
              </a:ext>
            </a:extLst>
          </p:cNvPr>
          <p:cNvSpPr>
            <a:spLocks/>
          </p:cNvSpPr>
          <p:nvPr/>
        </p:nvSpPr>
        <p:spPr bwMode="auto">
          <a:xfrm>
            <a:off x="9184217" y="938214"/>
            <a:ext cx="355600" cy="320675"/>
          </a:xfrm>
          <a:custGeom>
            <a:avLst/>
            <a:gdLst>
              <a:gd name="T0" fmla="*/ 2147483646 w 6134"/>
              <a:gd name="T1" fmla="*/ 0 h 5549"/>
              <a:gd name="T2" fmla="*/ 2147483646 w 6134"/>
              <a:gd name="T3" fmla="*/ 2147483646 h 5549"/>
              <a:gd name="T4" fmla="*/ 2147483646 w 6134"/>
              <a:gd name="T5" fmla="*/ 2147483646 h 5549"/>
              <a:gd name="T6" fmla="*/ 2147483646 w 6134"/>
              <a:gd name="T7" fmla="*/ 2147483646 h 5549"/>
              <a:gd name="T8" fmla="*/ 2147483646 w 6134"/>
              <a:gd name="T9" fmla="*/ 2147483646 h 5549"/>
              <a:gd name="T10" fmla="*/ 2147483646 w 6134"/>
              <a:gd name="T11" fmla="*/ 2147483646 h 5549"/>
              <a:gd name="T12" fmla="*/ 2147483646 w 6134"/>
              <a:gd name="T13" fmla="*/ 2147483646 h 5549"/>
              <a:gd name="T14" fmla="*/ 2147483646 w 6134"/>
              <a:gd name="T15" fmla="*/ 2147483646 h 5549"/>
              <a:gd name="T16" fmla="*/ 2147483646 w 6134"/>
              <a:gd name="T17" fmla="*/ 2147483646 h 5549"/>
              <a:gd name="T18" fmla="*/ 2147483646 w 6134"/>
              <a:gd name="T19" fmla="*/ 2147483646 h 5549"/>
              <a:gd name="T20" fmla="*/ 2147483646 w 6134"/>
              <a:gd name="T21" fmla="*/ 2147483646 h 5549"/>
              <a:gd name="T22" fmla="*/ 2147483646 w 6134"/>
              <a:gd name="T23" fmla="*/ 2147483646 h 5549"/>
              <a:gd name="T24" fmla="*/ 2147483646 w 6134"/>
              <a:gd name="T25" fmla="*/ 2147483646 h 5549"/>
              <a:gd name="T26" fmla="*/ 2147483646 w 6134"/>
              <a:gd name="T27" fmla="*/ 2147483646 h 5549"/>
              <a:gd name="T28" fmla="*/ 2147483646 w 6134"/>
              <a:gd name="T29" fmla="*/ 2147483646 h 5549"/>
              <a:gd name="T30" fmla="*/ 2147483646 w 6134"/>
              <a:gd name="T31" fmla="*/ 2147483646 h 5549"/>
              <a:gd name="T32" fmla="*/ 2147483646 w 6134"/>
              <a:gd name="T33" fmla="*/ 2147483646 h 5549"/>
              <a:gd name="T34" fmla="*/ 2147483646 w 6134"/>
              <a:gd name="T35" fmla="*/ 2147483646 h 5549"/>
              <a:gd name="T36" fmla="*/ 2147483646 w 6134"/>
              <a:gd name="T37" fmla="*/ 2147483646 h 5549"/>
              <a:gd name="T38" fmla="*/ 2147483646 w 6134"/>
              <a:gd name="T39" fmla="*/ 2147483646 h 5549"/>
              <a:gd name="T40" fmla="*/ 2147483646 w 6134"/>
              <a:gd name="T41" fmla="*/ 2147483646 h 5549"/>
              <a:gd name="T42" fmla="*/ 2147483646 w 6134"/>
              <a:gd name="T43" fmla="*/ 2147483646 h 5549"/>
              <a:gd name="T44" fmla="*/ 2147483646 w 6134"/>
              <a:gd name="T45" fmla="*/ 2147483646 h 5549"/>
              <a:gd name="T46" fmla="*/ 2147483646 w 6134"/>
              <a:gd name="T47" fmla="*/ 2147483646 h 5549"/>
              <a:gd name="T48" fmla="*/ 2147483646 w 6134"/>
              <a:gd name="T49" fmla="*/ 2147483646 h 5549"/>
              <a:gd name="T50" fmla="*/ 2147483646 w 6134"/>
              <a:gd name="T51" fmla="*/ 2147483646 h 5549"/>
              <a:gd name="T52" fmla="*/ 2147483646 w 6134"/>
              <a:gd name="T53" fmla="*/ 2147483646 h 5549"/>
              <a:gd name="T54" fmla="*/ 2147483646 w 6134"/>
              <a:gd name="T55" fmla="*/ 2147483646 h 5549"/>
              <a:gd name="T56" fmla="*/ 2147483646 w 6134"/>
              <a:gd name="T57" fmla="*/ 2147483646 h 5549"/>
              <a:gd name="T58" fmla="*/ 2147483646 w 6134"/>
              <a:gd name="T59" fmla="*/ 2147483646 h 5549"/>
              <a:gd name="T60" fmla="*/ 2147483646 w 6134"/>
              <a:gd name="T61" fmla="*/ 2147483646 h 5549"/>
              <a:gd name="T62" fmla="*/ 2147483646 w 6134"/>
              <a:gd name="T63" fmla="*/ 2147483646 h 5549"/>
              <a:gd name="T64" fmla="*/ 2147483646 w 6134"/>
              <a:gd name="T65" fmla="*/ 2147483646 h 5549"/>
              <a:gd name="T66" fmla="*/ 2147483646 w 6134"/>
              <a:gd name="T67" fmla="*/ 2147483646 h 5549"/>
              <a:gd name="T68" fmla="*/ 2147483646 w 6134"/>
              <a:gd name="T69" fmla="*/ 2147483646 h 5549"/>
              <a:gd name="T70" fmla="*/ 2147483646 w 6134"/>
              <a:gd name="T71" fmla="*/ 0 h 554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53" name="Google Shape;1038;p28">
            <a:extLst>
              <a:ext uri="{FF2B5EF4-FFF2-40B4-BE49-F238E27FC236}">
                <a16:creationId xmlns:a16="http://schemas.microsoft.com/office/drawing/2014/main" id="{92B705C3-7666-4ACF-AF3C-910C19F72492}"/>
              </a:ext>
            </a:extLst>
          </p:cNvPr>
          <p:cNvSpPr>
            <a:spLocks/>
          </p:cNvSpPr>
          <p:nvPr/>
        </p:nvSpPr>
        <p:spPr bwMode="auto">
          <a:xfrm>
            <a:off x="5674785" y="722313"/>
            <a:ext cx="332316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037831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40;p29">
            <a:extLst>
              <a:ext uri="{FF2B5EF4-FFF2-40B4-BE49-F238E27FC236}">
                <a16:creationId xmlns:a16="http://schemas.microsoft.com/office/drawing/2014/main" id="{6AFA4D0C-D6F3-4EE6-9858-20EFA5B0244F}"/>
              </a:ext>
            </a:extLst>
          </p:cNvPr>
          <p:cNvSpPr/>
          <p:nvPr/>
        </p:nvSpPr>
        <p:spPr>
          <a:xfrm flipH="1">
            <a:off x="11176000" y="476250"/>
            <a:ext cx="1016000" cy="156210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3" name="Google Shape;1041;p29">
            <a:extLst>
              <a:ext uri="{FF2B5EF4-FFF2-40B4-BE49-F238E27FC236}">
                <a16:creationId xmlns:a16="http://schemas.microsoft.com/office/drawing/2014/main" id="{447D701C-19C1-472D-A517-8F5072AB4E2D}"/>
              </a:ext>
            </a:extLst>
          </p:cNvPr>
          <p:cNvSpPr/>
          <p:nvPr/>
        </p:nvSpPr>
        <p:spPr>
          <a:xfrm rot="10800000" flipH="1">
            <a:off x="-6350" y="5414963"/>
            <a:ext cx="855135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4" name="Google Shape;1042;p29">
            <a:extLst>
              <a:ext uri="{FF2B5EF4-FFF2-40B4-BE49-F238E27FC236}">
                <a16:creationId xmlns:a16="http://schemas.microsoft.com/office/drawing/2014/main" id="{11CC8C15-765C-43E2-907A-8178493D0D3E}"/>
              </a:ext>
            </a:extLst>
          </p:cNvPr>
          <p:cNvSpPr>
            <a:spLocks/>
          </p:cNvSpPr>
          <p:nvPr/>
        </p:nvSpPr>
        <p:spPr bwMode="auto">
          <a:xfrm flipH="1">
            <a:off x="11582401" y="247651"/>
            <a:ext cx="395817" cy="3921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5" name="Google Shape;1043;p29">
            <a:extLst>
              <a:ext uri="{FF2B5EF4-FFF2-40B4-BE49-F238E27FC236}">
                <a16:creationId xmlns:a16="http://schemas.microsoft.com/office/drawing/2014/main" id="{7EFB2D1D-0256-41BE-AF60-D3B2C02FD1F2}"/>
              </a:ext>
            </a:extLst>
          </p:cNvPr>
          <p:cNvSpPr>
            <a:spLocks/>
          </p:cNvSpPr>
          <p:nvPr/>
        </p:nvSpPr>
        <p:spPr bwMode="auto">
          <a:xfrm flipH="1">
            <a:off x="10858500" y="1357314"/>
            <a:ext cx="254000" cy="2508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6" name="Google Shape;1044;p29">
            <a:extLst>
              <a:ext uri="{FF2B5EF4-FFF2-40B4-BE49-F238E27FC236}">
                <a16:creationId xmlns:a16="http://schemas.microsoft.com/office/drawing/2014/main" id="{78CBDEDE-5FA9-45B7-A421-0790C93200B1}"/>
              </a:ext>
            </a:extLst>
          </p:cNvPr>
          <p:cNvSpPr>
            <a:spLocks/>
          </p:cNvSpPr>
          <p:nvPr/>
        </p:nvSpPr>
        <p:spPr bwMode="auto">
          <a:xfrm flipH="1">
            <a:off x="11544300" y="1866901"/>
            <a:ext cx="254000" cy="2524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7" name="Google Shape;1045;p29">
            <a:extLst>
              <a:ext uri="{FF2B5EF4-FFF2-40B4-BE49-F238E27FC236}">
                <a16:creationId xmlns:a16="http://schemas.microsoft.com/office/drawing/2014/main" id="{C525B3D5-34FE-4453-8E43-404E5FB8B74C}"/>
              </a:ext>
            </a:extLst>
          </p:cNvPr>
          <p:cNvSpPr>
            <a:spLocks/>
          </p:cNvSpPr>
          <p:nvPr/>
        </p:nvSpPr>
        <p:spPr bwMode="auto">
          <a:xfrm flipH="1">
            <a:off x="512234" y="5086351"/>
            <a:ext cx="332317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8" name="Google Shape;1046;p29">
            <a:extLst>
              <a:ext uri="{FF2B5EF4-FFF2-40B4-BE49-F238E27FC236}">
                <a16:creationId xmlns:a16="http://schemas.microsoft.com/office/drawing/2014/main" id="{F1C461C5-4F4B-4F70-AFAC-FB5DA6730AE0}"/>
              </a:ext>
            </a:extLst>
          </p:cNvPr>
          <p:cNvSpPr/>
          <p:nvPr/>
        </p:nvSpPr>
        <p:spPr>
          <a:xfrm flipH="1">
            <a:off x="11605684" y="6303964"/>
            <a:ext cx="201083" cy="185737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grpSp>
        <p:nvGrpSpPr>
          <p:cNvPr id="9" name="Google Shape;1047;p29">
            <a:extLst>
              <a:ext uri="{FF2B5EF4-FFF2-40B4-BE49-F238E27FC236}">
                <a16:creationId xmlns:a16="http://schemas.microsoft.com/office/drawing/2014/main" id="{6ED8B5B1-E400-4B3E-B1F9-69051E2904EF}"/>
              </a:ext>
            </a:extLst>
          </p:cNvPr>
          <p:cNvGrpSpPr>
            <a:grpSpLocks/>
          </p:cNvGrpSpPr>
          <p:nvPr/>
        </p:nvGrpSpPr>
        <p:grpSpPr bwMode="auto">
          <a:xfrm rot="20667497">
            <a:off x="10052051" y="493713"/>
            <a:ext cx="1530349" cy="927100"/>
            <a:chOff x="478326" y="2825649"/>
            <a:chExt cx="1012293" cy="613511"/>
          </a:xfrm>
        </p:grpSpPr>
        <p:sp>
          <p:nvSpPr>
            <p:cNvPr id="10" name="Google Shape;1048;p29">
              <a:extLst>
                <a:ext uri="{FF2B5EF4-FFF2-40B4-BE49-F238E27FC236}">
                  <a16:creationId xmlns:a16="http://schemas.microsoft.com/office/drawing/2014/main" id="{CBB97689-DB1C-413F-9F99-CD0AB3A4F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1" name="Google Shape;1049;p29">
              <a:extLst>
                <a:ext uri="{FF2B5EF4-FFF2-40B4-BE49-F238E27FC236}">
                  <a16:creationId xmlns:a16="http://schemas.microsoft.com/office/drawing/2014/main" id="{4C734573-8D02-4A2C-8A75-7AA4C20F21A2}"/>
                </a:ext>
              </a:extLst>
            </p:cNvPr>
            <p:cNvSpPr/>
            <p:nvPr/>
          </p:nvSpPr>
          <p:spPr>
            <a:xfrm>
              <a:off x="478182" y="2822960"/>
              <a:ext cx="1012293" cy="588298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2" name="Google Shape;1050;p29">
              <a:extLst>
                <a:ext uri="{FF2B5EF4-FFF2-40B4-BE49-F238E27FC236}">
                  <a16:creationId xmlns:a16="http://schemas.microsoft.com/office/drawing/2014/main" id="{4D619690-A2F0-47FB-A539-CA8D8CF1B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" name="Google Shape;1051;p29">
              <a:extLst>
                <a:ext uri="{FF2B5EF4-FFF2-40B4-BE49-F238E27FC236}">
                  <a16:creationId xmlns:a16="http://schemas.microsoft.com/office/drawing/2014/main" id="{4265DF8D-17F7-479C-986A-201D3ECD9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4" name="Google Shape;1052;p29">
              <a:extLst>
                <a:ext uri="{FF2B5EF4-FFF2-40B4-BE49-F238E27FC236}">
                  <a16:creationId xmlns:a16="http://schemas.microsoft.com/office/drawing/2014/main" id="{32E5260B-9ABD-446E-9A33-9DDB0F83B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15" name="Google Shape;1053;p29">
            <a:extLst>
              <a:ext uri="{FF2B5EF4-FFF2-40B4-BE49-F238E27FC236}">
                <a16:creationId xmlns:a16="http://schemas.microsoft.com/office/drawing/2014/main" id="{3113476E-D23D-4220-8D07-E0E0FCC4F0A2}"/>
              </a:ext>
            </a:extLst>
          </p:cNvPr>
          <p:cNvSpPr>
            <a:spLocks/>
          </p:cNvSpPr>
          <p:nvPr/>
        </p:nvSpPr>
        <p:spPr bwMode="auto">
          <a:xfrm flipH="1">
            <a:off x="838200" y="6432550"/>
            <a:ext cx="213784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6" name="Google Shape;1054;p29">
            <a:extLst>
              <a:ext uri="{FF2B5EF4-FFF2-40B4-BE49-F238E27FC236}">
                <a16:creationId xmlns:a16="http://schemas.microsoft.com/office/drawing/2014/main" id="{1831FC01-7C25-41E7-A8F0-8932CEC78A90}"/>
              </a:ext>
            </a:extLst>
          </p:cNvPr>
          <p:cNvSpPr>
            <a:spLocks/>
          </p:cNvSpPr>
          <p:nvPr/>
        </p:nvSpPr>
        <p:spPr bwMode="auto">
          <a:xfrm flipH="1">
            <a:off x="2209800" y="6132514"/>
            <a:ext cx="213784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7" name="Google Shape;1055;p29">
            <a:extLst>
              <a:ext uri="{FF2B5EF4-FFF2-40B4-BE49-F238E27FC236}">
                <a16:creationId xmlns:a16="http://schemas.microsoft.com/office/drawing/2014/main" id="{7D1340FA-714F-4994-883A-88576970E07D}"/>
              </a:ext>
            </a:extLst>
          </p:cNvPr>
          <p:cNvSpPr>
            <a:spLocks/>
          </p:cNvSpPr>
          <p:nvPr/>
        </p:nvSpPr>
        <p:spPr bwMode="auto">
          <a:xfrm flipH="1">
            <a:off x="1045633" y="306389"/>
            <a:ext cx="213784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8" name="Google Shape;1056;p29">
            <a:extLst>
              <a:ext uri="{FF2B5EF4-FFF2-40B4-BE49-F238E27FC236}">
                <a16:creationId xmlns:a16="http://schemas.microsoft.com/office/drawing/2014/main" id="{01186FCC-0ADB-4135-AA52-B46CF30CFCCB}"/>
              </a:ext>
            </a:extLst>
          </p:cNvPr>
          <p:cNvSpPr>
            <a:spLocks/>
          </p:cNvSpPr>
          <p:nvPr/>
        </p:nvSpPr>
        <p:spPr bwMode="auto">
          <a:xfrm rot="19390763" flipH="1">
            <a:off x="275167" y="762001"/>
            <a:ext cx="213784" cy="2143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19" name="Google Shape;1057;p29">
            <a:extLst>
              <a:ext uri="{FF2B5EF4-FFF2-40B4-BE49-F238E27FC236}">
                <a16:creationId xmlns:a16="http://schemas.microsoft.com/office/drawing/2014/main" id="{361F30C0-360F-4E23-AF31-152A56282AE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3385" y="977901"/>
            <a:ext cx="1206500" cy="1008063"/>
            <a:chOff x="-304950" y="1799125"/>
            <a:chExt cx="1469422" cy="1228432"/>
          </a:xfrm>
        </p:grpSpPr>
        <p:sp>
          <p:nvSpPr>
            <p:cNvPr id="20" name="Google Shape;1058;p29">
              <a:extLst>
                <a:ext uri="{FF2B5EF4-FFF2-40B4-BE49-F238E27FC236}">
                  <a16:creationId xmlns:a16="http://schemas.microsoft.com/office/drawing/2014/main" id="{8546634D-45A6-4780-9385-98358F6D516D}"/>
                </a:ext>
              </a:extLst>
            </p:cNvPr>
            <p:cNvSpPr/>
            <p:nvPr/>
          </p:nvSpPr>
          <p:spPr>
            <a:xfrm>
              <a:off x="-304950" y="2354338"/>
              <a:ext cx="1180693" cy="673219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1" name="Google Shape;1059;p29">
              <a:extLst>
                <a:ext uri="{FF2B5EF4-FFF2-40B4-BE49-F238E27FC236}">
                  <a16:creationId xmlns:a16="http://schemas.microsoft.com/office/drawing/2014/main" id="{E7B5019A-01B7-4453-A4AA-B3CE31585C63}"/>
                </a:ext>
              </a:extLst>
            </p:cNvPr>
            <p:cNvSpPr/>
            <p:nvPr/>
          </p:nvSpPr>
          <p:spPr>
            <a:xfrm>
              <a:off x="-21377" y="2114455"/>
              <a:ext cx="51559" cy="32887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2" name="Google Shape;1060;p29">
              <a:extLst>
                <a:ext uri="{FF2B5EF4-FFF2-40B4-BE49-F238E27FC236}">
                  <a16:creationId xmlns:a16="http://schemas.microsoft.com/office/drawing/2014/main" id="{CE9C653B-C7B4-4505-A595-12260CA2FC8C}"/>
                </a:ext>
              </a:extLst>
            </p:cNvPr>
            <p:cNvSpPr/>
            <p:nvPr/>
          </p:nvSpPr>
          <p:spPr>
            <a:xfrm>
              <a:off x="422027" y="2288564"/>
              <a:ext cx="51559" cy="27084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3" name="Google Shape;1061;p29">
              <a:extLst>
                <a:ext uri="{FF2B5EF4-FFF2-40B4-BE49-F238E27FC236}">
                  <a16:creationId xmlns:a16="http://schemas.microsoft.com/office/drawing/2014/main" id="{6F82FDC2-DBDE-46D4-8973-DB2D31896D94}"/>
                </a:ext>
              </a:extLst>
            </p:cNvPr>
            <p:cNvSpPr/>
            <p:nvPr/>
          </p:nvSpPr>
          <p:spPr>
            <a:xfrm>
              <a:off x="839652" y="2338862"/>
              <a:ext cx="64449" cy="38691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4" name="Google Shape;1062;p29">
              <a:extLst>
                <a:ext uri="{FF2B5EF4-FFF2-40B4-BE49-F238E27FC236}">
                  <a16:creationId xmlns:a16="http://schemas.microsoft.com/office/drawing/2014/main" id="{3156316F-4BE4-4E72-8ACF-09A1FA1F2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496" y="2018117"/>
              <a:ext cx="1366458" cy="435193"/>
            </a:xfrm>
            <a:custGeom>
              <a:avLst/>
              <a:gdLst>
                <a:gd name="T0" fmla="*/ 2147483646 w 25521"/>
                <a:gd name="T1" fmla="*/ 2147483646 h 8128"/>
                <a:gd name="T2" fmla="*/ 2147483646 w 25521"/>
                <a:gd name="T3" fmla="*/ 2147483646 h 8128"/>
                <a:gd name="T4" fmla="*/ 2147483646 w 25521"/>
                <a:gd name="T5" fmla="*/ 2147483646 h 8128"/>
                <a:gd name="T6" fmla="*/ 2147483646 w 25521"/>
                <a:gd name="T7" fmla="*/ 2147483646 h 8128"/>
                <a:gd name="T8" fmla="*/ 2147483646 w 25521"/>
                <a:gd name="T9" fmla="*/ 2147483646 h 8128"/>
                <a:gd name="T10" fmla="*/ 2147483646 w 25521"/>
                <a:gd name="T11" fmla="*/ 2147483646 h 8128"/>
                <a:gd name="T12" fmla="*/ 2147483646 w 25521"/>
                <a:gd name="T13" fmla="*/ 2147483646 h 8128"/>
                <a:gd name="T14" fmla="*/ 2147483646 w 25521"/>
                <a:gd name="T15" fmla="*/ 2147483646 h 8128"/>
                <a:gd name="T16" fmla="*/ 2147483646 w 25521"/>
                <a:gd name="T17" fmla="*/ 2147483646 h 8128"/>
                <a:gd name="T18" fmla="*/ 2147483646 w 25521"/>
                <a:gd name="T19" fmla="*/ 2147483646 h 8128"/>
                <a:gd name="T20" fmla="*/ 2147483646 w 25521"/>
                <a:gd name="T21" fmla="*/ 2147483646 h 8128"/>
                <a:gd name="T22" fmla="*/ 2147483646 w 25521"/>
                <a:gd name="T23" fmla="*/ 2147483646 h 8128"/>
                <a:gd name="T24" fmla="*/ 2147483646 w 25521"/>
                <a:gd name="T25" fmla="*/ 2147483646 h 8128"/>
                <a:gd name="T26" fmla="*/ 2147483646 w 25521"/>
                <a:gd name="T27" fmla="*/ 2147483646 h 8128"/>
                <a:gd name="T28" fmla="*/ 2147483646 w 25521"/>
                <a:gd name="T29" fmla="*/ 2147483646 h 8128"/>
                <a:gd name="T30" fmla="*/ 2147483646 w 25521"/>
                <a:gd name="T31" fmla="*/ 2147483646 h 8128"/>
                <a:gd name="T32" fmla="*/ 2147483646 w 25521"/>
                <a:gd name="T33" fmla="*/ 2147483646 h 8128"/>
                <a:gd name="T34" fmla="*/ 2147483646 w 25521"/>
                <a:gd name="T35" fmla="*/ 2147483646 h 8128"/>
                <a:gd name="T36" fmla="*/ 2147483646 w 25521"/>
                <a:gd name="T37" fmla="*/ 2147483646 h 8128"/>
                <a:gd name="T38" fmla="*/ 2147483646 w 25521"/>
                <a:gd name="T39" fmla="*/ 2147483646 h 8128"/>
                <a:gd name="T40" fmla="*/ 2147483646 w 25521"/>
                <a:gd name="T41" fmla="*/ 2147483646 h 8128"/>
                <a:gd name="T42" fmla="*/ 2147483646 w 25521"/>
                <a:gd name="T43" fmla="*/ 2147483646 h 8128"/>
                <a:gd name="T44" fmla="*/ 2147483646 w 25521"/>
                <a:gd name="T45" fmla="*/ 2147483646 h 8128"/>
                <a:gd name="T46" fmla="*/ 2147483646 w 25521"/>
                <a:gd name="T47" fmla="*/ 2147483646 h 8128"/>
                <a:gd name="T48" fmla="*/ 2147483646 w 25521"/>
                <a:gd name="T49" fmla="*/ 2147483646 h 8128"/>
                <a:gd name="T50" fmla="*/ 2147483646 w 25521"/>
                <a:gd name="T51" fmla="*/ 2147483646 h 8128"/>
                <a:gd name="T52" fmla="*/ 2147483646 w 25521"/>
                <a:gd name="T53" fmla="*/ 2147483646 h 8128"/>
                <a:gd name="T54" fmla="*/ 2147483646 w 25521"/>
                <a:gd name="T55" fmla="*/ 2147483646 h 8128"/>
                <a:gd name="T56" fmla="*/ 2147483646 w 25521"/>
                <a:gd name="T57" fmla="*/ 0 h 8128"/>
                <a:gd name="T58" fmla="*/ 2147483646 w 25521"/>
                <a:gd name="T59" fmla="*/ 2147483646 h 8128"/>
                <a:gd name="T60" fmla="*/ 2147483646 w 25521"/>
                <a:gd name="T61" fmla="*/ 2147483646 h 8128"/>
                <a:gd name="T62" fmla="*/ 2147483646 w 25521"/>
                <a:gd name="T63" fmla="*/ 2147483646 h 8128"/>
                <a:gd name="T64" fmla="*/ 2147483646 w 25521"/>
                <a:gd name="T65" fmla="*/ 2147483646 h 8128"/>
                <a:gd name="T66" fmla="*/ 2147483646 w 25521"/>
                <a:gd name="T67" fmla="*/ 2147483646 h 8128"/>
                <a:gd name="T68" fmla="*/ 2147483646 w 25521"/>
                <a:gd name="T69" fmla="*/ 2147483646 h 8128"/>
                <a:gd name="T70" fmla="*/ 2147483646 w 25521"/>
                <a:gd name="T71" fmla="*/ 2147483646 h 8128"/>
                <a:gd name="T72" fmla="*/ 2147483646 w 25521"/>
                <a:gd name="T73" fmla="*/ 2147483646 h 8128"/>
                <a:gd name="T74" fmla="*/ 2147483646 w 25521"/>
                <a:gd name="T75" fmla="*/ 2147483646 h 8128"/>
                <a:gd name="T76" fmla="*/ 2147483646 w 25521"/>
                <a:gd name="T77" fmla="*/ 2147483646 h 8128"/>
                <a:gd name="T78" fmla="*/ 2147483646 w 25521"/>
                <a:gd name="T79" fmla="*/ 2147483646 h 8128"/>
                <a:gd name="T80" fmla="*/ 2147483646 w 25521"/>
                <a:gd name="T81" fmla="*/ 2147483646 h 8128"/>
                <a:gd name="T82" fmla="*/ 2147483646 w 25521"/>
                <a:gd name="T83" fmla="*/ 2147483646 h 8128"/>
                <a:gd name="T84" fmla="*/ 2147483646 w 25521"/>
                <a:gd name="T85" fmla="*/ 2147483646 h 8128"/>
                <a:gd name="T86" fmla="*/ 2147483646 w 25521"/>
                <a:gd name="T87" fmla="*/ 2147483646 h 8128"/>
                <a:gd name="T88" fmla="*/ 2147483646 w 25521"/>
                <a:gd name="T89" fmla="*/ 2147483646 h 8128"/>
                <a:gd name="T90" fmla="*/ 2147483646 w 25521"/>
                <a:gd name="T91" fmla="*/ 2147483646 h 8128"/>
                <a:gd name="T92" fmla="*/ 2147483646 w 25521"/>
                <a:gd name="T93" fmla="*/ 2147483646 h 8128"/>
                <a:gd name="T94" fmla="*/ 2147483646 w 25521"/>
                <a:gd name="T95" fmla="*/ 2147483646 h 8128"/>
                <a:gd name="T96" fmla="*/ 2147483646 w 25521"/>
                <a:gd name="T97" fmla="*/ 0 h 81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5" name="Google Shape;1063;p29">
              <a:extLst>
                <a:ext uri="{FF2B5EF4-FFF2-40B4-BE49-F238E27FC236}">
                  <a16:creationId xmlns:a16="http://schemas.microsoft.com/office/drawing/2014/main" id="{3F5B8B73-0E13-4F9F-A53D-2EABD55ED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67" y="2438216"/>
              <a:ext cx="176423" cy="24362"/>
            </a:xfrm>
            <a:custGeom>
              <a:avLst/>
              <a:gdLst>
                <a:gd name="T0" fmla="*/ 2147483646 w 3295"/>
                <a:gd name="T1" fmla="*/ 2147483646 h 455"/>
                <a:gd name="T2" fmla="*/ 2147483646 w 3295"/>
                <a:gd name="T3" fmla="*/ 2147483646 h 455"/>
                <a:gd name="T4" fmla="*/ 2147483646 w 3295"/>
                <a:gd name="T5" fmla="*/ 2147483646 h 455"/>
                <a:gd name="T6" fmla="*/ 2147483646 w 3295"/>
                <a:gd name="T7" fmla="*/ 2147483646 h 455"/>
                <a:gd name="T8" fmla="*/ 2147483646 w 3295"/>
                <a:gd name="T9" fmla="*/ 2147483646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6" name="Google Shape;1064;p29">
              <a:extLst>
                <a:ext uri="{FF2B5EF4-FFF2-40B4-BE49-F238E27FC236}">
                  <a16:creationId xmlns:a16="http://schemas.microsoft.com/office/drawing/2014/main" id="{7D3972B2-6AD8-4336-954E-2B395A4F4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07" y="1799125"/>
              <a:ext cx="1393979" cy="673618"/>
            </a:xfrm>
            <a:custGeom>
              <a:avLst/>
              <a:gdLst>
                <a:gd name="T0" fmla="*/ 2147483646 w 26035"/>
                <a:gd name="T1" fmla="*/ 2147483646 h 12581"/>
                <a:gd name="T2" fmla="*/ 2147483646 w 26035"/>
                <a:gd name="T3" fmla="*/ 2147483646 h 12581"/>
                <a:gd name="T4" fmla="*/ 2147483646 w 26035"/>
                <a:gd name="T5" fmla="*/ 2147483646 h 12581"/>
                <a:gd name="T6" fmla="*/ 2147483646 w 26035"/>
                <a:gd name="T7" fmla="*/ 2147483646 h 12581"/>
                <a:gd name="T8" fmla="*/ 2147483646 w 26035"/>
                <a:gd name="T9" fmla="*/ 2147483646 h 12581"/>
                <a:gd name="T10" fmla="*/ 2147483646 w 26035"/>
                <a:gd name="T11" fmla="*/ 2147483646 h 12581"/>
                <a:gd name="T12" fmla="*/ 2147483646 w 26035"/>
                <a:gd name="T13" fmla="*/ 2147483646 h 12581"/>
                <a:gd name="T14" fmla="*/ 2147483646 w 26035"/>
                <a:gd name="T15" fmla="*/ 2147483646 h 12581"/>
                <a:gd name="T16" fmla="*/ 2147483646 w 26035"/>
                <a:gd name="T17" fmla="*/ 2147483646 h 12581"/>
                <a:gd name="T18" fmla="*/ 2147483646 w 26035"/>
                <a:gd name="T19" fmla="*/ 2147483646 h 12581"/>
                <a:gd name="T20" fmla="*/ 2147483646 w 26035"/>
                <a:gd name="T21" fmla="*/ 2147483646 h 12581"/>
                <a:gd name="T22" fmla="*/ 2147483646 w 26035"/>
                <a:gd name="T23" fmla="*/ 2147483646 h 12581"/>
                <a:gd name="T24" fmla="*/ 2147483646 w 26035"/>
                <a:gd name="T25" fmla="*/ 2147483646 h 12581"/>
                <a:gd name="T26" fmla="*/ 2147483646 w 26035"/>
                <a:gd name="T27" fmla="*/ 2147483646 h 12581"/>
                <a:gd name="T28" fmla="*/ 2147483646 w 26035"/>
                <a:gd name="T29" fmla="*/ 2147483646 h 12581"/>
                <a:gd name="T30" fmla="*/ 2147483646 w 26035"/>
                <a:gd name="T31" fmla="*/ 2147483646 h 12581"/>
                <a:gd name="T32" fmla="*/ 2147483646 w 26035"/>
                <a:gd name="T33" fmla="*/ 2147483646 h 12581"/>
                <a:gd name="T34" fmla="*/ 2147483646 w 26035"/>
                <a:gd name="T35" fmla="*/ 2147483646 h 12581"/>
                <a:gd name="T36" fmla="*/ 2147483646 w 26035"/>
                <a:gd name="T37" fmla="*/ 2147483646 h 12581"/>
                <a:gd name="T38" fmla="*/ 2147483646 w 26035"/>
                <a:gd name="T39" fmla="*/ 2147483646 h 12581"/>
                <a:gd name="T40" fmla="*/ 2147483646 w 26035"/>
                <a:gd name="T41" fmla="*/ 2147483646 h 12581"/>
                <a:gd name="T42" fmla="*/ 2147483646 w 26035"/>
                <a:gd name="T43" fmla="*/ 2147483646 h 12581"/>
                <a:gd name="T44" fmla="*/ 2147483646 w 26035"/>
                <a:gd name="T45" fmla="*/ 2147483646 h 12581"/>
                <a:gd name="T46" fmla="*/ 2147483646 w 26035"/>
                <a:gd name="T47" fmla="*/ 2147483646 h 12581"/>
                <a:gd name="T48" fmla="*/ 2147483646 w 26035"/>
                <a:gd name="T49" fmla="*/ 2147483646 h 12581"/>
                <a:gd name="T50" fmla="*/ 2147483646 w 26035"/>
                <a:gd name="T51" fmla="*/ 2147483646 h 12581"/>
                <a:gd name="T52" fmla="*/ 2147483646 w 26035"/>
                <a:gd name="T53" fmla="*/ 2147483646 h 12581"/>
                <a:gd name="T54" fmla="*/ 2147483646 w 26035"/>
                <a:gd name="T55" fmla="*/ 2147483646 h 12581"/>
                <a:gd name="T56" fmla="*/ 2147483646 w 26035"/>
                <a:gd name="T57" fmla="*/ 2147483646 h 12581"/>
                <a:gd name="T58" fmla="*/ 2147483646 w 26035"/>
                <a:gd name="T59" fmla="*/ 2147483646 h 12581"/>
                <a:gd name="T60" fmla="*/ 2147483646 w 26035"/>
                <a:gd name="T61" fmla="*/ 2147483646 h 12581"/>
                <a:gd name="T62" fmla="*/ 2147483646 w 26035"/>
                <a:gd name="T63" fmla="*/ 2147483646 h 12581"/>
                <a:gd name="T64" fmla="*/ 2147483646 w 26035"/>
                <a:gd name="T65" fmla="*/ 2147483646 h 12581"/>
                <a:gd name="T66" fmla="*/ 2147483646 w 26035"/>
                <a:gd name="T67" fmla="*/ 2147483646 h 12581"/>
                <a:gd name="T68" fmla="*/ 2147483646 w 26035"/>
                <a:gd name="T69" fmla="*/ 2147483646 h 12581"/>
                <a:gd name="T70" fmla="*/ 2147483646 w 26035"/>
                <a:gd name="T71" fmla="*/ 2147483646 h 12581"/>
                <a:gd name="T72" fmla="*/ 2147483646 w 26035"/>
                <a:gd name="T73" fmla="*/ 2147483646 h 12581"/>
                <a:gd name="T74" fmla="*/ 2147483646 w 26035"/>
                <a:gd name="T75" fmla="*/ 2147483646 h 12581"/>
                <a:gd name="T76" fmla="*/ 2147483646 w 26035"/>
                <a:gd name="T77" fmla="*/ 2147483646 h 12581"/>
                <a:gd name="T78" fmla="*/ 2147483646 w 26035"/>
                <a:gd name="T79" fmla="*/ 2147483646 h 12581"/>
                <a:gd name="T80" fmla="*/ 2147483646 w 26035"/>
                <a:gd name="T81" fmla="*/ 2147483646 h 12581"/>
                <a:gd name="T82" fmla="*/ 2147483646 w 26035"/>
                <a:gd name="T83" fmla="*/ 2147483646 h 12581"/>
                <a:gd name="T84" fmla="*/ 2147483646 w 26035"/>
                <a:gd name="T85" fmla="*/ 2147483646 h 12581"/>
                <a:gd name="T86" fmla="*/ 2147483646 w 26035"/>
                <a:gd name="T87" fmla="*/ 2147483646 h 12581"/>
                <a:gd name="T88" fmla="*/ 2147483646 w 26035"/>
                <a:gd name="T89" fmla="*/ 2147483646 h 12581"/>
                <a:gd name="T90" fmla="*/ 2147483646 w 26035"/>
                <a:gd name="T91" fmla="*/ 2147483646 h 12581"/>
                <a:gd name="T92" fmla="*/ 2147483646 w 26035"/>
                <a:gd name="T93" fmla="*/ 2147483646 h 12581"/>
                <a:gd name="T94" fmla="*/ 2147483646 w 26035"/>
                <a:gd name="T95" fmla="*/ 2147483646 h 12581"/>
                <a:gd name="T96" fmla="*/ 2147483646 w 26035"/>
                <a:gd name="T97" fmla="*/ 2147483646 h 12581"/>
                <a:gd name="T98" fmla="*/ 2147483646 w 26035"/>
                <a:gd name="T99" fmla="*/ 2147483646 h 12581"/>
                <a:gd name="T100" fmla="*/ 2147483646 w 26035"/>
                <a:gd name="T101" fmla="*/ 2147483646 h 125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7" name="Google Shape;1065;p29">
              <a:extLst>
                <a:ext uri="{FF2B5EF4-FFF2-40B4-BE49-F238E27FC236}">
                  <a16:creationId xmlns:a16="http://schemas.microsoft.com/office/drawing/2014/main" id="{D00BE95B-D6C4-4515-A179-FCE7AD826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43" y="2057953"/>
              <a:ext cx="581150" cy="144832"/>
            </a:xfrm>
            <a:custGeom>
              <a:avLst/>
              <a:gdLst>
                <a:gd name="T0" fmla="*/ 2147483646 w 10854"/>
                <a:gd name="T1" fmla="*/ 2147483646 h 2705"/>
                <a:gd name="T2" fmla="*/ 2147483646 w 10854"/>
                <a:gd name="T3" fmla="*/ 2147483646 h 2705"/>
                <a:gd name="T4" fmla="*/ 2147483646 w 10854"/>
                <a:gd name="T5" fmla="*/ 2147483646 h 2705"/>
                <a:gd name="T6" fmla="*/ 2147483646 w 10854"/>
                <a:gd name="T7" fmla="*/ 2147483646 h 2705"/>
                <a:gd name="T8" fmla="*/ 2147483646 w 10854"/>
                <a:gd name="T9" fmla="*/ 2147483646 h 2705"/>
                <a:gd name="T10" fmla="*/ 2147483646 w 10854"/>
                <a:gd name="T11" fmla="*/ 2147483646 h 2705"/>
                <a:gd name="T12" fmla="*/ 2147483646 w 10854"/>
                <a:gd name="T13" fmla="*/ 2147483646 h 2705"/>
                <a:gd name="T14" fmla="*/ 2147483646 w 10854"/>
                <a:gd name="T15" fmla="*/ 2147483646 h 2705"/>
                <a:gd name="T16" fmla="*/ 2147483646 w 10854"/>
                <a:gd name="T17" fmla="*/ 2147483646 h 2705"/>
                <a:gd name="T18" fmla="*/ 2147483646 w 10854"/>
                <a:gd name="T19" fmla="*/ 2147483646 h 27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8" name="Google Shape;1066;p29">
              <a:extLst>
                <a:ext uri="{FF2B5EF4-FFF2-40B4-BE49-F238E27FC236}">
                  <a16:creationId xmlns:a16="http://schemas.microsoft.com/office/drawing/2014/main" id="{C409AC21-09A8-4EF4-A85D-0E2E51981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426" y="2098003"/>
              <a:ext cx="92147" cy="65536"/>
            </a:xfrm>
            <a:custGeom>
              <a:avLst/>
              <a:gdLst>
                <a:gd name="T0" fmla="*/ 2147483646 w 1721"/>
                <a:gd name="T1" fmla="*/ 2147483646 h 1224"/>
                <a:gd name="T2" fmla="*/ 2147483646 w 1721"/>
                <a:gd name="T3" fmla="*/ 2147483646 h 1224"/>
                <a:gd name="T4" fmla="*/ 2147483646 w 1721"/>
                <a:gd name="T5" fmla="*/ 2147483646 h 1224"/>
                <a:gd name="T6" fmla="*/ 2147483646 w 1721"/>
                <a:gd name="T7" fmla="*/ 2147483646 h 1224"/>
                <a:gd name="T8" fmla="*/ 2147483646 w 1721"/>
                <a:gd name="T9" fmla="*/ 2147483646 h 1224"/>
                <a:gd name="T10" fmla="*/ 2147483646 w 1721"/>
                <a:gd name="T11" fmla="*/ 2147483646 h 1224"/>
                <a:gd name="T12" fmla="*/ 2147483646 w 1721"/>
                <a:gd name="T13" fmla="*/ 2147483646 h 1224"/>
                <a:gd name="T14" fmla="*/ 2147483646 w 1721"/>
                <a:gd name="T15" fmla="*/ 2147483646 h 1224"/>
                <a:gd name="T16" fmla="*/ 2147483646 w 1721"/>
                <a:gd name="T17" fmla="*/ 2147483646 h 1224"/>
                <a:gd name="T18" fmla="*/ 2147483646 w 1721"/>
                <a:gd name="T19" fmla="*/ 2147483646 h 1224"/>
                <a:gd name="T20" fmla="*/ 2147483646 w 1721"/>
                <a:gd name="T21" fmla="*/ 2147483646 h 1224"/>
                <a:gd name="T22" fmla="*/ 2147483646 w 1721"/>
                <a:gd name="T23" fmla="*/ 2147483646 h 1224"/>
                <a:gd name="T24" fmla="*/ 2147483646 w 1721"/>
                <a:gd name="T25" fmla="*/ 2147483646 h 1224"/>
                <a:gd name="T26" fmla="*/ 2147483646 w 1721"/>
                <a:gd name="T27" fmla="*/ 2147483646 h 1224"/>
                <a:gd name="T28" fmla="*/ 2147483646 w 1721"/>
                <a:gd name="T29" fmla="*/ 2147483646 h 1224"/>
                <a:gd name="T30" fmla="*/ 2147483646 w 1721"/>
                <a:gd name="T31" fmla="*/ 2147483646 h 12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9" name="Google Shape;1067;p29">
              <a:extLst>
                <a:ext uri="{FF2B5EF4-FFF2-40B4-BE49-F238E27FC236}">
                  <a16:creationId xmlns:a16="http://schemas.microsoft.com/office/drawing/2014/main" id="{A5AF1ED9-D32B-4DE7-9FBF-41857401D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29" y="2278443"/>
              <a:ext cx="79029" cy="50383"/>
            </a:xfrm>
            <a:custGeom>
              <a:avLst/>
              <a:gdLst>
                <a:gd name="T0" fmla="*/ 2147483646 w 1476"/>
                <a:gd name="T1" fmla="*/ 2147483646 h 941"/>
                <a:gd name="T2" fmla="*/ 2147483646 w 1476"/>
                <a:gd name="T3" fmla="*/ 2147483646 h 941"/>
                <a:gd name="T4" fmla="*/ 2147483646 w 1476"/>
                <a:gd name="T5" fmla="*/ 2147483646 h 941"/>
                <a:gd name="T6" fmla="*/ 2147483646 w 1476"/>
                <a:gd name="T7" fmla="*/ 2147483646 h 941"/>
                <a:gd name="T8" fmla="*/ 2147483646 w 1476"/>
                <a:gd name="T9" fmla="*/ 2147483646 h 941"/>
                <a:gd name="T10" fmla="*/ 2147483646 w 1476"/>
                <a:gd name="T11" fmla="*/ 2147483646 h 941"/>
                <a:gd name="T12" fmla="*/ 2147483646 w 1476"/>
                <a:gd name="T13" fmla="*/ 0 h 941"/>
                <a:gd name="T14" fmla="*/ 2147483646 w 1476"/>
                <a:gd name="T15" fmla="*/ 2147483646 h 941"/>
                <a:gd name="T16" fmla="*/ 2147483646 w 1476"/>
                <a:gd name="T17" fmla="*/ 2147483646 h 941"/>
                <a:gd name="T18" fmla="*/ 2147483646 w 1476"/>
                <a:gd name="T19" fmla="*/ 2147483646 h 941"/>
                <a:gd name="T20" fmla="*/ 2147483646 w 1476"/>
                <a:gd name="T21" fmla="*/ 2147483646 h 941"/>
                <a:gd name="T22" fmla="*/ 2147483646 w 1476"/>
                <a:gd name="T23" fmla="*/ 2147483646 h 941"/>
                <a:gd name="T24" fmla="*/ 2147483646 w 1476"/>
                <a:gd name="T25" fmla="*/ 2147483646 h 941"/>
                <a:gd name="T26" fmla="*/ 2147483646 w 1476"/>
                <a:gd name="T27" fmla="*/ 2147483646 h 941"/>
                <a:gd name="T28" fmla="*/ 2147483646 w 1476"/>
                <a:gd name="T29" fmla="*/ 0 h 9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0" name="Google Shape;1068;p29">
              <a:extLst>
                <a:ext uri="{FF2B5EF4-FFF2-40B4-BE49-F238E27FC236}">
                  <a16:creationId xmlns:a16="http://schemas.microsoft.com/office/drawing/2014/main" id="{6856E98C-9107-48AA-99C9-85122A37E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86" y="2327435"/>
              <a:ext cx="89577" cy="64465"/>
            </a:xfrm>
            <a:custGeom>
              <a:avLst/>
              <a:gdLst>
                <a:gd name="T0" fmla="*/ 2147483646 w 1673"/>
                <a:gd name="T1" fmla="*/ 2147483646 h 1204"/>
                <a:gd name="T2" fmla="*/ 2147483646 w 1673"/>
                <a:gd name="T3" fmla="*/ 2147483646 h 1204"/>
                <a:gd name="T4" fmla="*/ 2147483646 w 1673"/>
                <a:gd name="T5" fmla="*/ 2147483646 h 1204"/>
                <a:gd name="T6" fmla="*/ 2147483646 w 1673"/>
                <a:gd name="T7" fmla="*/ 2147483646 h 1204"/>
                <a:gd name="T8" fmla="*/ 2147483646 w 1673"/>
                <a:gd name="T9" fmla="*/ 2147483646 h 1204"/>
                <a:gd name="T10" fmla="*/ 2147483646 w 1673"/>
                <a:gd name="T11" fmla="*/ 2147483646 h 1204"/>
                <a:gd name="T12" fmla="*/ 2147483646 w 1673"/>
                <a:gd name="T13" fmla="*/ 2147483646 h 1204"/>
                <a:gd name="T14" fmla="*/ 2147483646 w 1673"/>
                <a:gd name="T15" fmla="*/ 2147483646 h 1204"/>
                <a:gd name="T16" fmla="*/ 2147483646 w 1673"/>
                <a:gd name="T17" fmla="*/ 2147483646 h 1204"/>
                <a:gd name="T18" fmla="*/ 2147483646 w 1673"/>
                <a:gd name="T19" fmla="*/ 2147483646 h 1204"/>
                <a:gd name="T20" fmla="*/ 2147483646 w 1673"/>
                <a:gd name="T21" fmla="*/ 2147483646 h 1204"/>
                <a:gd name="T22" fmla="*/ 2147483646 w 1673"/>
                <a:gd name="T23" fmla="*/ 2147483646 h 1204"/>
                <a:gd name="T24" fmla="*/ 2147483646 w 1673"/>
                <a:gd name="T25" fmla="*/ 2147483646 h 1204"/>
                <a:gd name="T26" fmla="*/ 2147483646 w 1673"/>
                <a:gd name="T27" fmla="*/ 2147483646 h 1204"/>
                <a:gd name="T28" fmla="*/ 2147483646 w 1673"/>
                <a:gd name="T29" fmla="*/ 2147483646 h 1204"/>
                <a:gd name="T30" fmla="*/ 2147483646 w 1673"/>
                <a:gd name="T31" fmla="*/ 2147483646 h 1204"/>
                <a:gd name="T32" fmla="*/ 2147483646 w 1673"/>
                <a:gd name="T33" fmla="*/ 2147483646 h 1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1" name="Google Shape;1069;p29">
              <a:extLst>
                <a:ext uri="{FF2B5EF4-FFF2-40B4-BE49-F238E27FC236}">
                  <a16:creationId xmlns:a16="http://schemas.microsoft.com/office/drawing/2014/main" id="{938A13CD-FDF5-477C-B02D-3A8177A6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58" y="2462900"/>
              <a:ext cx="177333" cy="474333"/>
            </a:xfrm>
            <a:custGeom>
              <a:avLst/>
              <a:gdLst>
                <a:gd name="T0" fmla="*/ 2147483646 w 3312"/>
                <a:gd name="T1" fmla="*/ 2147483646 h 8859"/>
                <a:gd name="T2" fmla="*/ 2147483646 w 3312"/>
                <a:gd name="T3" fmla="*/ 2147483646 h 8859"/>
                <a:gd name="T4" fmla="*/ 2147483646 w 3312"/>
                <a:gd name="T5" fmla="*/ 2147483646 h 8859"/>
                <a:gd name="T6" fmla="*/ 2147483646 w 3312"/>
                <a:gd name="T7" fmla="*/ 2147483646 h 8859"/>
                <a:gd name="T8" fmla="*/ 2147483646 w 3312"/>
                <a:gd name="T9" fmla="*/ 2147483646 h 8859"/>
                <a:gd name="T10" fmla="*/ 2147483646 w 3312"/>
                <a:gd name="T11" fmla="*/ 2147483646 h 8859"/>
                <a:gd name="T12" fmla="*/ 2147483646 w 3312"/>
                <a:gd name="T13" fmla="*/ 2147483646 h 8859"/>
                <a:gd name="T14" fmla="*/ 2147483646 w 3312"/>
                <a:gd name="T15" fmla="*/ 2147483646 h 8859"/>
                <a:gd name="T16" fmla="*/ 2147483646 w 3312"/>
                <a:gd name="T17" fmla="*/ 2147483646 h 8859"/>
                <a:gd name="T18" fmla="*/ 2147483646 w 3312"/>
                <a:gd name="T19" fmla="*/ 2147483646 h 8859"/>
                <a:gd name="T20" fmla="*/ 2147483646 w 3312"/>
                <a:gd name="T21" fmla="*/ 2147483646 h 88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2" name="Google Shape;1070;p29">
              <a:extLst>
                <a:ext uri="{FF2B5EF4-FFF2-40B4-BE49-F238E27FC236}">
                  <a16:creationId xmlns:a16="http://schemas.microsoft.com/office/drawing/2014/main" id="{00DF0595-5750-4915-B0DB-7A3CB3523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194" y="2507394"/>
              <a:ext cx="78868" cy="434283"/>
            </a:xfrm>
            <a:custGeom>
              <a:avLst/>
              <a:gdLst>
                <a:gd name="T0" fmla="*/ 2147483646 w 1473"/>
                <a:gd name="T1" fmla="*/ 2147483646 h 8111"/>
                <a:gd name="T2" fmla="*/ 2147483646 w 1473"/>
                <a:gd name="T3" fmla="*/ 2147483646 h 8111"/>
                <a:gd name="T4" fmla="*/ 2147483646 w 1473"/>
                <a:gd name="T5" fmla="*/ 2147483646 h 8111"/>
                <a:gd name="T6" fmla="*/ 2147483646 w 1473"/>
                <a:gd name="T7" fmla="*/ 2147483646 h 8111"/>
                <a:gd name="T8" fmla="*/ 2147483646 w 1473"/>
                <a:gd name="T9" fmla="*/ 2147483646 h 8111"/>
                <a:gd name="T10" fmla="*/ 2147483646 w 1473"/>
                <a:gd name="T11" fmla="*/ 2147483646 h 8111"/>
                <a:gd name="T12" fmla="*/ 2147483646 w 1473"/>
                <a:gd name="T13" fmla="*/ 2147483646 h 8111"/>
                <a:gd name="T14" fmla="*/ 2147483646 w 1473"/>
                <a:gd name="T15" fmla="*/ 2147483646 h 8111"/>
                <a:gd name="T16" fmla="*/ 2147483646 w 1473"/>
                <a:gd name="T17" fmla="*/ 2147483646 h 8111"/>
                <a:gd name="T18" fmla="*/ 2147483646 w 1473"/>
                <a:gd name="T19" fmla="*/ 2147483646 h 8111"/>
                <a:gd name="T20" fmla="*/ 2147483646 w 1473"/>
                <a:gd name="T21" fmla="*/ 2147483646 h 8111"/>
                <a:gd name="T22" fmla="*/ 2147483646 w 1473"/>
                <a:gd name="T23" fmla="*/ 2147483646 h 8111"/>
                <a:gd name="T24" fmla="*/ 2147483646 w 1473"/>
                <a:gd name="T25" fmla="*/ 2147483646 h 8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3" name="Google Shape;1071;p29">
              <a:extLst>
                <a:ext uri="{FF2B5EF4-FFF2-40B4-BE49-F238E27FC236}">
                  <a16:creationId xmlns:a16="http://schemas.microsoft.com/office/drawing/2014/main" id="{DC0A2303-49E2-4AE0-A474-EC6CFE8EB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1523" y="2365398"/>
              <a:ext cx="379991" cy="306156"/>
            </a:xfrm>
            <a:custGeom>
              <a:avLst/>
              <a:gdLst>
                <a:gd name="T0" fmla="*/ 2147483646 w 7097"/>
                <a:gd name="T1" fmla="*/ 2147483646 h 5718"/>
                <a:gd name="T2" fmla="*/ 2147483646 w 7097"/>
                <a:gd name="T3" fmla="*/ 2147483646 h 5718"/>
                <a:gd name="T4" fmla="*/ 2147483646 w 7097"/>
                <a:gd name="T5" fmla="*/ 2147483646 h 5718"/>
                <a:gd name="T6" fmla="*/ 2147483646 w 7097"/>
                <a:gd name="T7" fmla="*/ 2147483646 h 5718"/>
                <a:gd name="T8" fmla="*/ 2147483646 w 7097"/>
                <a:gd name="T9" fmla="*/ 2147483646 h 5718"/>
                <a:gd name="T10" fmla="*/ 2147483646 w 7097"/>
                <a:gd name="T11" fmla="*/ 2147483646 h 5718"/>
                <a:gd name="T12" fmla="*/ 2147483646 w 7097"/>
                <a:gd name="T13" fmla="*/ 2147483646 h 5718"/>
                <a:gd name="T14" fmla="*/ 2147483646 w 7097"/>
                <a:gd name="T15" fmla="*/ 2147483646 h 5718"/>
                <a:gd name="T16" fmla="*/ 2147483646 w 7097"/>
                <a:gd name="T17" fmla="*/ 2147483646 h 5718"/>
                <a:gd name="T18" fmla="*/ 2147483646 w 7097"/>
                <a:gd name="T19" fmla="*/ 2147483646 h 5718"/>
                <a:gd name="T20" fmla="*/ 2147483646 w 7097"/>
                <a:gd name="T21" fmla="*/ 2147483646 h 57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34" name="Google Shape;1072;p29">
            <a:extLst>
              <a:ext uri="{FF2B5EF4-FFF2-40B4-BE49-F238E27FC236}">
                <a16:creationId xmlns:a16="http://schemas.microsoft.com/office/drawing/2014/main" id="{8075EE58-7994-4A88-B4DF-39FC6BFC2A11}"/>
              </a:ext>
            </a:extLst>
          </p:cNvPr>
          <p:cNvGrpSpPr>
            <a:grpSpLocks/>
          </p:cNvGrpSpPr>
          <p:nvPr/>
        </p:nvGrpSpPr>
        <p:grpSpPr bwMode="auto">
          <a:xfrm>
            <a:off x="950384" y="5021264"/>
            <a:ext cx="1303867" cy="815975"/>
            <a:chOff x="6925510" y="205316"/>
            <a:chExt cx="905688" cy="530354"/>
          </a:xfrm>
        </p:grpSpPr>
        <p:sp>
          <p:nvSpPr>
            <p:cNvPr id="35" name="Google Shape;1073;p29">
              <a:extLst>
                <a:ext uri="{FF2B5EF4-FFF2-40B4-BE49-F238E27FC236}">
                  <a16:creationId xmlns:a16="http://schemas.microsoft.com/office/drawing/2014/main" id="{999E14CB-6261-4D05-A396-C3E7FCE76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437" y="213374"/>
              <a:ext cx="568549" cy="515598"/>
            </a:xfrm>
            <a:custGeom>
              <a:avLst/>
              <a:gdLst>
                <a:gd name="T0" fmla="*/ 2147483646 w 12626"/>
                <a:gd name="T1" fmla="*/ 0 h 11775"/>
                <a:gd name="T2" fmla="*/ 0 w 12626"/>
                <a:gd name="T3" fmla="*/ 2147483646 h 11775"/>
                <a:gd name="T4" fmla="*/ 2147483646 w 12626"/>
                <a:gd name="T5" fmla="*/ 2147483646 h 11775"/>
                <a:gd name="T6" fmla="*/ 2147483646 w 12626"/>
                <a:gd name="T7" fmla="*/ 2147483646 h 11775"/>
                <a:gd name="T8" fmla="*/ 2147483646 w 12626"/>
                <a:gd name="T9" fmla="*/ 0 h 11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6" name="Google Shape;1074;p29">
              <a:extLst>
                <a:ext uri="{FF2B5EF4-FFF2-40B4-BE49-F238E27FC236}">
                  <a16:creationId xmlns:a16="http://schemas.microsoft.com/office/drawing/2014/main" id="{649547B6-858B-44D4-8B6E-09BD0BF49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7" name="Google Shape;1075;p29">
              <a:extLst>
                <a:ext uri="{FF2B5EF4-FFF2-40B4-BE49-F238E27FC236}">
                  <a16:creationId xmlns:a16="http://schemas.microsoft.com/office/drawing/2014/main" id="{4A0B33BF-0E3A-4116-A8A5-59FECBFD6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8" name="Google Shape;1076;p29">
              <a:extLst>
                <a:ext uri="{FF2B5EF4-FFF2-40B4-BE49-F238E27FC236}">
                  <a16:creationId xmlns:a16="http://schemas.microsoft.com/office/drawing/2014/main" id="{B99F4286-AF76-4D89-92A1-F253D564B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39" name="Google Shape;1077;p29">
              <a:extLst>
                <a:ext uri="{FF2B5EF4-FFF2-40B4-BE49-F238E27FC236}">
                  <a16:creationId xmlns:a16="http://schemas.microsoft.com/office/drawing/2014/main" id="{13E7BCF6-3D36-4E36-ACC1-29F84173E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40" name="Google Shape;1078;p29">
              <a:extLst>
                <a:ext uri="{FF2B5EF4-FFF2-40B4-BE49-F238E27FC236}">
                  <a16:creationId xmlns:a16="http://schemas.microsoft.com/office/drawing/2014/main" id="{4D580AF0-DEC4-4574-8C7D-E83AAACF7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2315822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2;p30">
            <a:extLst>
              <a:ext uri="{FF2B5EF4-FFF2-40B4-BE49-F238E27FC236}">
                <a16:creationId xmlns:a16="http://schemas.microsoft.com/office/drawing/2014/main" id="{65B0F536-72FC-4E4D-930B-90654C7B9E54}"/>
              </a:ext>
            </a:extLst>
          </p:cNvPr>
          <p:cNvSpPr>
            <a:spLocks/>
          </p:cNvSpPr>
          <p:nvPr/>
        </p:nvSpPr>
        <p:spPr bwMode="auto">
          <a:xfrm>
            <a:off x="1873252" y="5849938"/>
            <a:ext cx="334433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5" name="Google Shape;1083;p30">
            <a:extLst>
              <a:ext uri="{FF2B5EF4-FFF2-40B4-BE49-F238E27FC236}">
                <a16:creationId xmlns:a16="http://schemas.microsoft.com/office/drawing/2014/main" id="{B693A166-13CA-455D-A9B1-B867185D2B25}"/>
              </a:ext>
            </a:extLst>
          </p:cNvPr>
          <p:cNvGrpSpPr>
            <a:grpSpLocks/>
          </p:cNvGrpSpPr>
          <p:nvPr/>
        </p:nvGrpSpPr>
        <p:grpSpPr bwMode="auto">
          <a:xfrm>
            <a:off x="270933" y="5456238"/>
            <a:ext cx="1060451" cy="1117600"/>
            <a:chOff x="2553549" y="1320203"/>
            <a:chExt cx="470564" cy="580913"/>
          </a:xfrm>
        </p:grpSpPr>
        <p:sp>
          <p:nvSpPr>
            <p:cNvPr id="6" name="Google Shape;1084;p30">
              <a:extLst>
                <a:ext uri="{FF2B5EF4-FFF2-40B4-BE49-F238E27FC236}">
                  <a16:creationId xmlns:a16="http://schemas.microsoft.com/office/drawing/2014/main" id="{75806B73-303C-4B05-87D1-F7D12A810A65}"/>
                </a:ext>
              </a:extLst>
            </p:cNvPr>
            <p:cNvSpPr/>
            <p:nvPr/>
          </p:nvSpPr>
          <p:spPr>
            <a:xfrm>
              <a:off x="2562941" y="1336706"/>
              <a:ext cx="451779" cy="322638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grpSp>
          <p:nvGrpSpPr>
            <p:cNvPr id="7" name="Google Shape;1085;p30">
              <a:extLst>
                <a:ext uri="{FF2B5EF4-FFF2-40B4-BE49-F238E27FC236}">
                  <a16:creationId xmlns:a16="http://schemas.microsoft.com/office/drawing/2014/main" id="{DDE55328-EF1D-4E7B-B359-035430D0DE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8" name="Google Shape;1086;p30">
                <a:extLst>
                  <a:ext uri="{FF2B5EF4-FFF2-40B4-BE49-F238E27FC236}">
                    <a16:creationId xmlns:a16="http://schemas.microsoft.com/office/drawing/2014/main" id="{5E90D280-94F7-4D70-9608-8F5D2706F8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11" name="Google Shape;1087;p30">
                  <a:extLst>
                    <a:ext uri="{FF2B5EF4-FFF2-40B4-BE49-F238E27FC236}">
                      <a16:creationId xmlns:a16="http://schemas.microsoft.com/office/drawing/2014/main" id="{B5A05359-968D-4DE5-98E9-562626F118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988" y="1547372"/>
                  <a:ext cx="103209" cy="126108"/>
                </a:xfrm>
                <a:custGeom>
                  <a:avLst/>
                  <a:gdLst>
                    <a:gd name="T0" fmla="*/ 2147483646 w 2292"/>
                    <a:gd name="T1" fmla="*/ 0 h 2880"/>
                    <a:gd name="T2" fmla="*/ 2147483646 w 2292"/>
                    <a:gd name="T3" fmla="*/ 2147483646 h 2880"/>
                    <a:gd name="T4" fmla="*/ 2147483646 w 2292"/>
                    <a:gd name="T5" fmla="*/ 2147483646 h 2880"/>
                    <a:gd name="T6" fmla="*/ 2147483646 w 2292"/>
                    <a:gd name="T7" fmla="*/ 2147483646 h 2880"/>
                    <a:gd name="T8" fmla="*/ 2147483646 w 2292"/>
                    <a:gd name="T9" fmla="*/ 2147483646 h 2880"/>
                    <a:gd name="T10" fmla="*/ 2147483646 w 2292"/>
                    <a:gd name="T11" fmla="*/ 2147483646 h 2880"/>
                    <a:gd name="T12" fmla="*/ 2147483646 w 2292"/>
                    <a:gd name="T13" fmla="*/ 2147483646 h 2880"/>
                    <a:gd name="T14" fmla="*/ 2147483646 w 2292"/>
                    <a:gd name="T15" fmla="*/ 2147483646 h 2880"/>
                    <a:gd name="T16" fmla="*/ 2147483646 w 2292"/>
                    <a:gd name="T17" fmla="*/ 0 h 28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800"/>
                </a:p>
              </p:txBody>
            </p:sp>
            <p:grpSp>
              <p:nvGrpSpPr>
                <p:cNvPr id="12" name="Google Shape;1088;p30">
                  <a:extLst>
                    <a:ext uri="{FF2B5EF4-FFF2-40B4-BE49-F238E27FC236}">
                      <a16:creationId xmlns:a16="http://schemas.microsoft.com/office/drawing/2014/main" id="{895AF6CB-0C43-4DD8-B5B8-D447068F50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3" name="Google Shape;1089;p30">
                    <a:extLst>
                      <a:ext uri="{FF2B5EF4-FFF2-40B4-BE49-F238E27FC236}">
                        <a16:creationId xmlns:a16="http://schemas.microsoft.com/office/drawing/2014/main" id="{A192785B-3201-468A-BCF7-F04300EE76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5855" y="1336081"/>
                    <a:ext cx="250412" cy="218543"/>
                  </a:xfrm>
                  <a:custGeom>
                    <a:avLst/>
                    <a:gdLst>
                      <a:gd name="T0" fmla="*/ 2147483646 w 5561"/>
                      <a:gd name="T1" fmla="*/ 0 h 4991"/>
                      <a:gd name="T2" fmla="*/ 2147483646 w 5561"/>
                      <a:gd name="T3" fmla="*/ 2147483646 h 4991"/>
                      <a:gd name="T4" fmla="*/ 2147483646 w 5561"/>
                      <a:gd name="T5" fmla="*/ 2147483646 h 4991"/>
                      <a:gd name="T6" fmla="*/ 2147483646 w 5561"/>
                      <a:gd name="T7" fmla="*/ 2147483646 h 4991"/>
                      <a:gd name="T8" fmla="*/ 2147483646 w 5561"/>
                      <a:gd name="T9" fmla="*/ 2147483646 h 4991"/>
                      <a:gd name="T10" fmla="*/ 2147483646 w 5561"/>
                      <a:gd name="T11" fmla="*/ 2147483646 h 4991"/>
                      <a:gd name="T12" fmla="*/ 2147483646 w 5561"/>
                      <a:gd name="T13" fmla="*/ 2147483646 h 4991"/>
                      <a:gd name="T14" fmla="*/ 2147483646 w 5561"/>
                      <a:gd name="T15" fmla="*/ 2147483646 h 4991"/>
                      <a:gd name="T16" fmla="*/ 2147483646 w 5561"/>
                      <a:gd name="T17" fmla="*/ 0 h 499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4" name="Google Shape;1090;p30">
                    <a:extLst>
                      <a:ext uri="{FF2B5EF4-FFF2-40B4-BE49-F238E27FC236}">
                        <a16:creationId xmlns:a16="http://schemas.microsoft.com/office/drawing/2014/main" id="{50A8DE68-0CB1-4832-959C-7552214165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8307" y="1334461"/>
                    <a:ext cx="163144" cy="340054"/>
                  </a:xfrm>
                  <a:custGeom>
                    <a:avLst/>
                    <a:gdLst>
                      <a:gd name="T0" fmla="*/ 2147483646 w 3623"/>
                      <a:gd name="T1" fmla="*/ 2147483646 h 7766"/>
                      <a:gd name="T2" fmla="*/ 2147483646 w 3623"/>
                      <a:gd name="T3" fmla="*/ 2147483646 h 7766"/>
                      <a:gd name="T4" fmla="*/ 2147483646 w 3623"/>
                      <a:gd name="T5" fmla="*/ 2147483646 h 7766"/>
                      <a:gd name="T6" fmla="*/ 2147483646 w 3623"/>
                      <a:gd name="T7" fmla="*/ 2147483646 h 7766"/>
                      <a:gd name="T8" fmla="*/ 2147483646 w 3623"/>
                      <a:gd name="T9" fmla="*/ 2147483646 h 7766"/>
                      <a:gd name="T10" fmla="*/ 2147483646 w 3623"/>
                      <a:gd name="T11" fmla="*/ 2147483646 h 7766"/>
                      <a:gd name="T12" fmla="*/ 2147483646 w 3623"/>
                      <a:gd name="T13" fmla="*/ 2147483646 h 7766"/>
                      <a:gd name="T14" fmla="*/ 2147483646 w 3623"/>
                      <a:gd name="T15" fmla="*/ 2147483646 h 7766"/>
                      <a:gd name="T16" fmla="*/ 2147483646 w 3623"/>
                      <a:gd name="T17" fmla="*/ 2147483646 h 776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5" name="Google Shape;1091;p30">
                    <a:extLst>
                      <a:ext uri="{FF2B5EF4-FFF2-40B4-BE49-F238E27FC236}">
                        <a16:creationId xmlns:a16="http://schemas.microsoft.com/office/drawing/2014/main" id="{F6A8527C-7E76-4F6D-AE3B-40E98EBDBB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5011" y="1332053"/>
                    <a:ext cx="470564" cy="154044"/>
                  </a:xfrm>
                  <a:custGeom>
                    <a:avLst/>
                    <a:gdLst>
                      <a:gd name="T0" fmla="*/ 2147483646 w 10450"/>
                      <a:gd name="T1" fmla="*/ 2147483646 h 3518"/>
                      <a:gd name="T2" fmla="*/ 2147483646 w 10450"/>
                      <a:gd name="T3" fmla="*/ 2147483646 h 3518"/>
                      <a:gd name="T4" fmla="*/ 2147483646 w 10450"/>
                      <a:gd name="T5" fmla="*/ 2147483646 h 3518"/>
                      <a:gd name="T6" fmla="*/ 2147483646 w 10450"/>
                      <a:gd name="T7" fmla="*/ 2147483646 h 3518"/>
                      <a:gd name="T8" fmla="*/ 2147483646 w 10450"/>
                      <a:gd name="T9" fmla="*/ 2147483646 h 3518"/>
                      <a:gd name="T10" fmla="*/ 2147483646 w 10450"/>
                      <a:gd name="T11" fmla="*/ 2147483646 h 3518"/>
                      <a:gd name="T12" fmla="*/ 2147483646 w 10450"/>
                      <a:gd name="T13" fmla="*/ 2147483646 h 3518"/>
                      <a:gd name="T14" fmla="*/ 2147483646 w 10450"/>
                      <a:gd name="T15" fmla="*/ 2147483646 h 3518"/>
                      <a:gd name="T16" fmla="*/ 2147483646 w 10450"/>
                      <a:gd name="T17" fmla="*/ 2147483646 h 3518"/>
                      <a:gd name="T18" fmla="*/ 2147483646 w 10450"/>
                      <a:gd name="T19" fmla="*/ 2147483646 h 3518"/>
                      <a:gd name="T20" fmla="*/ 2147483646 w 10450"/>
                      <a:gd name="T21" fmla="*/ 2147483646 h 3518"/>
                      <a:gd name="T22" fmla="*/ 2147483646 w 10450"/>
                      <a:gd name="T23" fmla="*/ 2147483646 h 3518"/>
                      <a:gd name="T24" fmla="*/ 2147483646 w 10450"/>
                      <a:gd name="T25" fmla="*/ 2147483646 h 3518"/>
                      <a:gd name="T26" fmla="*/ 2147483646 w 10450"/>
                      <a:gd name="T27" fmla="*/ 2147483646 h 3518"/>
                      <a:gd name="T28" fmla="*/ 2147483646 w 10450"/>
                      <a:gd name="T29" fmla="*/ 2147483646 h 3518"/>
                      <a:gd name="T30" fmla="*/ 2147483646 w 10450"/>
                      <a:gd name="T31" fmla="*/ 2147483646 h 3518"/>
                      <a:gd name="T32" fmla="*/ 2147483646 w 10450"/>
                      <a:gd name="T33" fmla="*/ 2147483646 h 3518"/>
                      <a:gd name="T34" fmla="*/ 2147483646 w 10450"/>
                      <a:gd name="T35" fmla="*/ 2147483646 h 3518"/>
                      <a:gd name="T36" fmla="*/ 2147483646 w 10450"/>
                      <a:gd name="T37" fmla="*/ 2147483646 h 3518"/>
                      <a:gd name="T38" fmla="*/ 2147483646 w 10450"/>
                      <a:gd name="T39" fmla="*/ 2147483646 h 3518"/>
                      <a:gd name="T40" fmla="*/ 2147483646 w 10450"/>
                      <a:gd name="T41" fmla="*/ 2147483646 h 351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6" name="Google Shape;1092;p30">
                    <a:extLst>
                      <a:ext uri="{FF2B5EF4-FFF2-40B4-BE49-F238E27FC236}">
                        <a16:creationId xmlns:a16="http://schemas.microsoft.com/office/drawing/2014/main" id="{F3F32367-81BE-493D-9297-F26C0FC113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9927" y="1480240"/>
                    <a:ext cx="81820" cy="147870"/>
                  </a:xfrm>
                  <a:custGeom>
                    <a:avLst/>
                    <a:gdLst>
                      <a:gd name="T0" fmla="*/ 2147483646 w 1817"/>
                      <a:gd name="T1" fmla="*/ 2147483646 h 3377"/>
                      <a:gd name="T2" fmla="*/ 2147483646 w 1817"/>
                      <a:gd name="T3" fmla="*/ 2147483646 h 3377"/>
                      <a:gd name="T4" fmla="*/ 2147483646 w 1817"/>
                      <a:gd name="T5" fmla="*/ 2147483646 h 3377"/>
                      <a:gd name="T6" fmla="*/ 2147483646 w 1817"/>
                      <a:gd name="T7" fmla="*/ 2147483646 h 3377"/>
                      <a:gd name="T8" fmla="*/ 2147483646 w 1817"/>
                      <a:gd name="T9" fmla="*/ 2147483646 h 3377"/>
                      <a:gd name="T10" fmla="*/ 2147483646 w 1817"/>
                      <a:gd name="T11" fmla="*/ 2147483646 h 3377"/>
                      <a:gd name="T12" fmla="*/ 2147483646 w 1817"/>
                      <a:gd name="T13" fmla="*/ 2147483646 h 3377"/>
                      <a:gd name="T14" fmla="*/ 2147483646 w 1817"/>
                      <a:gd name="T15" fmla="*/ 2147483646 h 3377"/>
                      <a:gd name="T16" fmla="*/ 2147483646 w 1817"/>
                      <a:gd name="T17" fmla="*/ 2147483646 h 3377"/>
                      <a:gd name="T18" fmla="*/ 2147483646 w 1817"/>
                      <a:gd name="T19" fmla="*/ 2147483646 h 3377"/>
                      <a:gd name="T20" fmla="*/ 2147483646 w 1817"/>
                      <a:gd name="T21" fmla="*/ 2147483646 h 3377"/>
                      <a:gd name="T22" fmla="*/ 2147483646 w 1817"/>
                      <a:gd name="T23" fmla="*/ 2147483646 h 3377"/>
                      <a:gd name="T24" fmla="*/ 2147483646 w 1817"/>
                      <a:gd name="T25" fmla="*/ 2147483646 h 337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7" name="Google Shape;1093;p30">
                    <a:extLst>
                      <a:ext uri="{FF2B5EF4-FFF2-40B4-BE49-F238E27FC236}">
                        <a16:creationId xmlns:a16="http://schemas.microsoft.com/office/drawing/2014/main" id="{2C8D4974-BE20-4B1A-8037-FB1FAFB9E9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07988" y="1577894"/>
                    <a:ext cx="91861" cy="50487"/>
                  </a:xfrm>
                  <a:custGeom>
                    <a:avLst/>
                    <a:gdLst>
                      <a:gd name="T0" fmla="*/ 2147483646 w 2040"/>
                      <a:gd name="T1" fmla="*/ 2147483646 h 1153"/>
                      <a:gd name="T2" fmla="*/ 2147483646 w 2040"/>
                      <a:gd name="T3" fmla="*/ 2147483646 h 1153"/>
                      <a:gd name="T4" fmla="*/ 2147483646 w 2040"/>
                      <a:gd name="T5" fmla="*/ 2147483646 h 1153"/>
                      <a:gd name="T6" fmla="*/ 2147483646 w 2040"/>
                      <a:gd name="T7" fmla="*/ 2147483646 h 1153"/>
                      <a:gd name="T8" fmla="*/ 2147483646 w 2040"/>
                      <a:gd name="T9" fmla="*/ 2147483646 h 1153"/>
                      <a:gd name="T10" fmla="*/ 2147483646 w 2040"/>
                      <a:gd name="T11" fmla="*/ 2147483646 h 1153"/>
                      <a:gd name="T12" fmla="*/ 2147483646 w 2040"/>
                      <a:gd name="T13" fmla="*/ 2147483646 h 1153"/>
                      <a:gd name="T14" fmla="*/ 2147483646 w 2040"/>
                      <a:gd name="T15" fmla="*/ 2147483646 h 1153"/>
                      <a:gd name="T16" fmla="*/ 2147483646 w 2040"/>
                      <a:gd name="T17" fmla="*/ 2147483646 h 115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 sz="1800"/>
                  </a:p>
                </p:txBody>
              </p:sp>
            </p:grpSp>
          </p:grpSp>
          <p:sp>
            <p:nvSpPr>
              <p:cNvPr id="9" name="Google Shape;1094;p30">
                <a:extLst>
                  <a:ext uri="{FF2B5EF4-FFF2-40B4-BE49-F238E27FC236}">
                    <a16:creationId xmlns:a16="http://schemas.microsoft.com/office/drawing/2014/main" id="{469CF516-13B9-4CE0-AB64-942189608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147" y="1675022"/>
                <a:ext cx="248385" cy="157372"/>
              </a:xfrm>
              <a:custGeom>
                <a:avLst/>
                <a:gdLst>
                  <a:gd name="T0" fmla="*/ 2147483646 w 5516"/>
                  <a:gd name="T1" fmla="*/ 2147483646 h 3594"/>
                  <a:gd name="T2" fmla="*/ 2147483646 w 5516"/>
                  <a:gd name="T3" fmla="*/ 2147483646 h 3594"/>
                  <a:gd name="T4" fmla="*/ 2147483646 w 5516"/>
                  <a:gd name="T5" fmla="*/ 2147483646 h 3594"/>
                  <a:gd name="T6" fmla="*/ 2147483646 w 5516"/>
                  <a:gd name="T7" fmla="*/ 2147483646 h 3594"/>
                  <a:gd name="T8" fmla="*/ 2147483646 w 5516"/>
                  <a:gd name="T9" fmla="*/ 2147483646 h 3594"/>
                  <a:gd name="T10" fmla="*/ 2147483646 w 5516"/>
                  <a:gd name="T11" fmla="*/ 2147483646 h 3594"/>
                  <a:gd name="T12" fmla="*/ 2147483646 w 5516"/>
                  <a:gd name="T13" fmla="*/ 2147483646 h 3594"/>
                  <a:gd name="T14" fmla="*/ 2147483646 w 5516"/>
                  <a:gd name="T15" fmla="*/ 2147483646 h 3594"/>
                  <a:gd name="T16" fmla="*/ 2147483646 w 5516"/>
                  <a:gd name="T17" fmla="*/ 2147483646 h 3594"/>
                  <a:gd name="T18" fmla="*/ 2147483646 w 5516"/>
                  <a:gd name="T19" fmla="*/ 2147483646 h 3594"/>
                  <a:gd name="T20" fmla="*/ 2147483646 w 5516"/>
                  <a:gd name="T21" fmla="*/ 2147483646 h 3594"/>
                  <a:gd name="T22" fmla="*/ 2147483646 w 5516"/>
                  <a:gd name="T23" fmla="*/ 2147483646 h 3594"/>
                  <a:gd name="T24" fmla="*/ 2147483646 w 5516"/>
                  <a:gd name="T25" fmla="*/ 2147483646 h 3594"/>
                  <a:gd name="T26" fmla="*/ 2147483646 w 5516"/>
                  <a:gd name="T27" fmla="*/ 2147483646 h 3594"/>
                  <a:gd name="T28" fmla="*/ 2147483646 w 5516"/>
                  <a:gd name="T29" fmla="*/ 2147483646 h 3594"/>
                  <a:gd name="T30" fmla="*/ 2147483646 w 5516"/>
                  <a:gd name="T31" fmla="*/ 2147483646 h 3594"/>
                  <a:gd name="T32" fmla="*/ 2147483646 w 5516"/>
                  <a:gd name="T33" fmla="*/ 2147483646 h 3594"/>
                  <a:gd name="T34" fmla="*/ 2147483646 w 5516"/>
                  <a:gd name="T35" fmla="*/ 2147483646 h 3594"/>
                  <a:gd name="T36" fmla="*/ 2147483646 w 5516"/>
                  <a:gd name="T37" fmla="*/ 2147483646 h 35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10" name="Google Shape;1095;p30">
                <a:extLst>
                  <a:ext uri="{FF2B5EF4-FFF2-40B4-BE49-F238E27FC236}">
                    <a16:creationId xmlns:a16="http://schemas.microsoft.com/office/drawing/2014/main" id="{493FF448-560B-4999-A1AD-6FFE87A8D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099" y="1718462"/>
                <a:ext cx="174311" cy="194504"/>
              </a:xfrm>
              <a:custGeom>
                <a:avLst/>
                <a:gdLst>
                  <a:gd name="T0" fmla="*/ 2147483646 w 3871"/>
                  <a:gd name="T1" fmla="*/ 0 h 4442"/>
                  <a:gd name="T2" fmla="*/ 2147483646 w 3871"/>
                  <a:gd name="T3" fmla="*/ 2147483646 h 4442"/>
                  <a:gd name="T4" fmla="*/ 2147483646 w 3871"/>
                  <a:gd name="T5" fmla="*/ 2147483646 h 4442"/>
                  <a:gd name="T6" fmla="*/ 2147483646 w 3871"/>
                  <a:gd name="T7" fmla="*/ 2147483646 h 4442"/>
                  <a:gd name="T8" fmla="*/ 2147483646 w 3871"/>
                  <a:gd name="T9" fmla="*/ 2147483646 h 4442"/>
                  <a:gd name="T10" fmla="*/ 2147483646 w 3871"/>
                  <a:gd name="T11" fmla="*/ 2147483646 h 4442"/>
                  <a:gd name="T12" fmla="*/ 2147483646 w 3871"/>
                  <a:gd name="T13" fmla="*/ 2147483646 h 4442"/>
                  <a:gd name="T14" fmla="*/ 2147483646 w 3871"/>
                  <a:gd name="T15" fmla="*/ 2147483646 h 4442"/>
                  <a:gd name="T16" fmla="*/ 2147483646 w 3871"/>
                  <a:gd name="T17" fmla="*/ 2147483646 h 4442"/>
                  <a:gd name="T18" fmla="*/ 2147483646 w 3871"/>
                  <a:gd name="T19" fmla="*/ 2147483646 h 4442"/>
                  <a:gd name="T20" fmla="*/ 2147483646 w 3871"/>
                  <a:gd name="T21" fmla="*/ 0 h 44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</p:grpSp>
      <p:sp>
        <p:nvSpPr>
          <p:cNvPr id="18" name="Google Shape;1096;p30">
            <a:extLst>
              <a:ext uri="{FF2B5EF4-FFF2-40B4-BE49-F238E27FC236}">
                <a16:creationId xmlns:a16="http://schemas.microsoft.com/office/drawing/2014/main" id="{52A569E5-9693-4C37-A4CF-3721665D316D}"/>
              </a:ext>
            </a:extLst>
          </p:cNvPr>
          <p:cNvSpPr>
            <a:spLocks/>
          </p:cNvSpPr>
          <p:nvPr/>
        </p:nvSpPr>
        <p:spPr bwMode="auto">
          <a:xfrm>
            <a:off x="463551" y="4573589"/>
            <a:ext cx="226483" cy="2254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19" name="Google Shape;1097;p30">
            <a:extLst>
              <a:ext uri="{FF2B5EF4-FFF2-40B4-BE49-F238E27FC236}">
                <a16:creationId xmlns:a16="http://schemas.microsoft.com/office/drawing/2014/main" id="{97D8BBFC-7A0F-4B60-90B1-48AAFDC3BBD7}"/>
              </a:ext>
            </a:extLst>
          </p:cNvPr>
          <p:cNvSpPr/>
          <p:nvPr/>
        </p:nvSpPr>
        <p:spPr>
          <a:xfrm rot="10800000">
            <a:off x="11554885" y="2157414"/>
            <a:ext cx="637116" cy="97948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0" name="Google Shape;1098;p30">
            <a:extLst>
              <a:ext uri="{FF2B5EF4-FFF2-40B4-BE49-F238E27FC236}">
                <a16:creationId xmlns:a16="http://schemas.microsoft.com/office/drawing/2014/main" id="{966E70F8-8889-4058-A02E-C6E0522B6B47}"/>
              </a:ext>
            </a:extLst>
          </p:cNvPr>
          <p:cNvSpPr>
            <a:spLocks/>
          </p:cNvSpPr>
          <p:nvPr/>
        </p:nvSpPr>
        <p:spPr bwMode="auto">
          <a:xfrm>
            <a:off x="11150601" y="1771651"/>
            <a:ext cx="283633" cy="328613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sp>
        <p:nvSpPr>
          <p:cNvPr id="21" name="Google Shape;1099;p30">
            <a:extLst>
              <a:ext uri="{FF2B5EF4-FFF2-40B4-BE49-F238E27FC236}">
                <a16:creationId xmlns:a16="http://schemas.microsoft.com/office/drawing/2014/main" id="{FDD2715E-B783-4717-97F0-948C9BF96750}"/>
              </a:ext>
            </a:extLst>
          </p:cNvPr>
          <p:cNvSpPr>
            <a:spLocks/>
          </p:cNvSpPr>
          <p:nvPr/>
        </p:nvSpPr>
        <p:spPr bwMode="auto">
          <a:xfrm>
            <a:off x="11438467" y="2101851"/>
            <a:ext cx="179917" cy="207963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800"/>
          </a:p>
        </p:txBody>
      </p:sp>
      <p:grpSp>
        <p:nvGrpSpPr>
          <p:cNvPr id="22" name="Google Shape;1100;p30">
            <a:extLst>
              <a:ext uri="{FF2B5EF4-FFF2-40B4-BE49-F238E27FC236}">
                <a16:creationId xmlns:a16="http://schemas.microsoft.com/office/drawing/2014/main" id="{E2448DA2-C38E-46F9-BADB-FE86101E63B6}"/>
              </a:ext>
            </a:extLst>
          </p:cNvPr>
          <p:cNvGrpSpPr>
            <a:grpSpLocks/>
          </p:cNvGrpSpPr>
          <p:nvPr/>
        </p:nvGrpSpPr>
        <p:grpSpPr bwMode="auto">
          <a:xfrm>
            <a:off x="10242551" y="436564"/>
            <a:ext cx="1555749" cy="974725"/>
            <a:chOff x="6925510" y="205316"/>
            <a:chExt cx="905688" cy="530354"/>
          </a:xfrm>
        </p:grpSpPr>
        <p:sp>
          <p:nvSpPr>
            <p:cNvPr id="23" name="Google Shape;1101;p30">
              <a:extLst>
                <a:ext uri="{FF2B5EF4-FFF2-40B4-BE49-F238E27FC236}">
                  <a16:creationId xmlns:a16="http://schemas.microsoft.com/office/drawing/2014/main" id="{02C51DBE-0BC1-4DA5-85EA-218212842C80}"/>
                </a:ext>
              </a:extLst>
            </p:cNvPr>
            <p:cNvSpPr/>
            <p:nvPr/>
          </p:nvSpPr>
          <p:spPr>
            <a:xfrm>
              <a:off x="7093093" y="213090"/>
              <a:ext cx="569290" cy="515670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24" name="Google Shape;1102;p30">
              <a:extLst>
                <a:ext uri="{FF2B5EF4-FFF2-40B4-BE49-F238E27FC236}">
                  <a16:creationId xmlns:a16="http://schemas.microsoft.com/office/drawing/2014/main" id="{A0E3A78F-27B8-4748-8571-C28F97174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5" name="Google Shape;1103;p30">
              <a:extLst>
                <a:ext uri="{FF2B5EF4-FFF2-40B4-BE49-F238E27FC236}">
                  <a16:creationId xmlns:a16="http://schemas.microsoft.com/office/drawing/2014/main" id="{8708FE0D-4B70-47D8-B5AA-2C3981F65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6" name="Google Shape;1104;p30">
              <a:extLst>
                <a:ext uri="{FF2B5EF4-FFF2-40B4-BE49-F238E27FC236}">
                  <a16:creationId xmlns:a16="http://schemas.microsoft.com/office/drawing/2014/main" id="{2B55FA2A-65B9-4AC6-A538-E53E46735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7" name="Google Shape;1105;p30">
              <a:extLst>
                <a:ext uri="{FF2B5EF4-FFF2-40B4-BE49-F238E27FC236}">
                  <a16:creationId xmlns:a16="http://schemas.microsoft.com/office/drawing/2014/main" id="{15B6EF76-6A8E-48AD-9CC7-BF95C9A65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28" name="Google Shape;1106;p30">
              <a:extLst>
                <a:ext uri="{FF2B5EF4-FFF2-40B4-BE49-F238E27FC236}">
                  <a16:creationId xmlns:a16="http://schemas.microsoft.com/office/drawing/2014/main" id="{66FFAAAE-8A37-456B-AEAC-E0E5C5853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29" name="Google Shape;1107;p30">
            <a:extLst>
              <a:ext uri="{FF2B5EF4-FFF2-40B4-BE49-F238E27FC236}">
                <a16:creationId xmlns:a16="http://schemas.microsoft.com/office/drawing/2014/main" id="{D3D6D7A2-2C7C-40C0-8795-2DD5ACCB775D}"/>
              </a:ext>
            </a:extLst>
          </p:cNvPr>
          <p:cNvSpPr/>
          <p:nvPr/>
        </p:nvSpPr>
        <p:spPr>
          <a:xfrm>
            <a:off x="9556751" y="425451"/>
            <a:ext cx="524933" cy="455613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080" name="Google Shape;1080;p30"/>
          <p:cNvSpPr txBox="1">
            <a:spLocks noGrp="1"/>
          </p:cNvSpPr>
          <p:nvPr>
            <p:ph type="subTitle" idx="1"/>
          </p:nvPr>
        </p:nvSpPr>
        <p:spPr>
          <a:xfrm>
            <a:off x="1426467" y="2950033"/>
            <a:ext cx="3628000" cy="24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1" name="Google Shape;1081;p30"/>
          <p:cNvSpPr txBox="1">
            <a:spLocks noGrp="1"/>
          </p:cNvSpPr>
          <p:nvPr>
            <p:ph type="title"/>
          </p:nvPr>
        </p:nvSpPr>
        <p:spPr>
          <a:xfrm>
            <a:off x="2036067" y="1937167"/>
            <a:ext cx="53772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809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pPr/>
              <a:t>13/12/2023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pPr/>
              <a:t>13/12/2023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pPr/>
              <a:t>13/12/2023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pPr/>
              <a:t>13/12/2023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5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pPr/>
              <a:t>13/12/2023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0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pPr/>
              <a:t>13/12/2023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A4394-4554-41B3-BD4B-912C654A7731}" type="datetimeFigureOut">
              <a:rPr lang="en-US" smtClean="0"/>
              <a:pPr/>
              <a:t>13/12/2023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56327-7DDB-40B8-AF0C-0CB7BA0C9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8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>
            <a:extLst>
              <a:ext uri="{FF2B5EF4-FFF2-40B4-BE49-F238E27FC236}">
                <a16:creationId xmlns:a16="http://schemas.microsoft.com/office/drawing/2014/main" id="{B53BEF76-AE9C-4CC3-8357-8383EA8EADC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50385" y="595313"/>
            <a:ext cx="1029123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2051" name="Google Shape;7;p1">
            <a:extLst>
              <a:ext uri="{FF2B5EF4-FFF2-40B4-BE49-F238E27FC236}">
                <a16:creationId xmlns:a16="http://schemas.microsoft.com/office/drawing/2014/main" id="{1E004774-BC3E-4B0C-B6BD-EF3829FA53F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50385" y="1536700"/>
            <a:ext cx="10291233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5467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3.wav"/><Relationship Id="rId7" Type="http://schemas.openxmlformats.org/officeDocument/2006/relationships/image" Target="../media/image6.gif"/><Relationship Id="rId12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1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3.wav"/><Relationship Id="rId7" Type="http://schemas.openxmlformats.org/officeDocument/2006/relationships/image" Target="../media/image6.gif"/><Relationship Id="rId12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1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Administrator\Desktop\ảnh đẹp\c5aacd56d62005c243f33a68f38a66ef.jpg">
            <a:extLst>
              <a:ext uri="{FF2B5EF4-FFF2-40B4-BE49-F238E27FC236}">
                <a16:creationId xmlns:a16="http://schemas.microsoft.com/office/drawing/2014/main" id="{CB9E0AE0-62C5-4FFB-A4FE-0CB145135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182;p1">
            <a:extLst>
              <a:ext uri="{FF2B5EF4-FFF2-40B4-BE49-F238E27FC236}">
                <a16:creationId xmlns:a16="http://schemas.microsoft.com/office/drawing/2014/main" id="{84429714-BFAB-462D-AA65-FADE2A6B1482}"/>
              </a:ext>
            </a:extLst>
          </p:cNvPr>
          <p:cNvSpPr/>
          <p:nvPr/>
        </p:nvSpPr>
        <p:spPr>
          <a:xfrm>
            <a:off x="2235200" y="1645216"/>
            <a:ext cx="7772400" cy="1859044"/>
          </a:xfrm>
          <a:prstGeom prst="rect">
            <a:avLst/>
          </a:prstGeom>
        </p:spPr>
        <p:txBody>
          <a:bodyPr lIns="108373" tIns="54187" rIns="108373" bIns="54187">
            <a:prstTxWarp prst="textPlain">
              <a:avLst/>
            </a:prstTxWarp>
          </a:bodyPr>
          <a:lstStyle/>
          <a:p>
            <a:pPr algn="ctr">
              <a:defRPr/>
            </a:pPr>
            <a:r>
              <a:rPr sz="1778" b="1" dirty="0">
                <a:solidFill>
                  <a:srgbClr val="FF0000"/>
                </a:solidFill>
                <a:latin typeface="Arial"/>
              </a:rPr>
              <a:t>CHÀO MỪNG CÁC </a:t>
            </a:r>
            <a:r>
              <a:rPr lang="en-US" sz="1778" b="1" dirty="0">
                <a:solidFill>
                  <a:srgbClr val="FF0000"/>
                </a:solidFill>
                <a:latin typeface="Arial"/>
              </a:rPr>
              <a:t>EM</a:t>
            </a:r>
            <a:r>
              <a:rPr sz="1778" b="1" dirty="0">
                <a:solidFill>
                  <a:srgbClr val="FF0000"/>
                </a:solidFill>
                <a:latin typeface="Arial"/>
              </a:rPr>
              <a:t/>
            </a:r>
            <a:br>
              <a:rPr sz="1778" b="1" dirty="0">
                <a:solidFill>
                  <a:srgbClr val="FF0000"/>
                </a:solidFill>
                <a:latin typeface="Arial"/>
              </a:rPr>
            </a:br>
            <a:r>
              <a:rPr sz="1778" b="1" dirty="0">
                <a:solidFill>
                  <a:srgbClr val="FF0000"/>
                </a:solidFill>
                <a:latin typeface="Arial"/>
              </a:rPr>
              <a:t>ĐẾN VỚI TIẾT HỌC</a:t>
            </a:r>
            <a:endParaRPr lang="en-US" sz="1778" b="1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90;p65">
            <a:extLst>
              <a:ext uri="{FF2B5EF4-FFF2-40B4-BE49-F238E27FC236}">
                <a16:creationId xmlns:a16="http://schemas.microsoft.com/office/drawing/2014/main" id="{557A5382-51F7-4547-B369-F84B62203B12}"/>
              </a:ext>
            </a:extLst>
          </p:cNvPr>
          <p:cNvSpPr/>
          <p:nvPr/>
        </p:nvSpPr>
        <p:spPr>
          <a:xfrm>
            <a:off x="3863976" y="1700213"/>
            <a:ext cx="5256213" cy="2957512"/>
          </a:xfrm>
          <a:prstGeom prst="roundRect">
            <a:avLst>
              <a:gd name="adj" fmla="val 16667"/>
            </a:avLst>
          </a:prstGeom>
          <a:solidFill>
            <a:srgbClr val="FFC6B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68569" tIns="68569" rIns="68569" bIns="68569"/>
          <a:lstStyle/>
          <a:p>
            <a:pPr algn="just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Hoàn thành VBTT: Luyện tập.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Chuẩn bị tiết: Tổng nhiều số thập phân.</a:t>
            </a: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en-US" sz="2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Làm bài 1, 2, 3 ra vở ô li Toán.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FF37400A-C1A4-4E21-A65C-6D724F562C53}"/>
              </a:ext>
            </a:extLst>
          </p:cNvPr>
          <p:cNvSpPr/>
          <p:nvPr/>
        </p:nvSpPr>
        <p:spPr>
          <a:xfrm>
            <a:off x="5016501" y="620714"/>
            <a:ext cx="2735263" cy="936625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964" name="TextBox 5">
            <a:extLst>
              <a:ext uri="{FF2B5EF4-FFF2-40B4-BE49-F238E27FC236}">
                <a16:creationId xmlns:a16="http://schemas.microsoft.com/office/drawing/2014/main" id="{D0C3D5BA-5423-4A41-A82C-51ABA41F4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338" y="835025"/>
            <a:ext cx="457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>
                <a:solidFill>
                  <a:srgbClr val="FF0000"/>
                </a:solidFill>
                <a:latin typeface="Arial" panose="020B0604020202020204" pitchFamily="34" charset="0"/>
              </a:rPr>
              <a:t>DẶN DÒ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55595F-36BF-4D23-B4AA-534FF33D48AB}"/>
              </a:ext>
            </a:extLst>
          </p:cNvPr>
          <p:cNvSpPr/>
          <p:nvPr/>
        </p:nvSpPr>
        <p:spPr>
          <a:xfrm>
            <a:off x="3298601" y="1828802"/>
            <a:ext cx="5594801" cy="7155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50" b="1">
                <a:ln w="12700">
                  <a:solidFill>
                    <a:srgbClr val="FE98B0"/>
                  </a:solidFill>
                  <a:prstDash val="solid"/>
                </a:ln>
                <a:pattFill prst="pct50">
                  <a:fgClr>
                    <a:srgbClr val="FE98B0"/>
                  </a:fgClr>
                  <a:bgClr>
                    <a:srgbClr val="FE98B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E98B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TIẾT HỌC KẾT THÚC</a:t>
            </a:r>
          </a:p>
        </p:txBody>
      </p:sp>
      <p:sp>
        <p:nvSpPr>
          <p:cNvPr id="3" name="WordArt 2">
            <a:extLst>
              <a:ext uri="{FF2B5EF4-FFF2-40B4-BE49-F238E27FC236}">
                <a16:creationId xmlns:a16="http://schemas.microsoft.com/office/drawing/2014/main" id="{49C3A9F2-F3F3-4FFF-ABFB-690CB125B3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59150" y="2914650"/>
            <a:ext cx="5657850" cy="10287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con!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1270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742211" y="550685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Khởi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động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pic>
        <p:nvPicPr>
          <p:cNvPr id="6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2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2875" y="5793398"/>
            <a:ext cx="1563744" cy="975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755211"/>
            <a:ext cx="5722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CÂU CÁ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3425360"/>
            <a:ext cx="1563744" cy="9753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89847" y="4180840"/>
            <a:ext cx="1563744" cy="97536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5829134"/>
            <a:ext cx="1563744" cy="97536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3860801" y="4180839"/>
            <a:ext cx="4854663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rgbClr val="FF0000"/>
                </a:solidFill>
              </a:rPr>
              <a:t>BẮT ĐẦU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02664" y="-9809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9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68692" y="5181603"/>
            <a:ext cx="2844800" cy="1485558"/>
            <a:chOff x="-2330014" y="2284355"/>
            <a:chExt cx="2133600" cy="1114168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30014" y="2284355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vi-VN" alt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24</a:t>
              </a:r>
              <a:r>
                <a:rPr lang="en-US" alt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,99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267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vi-VN" alt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24</a:t>
              </a:r>
              <a:r>
                <a:rPr lang="en-US" alt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,99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89082" y="2926178"/>
            <a:ext cx="2844800" cy="1474543"/>
            <a:chOff x="-2345306" y="2292616"/>
            <a:chExt cx="2133600" cy="1105907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45306" y="2292616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323,99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206515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324,09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206515" y="51692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3" name="Group 8">
            <a:extLst>
              <a:ext uri="{FF2B5EF4-FFF2-40B4-BE49-F238E27FC236}">
                <a16:creationId xmlns:a16="http://schemas.microsoft.com/office/drawing/2014/main" id="{F18EC1CD-3877-4C54-973C-100F1210A381}"/>
              </a:ext>
            </a:extLst>
          </p:cNvPr>
          <p:cNvGrpSpPr>
            <a:grpSpLocks/>
          </p:cNvGrpSpPr>
          <p:nvPr/>
        </p:nvGrpSpPr>
        <p:grpSpPr bwMode="auto">
          <a:xfrm>
            <a:off x="2263962" y="272292"/>
            <a:ext cx="3091400" cy="1938340"/>
            <a:chOff x="584" y="1893"/>
            <a:chExt cx="757" cy="1221"/>
          </a:xfrm>
        </p:grpSpPr>
        <p:sp>
          <p:nvSpPr>
            <p:cNvPr id="41" name="TextBox 11">
              <a:extLst>
                <a:ext uri="{FF2B5EF4-FFF2-40B4-BE49-F238E27FC236}">
                  <a16:creationId xmlns:a16="http://schemas.microsoft.com/office/drawing/2014/main" id="{BBBC4972-70F0-46F1-9402-7562336CF4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" y="1893"/>
              <a:ext cx="624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4400" b="1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vi-VN" sz="6000" b="1" dirty="0">
                  <a:latin typeface="Times New Roman" panose="02020603050405020304" pitchFamily="18" charset="0"/>
                </a:rPr>
                <a:t>75,8</a:t>
              </a:r>
              <a:br>
                <a:rPr lang="en-US" altLang="vi-VN" sz="6000" b="1" dirty="0">
                  <a:latin typeface="Times New Roman" panose="02020603050405020304" pitchFamily="18" charset="0"/>
                </a:rPr>
              </a:br>
              <a:r>
                <a:rPr lang="en-US" altLang="vi-VN" sz="6000" b="1" u="sng" dirty="0">
                  <a:latin typeface="Times New Roman" panose="02020603050405020304" pitchFamily="18" charset="0"/>
                </a:rPr>
                <a:t>249,19</a:t>
              </a:r>
            </a:p>
          </p:txBody>
        </p:sp>
        <p:sp>
          <p:nvSpPr>
            <p:cNvPr id="42" name="TextBox 12">
              <a:extLst>
                <a:ext uri="{FF2B5EF4-FFF2-40B4-BE49-F238E27FC236}">
                  <a16:creationId xmlns:a16="http://schemas.microsoft.com/office/drawing/2014/main" id="{4F52722D-2D60-4210-86A6-FFFE280155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" y="2181"/>
              <a:ext cx="24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6000" b="1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645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8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2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1,8</a:t>
              </a:r>
              <a:r>
                <a:rPr lang="vi-VN" alt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63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altLang="vi-V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1,8</a:t>
              </a:r>
              <a:r>
                <a:rPr lang="vi-VN" alt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63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288976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0,863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206515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1,853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206515" y="51692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1,763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28" name="Group 12">
            <a:extLst>
              <a:ext uri="{FF2B5EF4-FFF2-40B4-BE49-F238E27FC236}">
                <a16:creationId xmlns:a16="http://schemas.microsoft.com/office/drawing/2014/main" id="{AB2E8F69-BA31-40E2-A089-70E52A08A3FE}"/>
              </a:ext>
            </a:extLst>
          </p:cNvPr>
          <p:cNvGrpSpPr>
            <a:grpSpLocks/>
          </p:cNvGrpSpPr>
          <p:nvPr/>
        </p:nvGrpSpPr>
        <p:grpSpPr bwMode="auto">
          <a:xfrm>
            <a:off x="2132422" y="463921"/>
            <a:ext cx="2362200" cy="1446214"/>
            <a:chOff x="576" y="1968"/>
            <a:chExt cx="768" cy="911"/>
          </a:xfrm>
        </p:grpSpPr>
        <p:sp>
          <p:nvSpPr>
            <p:cNvPr id="29" name="TextBox 11">
              <a:extLst>
                <a:ext uri="{FF2B5EF4-FFF2-40B4-BE49-F238E27FC236}">
                  <a16:creationId xmlns:a16="http://schemas.microsoft.com/office/drawing/2014/main" id="{134E507C-ADEB-4403-8108-AC9A7566CE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968"/>
              <a:ext cx="624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4400" b="1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  </a:t>
              </a:r>
              <a:r>
                <a:rPr lang="vi-VN" altLang="vi-VN" sz="4400" b="1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0</a:t>
              </a:r>
              <a:r>
                <a:rPr lang="en-US" altLang="vi-VN" sz="4400" b="1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,</a:t>
              </a:r>
              <a:r>
                <a:rPr lang="vi-VN" altLang="vi-VN" sz="4400" b="1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9</a:t>
              </a:r>
              <a:r>
                <a:rPr lang="en-US" altLang="vi-VN" sz="4400" b="1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95</a:t>
              </a:r>
              <a:br>
                <a:rPr lang="en-US" altLang="vi-VN" sz="4400" b="1" dirty="0">
                  <a:solidFill>
                    <a:srgbClr val="2C0DE9"/>
                  </a:solidFill>
                  <a:latin typeface="Times New Roman" panose="02020603050405020304" pitchFamily="18" charset="0"/>
                </a:rPr>
              </a:br>
              <a:r>
                <a:rPr lang="en-US" altLang="vi-VN" sz="4400" b="1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  </a:t>
              </a:r>
              <a:r>
                <a:rPr lang="vi-VN" altLang="vi-VN" sz="4400" b="1" u="sng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0</a:t>
              </a:r>
              <a:r>
                <a:rPr lang="en-US" altLang="vi-VN" sz="4400" b="1" u="sng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,</a:t>
              </a:r>
              <a:r>
                <a:rPr lang="vi-VN" altLang="vi-VN" sz="4400" b="1" u="sng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altLang="vi-VN" sz="4400" b="1" u="sng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68</a:t>
              </a: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02816F12-80C7-4DA8-A5C9-4F1116B8F6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064"/>
              <a:ext cx="24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4400" b="1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074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08DEEE4-6AE2-4437-A9B5-8B56EA3AF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619" y="950450"/>
            <a:ext cx="81756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 (trang 50)</a:t>
            </a:r>
            <a:endParaRPr lang="vi-V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DDB434-5518-41DB-B561-F78E26D7578D}"/>
              </a:ext>
            </a:extLst>
          </p:cNvPr>
          <p:cNvSpPr/>
          <p:nvPr/>
        </p:nvSpPr>
        <p:spPr>
          <a:xfrm>
            <a:off x="2236787" y="249238"/>
            <a:ext cx="7507287" cy="74453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100" kern="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C2E8795-E5B4-4173-9D59-5E70EAE9B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686991"/>
              </p:ext>
            </p:extLst>
          </p:nvPr>
        </p:nvGraphicFramePr>
        <p:xfrm>
          <a:off x="84138" y="1900241"/>
          <a:ext cx="8864601" cy="3221037"/>
        </p:xfrm>
        <a:graphic>
          <a:graphicData uri="http://schemas.openxmlformats.org/drawingml/2006/table">
            <a:tbl>
              <a:tblPr/>
              <a:tblGrid>
                <a:gridCol w="816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1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0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77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64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86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7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69F2A3B-DC3B-47E8-B39F-74F78E858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76366"/>
            <a:ext cx="7162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1) Tính rồi so sánh giá trị của a+b và b+a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A607A5-2846-4550-B444-FCEEA8146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595816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6,24 + 5,7 = 11,94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C2DAFA-1647-4118-8E58-7A4071721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28816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886919-018C-4E29-8954-73F356716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4595816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3,62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2DFE7A-8801-418E-B9B7-70AEBBE9A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919416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4,36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03E417-2A8C-4F05-981A-6A9C9499D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95816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b+a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7EA790-4AE9-4196-BE11-826F0AD30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3709991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a+b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68B493-62A6-452E-9124-16F837FCD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84321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CE9F3D-D7F9-4E8E-8D1D-7CFFD3103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757616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5,7 + 6,24 = 11,94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857504-58B0-4E43-AD05-7FB6F53AB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843216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6,24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8DE0C3-6820-4FB3-B58B-3DFD54FCA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157416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5,7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A35C56-B3F5-41A0-ADD4-E045D9E1A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157416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14,9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17944E-72CE-4A0A-B2A4-4B6BAB8E0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757616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14,9 + 4,36 =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DD5E2A-F2F3-42E3-BA73-5593E42D1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595816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4,36 +14,9 =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82F4AB-A33E-45CA-90C6-12BF9F615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757616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19,26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7A43E7-F23D-478C-81BC-D6E72520F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595816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19,26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DE9D40-5719-4361-AECA-8C8D292B7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898779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3,09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8C5AB9-CFCF-4F5C-B887-2B841C3FE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081216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0,53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FD3D32-CD03-41E8-A809-C17FF1529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816354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0,53 +3,09 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9A7FCEA-0555-403F-A672-B57AD211E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595816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3,09 +0,53 =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2B9565-EAA0-4730-88FD-E6617A81D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9113" y="3805241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3,62</a:t>
            </a:r>
          </a:p>
        </p:txBody>
      </p:sp>
      <p:sp>
        <p:nvSpPr>
          <p:cNvPr id="34" name="TextBox 38">
            <a:extLst>
              <a:ext uri="{FF2B5EF4-FFF2-40B4-BE49-F238E27FC236}">
                <a16:creationId xmlns:a16="http://schemas.microsoft.com/office/drawing/2014/main" id="{4FDDEF27-DB78-4007-A146-BC0F42DC5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1913" y="5449891"/>
            <a:ext cx="98059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Phép cộng các số thập phân có tính  chất giao hoán: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Khi </a:t>
            </a:r>
            <a:r>
              <a:rPr lang="vi-VN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ổi chỗ hai số hạng trong một tổng thì tổng không thay </a:t>
            </a:r>
            <a:r>
              <a:rPr lang="vi-VN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ổi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3F1DD2-0626-4DF4-A0E8-C8BBDC479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5086354"/>
            <a:ext cx="807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Em có nhận xét gì về tổng của a+b và b+a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D4C8E6-0CA4-4A67-BFF2-B29801EE4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345241"/>
            <a:ext cx="2895600" cy="584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= b +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5" grpId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2EF02D4B-6FF1-45AF-A7A2-E4CF6975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9889"/>
            <a:ext cx="1104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Bài 2: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Thực hiện phép cộng rồi dùng tính chất hoán 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ể thử lại: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814DE930-42DE-4544-A198-D51E20A5E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281101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a) 9,46 + 3,8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BCE06A9D-754D-495F-B24D-6F340D733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281101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c) 0,07 + 0,09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CEEA65A9-F04D-4CF2-81B0-499245D54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97026"/>
            <a:ext cx="83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9,46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3,8</a:t>
            </a:r>
          </a:p>
        </p:txBody>
      </p:sp>
      <p:sp>
        <p:nvSpPr>
          <p:cNvPr id="7" name="TextBox 18">
            <a:extLst>
              <a:ext uri="{FF2B5EF4-FFF2-40B4-BE49-F238E27FC236}">
                <a16:creationId xmlns:a16="http://schemas.microsoft.com/office/drawing/2014/main" id="{E5276E6B-4B59-435D-B931-FC7CADF6C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328976"/>
            <a:ext cx="83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3,8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9,46</a:t>
            </a: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BFCC2D24-60F2-4926-B517-828B4D119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697026"/>
            <a:ext cx="83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0,07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0,09</a:t>
            </a:r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id="{F67CC5BF-31C3-4B5D-BF57-C6DDEFAC6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221026"/>
            <a:ext cx="914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0,09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0,07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D64DFE-8919-4021-B32B-0ABA2B5156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19800" y="2641589"/>
            <a:ext cx="762000" cy="1587"/>
          </a:xfrm>
          <a:prstGeom prst="lin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5F00D6-B94D-461B-9768-3FAE78E9E61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7400" y="4243376"/>
            <a:ext cx="762000" cy="1588"/>
          </a:xfrm>
          <a:prstGeom prst="lin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D0321A-9815-42B6-97CB-DBA128325C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43600" y="4165589"/>
            <a:ext cx="762000" cy="1587"/>
          </a:xfrm>
          <a:prstGeom prst="lin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9D1C7A-6D3A-4DCC-AECA-88B27DBD72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33600" y="2641589"/>
            <a:ext cx="762000" cy="1587"/>
          </a:xfrm>
          <a:prstGeom prst="lin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5F950F3-2352-4F6C-8D74-345225E16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962264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Thử lại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C84798-A12C-435E-B5FF-691445925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886064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Thử lại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F820B5-34AC-415D-A42D-28A63CE6F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0" y="1895464"/>
            <a:ext cx="38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B88FD0-BEFB-4B0F-A1E5-E533C1CCB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1895464"/>
            <a:ext cx="38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F0AC0A-865D-4993-9AAB-D9DD6F8F0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405176"/>
            <a:ext cx="387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90F3F6-4A81-42F6-B869-D2E4E76B3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571864"/>
            <a:ext cx="38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AF72B3-EFBD-45C2-86C8-04338AA96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81264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13,26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7EF20F-30E9-4EB3-A6ED-D497C74B1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090976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0,16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C559E5-E0D3-4C8F-8E8C-F1E93D8F7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167176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13,26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1B0C94-A60E-4077-ACCF-973EF1F3D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581264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0,16</a:t>
            </a:r>
          </a:p>
        </p:txBody>
      </p:sp>
    </p:spTree>
    <p:extLst>
      <p:ext uri="{BB962C8B-B14F-4D97-AF65-F5344CB8AC3E}">
        <p14:creationId xmlns:p14="http://schemas.microsoft.com/office/powerpoint/2010/main" val="311019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E314E8-F50F-4A35-B10E-715E3708B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68" y="393681"/>
            <a:ext cx="1115216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Bài 3: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Một hình chữ nhật có chiều rộng 16,3 4m, chiều dài h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n chiều rộng 8,32 m. Tính chu vi hình chữ nhật 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ó.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882E33-A39C-40C3-925A-9BAFBA651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68" y="1471593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Tóm tắt: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7E249-944E-4B37-842F-B74514AE1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968" y="1590656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74CEDF-51CD-4FBA-9CA7-61D25FACD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68" y="2033568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Chiều dài: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BFF9AE-813B-4136-8234-DC9699908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68" y="2500293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Chiều rộng: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756D23-19F7-4050-8926-DA9B451D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818" y="2033568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Chiều dài của hình chữ nhật là: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8E371C-9518-4F55-9BA9-EDA04358D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968" y="2490768"/>
            <a:ext cx="396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16,34 + 8,32 = 24,66 (m)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98D699-DE9B-4190-8AF1-0DB170CF9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68" y="2957493"/>
            <a:ext cx="464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Chu vi của hình chữ nhật là: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7A0FF0-1372-4AD2-B22F-1FEBC3C57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68" y="3405168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- CV</a:t>
            </a:r>
            <a:r>
              <a:rPr lang="en-US" altLang="en-US" sz="28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HCN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: ...?m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FEA6C4-B93B-445F-A94A-FBA4887C5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68" y="3862368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Đáp số : 82 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98D230-C2F1-4E93-AA44-78714913B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68" y="3405168"/>
            <a:ext cx="441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(24,66 + 16,34) x 2 = 82 (m)</a:t>
            </a:r>
          </a:p>
        </p:txBody>
      </p:sp>
      <p:grpSp>
        <p:nvGrpSpPr>
          <p:cNvPr id="14" name="Group 44">
            <a:extLst>
              <a:ext uri="{FF2B5EF4-FFF2-40B4-BE49-F238E27FC236}">
                <a16:creationId xmlns:a16="http://schemas.microsoft.com/office/drawing/2014/main" id="{A9B4039F-828E-4446-9686-62145CBC65AE}"/>
              </a:ext>
            </a:extLst>
          </p:cNvPr>
          <p:cNvGrpSpPr>
            <a:grpSpLocks/>
          </p:cNvGrpSpPr>
          <p:nvPr/>
        </p:nvGrpSpPr>
        <p:grpSpPr bwMode="auto">
          <a:xfrm>
            <a:off x="2798781" y="2719368"/>
            <a:ext cx="917575" cy="153988"/>
            <a:chOff x="2284412" y="4267200"/>
            <a:chExt cx="916782" cy="153194"/>
          </a:xfrm>
        </p:grpSpPr>
        <p:cxnSp>
          <p:nvCxnSpPr>
            <p:cNvPr id="15" name="Straight Connector 37">
              <a:extLst>
                <a:ext uri="{FF2B5EF4-FFF2-40B4-BE49-F238E27FC236}">
                  <a16:creationId xmlns:a16="http://schemas.microsoft.com/office/drawing/2014/main" id="{7815A078-A2E5-445B-95E6-68DA000B2C1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86000" y="4343400"/>
              <a:ext cx="914400" cy="1588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39">
              <a:extLst>
                <a:ext uri="{FF2B5EF4-FFF2-40B4-BE49-F238E27FC236}">
                  <a16:creationId xmlns:a16="http://schemas.microsoft.com/office/drawing/2014/main" id="{3FD3AF1E-F1F3-4EAD-9BE0-87FF2779B9E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1242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41">
              <a:extLst>
                <a:ext uri="{FF2B5EF4-FFF2-40B4-BE49-F238E27FC236}">
                  <a16:creationId xmlns:a16="http://schemas.microsoft.com/office/drawing/2014/main" id="{EE81F4BF-71DD-4627-A55F-598FA5120D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209006" y="4342606"/>
              <a:ext cx="152400" cy="1588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 43">
            <a:extLst>
              <a:ext uri="{FF2B5EF4-FFF2-40B4-BE49-F238E27FC236}">
                <a16:creationId xmlns:a16="http://schemas.microsoft.com/office/drawing/2014/main" id="{DA4A2212-2E3F-4071-8BB4-7AE75CD9B1CE}"/>
              </a:ext>
            </a:extLst>
          </p:cNvPr>
          <p:cNvGrpSpPr>
            <a:grpSpLocks/>
          </p:cNvGrpSpPr>
          <p:nvPr/>
        </p:nvGrpSpPr>
        <p:grpSpPr bwMode="auto">
          <a:xfrm>
            <a:off x="2798781" y="2262168"/>
            <a:ext cx="1677987" cy="152400"/>
            <a:chOff x="2284412" y="3810000"/>
            <a:chExt cx="1677988" cy="152400"/>
          </a:xfrm>
        </p:grpSpPr>
        <p:cxnSp>
          <p:nvCxnSpPr>
            <p:cNvPr id="19" name="Straight Connector 35">
              <a:extLst>
                <a:ext uri="{FF2B5EF4-FFF2-40B4-BE49-F238E27FC236}">
                  <a16:creationId xmlns:a16="http://schemas.microsoft.com/office/drawing/2014/main" id="{4DF3F40D-5ECA-4A03-AAEB-84E4A995D0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86000" y="3886200"/>
              <a:ext cx="1676400" cy="1588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40">
              <a:extLst>
                <a:ext uri="{FF2B5EF4-FFF2-40B4-BE49-F238E27FC236}">
                  <a16:creationId xmlns:a16="http://schemas.microsoft.com/office/drawing/2014/main" id="{3DAEE7B7-0595-429C-AF3B-5AC3387927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209006" y="3885406"/>
              <a:ext cx="152400" cy="1588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42">
              <a:extLst>
                <a:ext uri="{FF2B5EF4-FFF2-40B4-BE49-F238E27FC236}">
                  <a16:creationId xmlns:a16="http://schemas.microsoft.com/office/drawing/2014/main" id="{0530D39D-99F9-4EF4-B8E4-A21BE98FB9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885405" y="3885406"/>
              <a:ext cx="152400" cy="1588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Left Brace 21">
            <a:extLst>
              <a:ext uri="{FF2B5EF4-FFF2-40B4-BE49-F238E27FC236}">
                <a16:creationId xmlns:a16="http://schemas.microsoft.com/office/drawing/2014/main" id="{3238D766-0067-44EF-977C-2BB3342FE969}"/>
              </a:ext>
            </a:extLst>
          </p:cNvPr>
          <p:cNvSpPr>
            <a:spLocks/>
          </p:cNvSpPr>
          <p:nvPr/>
        </p:nvSpPr>
        <p:spPr bwMode="auto">
          <a:xfrm rot="16200000">
            <a:off x="3143268" y="2589193"/>
            <a:ext cx="228600" cy="9144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7200FF3-F4CC-45E8-B94B-0B0C2C7BC21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524269" y="2528868"/>
            <a:ext cx="381000" cy="3175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73A0198-2D37-483D-9371-D57E1A36F4D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610662" y="2604274"/>
            <a:ext cx="381000" cy="1588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Left Brace 24">
            <a:extLst>
              <a:ext uri="{FF2B5EF4-FFF2-40B4-BE49-F238E27FC236}">
                <a16:creationId xmlns:a16="http://schemas.microsoft.com/office/drawing/2014/main" id="{008AFFCB-D15C-4208-B4DC-8EEAE9C9FA08}"/>
              </a:ext>
            </a:extLst>
          </p:cNvPr>
          <p:cNvSpPr>
            <a:spLocks/>
          </p:cNvSpPr>
          <p:nvPr/>
        </p:nvSpPr>
        <p:spPr bwMode="auto">
          <a:xfrm rot="16200000">
            <a:off x="3981468" y="2224068"/>
            <a:ext cx="228600" cy="762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7258B4-B060-4A2A-B708-54346EBBB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68" y="3100368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16,34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BABFBB-F8DD-48C5-9AD8-2D6CD2E8A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68" y="2643168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8,32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D855A0E-5F41-4F39-88DA-2CEE3FBD04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75206" y="1471593"/>
            <a:ext cx="0" cy="3246438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6215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2" grpId="0" animBg="1"/>
      <p:bldP spid="25" grpId="0" animBg="1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1976BF-FC37-4A5A-ADD8-5C3660F8BC04}"/>
              </a:ext>
            </a:extLst>
          </p:cNvPr>
          <p:cNvSpPr/>
          <p:nvPr/>
        </p:nvSpPr>
        <p:spPr>
          <a:xfrm>
            <a:off x="901707" y="452430"/>
            <a:ext cx="10814043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1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1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4: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lễ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đ</a:t>
            </a:r>
            <a:r>
              <a:rPr lang="vi-VN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ợc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314,78m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,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lễ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đ</a:t>
            </a:r>
            <a:r>
              <a:rPr lang="vi-VN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ợc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525,22m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.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rằng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tất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150" b="1">
                <a:solidFill>
                  <a:srgbClr val="0000FF"/>
                </a:solidFill>
                <a:latin typeface="Times New Roman" panose="02020603050405020304" pitchFamily="18" charset="0"/>
              </a:rPr>
              <a:t> tuần. Hỏi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đ</a:t>
            </a:r>
            <a:r>
              <a:rPr lang="vi-VN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ợc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m </a:t>
            </a:r>
            <a:r>
              <a:rPr lang="en-US" altLang="en-US" sz="215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215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E26F8FED-5C95-4D2F-AD74-63F8BF293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482" y="1533517"/>
            <a:ext cx="746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657EAAE-D09D-40F6-9B21-87BC7F38C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44" y="2312373"/>
            <a:ext cx="3281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Đổi 2 tuần =14 ngày</a:t>
            </a:r>
            <a:endParaRPr kumimoji="0" lang="en-US" altLang="vi-VN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4AD5AEB1-EA48-45A1-943E-07B4B6274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727" y="2901769"/>
            <a:ext cx="10260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Trung bình mỗi ngày cửa hàng bán đ</a:t>
            </a:r>
            <a:r>
              <a:rPr lang="vi-VN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ợc số mét vải là :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72DFF8D5-35B2-4D28-BF27-09E10B55A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648" y="3492455"/>
            <a:ext cx="4035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(314,78 + 525,22) : 14 = 60(m)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48C87255-7AC5-4C04-91ED-696DDD65D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7581" y="4038890"/>
            <a:ext cx="2636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Đáp số : 60 m</a:t>
            </a:r>
          </a:p>
        </p:txBody>
      </p:sp>
    </p:spTree>
    <p:extLst>
      <p:ext uri="{BB962C8B-B14F-4D97-AF65-F5344CB8AC3E}">
        <p14:creationId xmlns:p14="http://schemas.microsoft.com/office/powerpoint/2010/main" val="2838637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iant Doodles Newsletter by Slidesgo">
  <a:themeElements>
    <a:clrScheme name="Simple Light">
      <a:dk1>
        <a:srgbClr val="002969"/>
      </a:dk1>
      <a:lt1>
        <a:srgbClr val="FFFFFF"/>
      </a:lt1>
      <a:dk2>
        <a:srgbClr val="698A9D"/>
      </a:dk2>
      <a:lt2>
        <a:srgbClr val="EEEEEE"/>
      </a:lt2>
      <a:accent1>
        <a:srgbClr val="FE98B0"/>
      </a:accent1>
      <a:accent2>
        <a:srgbClr val="12B6C2"/>
      </a:accent2>
      <a:accent3>
        <a:srgbClr val="9DDDD1"/>
      </a:accent3>
      <a:accent4>
        <a:srgbClr val="F67A62"/>
      </a:accent4>
      <a:accent5>
        <a:srgbClr val="FFC6BB"/>
      </a:accent5>
      <a:accent6>
        <a:srgbClr val="FECE5F"/>
      </a:accent6>
      <a:hlink>
        <a:srgbClr val="0029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446</Words>
  <Application>Microsoft Office PowerPoint</Application>
  <PresentationFormat>Widescreen</PresentationFormat>
  <Paragraphs>94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宋体</vt:lpstr>
      <vt:lpstr>Amatic SC</vt:lpstr>
      <vt:lpstr>Arial</vt:lpstr>
      <vt:lpstr>Calibri</vt:lpstr>
      <vt:lpstr>Calibri Light</vt:lpstr>
      <vt:lpstr>Times New Roman</vt:lpstr>
      <vt:lpstr>Wingdings</vt:lpstr>
      <vt:lpstr>Office Theme</vt:lpstr>
      <vt:lpstr>Giant Doodles Newsletter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Admin</cp:lastModifiedBy>
  <cp:revision>30</cp:revision>
  <dcterms:created xsi:type="dcterms:W3CDTF">2021-10-08T02:47:48Z</dcterms:created>
  <dcterms:modified xsi:type="dcterms:W3CDTF">2023-12-13T02:01:23Z</dcterms:modified>
</cp:coreProperties>
</file>