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58" r:id="rId4"/>
    <p:sldId id="287" r:id="rId5"/>
    <p:sldId id="288" r:id="rId6"/>
    <p:sldId id="290" r:id="rId7"/>
    <p:sldId id="291" r:id="rId8"/>
    <p:sldId id="289" r:id="rId9"/>
    <p:sldId id="292" r:id="rId10"/>
    <p:sldId id="293" r:id="rId11"/>
    <p:sldId id="273" r:id="rId12"/>
    <p:sldId id="294" r:id="rId13"/>
    <p:sldId id="295" r:id="rId14"/>
    <p:sldId id="296" r:id="rId15"/>
    <p:sldId id="297" r:id="rId16"/>
    <p:sldId id="270" r:id="rId17"/>
    <p:sldId id="35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宋体" panose="02010600030101010101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CAC9C7"/>
    <a:srgbClr val="C9C9C9"/>
    <a:srgbClr val="86A9BF"/>
    <a:srgbClr val="4F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612" y="90"/>
      </p:cViewPr>
      <p:guideLst>
        <p:guide orient="horz" pos="2186"/>
        <p:guide pos="2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E3C39EB-3C4E-462B-8CD8-D21B35434E5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FFA2EC-33BE-455F-9F9E-17045A291217}"/>
              </a:ext>
            </a:extLst>
          </p:cNvPr>
          <p:cNvSpPr>
            <a:spLocks noChangeAspect="1"/>
          </p:cNvSpPr>
          <p:nvPr userDrawn="1"/>
        </p:nvSpPr>
        <p:spPr>
          <a:xfrm>
            <a:off x="-1676400" y="274638"/>
            <a:ext cx="1325562" cy="1325562"/>
          </a:xfrm>
          <a:prstGeom prst="ellipse">
            <a:avLst/>
          </a:prstGeom>
          <a:blipFill dpi="0" rotWithShape="0">
            <a:blip r:embed="rId1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39A855-1B80-43D1-91FC-280988B8B6AC}"/>
              </a:ext>
            </a:extLst>
          </p:cNvPr>
          <p:cNvSpPr>
            <a:spLocks noChangeAspect="1"/>
          </p:cNvSpPr>
          <p:nvPr userDrawn="1"/>
        </p:nvSpPr>
        <p:spPr>
          <a:xfrm>
            <a:off x="-1858962" y="1943100"/>
            <a:ext cx="1325562" cy="1325562"/>
          </a:xfrm>
          <a:prstGeom prst="ellipse">
            <a:avLst/>
          </a:prstGeom>
          <a:blipFill dpi="0" rotWithShape="0">
            <a:blip r:embed="rId14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A1434-51BB-4F0F-A29E-53AEECBED9EF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3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svg"/><Relationship Id="rId18" Type="http://schemas.openxmlformats.org/officeDocument/2006/relationships/image" Target="../media/image35.sv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image" Target="../media/image1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0.svg"/><Relationship Id="rId5" Type="http://schemas.openxmlformats.org/officeDocument/2006/relationships/image" Target="../media/image6.svg"/><Relationship Id="rId1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9.svg"/><Relationship Id="rId3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7.sv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4.sv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svg"/><Relationship Id="rId3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39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3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19.png"/><Relationship Id="rId17" Type="http://schemas.openxmlformats.org/officeDocument/2006/relationships/image" Target="../media/image39.sv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57101">
            <a:off x="942828" y="929724"/>
            <a:ext cx="449889" cy="197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63599">
            <a:off x="9886950" y="5949315"/>
            <a:ext cx="449580" cy="965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165">
            <a:off x="10715478" y="284464"/>
            <a:ext cx="449889" cy="197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865545">
            <a:off x="8786443" y="10188024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792586">
            <a:off x="4867128" y="-44786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608133">
            <a:off x="16836852" y="520792"/>
            <a:ext cx="449889" cy="19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045703">
            <a:off x="10408920" y="9190355"/>
            <a:ext cx="449580" cy="965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118432">
            <a:off x="11763228" y="8832514"/>
            <a:ext cx="449889" cy="197951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3742339" y="1900555"/>
            <a:ext cx="1097858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(Tuần 4 - Tiết 2)</a:t>
            </a: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06535" y="5958332"/>
            <a:ext cx="4726260" cy="41148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4457065"/>
            <a:ext cx="5327015" cy="582993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849600" y="647700"/>
            <a:ext cx="2160905" cy="512953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410200" y="6058535"/>
            <a:ext cx="3933825" cy="43053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96400" y="7715250"/>
            <a:ext cx="2348865" cy="2571115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880000">
            <a:off x="14234795" y="-38100"/>
            <a:ext cx="1756410" cy="4169410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580000">
            <a:off x="53975" y="2348230"/>
            <a:ext cx="2437765" cy="12566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3014980"/>
            <a:ext cx="16725900" cy="1343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217930"/>
            <a:ext cx="7936865" cy="8575675"/>
            <a:chOff x="0" y="0"/>
            <a:chExt cx="2880501" cy="21439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0501" cy="2143945"/>
            </a:xfrm>
            <a:custGeom>
              <a:avLst/>
              <a:gdLst/>
              <a:ahLst/>
              <a:cxnLst/>
              <a:rect l="l" t="t" r="r" b="b"/>
              <a:pathLst>
                <a:path w="2880501" h="2143945">
                  <a:moveTo>
                    <a:pt x="2756041" y="2143945"/>
                  </a:moveTo>
                  <a:lnTo>
                    <a:pt x="124460" y="2143945"/>
                  </a:lnTo>
                  <a:cubicBezTo>
                    <a:pt x="55880" y="2143945"/>
                    <a:pt x="0" y="2088065"/>
                    <a:pt x="0" y="2019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56041" y="0"/>
                  </a:lnTo>
                  <a:cubicBezTo>
                    <a:pt x="2824621" y="0"/>
                    <a:pt x="2880501" y="55880"/>
                    <a:pt x="2880501" y="124460"/>
                  </a:cubicBezTo>
                  <a:lnTo>
                    <a:pt x="2880501" y="2019485"/>
                  </a:lnTo>
                  <a:cubicBezTo>
                    <a:pt x="2880501" y="2088065"/>
                    <a:pt x="2824621" y="2143945"/>
                    <a:pt x="2756041" y="2143945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370695" y="1268095"/>
            <a:ext cx="7936865" cy="8187690"/>
            <a:chOff x="0" y="0"/>
            <a:chExt cx="2880501" cy="21439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0501" cy="2143945"/>
            </a:xfrm>
            <a:custGeom>
              <a:avLst/>
              <a:gdLst/>
              <a:ahLst/>
              <a:cxnLst/>
              <a:rect l="l" t="t" r="r" b="b"/>
              <a:pathLst>
                <a:path w="2880501" h="2143945">
                  <a:moveTo>
                    <a:pt x="2756041" y="2143945"/>
                  </a:moveTo>
                  <a:lnTo>
                    <a:pt x="124460" y="2143945"/>
                  </a:lnTo>
                  <a:cubicBezTo>
                    <a:pt x="55880" y="2143945"/>
                    <a:pt x="0" y="2088065"/>
                    <a:pt x="0" y="2019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56041" y="0"/>
                  </a:lnTo>
                  <a:cubicBezTo>
                    <a:pt x="2824621" y="0"/>
                    <a:pt x="2880501" y="55880"/>
                    <a:pt x="2880501" y="124460"/>
                  </a:cubicBezTo>
                  <a:lnTo>
                    <a:pt x="2880501" y="2019485"/>
                  </a:lnTo>
                  <a:cubicBezTo>
                    <a:pt x="2880501" y="2088065"/>
                    <a:pt x="2824621" y="2143945"/>
                    <a:pt x="2756041" y="2143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57101">
            <a:off x="942828" y="929724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63599">
            <a:off x="17497278" y="4650166"/>
            <a:ext cx="449889" cy="197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165">
            <a:off x="10715478" y="284464"/>
            <a:ext cx="449889" cy="19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7997">
            <a:off x="15343878" y="10188024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865545">
            <a:off x="8786443" y="10188024"/>
            <a:ext cx="449889" cy="197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08133">
            <a:off x="16836852" y="520792"/>
            <a:ext cx="449889" cy="197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236554">
            <a:off x="4417434" y="-19592"/>
            <a:ext cx="449889" cy="1979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18063056" y="7888799"/>
            <a:ext cx="449889" cy="1979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6941601" y="1169149"/>
            <a:ext cx="449889" cy="197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118432">
            <a:off x="11763228" y="8832514"/>
            <a:ext cx="449889" cy="19795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4953">
            <a:off x="205740" y="2475230"/>
            <a:ext cx="8241665" cy="7552055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9668550" y="1333500"/>
            <a:ext cx="7292894" cy="193899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4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Tìm những từ 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trái nghĩa nhau:</a:t>
            </a:r>
            <a:endParaRPr lang="en-US" altLang="en-US" sz="6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71" name="Text Box 12"/>
          <p:cNvSpPr txBox="1"/>
          <p:nvPr/>
        </p:nvSpPr>
        <p:spPr>
          <a:xfrm>
            <a:off x="10114280" y="4305300"/>
            <a:ext cx="6400800" cy="46615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Tả hình dáng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Tả hành động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Tả trạng thái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Tả phẩm chất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63599">
            <a:off x="17805993" y="2827812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70165">
            <a:off x="10334478" y="284464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17997">
            <a:off x="15674343" y="9290945"/>
            <a:ext cx="449889" cy="197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92586">
            <a:off x="9210528" y="32049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608133">
            <a:off x="15911596" y="-44786"/>
            <a:ext cx="449889" cy="19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45703">
            <a:off x="18051668" y="6904413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118432">
            <a:off x="10566498" y="9404186"/>
            <a:ext cx="449889" cy="1979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rcRect l="16260" t="32292" r="55901" b="31718"/>
          <a:stretch>
            <a:fillRect/>
          </a:stretch>
        </p:blipFill>
        <p:spPr>
          <a:xfrm>
            <a:off x="10463530" y="3301365"/>
            <a:ext cx="7345680" cy="5339715"/>
          </a:xfrm>
          <a:prstGeom prst="rect">
            <a:avLst/>
          </a:prstGeom>
        </p:spPr>
      </p:pic>
      <p:sp>
        <p:nvSpPr>
          <p:cNvPr id="27" name="Rectangle 4"/>
          <p:cNvSpPr/>
          <p:nvPr/>
        </p:nvSpPr>
        <p:spPr>
          <a:xfrm>
            <a:off x="252730" y="3543300"/>
            <a:ext cx="9874250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kềnh - bé tẹo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: 形状 29"/>
          <p:cNvSpPr/>
          <p:nvPr/>
        </p:nvSpPr>
        <p:spPr>
          <a:xfrm>
            <a:off x="6172200" y="800735"/>
            <a:ext cx="6741795" cy="2112645"/>
          </a:xfrm>
          <a:custGeom>
            <a:avLst/>
            <a:gdLst>
              <a:gd name="connsiteX0" fmla="*/ 382726 w 8927477"/>
              <a:gd name="connsiteY0" fmla="*/ 424867 h 3828467"/>
              <a:gd name="connsiteX1" fmla="*/ 293826 w 8927477"/>
              <a:gd name="connsiteY1" fmla="*/ 424867 h 3828467"/>
              <a:gd name="connsiteX2" fmla="*/ 2579826 w 8927477"/>
              <a:gd name="connsiteY2" fmla="*/ 18467 h 3828467"/>
              <a:gd name="connsiteX3" fmla="*/ 3900626 w 8927477"/>
              <a:gd name="connsiteY3" fmla="*/ 69267 h 3828467"/>
              <a:gd name="connsiteX4" fmla="*/ 5627826 w 8927477"/>
              <a:gd name="connsiteY4" fmla="*/ 69267 h 3828467"/>
              <a:gd name="connsiteX5" fmla="*/ 6961326 w 8927477"/>
              <a:gd name="connsiteY5" fmla="*/ 259767 h 3828467"/>
              <a:gd name="connsiteX6" fmla="*/ 8371026 w 8927477"/>
              <a:gd name="connsiteY6" fmla="*/ 424867 h 3828467"/>
              <a:gd name="connsiteX7" fmla="*/ 8891726 w 8927477"/>
              <a:gd name="connsiteY7" fmla="*/ 1110667 h 3828467"/>
              <a:gd name="connsiteX8" fmla="*/ 8828226 w 8927477"/>
              <a:gd name="connsiteY8" fmla="*/ 2456867 h 3828467"/>
              <a:gd name="connsiteX9" fmla="*/ 8396426 w 8927477"/>
              <a:gd name="connsiteY9" fmla="*/ 3345867 h 3828467"/>
              <a:gd name="connsiteX10" fmla="*/ 6300926 w 8927477"/>
              <a:gd name="connsiteY10" fmla="*/ 3625267 h 3828467"/>
              <a:gd name="connsiteX11" fmla="*/ 4091126 w 8927477"/>
              <a:gd name="connsiteY11" fmla="*/ 3828467 h 3828467"/>
              <a:gd name="connsiteX12" fmla="*/ 2643326 w 8927477"/>
              <a:gd name="connsiteY12" fmla="*/ 3625267 h 3828467"/>
              <a:gd name="connsiteX13" fmla="*/ 903426 w 8927477"/>
              <a:gd name="connsiteY13" fmla="*/ 3333167 h 3828467"/>
              <a:gd name="connsiteX14" fmla="*/ 90626 w 8927477"/>
              <a:gd name="connsiteY14" fmla="*/ 2266367 h 3828467"/>
              <a:gd name="connsiteX15" fmla="*/ 52526 w 8927477"/>
              <a:gd name="connsiteY15" fmla="*/ 1288467 h 3828467"/>
              <a:gd name="connsiteX16" fmla="*/ 382726 w 8927477"/>
              <a:gd name="connsiteY16" fmla="*/ 424867 h 3828467"/>
              <a:gd name="connsiteX0-1" fmla="*/ 382726 w 8927477"/>
              <a:gd name="connsiteY0-2" fmla="*/ 423907 h 3827507"/>
              <a:gd name="connsiteX1-3" fmla="*/ 393838 w 8927477"/>
              <a:gd name="connsiteY1-4" fmla="*/ 409619 h 3827507"/>
              <a:gd name="connsiteX2-5" fmla="*/ 2579826 w 8927477"/>
              <a:gd name="connsiteY2-6" fmla="*/ 17507 h 3827507"/>
              <a:gd name="connsiteX3-7" fmla="*/ 3900626 w 8927477"/>
              <a:gd name="connsiteY3-8" fmla="*/ 68307 h 3827507"/>
              <a:gd name="connsiteX4-9" fmla="*/ 5627826 w 8927477"/>
              <a:gd name="connsiteY4-10" fmla="*/ 68307 h 3827507"/>
              <a:gd name="connsiteX5-11" fmla="*/ 6961326 w 8927477"/>
              <a:gd name="connsiteY5-12" fmla="*/ 258807 h 3827507"/>
              <a:gd name="connsiteX6-13" fmla="*/ 8371026 w 8927477"/>
              <a:gd name="connsiteY6-14" fmla="*/ 423907 h 3827507"/>
              <a:gd name="connsiteX7-15" fmla="*/ 8891726 w 8927477"/>
              <a:gd name="connsiteY7-16" fmla="*/ 1109707 h 3827507"/>
              <a:gd name="connsiteX8-17" fmla="*/ 8828226 w 8927477"/>
              <a:gd name="connsiteY8-18" fmla="*/ 2455907 h 3827507"/>
              <a:gd name="connsiteX9-19" fmla="*/ 8396426 w 8927477"/>
              <a:gd name="connsiteY9-20" fmla="*/ 3344907 h 3827507"/>
              <a:gd name="connsiteX10-21" fmla="*/ 6300926 w 8927477"/>
              <a:gd name="connsiteY10-22" fmla="*/ 3624307 h 3827507"/>
              <a:gd name="connsiteX11-23" fmla="*/ 4091126 w 8927477"/>
              <a:gd name="connsiteY11-24" fmla="*/ 3827507 h 3827507"/>
              <a:gd name="connsiteX12-25" fmla="*/ 2643326 w 8927477"/>
              <a:gd name="connsiteY12-26" fmla="*/ 3624307 h 3827507"/>
              <a:gd name="connsiteX13-27" fmla="*/ 903426 w 8927477"/>
              <a:gd name="connsiteY13-28" fmla="*/ 3332207 h 3827507"/>
              <a:gd name="connsiteX14-29" fmla="*/ 90626 w 8927477"/>
              <a:gd name="connsiteY14-30" fmla="*/ 2265407 h 3827507"/>
              <a:gd name="connsiteX15-31" fmla="*/ 52526 w 8927477"/>
              <a:gd name="connsiteY15-32" fmla="*/ 1287507 h 3827507"/>
              <a:gd name="connsiteX16-33" fmla="*/ 382726 w 8927477"/>
              <a:gd name="connsiteY16-34" fmla="*/ 423907 h 3827507"/>
              <a:gd name="connsiteX0-35" fmla="*/ 347418 w 8925506"/>
              <a:gd name="connsiteY0-36" fmla="*/ 533444 h 3827507"/>
              <a:gd name="connsiteX1-37" fmla="*/ 391867 w 8925506"/>
              <a:gd name="connsiteY1-38" fmla="*/ 409619 h 3827507"/>
              <a:gd name="connsiteX2-39" fmla="*/ 2577855 w 8925506"/>
              <a:gd name="connsiteY2-40" fmla="*/ 17507 h 3827507"/>
              <a:gd name="connsiteX3-41" fmla="*/ 3898655 w 8925506"/>
              <a:gd name="connsiteY3-42" fmla="*/ 68307 h 3827507"/>
              <a:gd name="connsiteX4-43" fmla="*/ 5625855 w 8925506"/>
              <a:gd name="connsiteY4-44" fmla="*/ 68307 h 3827507"/>
              <a:gd name="connsiteX5-45" fmla="*/ 6959355 w 8925506"/>
              <a:gd name="connsiteY5-46" fmla="*/ 258807 h 3827507"/>
              <a:gd name="connsiteX6-47" fmla="*/ 8369055 w 8925506"/>
              <a:gd name="connsiteY6-48" fmla="*/ 423907 h 3827507"/>
              <a:gd name="connsiteX7-49" fmla="*/ 8889755 w 8925506"/>
              <a:gd name="connsiteY7-50" fmla="*/ 1109707 h 3827507"/>
              <a:gd name="connsiteX8-51" fmla="*/ 8826255 w 8925506"/>
              <a:gd name="connsiteY8-52" fmla="*/ 2455907 h 3827507"/>
              <a:gd name="connsiteX9-53" fmla="*/ 8394455 w 8925506"/>
              <a:gd name="connsiteY9-54" fmla="*/ 3344907 h 3827507"/>
              <a:gd name="connsiteX10-55" fmla="*/ 6298955 w 8925506"/>
              <a:gd name="connsiteY10-56" fmla="*/ 3624307 h 3827507"/>
              <a:gd name="connsiteX11-57" fmla="*/ 4089155 w 8925506"/>
              <a:gd name="connsiteY11-58" fmla="*/ 3827507 h 3827507"/>
              <a:gd name="connsiteX12-59" fmla="*/ 2641355 w 8925506"/>
              <a:gd name="connsiteY12-60" fmla="*/ 3624307 h 3827507"/>
              <a:gd name="connsiteX13-61" fmla="*/ 901455 w 8925506"/>
              <a:gd name="connsiteY13-62" fmla="*/ 3332207 h 3827507"/>
              <a:gd name="connsiteX14-63" fmla="*/ 88655 w 8925506"/>
              <a:gd name="connsiteY14-64" fmla="*/ 2265407 h 3827507"/>
              <a:gd name="connsiteX15-65" fmla="*/ 50555 w 8925506"/>
              <a:gd name="connsiteY15-66" fmla="*/ 1287507 h 3827507"/>
              <a:gd name="connsiteX16-67" fmla="*/ 347418 w 8925506"/>
              <a:gd name="connsiteY16-68" fmla="*/ 533444 h 3827507"/>
              <a:gd name="connsiteX0-69" fmla="*/ 347418 w 8925506"/>
              <a:gd name="connsiteY0-70" fmla="*/ 527522 h 3821585"/>
              <a:gd name="connsiteX1-71" fmla="*/ 853830 w 8925506"/>
              <a:gd name="connsiteY1-72" fmla="*/ 313210 h 3821585"/>
              <a:gd name="connsiteX2-73" fmla="*/ 2577855 w 8925506"/>
              <a:gd name="connsiteY2-74" fmla="*/ 11585 h 3821585"/>
              <a:gd name="connsiteX3-75" fmla="*/ 3898655 w 8925506"/>
              <a:gd name="connsiteY3-76" fmla="*/ 62385 h 3821585"/>
              <a:gd name="connsiteX4-77" fmla="*/ 5625855 w 8925506"/>
              <a:gd name="connsiteY4-78" fmla="*/ 62385 h 3821585"/>
              <a:gd name="connsiteX5-79" fmla="*/ 6959355 w 8925506"/>
              <a:gd name="connsiteY5-80" fmla="*/ 252885 h 3821585"/>
              <a:gd name="connsiteX6-81" fmla="*/ 8369055 w 8925506"/>
              <a:gd name="connsiteY6-82" fmla="*/ 417985 h 3821585"/>
              <a:gd name="connsiteX7-83" fmla="*/ 8889755 w 8925506"/>
              <a:gd name="connsiteY7-84" fmla="*/ 1103785 h 3821585"/>
              <a:gd name="connsiteX8-85" fmla="*/ 8826255 w 8925506"/>
              <a:gd name="connsiteY8-86" fmla="*/ 2449985 h 3821585"/>
              <a:gd name="connsiteX9-87" fmla="*/ 8394455 w 8925506"/>
              <a:gd name="connsiteY9-88" fmla="*/ 3338985 h 3821585"/>
              <a:gd name="connsiteX10-89" fmla="*/ 6298955 w 8925506"/>
              <a:gd name="connsiteY10-90" fmla="*/ 3618385 h 3821585"/>
              <a:gd name="connsiteX11-91" fmla="*/ 4089155 w 8925506"/>
              <a:gd name="connsiteY11-92" fmla="*/ 3821585 h 3821585"/>
              <a:gd name="connsiteX12-93" fmla="*/ 2641355 w 8925506"/>
              <a:gd name="connsiteY12-94" fmla="*/ 3618385 h 3821585"/>
              <a:gd name="connsiteX13-95" fmla="*/ 901455 w 8925506"/>
              <a:gd name="connsiteY13-96" fmla="*/ 3326285 h 3821585"/>
              <a:gd name="connsiteX14-97" fmla="*/ 88655 w 8925506"/>
              <a:gd name="connsiteY14-98" fmla="*/ 2259485 h 3821585"/>
              <a:gd name="connsiteX15-99" fmla="*/ 50555 w 8925506"/>
              <a:gd name="connsiteY15-100" fmla="*/ 1281585 h 3821585"/>
              <a:gd name="connsiteX16-101" fmla="*/ 347418 w 8925506"/>
              <a:gd name="connsiteY16-102" fmla="*/ 527522 h 3821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8925506" h="3821585">
                <a:moveTo>
                  <a:pt x="347418" y="527522"/>
                </a:moveTo>
                <a:cubicBezTo>
                  <a:pt x="481297" y="366126"/>
                  <a:pt x="482091" y="399199"/>
                  <a:pt x="853830" y="313210"/>
                </a:cubicBezTo>
                <a:cubicBezTo>
                  <a:pt x="1225569" y="227221"/>
                  <a:pt x="2070384" y="53389"/>
                  <a:pt x="2577855" y="11585"/>
                </a:cubicBezTo>
                <a:cubicBezTo>
                  <a:pt x="3085326" y="-30219"/>
                  <a:pt x="3390655" y="53918"/>
                  <a:pt x="3898655" y="62385"/>
                </a:cubicBezTo>
                <a:cubicBezTo>
                  <a:pt x="4406655" y="70852"/>
                  <a:pt x="5115738" y="30635"/>
                  <a:pt x="5625855" y="62385"/>
                </a:cubicBezTo>
                <a:cubicBezTo>
                  <a:pt x="6135972" y="94135"/>
                  <a:pt x="6502155" y="193618"/>
                  <a:pt x="6959355" y="252885"/>
                </a:cubicBezTo>
                <a:cubicBezTo>
                  <a:pt x="7416555" y="312152"/>
                  <a:pt x="8047322" y="276168"/>
                  <a:pt x="8369055" y="417985"/>
                </a:cubicBezTo>
                <a:cubicBezTo>
                  <a:pt x="8690788" y="559802"/>
                  <a:pt x="8813555" y="765118"/>
                  <a:pt x="8889755" y="1103785"/>
                </a:cubicBezTo>
                <a:cubicBezTo>
                  <a:pt x="8965955" y="1442452"/>
                  <a:pt x="8908805" y="2077452"/>
                  <a:pt x="8826255" y="2449985"/>
                </a:cubicBezTo>
                <a:cubicBezTo>
                  <a:pt x="8743705" y="2822518"/>
                  <a:pt x="8815672" y="3144252"/>
                  <a:pt x="8394455" y="3338985"/>
                </a:cubicBezTo>
                <a:cubicBezTo>
                  <a:pt x="7973238" y="3533718"/>
                  <a:pt x="7016505" y="3537952"/>
                  <a:pt x="6298955" y="3618385"/>
                </a:cubicBezTo>
                <a:cubicBezTo>
                  <a:pt x="5581405" y="3698818"/>
                  <a:pt x="4698755" y="3821585"/>
                  <a:pt x="4089155" y="3821585"/>
                </a:cubicBezTo>
                <a:cubicBezTo>
                  <a:pt x="3479555" y="3821585"/>
                  <a:pt x="3172638" y="3700935"/>
                  <a:pt x="2641355" y="3618385"/>
                </a:cubicBezTo>
                <a:cubicBezTo>
                  <a:pt x="2110072" y="3535835"/>
                  <a:pt x="1326905" y="3552768"/>
                  <a:pt x="901455" y="3326285"/>
                </a:cubicBezTo>
                <a:cubicBezTo>
                  <a:pt x="476005" y="3099802"/>
                  <a:pt x="230472" y="2600268"/>
                  <a:pt x="88655" y="2259485"/>
                </a:cubicBezTo>
                <a:cubicBezTo>
                  <a:pt x="-53162" y="1918702"/>
                  <a:pt x="7428" y="1570246"/>
                  <a:pt x="50555" y="1281585"/>
                </a:cubicBezTo>
                <a:cubicBezTo>
                  <a:pt x="93682" y="992925"/>
                  <a:pt x="213539" y="688918"/>
                  <a:pt x="347418" y="527522"/>
                </a:cubicBezTo>
                <a:close/>
              </a:path>
            </a:pathLst>
          </a:custGeom>
          <a:solidFill>
            <a:srgbClr val="F65B5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s 31"/>
          <p:cNvSpPr/>
          <p:nvPr/>
        </p:nvSpPr>
        <p:spPr>
          <a:xfrm>
            <a:off x="7003008" y="1181735"/>
            <a:ext cx="546816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 hình dáng</a:t>
            </a:r>
          </a:p>
        </p:txBody>
      </p:sp>
      <p:sp>
        <p:nvSpPr>
          <p:cNvPr id="33" name="Rectangle 4"/>
          <p:cNvSpPr/>
          <p:nvPr/>
        </p:nvSpPr>
        <p:spPr>
          <a:xfrm>
            <a:off x="266065" y="5372100"/>
            <a:ext cx="9853295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mảnh khảnh - tròn trĩnh</a:t>
            </a:r>
            <a:endParaRPr lang="en-GB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265430" y="7048500"/>
            <a:ext cx="9853295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gầy tong - bụ bẫm</a:t>
            </a:r>
            <a:endParaRPr lang="en-GB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1" grpId="0" animBg="1"/>
      <p:bldP spid="32" grpId="0"/>
      <p:bldP spid="33" grpId="0" bldLvl="0" animBg="1"/>
      <p:bldP spid="3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63599">
            <a:off x="17805993" y="2827812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70165">
            <a:off x="10334478" y="284464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17997">
            <a:off x="15674343" y="9290945"/>
            <a:ext cx="449889" cy="197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92586">
            <a:off x="9210528" y="32049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608133">
            <a:off x="15911596" y="-44786"/>
            <a:ext cx="449889" cy="19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45703">
            <a:off x="18051668" y="6904413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118432">
            <a:off x="10566498" y="9404186"/>
            <a:ext cx="449889" cy="197951"/>
          </a:xfrm>
          <a:prstGeom prst="rect">
            <a:avLst/>
          </a:prstGeom>
        </p:spPr>
      </p:pic>
      <p:pic>
        <p:nvPicPr>
          <p:cNvPr id="26" name="Picture 25" descr="C:\Users\HP\Pictures\HINH SOAN BAI\TUAN 4\e2s1_bsf6_180924.jpge2s1_bsf6_1809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6743700"/>
            <a:ext cx="17889220" cy="4038600"/>
          </a:xfrm>
          <a:prstGeom prst="rect">
            <a:avLst/>
          </a:prstGeom>
        </p:spPr>
      </p:pic>
      <p:sp>
        <p:nvSpPr>
          <p:cNvPr id="27" name="Rectangle 4"/>
          <p:cNvSpPr/>
          <p:nvPr/>
        </p:nvSpPr>
        <p:spPr>
          <a:xfrm>
            <a:off x="762000" y="3238500"/>
            <a:ext cx="7256145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đứng - chạy</a:t>
            </a:r>
          </a:p>
        </p:txBody>
      </p:sp>
      <p:sp>
        <p:nvSpPr>
          <p:cNvPr id="31" name="任意多边形: 形状 29"/>
          <p:cNvSpPr/>
          <p:nvPr/>
        </p:nvSpPr>
        <p:spPr>
          <a:xfrm>
            <a:off x="6172200" y="800735"/>
            <a:ext cx="6741795" cy="2112645"/>
          </a:xfrm>
          <a:custGeom>
            <a:avLst/>
            <a:gdLst>
              <a:gd name="connsiteX0" fmla="*/ 382726 w 8927477"/>
              <a:gd name="connsiteY0" fmla="*/ 424867 h 3828467"/>
              <a:gd name="connsiteX1" fmla="*/ 293826 w 8927477"/>
              <a:gd name="connsiteY1" fmla="*/ 424867 h 3828467"/>
              <a:gd name="connsiteX2" fmla="*/ 2579826 w 8927477"/>
              <a:gd name="connsiteY2" fmla="*/ 18467 h 3828467"/>
              <a:gd name="connsiteX3" fmla="*/ 3900626 w 8927477"/>
              <a:gd name="connsiteY3" fmla="*/ 69267 h 3828467"/>
              <a:gd name="connsiteX4" fmla="*/ 5627826 w 8927477"/>
              <a:gd name="connsiteY4" fmla="*/ 69267 h 3828467"/>
              <a:gd name="connsiteX5" fmla="*/ 6961326 w 8927477"/>
              <a:gd name="connsiteY5" fmla="*/ 259767 h 3828467"/>
              <a:gd name="connsiteX6" fmla="*/ 8371026 w 8927477"/>
              <a:gd name="connsiteY6" fmla="*/ 424867 h 3828467"/>
              <a:gd name="connsiteX7" fmla="*/ 8891726 w 8927477"/>
              <a:gd name="connsiteY7" fmla="*/ 1110667 h 3828467"/>
              <a:gd name="connsiteX8" fmla="*/ 8828226 w 8927477"/>
              <a:gd name="connsiteY8" fmla="*/ 2456867 h 3828467"/>
              <a:gd name="connsiteX9" fmla="*/ 8396426 w 8927477"/>
              <a:gd name="connsiteY9" fmla="*/ 3345867 h 3828467"/>
              <a:gd name="connsiteX10" fmla="*/ 6300926 w 8927477"/>
              <a:gd name="connsiteY10" fmla="*/ 3625267 h 3828467"/>
              <a:gd name="connsiteX11" fmla="*/ 4091126 w 8927477"/>
              <a:gd name="connsiteY11" fmla="*/ 3828467 h 3828467"/>
              <a:gd name="connsiteX12" fmla="*/ 2643326 w 8927477"/>
              <a:gd name="connsiteY12" fmla="*/ 3625267 h 3828467"/>
              <a:gd name="connsiteX13" fmla="*/ 903426 w 8927477"/>
              <a:gd name="connsiteY13" fmla="*/ 3333167 h 3828467"/>
              <a:gd name="connsiteX14" fmla="*/ 90626 w 8927477"/>
              <a:gd name="connsiteY14" fmla="*/ 2266367 h 3828467"/>
              <a:gd name="connsiteX15" fmla="*/ 52526 w 8927477"/>
              <a:gd name="connsiteY15" fmla="*/ 1288467 h 3828467"/>
              <a:gd name="connsiteX16" fmla="*/ 382726 w 8927477"/>
              <a:gd name="connsiteY16" fmla="*/ 424867 h 3828467"/>
              <a:gd name="connsiteX0-1" fmla="*/ 382726 w 8927477"/>
              <a:gd name="connsiteY0-2" fmla="*/ 423907 h 3827507"/>
              <a:gd name="connsiteX1-3" fmla="*/ 393838 w 8927477"/>
              <a:gd name="connsiteY1-4" fmla="*/ 409619 h 3827507"/>
              <a:gd name="connsiteX2-5" fmla="*/ 2579826 w 8927477"/>
              <a:gd name="connsiteY2-6" fmla="*/ 17507 h 3827507"/>
              <a:gd name="connsiteX3-7" fmla="*/ 3900626 w 8927477"/>
              <a:gd name="connsiteY3-8" fmla="*/ 68307 h 3827507"/>
              <a:gd name="connsiteX4-9" fmla="*/ 5627826 w 8927477"/>
              <a:gd name="connsiteY4-10" fmla="*/ 68307 h 3827507"/>
              <a:gd name="connsiteX5-11" fmla="*/ 6961326 w 8927477"/>
              <a:gd name="connsiteY5-12" fmla="*/ 258807 h 3827507"/>
              <a:gd name="connsiteX6-13" fmla="*/ 8371026 w 8927477"/>
              <a:gd name="connsiteY6-14" fmla="*/ 423907 h 3827507"/>
              <a:gd name="connsiteX7-15" fmla="*/ 8891726 w 8927477"/>
              <a:gd name="connsiteY7-16" fmla="*/ 1109707 h 3827507"/>
              <a:gd name="connsiteX8-17" fmla="*/ 8828226 w 8927477"/>
              <a:gd name="connsiteY8-18" fmla="*/ 2455907 h 3827507"/>
              <a:gd name="connsiteX9-19" fmla="*/ 8396426 w 8927477"/>
              <a:gd name="connsiteY9-20" fmla="*/ 3344907 h 3827507"/>
              <a:gd name="connsiteX10-21" fmla="*/ 6300926 w 8927477"/>
              <a:gd name="connsiteY10-22" fmla="*/ 3624307 h 3827507"/>
              <a:gd name="connsiteX11-23" fmla="*/ 4091126 w 8927477"/>
              <a:gd name="connsiteY11-24" fmla="*/ 3827507 h 3827507"/>
              <a:gd name="connsiteX12-25" fmla="*/ 2643326 w 8927477"/>
              <a:gd name="connsiteY12-26" fmla="*/ 3624307 h 3827507"/>
              <a:gd name="connsiteX13-27" fmla="*/ 903426 w 8927477"/>
              <a:gd name="connsiteY13-28" fmla="*/ 3332207 h 3827507"/>
              <a:gd name="connsiteX14-29" fmla="*/ 90626 w 8927477"/>
              <a:gd name="connsiteY14-30" fmla="*/ 2265407 h 3827507"/>
              <a:gd name="connsiteX15-31" fmla="*/ 52526 w 8927477"/>
              <a:gd name="connsiteY15-32" fmla="*/ 1287507 h 3827507"/>
              <a:gd name="connsiteX16-33" fmla="*/ 382726 w 8927477"/>
              <a:gd name="connsiteY16-34" fmla="*/ 423907 h 3827507"/>
              <a:gd name="connsiteX0-35" fmla="*/ 347418 w 8925506"/>
              <a:gd name="connsiteY0-36" fmla="*/ 533444 h 3827507"/>
              <a:gd name="connsiteX1-37" fmla="*/ 391867 w 8925506"/>
              <a:gd name="connsiteY1-38" fmla="*/ 409619 h 3827507"/>
              <a:gd name="connsiteX2-39" fmla="*/ 2577855 w 8925506"/>
              <a:gd name="connsiteY2-40" fmla="*/ 17507 h 3827507"/>
              <a:gd name="connsiteX3-41" fmla="*/ 3898655 w 8925506"/>
              <a:gd name="connsiteY3-42" fmla="*/ 68307 h 3827507"/>
              <a:gd name="connsiteX4-43" fmla="*/ 5625855 w 8925506"/>
              <a:gd name="connsiteY4-44" fmla="*/ 68307 h 3827507"/>
              <a:gd name="connsiteX5-45" fmla="*/ 6959355 w 8925506"/>
              <a:gd name="connsiteY5-46" fmla="*/ 258807 h 3827507"/>
              <a:gd name="connsiteX6-47" fmla="*/ 8369055 w 8925506"/>
              <a:gd name="connsiteY6-48" fmla="*/ 423907 h 3827507"/>
              <a:gd name="connsiteX7-49" fmla="*/ 8889755 w 8925506"/>
              <a:gd name="connsiteY7-50" fmla="*/ 1109707 h 3827507"/>
              <a:gd name="connsiteX8-51" fmla="*/ 8826255 w 8925506"/>
              <a:gd name="connsiteY8-52" fmla="*/ 2455907 h 3827507"/>
              <a:gd name="connsiteX9-53" fmla="*/ 8394455 w 8925506"/>
              <a:gd name="connsiteY9-54" fmla="*/ 3344907 h 3827507"/>
              <a:gd name="connsiteX10-55" fmla="*/ 6298955 w 8925506"/>
              <a:gd name="connsiteY10-56" fmla="*/ 3624307 h 3827507"/>
              <a:gd name="connsiteX11-57" fmla="*/ 4089155 w 8925506"/>
              <a:gd name="connsiteY11-58" fmla="*/ 3827507 h 3827507"/>
              <a:gd name="connsiteX12-59" fmla="*/ 2641355 w 8925506"/>
              <a:gd name="connsiteY12-60" fmla="*/ 3624307 h 3827507"/>
              <a:gd name="connsiteX13-61" fmla="*/ 901455 w 8925506"/>
              <a:gd name="connsiteY13-62" fmla="*/ 3332207 h 3827507"/>
              <a:gd name="connsiteX14-63" fmla="*/ 88655 w 8925506"/>
              <a:gd name="connsiteY14-64" fmla="*/ 2265407 h 3827507"/>
              <a:gd name="connsiteX15-65" fmla="*/ 50555 w 8925506"/>
              <a:gd name="connsiteY15-66" fmla="*/ 1287507 h 3827507"/>
              <a:gd name="connsiteX16-67" fmla="*/ 347418 w 8925506"/>
              <a:gd name="connsiteY16-68" fmla="*/ 533444 h 3827507"/>
              <a:gd name="connsiteX0-69" fmla="*/ 347418 w 8925506"/>
              <a:gd name="connsiteY0-70" fmla="*/ 527522 h 3821585"/>
              <a:gd name="connsiteX1-71" fmla="*/ 853830 w 8925506"/>
              <a:gd name="connsiteY1-72" fmla="*/ 313210 h 3821585"/>
              <a:gd name="connsiteX2-73" fmla="*/ 2577855 w 8925506"/>
              <a:gd name="connsiteY2-74" fmla="*/ 11585 h 3821585"/>
              <a:gd name="connsiteX3-75" fmla="*/ 3898655 w 8925506"/>
              <a:gd name="connsiteY3-76" fmla="*/ 62385 h 3821585"/>
              <a:gd name="connsiteX4-77" fmla="*/ 5625855 w 8925506"/>
              <a:gd name="connsiteY4-78" fmla="*/ 62385 h 3821585"/>
              <a:gd name="connsiteX5-79" fmla="*/ 6959355 w 8925506"/>
              <a:gd name="connsiteY5-80" fmla="*/ 252885 h 3821585"/>
              <a:gd name="connsiteX6-81" fmla="*/ 8369055 w 8925506"/>
              <a:gd name="connsiteY6-82" fmla="*/ 417985 h 3821585"/>
              <a:gd name="connsiteX7-83" fmla="*/ 8889755 w 8925506"/>
              <a:gd name="connsiteY7-84" fmla="*/ 1103785 h 3821585"/>
              <a:gd name="connsiteX8-85" fmla="*/ 8826255 w 8925506"/>
              <a:gd name="connsiteY8-86" fmla="*/ 2449985 h 3821585"/>
              <a:gd name="connsiteX9-87" fmla="*/ 8394455 w 8925506"/>
              <a:gd name="connsiteY9-88" fmla="*/ 3338985 h 3821585"/>
              <a:gd name="connsiteX10-89" fmla="*/ 6298955 w 8925506"/>
              <a:gd name="connsiteY10-90" fmla="*/ 3618385 h 3821585"/>
              <a:gd name="connsiteX11-91" fmla="*/ 4089155 w 8925506"/>
              <a:gd name="connsiteY11-92" fmla="*/ 3821585 h 3821585"/>
              <a:gd name="connsiteX12-93" fmla="*/ 2641355 w 8925506"/>
              <a:gd name="connsiteY12-94" fmla="*/ 3618385 h 3821585"/>
              <a:gd name="connsiteX13-95" fmla="*/ 901455 w 8925506"/>
              <a:gd name="connsiteY13-96" fmla="*/ 3326285 h 3821585"/>
              <a:gd name="connsiteX14-97" fmla="*/ 88655 w 8925506"/>
              <a:gd name="connsiteY14-98" fmla="*/ 2259485 h 3821585"/>
              <a:gd name="connsiteX15-99" fmla="*/ 50555 w 8925506"/>
              <a:gd name="connsiteY15-100" fmla="*/ 1281585 h 3821585"/>
              <a:gd name="connsiteX16-101" fmla="*/ 347418 w 8925506"/>
              <a:gd name="connsiteY16-102" fmla="*/ 527522 h 3821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8925506" h="3821585">
                <a:moveTo>
                  <a:pt x="347418" y="527522"/>
                </a:moveTo>
                <a:cubicBezTo>
                  <a:pt x="481297" y="366126"/>
                  <a:pt x="482091" y="399199"/>
                  <a:pt x="853830" y="313210"/>
                </a:cubicBezTo>
                <a:cubicBezTo>
                  <a:pt x="1225569" y="227221"/>
                  <a:pt x="2070384" y="53389"/>
                  <a:pt x="2577855" y="11585"/>
                </a:cubicBezTo>
                <a:cubicBezTo>
                  <a:pt x="3085326" y="-30219"/>
                  <a:pt x="3390655" y="53918"/>
                  <a:pt x="3898655" y="62385"/>
                </a:cubicBezTo>
                <a:cubicBezTo>
                  <a:pt x="4406655" y="70852"/>
                  <a:pt x="5115738" y="30635"/>
                  <a:pt x="5625855" y="62385"/>
                </a:cubicBezTo>
                <a:cubicBezTo>
                  <a:pt x="6135972" y="94135"/>
                  <a:pt x="6502155" y="193618"/>
                  <a:pt x="6959355" y="252885"/>
                </a:cubicBezTo>
                <a:cubicBezTo>
                  <a:pt x="7416555" y="312152"/>
                  <a:pt x="8047322" y="276168"/>
                  <a:pt x="8369055" y="417985"/>
                </a:cubicBezTo>
                <a:cubicBezTo>
                  <a:pt x="8690788" y="559802"/>
                  <a:pt x="8813555" y="765118"/>
                  <a:pt x="8889755" y="1103785"/>
                </a:cubicBezTo>
                <a:cubicBezTo>
                  <a:pt x="8965955" y="1442452"/>
                  <a:pt x="8908805" y="2077452"/>
                  <a:pt x="8826255" y="2449985"/>
                </a:cubicBezTo>
                <a:cubicBezTo>
                  <a:pt x="8743705" y="2822518"/>
                  <a:pt x="8815672" y="3144252"/>
                  <a:pt x="8394455" y="3338985"/>
                </a:cubicBezTo>
                <a:cubicBezTo>
                  <a:pt x="7973238" y="3533718"/>
                  <a:pt x="7016505" y="3537952"/>
                  <a:pt x="6298955" y="3618385"/>
                </a:cubicBezTo>
                <a:cubicBezTo>
                  <a:pt x="5581405" y="3698818"/>
                  <a:pt x="4698755" y="3821585"/>
                  <a:pt x="4089155" y="3821585"/>
                </a:cubicBezTo>
                <a:cubicBezTo>
                  <a:pt x="3479555" y="3821585"/>
                  <a:pt x="3172638" y="3700935"/>
                  <a:pt x="2641355" y="3618385"/>
                </a:cubicBezTo>
                <a:cubicBezTo>
                  <a:pt x="2110072" y="3535835"/>
                  <a:pt x="1326905" y="3552768"/>
                  <a:pt x="901455" y="3326285"/>
                </a:cubicBezTo>
                <a:cubicBezTo>
                  <a:pt x="476005" y="3099802"/>
                  <a:pt x="230472" y="2600268"/>
                  <a:pt x="88655" y="2259485"/>
                </a:cubicBezTo>
                <a:cubicBezTo>
                  <a:pt x="-53162" y="1918702"/>
                  <a:pt x="7428" y="1570246"/>
                  <a:pt x="50555" y="1281585"/>
                </a:cubicBezTo>
                <a:cubicBezTo>
                  <a:pt x="93682" y="992925"/>
                  <a:pt x="213539" y="688918"/>
                  <a:pt x="347418" y="527522"/>
                </a:cubicBezTo>
                <a:close/>
              </a:path>
            </a:pathLst>
          </a:custGeom>
          <a:solidFill>
            <a:srgbClr val="F65B5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s 31"/>
          <p:cNvSpPr/>
          <p:nvPr/>
        </p:nvSpPr>
        <p:spPr>
          <a:xfrm>
            <a:off x="6900416" y="1181735"/>
            <a:ext cx="567334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 hành động</a:t>
            </a:r>
          </a:p>
        </p:txBody>
      </p:sp>
      <p:sp>
        <p:nvSpPr>
          <p:cNvPr id="2" name="Rectangle 4"/>
          <p:cNvSpPr/>
          <p:nvPr/>
        </p:nvSpPr>
        <p:spPr>
          <a:xfrm>
            <a:off x="762000" y="4991100"/>
            <a:ext cx="7256145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khóc - cười</a:t>
            </a:r>
          </a:p>
        </p:txBody>
      </p:sp>
      <p:sp>
        <p:nvSpPr>
          <p:cNvPr id="3" name="Rectangle 4"/>
          <p:cNvSpPr/>
          <p:nvPr/>
        </p:nvSpPr>
        <p:spPr>
          <a:xfrm>
            <a:off x="9525000" y="3238500"/>
            <a:ext cx="7256145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vào - ra</a:t>
            </a:r>
          </a:p>
        </p:txBody>
      </p:sp>
      <p:sp>
        <p:nvSpPr>
          <p:cNvPr id="4" name="Rectangle 4"/>
          <p:cNvSpPr/>
          <p:nvPr/>
        </p:nvSpPr>
        <p:spPr>
          <a:xfrm>
            <a:off x="9525000" y="4991100"/>
            <a:ext cx="7256145" cy="119888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lên - xuống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1" grpId="0" animBg="1"/>
      <p:bldP spid="32" grpId="0"/>
      <p:bldP spid="2" grpId="0" bldLvl="0" animBg="1"/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63599">
            <a:off x="17805993" y="2827812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70165">
            <a:off x="10334478" y="284464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17997">
            <a:off x="15674343" y="9290945"/>
            <a:ext cx="449889" cy="197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92586">
            <a:off x="9210528" y="32049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608133">
            <a:off x="15911596" y="-44786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118432">
            <a:off x="10566498" y="9404186"/>
            <a:ext cx="449889" cy="197951"/>
          </a:xfrm>
          <a:prstGeom prst="rect">
            <a:avLst/>
          </a:prstGeom>
        </p:spPr>
      </p:pic>
      <p:sp>
        <p:nvSpPr>
          <p:cNvPr id="31" name="任意多边形: 形状 29"/>
          <p:cNvSpPr/>
          <p:nvPr/>
        </p:nvSpPr>
        <p:spPr>
          <a:xfrm>
            <a:off x="6172200" y="800735"/>
            <a:ext cx="6741795" cy="2112645"/>
          </a:xfrm>
          <a:custGeom>
            <a:avLst/>
            <a:gdLst>
              <a:gd name="connsiteX0" fmla="*/ 382726 w 8927477"/>
              <a:gd name="connsiteY0" fmla="*/ 424867 h 3828467"/>
              <a:gd name="connsiteX1" fmla="*/ 293826 w 8927477"/>
              <a:gd name="connsiteY1" fmla="*/ 424867 h 3828467"/>
              <a:gd name="connsiteX2" fmla="*/ 2579826 w 8927477"/>
              <a:gd name="connsiteY2" fmla="*/ 18467 h 3828467"/>
              <a:gd name="connsiteX3" fmla="*/ 3900626 w 8927477"/>
              <a:gd name="connsiteY3" fmla="*/ 69267 h 3828467"/>
              <a:gd name="connsiteX4" fmla="*/ 5627826 w 8927477"/>
              <a:gd name="connsiteY4" fmla="*/ 69267 h 3828467"/>
              <a:gd name="connsiteX5" fmla="*/ 6961326 w 8927477"/>
              <a:gd name="connsiteY5" fmla="*/ 259767 h 3828467"/>
              <a:gd name="connsiteX6" fmla="*/ 8371026 w 8927477"/>
              <a:gd name="connsiteY6" fmla="*/ 424867 h 3828467"/>
              <a:gd name="connsiteX7" fmla="*/ 8891726 w 8927477"/>
              <a:gd name="connsiteY7" fmla="*/ 1110667 h 3828467"/>
              <a:gd name="connsiteX8" fmla="*/ 8828226 w 8927477"/>
              <a:gd name="connsiteY8" fmla="*/ 2456867 h 3828467"/>
              <a:gd name="connsiteX9" fmla="*/ 8396426 w 8927477"/>
              <a:gd name="connsiteY9" fmla="*/ 3345867 h 3828467"/>
              <a:gd name="connsiteX10" fmla="*/ 6300926 w 8927477"/>
              <a:gd name="connsiteY10" fmla="*/ 3625267 h 3828467"/>
              <a:gd name="connsiteX11" fmla="*/ 4091126 w 8927477"/>
              <a:gd name="connsiteY11" fmla="*/ 3828467 h 3828467"/>
              <a:gd name="connsiteX12" fmla="*/ 2643326 w 8927477"/>
              <a:gd name="connsiteY12" fmla="*/ 3625267 h 3828467"/>
              <a:gd name="connsiteX13" fmla="*/ 903426 w 8927477"/>
              <a:gd name="connsiteY13" fmla="*/ 3333167 h 3828467"/>
              <a:gd name="connsiteX14" fmla="*/ 90626 w 8927477"/>
              <a:gd name="connsiteY14" fmla="*/ 2266367 h 3828467"/>
              <a:gd name="connsiteX15" fmla="*/ 52526 w 8927477"/>
              <a:gd name="connsiteY15" fmla="*/ 1288467 h 3828467"/>
              <a:gd name="connsiteX16" fmla="*/ 382726 w 8927477"/>
              <a:gd name="connsiteY16" fmla="*/ 424867 h 3828467"/>
              <a:gd name="connsiteX0-1" fmla="*/ 382726 w 8927477"/>
              <a:gd name="connsiteY0-2" fmla="*/ 423907 h 3827507"/>
              <a:gd name="connsiteX1-3" fmla="*/ 393838 w 8927477"/>
              <a:gd name="connsiteY1-4" fmla="*/ 409619 h 3827507"/>
              <a:gd name="connsiteX2-5" fmla="*/ 2579826 w 8927477"/>
              <a:gd name="connsiteY2-6" fmla="*/ 17507 h 3827507"/>
              <a:gd name="connsiteX3-7" fmla="*/ 3900626 w 8927477"/>
              <a:gd name="connsiteY3-8" fmla="*/ 68307 h 3827507"/>
              <a:gd name="connsiteX4-9" fmla="*/ 5627826 w 8927477"/>
              <a:gd name="connsiteY4-10" fmla="*/ 68307 h 3827507"/>
              <a:gd name="connsiteX5-11" fmla="*/ 6961326 w 8927477"/>
              <a:gd name="connsiteY5-12" fmla="*/ 258807 h 3827507"/>
              <a:gd name="connsiteX6-13" fmla="*/ 8371026 w 8927477"/>
              <a:gd name="connsiteY6-14" fmla="*/ 423907 h 3827507"/>
              <a:gd name="connsiteX7-15" fmla="*/ 8891726 w 8927477"/>
              <a:gd name="connsiteY7-16" fmla="*/ 1109707 h 3827507"/>
              <a:gd name="connsiteX8-17" fmla="*/ 8828226 w 8927477"/>
              <a:gd name="connsiteY8-18" fmla="*/ 2455907 h 3827507"/>
              <a:gd name="connsiteX9-19" fmla="*/ 8396426 w 8927477"/>
              <a:gd name="connsiteY9-20" fmla="*/ 3344907 h 3827507"/>
              <a:gd name="connsiteX10-21" fmla="*/ 6300926 w 8927477"/>
              <a:gd name="connsiteY10-22" fmla="*/ 3624307 h 3827507"/>
              <a:gd name="connsiteX11-23" fmla="*/ 4091126 w 8927477"/>
              <a:gd name="connsiteY11-24" fmla="*/ 3827507 h 3827507"/>
              <a:gd name="connsiteX12-25" fmla="*/ 2643326 w 8927477"/>
              <a:gd name="connsiteY12-26" fmla="*/ 3624307 h 3827507"/>
              <a:gd name="connsiteX13-27" fmla="*/ 903426 w 8927477"/>
              <a:gd name="connsiteY13-28" fmla="*/ 3332207 h 3827507"/>
              <a:gd name="connsiteX14-29" fmla="*/ 90626 w 8927477"/>
              <a:gd name="connsiteY14-30" fmla="*/ 2265407 h 3827507"/>
              <a:gd name="connsiteX15-31" fmla="*/ 52526 w 8927477"/>
              <a:gd name="connsiteY15-32" fmla="*/ 1287507 h 3827507"/>
              <a:gd name="connsiteX16-33" fmla="*/ 382726 w 8927477"/>
              <a:gd name="connsiteY16-34" fmla="*/ 423907 h 3827507"/>
              <a:gd name="connsiteX0-35" fmla="*/ 347418 w 8925506"/>
              <a:gd name="connsiteY0-36" fmla="*/ 533444 h 3827507"/>
              <a:gd name="connsiteX1-37" fmla="*/ 391867 w 8925506"/>
              <a:gd name="connsiteY1-38" fmla="*/ 409619 h 3827507"/>
              <a:gd name="connsiteX2-39" fmla="*/ 2577855 w 8925506"/>
              <a:gd name="connsiteY2-40" fmla="*/ 17507 h 3827507"/>
              <a:gd name="connsiteX3-41" fmla="*/ 3898655 w 8925506"/>
              <a:gd name="connsiteY3-42" fmla="*/ 68307 h 3827507"/>
              <a:gd name="connsiteX4-43" fmla="*/ 5625855 w 8925506"/>
              <a:gd name="connsiteY4-44" fmla="*/ 68307 h 3827507"/>
              <a:gd name="connsiteX5-45" fmla="*/ 6959355 w 8925506"/>
              <a:gd name="connsiteY5-46" fmla="*/ 258807 h 3827507"/>
              <a:gd name="connsiteX6-47" fmla="*/ 8369055 w 8925506"/>
              <a:gd name="connsiteY6-48" fmla="*/ 423907 h 3827507"/>
              <a:gd name="connsiteX7-49" fmla="*/ 8889755 w 8925506"/>
              <a:gd name="connsiteY7-50" fmla="*/ 1109707 h 3827507"/>
              <a:gd name="connsiteX8-51" fmla="*/ 8826255 w 8925506"/>
              <a:gd name="connsiteY8-52" fmla="*/ 2455907 h 3827507"/>
              <a:gd name="connsiteX9-53" fmla="*/ 8394455 w 8925506"/>
              <a:gd name="connsiteY9-54" fmla="*/ 3344907 h 3827507"/>
              <a:gd name="connsiteX10-55" fmla="*/ 6298955 w 8925506"/>
              <a:gd name="connsiteY10-56" fmla="*/ 3624307 h 3827507"/>
              <a:gd name="connsiteX11-57" fmla="*/ 4089155 w 8925506"/>
              <a:gd name="connsiteY11-58" fmla="*/ 3827507 h 3827507"/>
              <a:gd name="connsiteX12-59" fmla="*/ 2641355 w 8925506"/>
              <a:gd name="connsiteY12-60" fmla="*/ 3624307 h 3827507"/>
              <a:gd name="connsiteX13-61" fmla="*/ 901455 w 8925506"/>
              <a:gd name="connsiteY13-62" fmla="*/ 3332207 h 3827507"/>
              <a:gd name="connsiteX14-63" fmla="*/ 88655 w 8925506"/>
              <a:gd name="connsiteY14-64" fmla="*/ 2265407 h 3827507"/>
              <a:gd name="connsiteX15-65" fmla="*/ 50555 w 8925506"/>
              <a:gd name="connsiteY15-66" fmla="*/ 1287507 h 3827507"/>
              <a:gd name="connsiteX16-67" fmla="*/ 347418 w 8925506"/>
              <a:gd name="connsiteY16-68" fmla="*/ 533444 h 3827507"/>
              <a:gd name="connsiteX0-69" fmla="*/ 347418 w 8925506"/>
              <a:gd name="connsiteY0-70" fmla="*/ 527522 h 3821585"/>
              <a:gd name="connsiteX1-71" fmla="*/ 853830 w 8925506"/>
              <a:gd name="connsiteY1-72" fmla="*/ 313210 h 3821585"/>
              <a:gd name="connsiteX2-73" fmla="*/ 2577855 w 8925506"/>
              <a:gd name="connsiteY2-74" fmla="*/ 11585 h 3821585"/>
              <a:gd name="connsiteX3-75" fmla="*/ 3898655 w 8925506"/>
              <a:gd name="connsiteY3-76" fmla="*/ 62385 h 3821585"/>
              <a:gd name="connsiteX4-77" fmla="*/ 5625855 w 8925506"/>
              <a:gd name="connsiteY4-78" fmla="*/ 62385 h 3821585"/>
              <a:gd name="connsiteX5-79" fmla="*/ 6959355 w 8925506"/>
              <a:gd name="connsiteY5-80" fmla="*/ 252885 h 3821585"/>
              <a:gd name="connsiteX6-81" fmla="*/ 8369055 w 8925506"/>
              <a:gd name="connsiteY6-82" fmla="*/ 417985 h 3821585"/>
              <a:gd name="connsiteX7-83" fmla="*/ 8889755 w 8925506"/>
              <a:gd name="connsiteY7-84" fmla="*/ 1103785 h 3821585"/>
              <a:gd name="connsiteX8-85" fmla="*/ 8826255 w 8925506"/>
              <a:gd name="connsiteY8-86" fmla="*/ 2449985 h 3821585"/>
              <a:gd name="connsiteX9-87" fmla="*/ 8394455 w 8925506"/>
              <a:gd name="connsiteY9-88" fmla="*/ 3338985 h 3821585"/>
              <a:gd name="connsiteX10-89" fmla="*/ 6298955 w 8925506"/>
              <a:gd name="connsiteY10-90" fmla="*/ 3618385 h 3821585"/>
              <a:gd name="connsiteX11-91" fmla="*/ 4089155 w 8925506"/>
              <a:gd name="connsiteY11-92" fmla="*/ 3821585 h 3821585"/>
              <a:gd name="connsiteX12-93" fmla="*/ 2641355 w 8925506"/>
              <a:gd name="connsiteY12-94" fmla="*/ 3618385 h 3821585"/>
              <a:gd name="connsiteX13-95" fmla="*/ 901455 w 8925506"/>
              <a:gd name="connsiteY13-96" fmla="*/ 3326285 h 3821585"/>
              <a:gd name="connsiteX14-97" fmla="*/ 88655 w 8925506"/>
              <a:gd name="connsiteY14-98" fmla="*/ 2259485 h 3821585"/>
              <a:gd name="connsiteX15-99" fmla="*/ 50555 w 8925506"/>
              <a:gd name="connsiteY15-100" fmla="*/ 1281585 h 3821585"/>
              <a:gd name="connsiteX16-101" fmla="*/ 347418 w 8925506"/>
              <a:gd name="connsiteY16-102" fmla="*/ 527522 h 3821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8925506" h="3821585">
                <a:moveTo>
                  <a:pt x="347418" y="527522"/>
                </a:moveTo>
                <a:cubicBezTo>
                  <a:pt x="481297" y="366126"/>
                  <a:pt x="482091" y="399199"/>
                  <a:pt x="853830" y="313210"/>
                </a:cubicBezTo>
                <a:cubicBezTo>
                  <a:pt x="1225569" y="227221"/>
                  <a:pt x="2070384" y="53389"/>
                  <a:pt x="2577855" y="11585"/>
                </a:cubicBezTo>
                <a:cubicBezTo>
                  <a:pt x="3085326" y="-30219"/>
                  <a:pt x="3390655" y="53918"/>
                  <a:pt x="3898655" y="62385"/>
                </a:cubicBezTo>
                <a:cubicBezTo>
                  <a:pt x="4406655" y="70852"/>
                  <a:pt x="5115738" y="30635"/>
                  <a:pt x="5625855" y="62385"/>
                </a:cubicBezTo>
                <a:cubicBezTo>
                  <a:pt x="6135972" y="94135"/>
                  <a:pt x="6502155" y="193618"/>
                  <a:pt x="6959355" y="252885"/>
                </a:cubicBezTo>
                <a:cubicBezTo>
                  <a:pt x="7416555" y="312152"/>
                  <a:pt x="8047322" y="276168"/>
                  <a:pt x="8369055" y="417985"/>
                </a:cubicBezTo>
                <a:cubicBezTo>
                  <a:pt x="8690788" y="559802"/>
                  <a:pt x="8813555" y="765118"/>
                  <a:pt x="8889755" y="1103785"/>
                </a:cubicBezTo>
                <a:cubicBezTo>
                  <a:pt x="8965955" y="1442452"/>
                  <a:pt x="8908805" y="2077452"/>
                  <a:pt x="8826255" y="2449985"/>
                </a:cubicBezTo>
                <a:cubicBezTo>
                  <a:pt x="8743705" y="2822518"/>
                  <a:pt x="8815672" y="3144252"/>
                  <a:pt x="8394455" y="3338985"/>
                </a:cubicBezTo>
                <a:cubicBezTo>
                  <a:pt x="7973238" y="3533718"/>
                  <a:pt x="7016505" y="3537952"/>
                  <a:pt x="6298955" y="3618385"/>
                </a:cubicBezTo>
                <a:cubicBezTo>
                  <a:pt x="5581405" y="3698818"/>
                  <a:pt x="4698755" y="3821585"/>
                  <a:pt x="4089155" y="3821585"/>
                </a:cubicBezTo>
                <a:cubicBezTo>
                  <a:pt x="3479555" y="3821585"/>
                  <a:pt x="3172638" y="3700935"/>
                  <a:pt x="2641355" y="3618385"/>
                </a:cubicBezTo>
                <a:cubicBezTo>
                  <a:pt x="2110072" y="3535835"/>
                  <a:pt x="1326905" y="3552768"/>
                  <a:pt x="901455" y="3326285"/>
                </a:cubicBezTo>
                <a:cubicBezTo>
                  <a:pt x="476005" y="3099802"/>
                  <a:pt x="230472" y="2600268"/>
                  <a:pt x="88655" y="2259485"/>
                </a:cubicBezTo>
                <a:cubicBezTo>
                  <a:pt x="-53162" y="1918702"/>
                  <a:pt x="7428" y="1570246"/>
                  <a:pt x="50555" y="1281585"/>
                </a:cubicBezTo>
                <a:cubicBezTo>
                  <a:pt x="93682" y="992925"/>
                  <a:pt x="213539" y="688918"/>
                  <a:pt x="347418" y="527522"/>
                </a:cubicBezTo>
                <a:close/>
              </a:path>
            </a:pathLst>
          </a:custGeom>
          <a:solidFill>
            <a:srgbClr val="F65B5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s 31"/>
          <p:cNvSpPr/>
          <p:nvPr/>
        </p:nvSpPr>
        <p:spPr>
          <a:xfrm>
            <a:off x="7028656" y="1181735"/>
            <a:ext cx="541686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 trạng thái</a:t>
            </a:r>
          </a:p>
        </p:txBody>
      </p:sp>
      <p:sp>
        <p:nvSpPr>
          <p:cNvPr id="11" name="Rectangle 4"/>
          <p:cNvSpPr/>
          <p:nvPr/>
        </p:nvSpPr>
        <p:spPr>
          <a:xfrm>
            <a:off x="6781800" y="3619500"/>
            <a:ext cx="10364470" cy="108839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phấn chấn - ỉu xìu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Rectangle 4"/>
          <p:cNvSpPr/>
          <p:nvPr/>
        </p:nvSpPr>
        <p:spPr>
          <a:xfrm>
            <a:off x="6795135" y="5448300"/>
            <a:ext cx="10400665" cy="108839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hạnh phúc - bất hạnh</a:t>
            </a:r>
            <a:endParaRPr lang="en-GB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6794500" y="7124700"/>
            <a:ext cx="10421620" cy="108839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sung sức - mệt mỏi</a:t>
            </a:r>
            <a:endParaRPr lang="en-GB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" name="Picture 15" descr="-top-10-dinh-nghia-ve-hanh-phuc-chuan-nhat-2"/>
          <p:cNvPicPr>
            <a:picLocks noChangeAspect="1"/>
          </p:cNvPicPr>
          <p:nvPr/>
        </p:nvPicPr>
        <p:blipFill>
          <a:blip r:embed="rId4"/>
          <a:srcRect r="52158"/>
          <a:stretch>
            <a:fillRect/>
          </a:stretch>
        </p:blipFill>
        <p:spPr>
          <a:xfrm>
            <a:off x="381000" y="3467100"/>
            <a:ext cx="6073775" cy="493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1" grpId="0" bldLvl="0" animBg="1"/>
      <p:bldP spid="33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463599">
            <a:off x="17805993" y="2827812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70165">
            <a:off x="10334478" y="284464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17997">
            <a:off x="15674343" y="9290945"/>
            <a:ext cx="449889" cy="197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92586">
            <a:off x="9210528" y="32049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608133">
            <a:off x="15911596" y="-44786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118432">
            <a:off x="10566498" y="9404186"/>
            <a:ext cx="449889" cy="197951"/>
          </a:xfrm>
          <a:prstGeom prst="rect">
            <a:avLst/>
          </a:prstGeom>
        </p:spPr>
      </p:pic>
      <p:sp>
        <p:nvSpPr>
          <p:cNvPr id="31" name="任意多边形: 形状 29"/>
          <p:cNvSpPr/>
          <p:nvPr/>
        </p:nvSpPr>
        <p:spPr>
          <a:xfrm>
            <a:off x="5773103" y="800735"/>
            <a:ext cx="6741795" cy="2112645"/>
          </a:xfrm>
          <a:custGeom>
            <a:avLst/>
            <a:gdLst>
              <a:gd name="connsiteX0" fmla="*/ 382726 w 8927477"/>
              <a:gd name="connsiteY0" fmla="*/ 424867 h 3828467"/>
              <a:gd name="connsiteX1" fmla="*/ 293826 w 8927477"/>
              <a:gd name="connsiteY1" fmla="*/ 424867 h 3828467"/>
              <a:gd name="connsiteX2" fmla="*/ 2579826 w 8927477"/>
              <a:gd name="connsiteY2" fmla="*/ 18467 h 3828467"/>
              <a:gd name="connsiteX3" fmla="*/ 3900626 w 8927477"/>
              <a:gd name="connsiteY3" fmla="*/ 69267 h 3828467"/>
              <a:gd name="connsiteX4" fmla="*/ 5627826 w 8927477"/>
              <a:gd name="connsiteY4" fmla="*/ 69267 h 3828467"/>
              <a:gd name="connsiteX5" fmla="*/ 6961326 w 8927477"/>
              <a:gd name="connsiteY5" fmla="*/ 259767 h 3828467"/>
              <a:gd name="connsiteX6" fmla="*/ 8371026 w 8927477"/>
              <a:gd name="connsiteY6" fmla="*/ 424867 h 3828467"/>
              <a:gd name="connsiteX7" fmla="*/ 8891726 w 8927477"/>
              <a:gd name="connsiteY7" fmla="*/ 1110667 h 3828467"/>
              <a:gd name="connsiteX8" fmla="*/ 8828226 w 8927477"/>
              <a:gd name="connsiteY8" fmla="*/ 2456867 h 3828467"/>
              <a:gd name="connsiteX9" fmla="*/ 8396426 w 8927477"/>
              <a:gd name="connsiteY9" fmla="*/ 3345867 h 3828467"/>
              <a:gd name="connsiteX10" fmla="*/ 6300926 w 8927477"/>
              <a:gd name="connsiteY10" fmla="*/ 3625267 h 3828467"/>
              <a:gd name="connsiteX11" fmla="*/ 4091126 w 8927477"/>
              <a:gd name="connsiteY11" fmla="*/ 3828467 h 3828467"/>
              <a:gd name="connsiteX12" fmla="*/ 2643326 w 8927477"/>
              <a:gd name="connsiteY12" fmla="*/ 3625267 h 3828467"/>
              <a:gd name="connsiteX13" fmla="*/ 903426 w 8927477"/>
              <a:gd name="connsiteY13" fmla="*/ 3333167 h 3828467"/>
              <a:gd name="connsiteX14" fmla="*/ 90626 w 8927477"/>
              <a:gd name="connsiteY14" fmla="*/ 2266367 h 3828467"/>
              <a:gd name="connsiteX15" fmla="*/ 52526 w 8927477"/>
              <a:gd name="connsiteY15" fmla="*/ 1288467 h 3828467"/>
              <a:gd name="connsiteX16" fmla="*/ 382726 w 8927477"/>
              <a:gd name="connsiteY16" fmla="*/ 424867 h 3828467"/>
              <a:gd name="connsiteX0-1" fmla="*/ 382726 w 8927477"/>
              <a:gd name="connsiteY0-2" fmla="*/ 423907 h 3827507"/>
              <a:gd name="connsiteX1-3" fmla="*/ 393838 w 8927477"/>
              <a:gd name="connsiteY1-4" fmla="*/ 409619 h 3827507"/>
              <a:gd name="connsiteX2-5" fmla="*/ 2579826 w 8927477"/>
              <a:gd name="connsiteY2-6" fmla="*/ 17507 h 3827507"/>
              <a:gd name="connsiteX3-7" fmla="*/ 3900626 w 8927477"/>
              <a:gd name="connsiteY3-8" fmla="*/ 68307 h 3827507"/>
              <a:gd name="connsiteX4-9" fmla="*/ 5627826 w 8927477"/>
              <a:gd name="connsiteY4-10" fmla="*/ 68307 h 3827507"/>
              <a:gd name="connsiteX5-11" fmla="*/ 6961326 w 8927477"/>
              <a:gd name="connsiteY5-12" fmla="*/ 258807 h 3827507"/>
              <a:gd name="connsiteX6-13" fmla="*/ 8371026 w 8927477"/>
              <a:gd name="connsiteY6-14" fmla="*/ 423907 h 3827507"/>
              <a:gd name="connsiteX7-15" fmla="*/ 8891726 w 8927477"/>
              <a:gd name="connsiteY7-16" fmla="*/ 1109707 h 3827507"/>
              <a:gd name="connsiteX8-17" fmla="*/ 8828226 w 8927477"/>
              <a:gd name="connsiteY8-18" fmla="*/ 2455907 h 3827507"/>
              <a:gd name="connsiteX9-19" fmla="*/ 8396426 w 8927477"/>
              <a:gd name="connsiteY9-20" fmla="*/ 3344907 h 3827507"/>
              <a:gd name="connsiteX10-21" fmla="*/ 6300926 w 8927477"/>
              <a:gd name="connsiteY10-22" fmla="*/ 3624307 h 3827507"/>
              <a:gd name="connsiteX11-23" fmla="*/ 4091126 w 8927477"/>
              <a:gd name="connsiteY11-24" fmla="*/ 3827507 h 3827507"/>
              <a:gd name="connsiteX12-25" fmla="*/ 2643326 w 8927477"/>
              <a:gd name="connsiteY12-26" fmla="*/ 3624307 h 3827507"/>
              <a:gd name="connsiteX13-27" fmla="*/ 903426 w 8927477"/>
              <a:gd name="connsiteY13-28" fmla="*/ 3332207 h 3827507"/>
              <a:gd name="connsiteX14-29" fmla="*/ 90626 w 8927477"/>
              <a:gd name="connsiteY14-30" fmla="*/ 2265407 h 3827507"/>
              <a:gd name="connsiteX15-31" fmla="*/ 52526 w 8927477"/>
              <a:gd name="connsiteY15-32" fmla="*/ 1287507 h 3827507"/>
              <a:gd name="connsiteX16-33" fmla="*/ 382726 w 8927477"/>
              <a:gd name="connsiteY16-34" fmla="*/ 423907 h 3827507"/>
              <a:gd name="connsiteX0-35" fmla="*/ 347418 w 8925506"/>
              <a:gd name="connsiteY0-36" fmla="*/ 533444 h 3827507"/>
              <a:gd name="connsiteX1-37" fmla="*/ 391867 w 8925506"/>
              <a:gd name="connsiteY1-38" fmla="*/ 409619 h 3827507"/>
              <a:gd name="connsiteX2-39" fmla="*/ 2577855 w 8925506"/>
              <a:gd name="connsiteY2-40" fmla="*/ 17507 h 3827507"/>
              <a:gd name="connsiteX3-41" fmla="*/ 3898655 w 8925506"/>
              <a:gd name="connsiteY3-42" fmla="*/ 68307 h 3827507"/>
              <a:gd name="connsiteX4-43" fmla="*/ 5625855 w 8925506"/>
              <a:gd name="connsiteY4-44" fmla="*/ 68307 h 3827507"/>
              <a:gd name="connsiteX5-45" fmla="*/ 6959355 w 8925506"/>
              <a:gd name="connsiteY5-46" fmla="*/ 258807 h 3827507"/>
              <a:gd name="connsiteX6-47" fmla="*/ 8369055 w 8925506"/>
              <a:gd name="connsiteY6-48" fmla="*/ 423907 h 3827507"/>
              <a:gd name="connsiteX7-49" fmla="*/ 8889755 w 8925506"/>
              <a:gd name="connsiteY7-50" fmla="*/ 1109707 h 3827507"/>
              <a:gd name="connsiteX8-51" fmla="*/ 8826255 w 8925506"/>
              <a:gd name="connsiteY8-52" fmla="*/ 2455907 h 3827507"/>
              <a:gd name="connsiteX9-53" fmla="*/ 8394455 w 8925506"/>
              <a:gd name="connsiteY9-54" fmla="*/ 3344907 h 3827507"/>
              <a:gd name="connsiteX10-55" fmla="*/ 6298955 w 8925506"/>
              <a:gd name="connsiteY10-56" fmla="*/ 3624307 h 3827507"/>
              <a:gd name="connsiteX11-57" fmla="*/ 4089155 w 8925506"/>
              <a:gd name="connsiteY11-58" fmla="*/ 3827507 h 3827507"/>
              <a:gd name="connsiteX12-59" fmla="*/ 2641355 w 8925506"/>
              <a:gd name="connsiteY12-60" fmla="*/ 3624307 h 3827507"/>
              <a:gd name="connsiteX13-61" fmla="*/ 901455 w 8925506"/>
              <a:gd name="connsiteY13-62" fmla="*/ 3332207 h 3827507"/>
              <a:gd name="connsiteX14-63" fmla="*/ 88655 w 8925506"/>
              <a:gd name="connsiteY14-64" fmla="*/ 2265407 h 3827507"/>
              <a:gd name="connsiteX15-65" fmla="*/ 50555 w 8925506"/>
              <a:gd name="connsiteY15-66" fmla="*/ 1287507 h 3827507"/>
              <a:gd name="connsiteX16-67" fmla="*/ 347418 w 8925506"/>
              <a:gd name="connsiteY16-68" fmla="*/ 533444 h 3827507"/>
              <a:gd name="connsiteX0-69" fmla="*/ 347418 w 8925506"/>
              <a:gd name="connsiteY0-70" fmla="*/ 527522 h 3821585"/>
              <a:gd name="connsiteX1-71" fmla="*/ 853830 w 8925506"/>
              <a:gd name="connsiteY1-72" fmla="*/ 313210 h 3821585"/>
              <a:gd name="connsiteX2-73" fmla="*/ 2577855 w 8925506"/>
              <a:gd name="connsiteY2-74" fmla="*/ 11585 h 3821585"/>
              <a:gd name="connsiteX3-75" fmla="*/ 3898655 w 8925506"/>
              <a:gd name="connsiteY3-76" fmla="*/ 62385 h 3821585"/>
              <a:gd name="connsiteX4-77" fmla="*/ 5625855 w 8925506"/>
              <a:gd name="connsiteY4-78" fmla="*/ 62385 h 3821585"/>
              <a:gd name="connsiteX5-79" fmla="*/ 6959355 w 8925506"/>
              <a:gd name="connsiteY5-80" fmla="*/ 252885 h 3821585"/>
              <a:gd name="connsiteX6-81" fmla="*/ 8369055 w 8925506"/>
              <a:gd name="connsiteY6-82" fmla="*/ 417985 h 3821585"/>
              <a:gd name="connsiteX7-83" fmla="*/ 8889755 w 8925506"/>
              <a:gd name="connsiteY7-84" fmla="*/ 1103785 h 3821585"/>
              <a:gd name="connsiteX8-85" fmla="*/ 8826255 w 8925506"/>
              <a:gd name="connsiteY8-86" fmla="*/ 2449985 h 3821585"/>
              <a:gd name="connsiteX9-87" fmla="*/ 8394455 w 8925506"/>
              <a:gd name="connsiteY9-88" fmla="*/ 3338985 h 3821585"/>
              <a:gd name="connsiteX10-89" fmla="*/ 6298955 w 8925506"/>
              <a:gd name="connsiteY10-90" fmla="*/ 3618385 h 3821585"/>
              <a:gd name="connsiteX11-91" fmla="*/ 4089155 w 8925506"/>
              <a:gd name="connsiteY11-92" fmla="*/ 3821585 h 3821585"/>
              <a:gd name="connsiteX12-93" fmla="*/ 2641355 w 8925506"/>
              <a:gd name="connsiteY12-94" fmla="*/ 3618385 h 3821585"/>
              <a:gd name="connsiteX13-95" fmla="*/ 901455 w 8925506"/>
              <a:gd name="connsiteY13-96" fmla="*/ 3326285 h 3821585"/>
              <a:gd name="connsiteX14-97" fmla="*/ 88655 w 8925506"/>
              <a:gd name="connsiteY14-98" fmla="*/ 2259485 h 3821585"/>
              <a:gd name="connsiteX15-99" fmla="*/ 50555 w 8925506"/>
              <a:gd name="connsiteY15-100" fmla="*/ 1281585 h 3821585"/>
              <a:gd name="connsiteX16-101" fmla="*/ 347418 w 8925506"/>
              <a:gd name="connsiteY16-102" fmla="*/ 527522 h 3821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8925506" h="3821585">
                <a:moveTo>
                  <a:pt x="347418" y="527522"/>
                </a:moveTo>
                <a:cubicBezTo>
                  <a:pt x="481297" y="366126"/>
                  <a:pt x="482091" y="399199"/>
                  <a:pt x="853830" y="313210"/>
                </a:cubicBezTo>
                <a:cubicBezTo>
                  <a:pt x="1225569" y="227221"/>
                  <a:pt x="2070384" y="53389"/>
                  <a:pt x="2577855" y="11585"/>
                </a:cubicBezTo>
                <a:cubicBezTo>
                  <a:pt x="3085326" y="-30219"/>
                  <a:pt x="3390655" y="53918"/>
                  <a:pt x="3898655" y="62385"/>
                </a:cubicBezTo>
                <a:cubicBezTo>
                  <a:pt x="4406655" y="70852"/>
                  <a:pt x="5115738" y="30635"/>
                  <a:pt x="5625855" y="62385"/>
                </a:cubicBezTo>
                <a:cubicBezTo>
                  <a:pt x="6135972" y="94135"/>
                  <a:pt x="6502155" y="193618"/>
                  <a:pt x="6959355" y="252885"/>
                </a:cubicBezTo>
                <a:cubicBezTo>
                  <a:pt x="7416555" y="312152"/>
                  <a:pt x="8047322" y="276168"/>
                  <a:pt x="8369055" y="417985"/>
                </a:cubicBezTo>
                <a:cubicBezTo>
                  <a:pt x="8690788" y="559802"/>
                  <a:pt x="8813555" y="765118"/>
                  <a:pt x="8889755" y="1103785"/>
                </a:cubicBezTo>
                <a:cubicBezTo>
                  <a:pt x="8965955" y="1442452"/>
                  <a:pt x="8908805" y="2077452"/>
                  <a:pt x="8826255" y="2449985"/>
                </a:cubicBezTo>
                <a:cubicBezTo>
                  <a:pt x="8743705" y="2822518"/>
                  <a:pt x="8815672" y="3144252"/>
                  <a:pt x="8394455" y="3338985"/>
                </a:cubicBezTo>
                <a:cubicBezTo>
                  <a:pt x="7973238" y="3533718"/>
                  <a:pt x="7016505" y="3537952"/>
                  <a:pt x="6298955" y="3618385"/>
                </a:cubicBezTo>
                <a:cubicBezTo>
                  <a:pt x="5581405" y="3698818"/>
                  <a:pt x="4698755" y="3821585"/>
                  <a:pt x="4089155" y="3821585"/>
                </a:cubicBezTo>
                <a:cubicBezTo>
                  <a:pt x="3479555" y="3821585"/>
                  <a:pt x="3172638" y="3700935"/>
                  <a:pt x="2641355" y="3618385"/>
                </a:cubicBezTo>
                <a:cubicBezTo>
                  <a:pt x="2110072" y="3535835"/>
                  <a:pt x="1326905" y="3552768"/>
                  <a:pt x="901455" y="3326285"/>
                </a:cubicBezTo>
                <a:cubicBezTo>
                  <a:pt x="476005" y="3099802"/>
                  <a:pt x="230472" y="2600268"/>
                  <a:pt x="88655" y="2259485"/>
                </a:cubicBezTo>
                <a:cubicBezTo>
                  <a:pt x="-53162" y="1918702"/>
                  <a:pt x="7428" y="1570246"/>
                  <a:pt x="50555" y="1281585"/>
                </a:cubicBezTo>
                <a:cubicBezTo>
                  <a:pt x="93682" y="992925"/>
                  <a:pt x="213539" y="688918"/>
                  <a:pt x="347418" y="527522"/>
                </a:cubicBezTo>
                <a:close/>
              </a:path>
            </a:pathLst>
          </a:custGeom>
          <a:solidFill>
            <a:srgbClr val="F65B5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s 31"/>
          <p:cNvSpPr/>
          <p:nvPr/>
        </p:nvSpPr>
        <p:spPr>
          <a:xfrm>
            <a:off x="6307326" y="1181735"/>
            <a:ext cx="567334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7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 phẩm chất</a:t>
            </a:r>
          </a:p>
        </p:txBody>
      </p:sp>
      <p:sp>
        <p:nvSpPr>
          <p:cNvPr id="11" name="Rectangle 4"/>
          <p:cNvSpPr/>
          <p:nvPr/>
        </p:nvSpPr>
        <p:spPr>
          <a:xfrm>
            <a:off x="3961765" y="3771900"/>
            <a:ext cx="10364470" cy="108839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hèn nhát - dũng cảm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Rectangle 4"/>
          <p:cNvSpPr/>
          <p:nvPr/>
        </p:nvSpPr>
        <p:spPr>
          <a:xfrm>
            <a:off x="3943668" y="5600700"/>
            <a:ext cx="10400665" cy="108839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thật thà - dối trá</a:t>
            </a:r>
            <a:endParaRPr lang="en-GB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3933190" y="7277100"/>
            <a:ext cx="10421620" cy="108839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 thành</a:t>
            </a:r>
            <a:r>
              <a:rPr lang="en-GB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phản bội</a:t>
            </a:r>
            <a:endParaRPr lang="en-GB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11" grpId="0" bldLvl="0" animBg="1"/>
      <p:bldP spid="33" grpId="0" bldLvl="0" animBg="1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45703">
            <a:off x="5848249" y="4439170"/>
            <a:ext cx="449889" cy="1979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757101">
            <a:off x="8089934" y="5283949"/>
            <a:ext cx="449889" cy="19795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70165">
            <a:off x="10660999" y="400794"/>
            <a:ext cx="449889" cy="19795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17997">
            <a:off x="14543778" y="6998812"/>
            <a:ext cx="449889" cy="19795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608133">
            <a:off x="17096382" y="400794"/>
            <a:ext cx="449889" cy="197951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463925"/>
            <a:ext cx="3737610" cy="3765550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4127500"/>
            <a:ext cx="3475990" cy="30346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4347210"/>
            <a:ext cx="3804920" cy="28784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45840">
            <a:off x="11259185" y="4284980"/>
            <a:ext cx="2775585" cy="28117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84953">
            <a:off x="14102080" y="1099185"/>
            <a:ext cx="2805430" cy="2570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18938" y="38323"/>
            <a:ext cx="415112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563600" y="7600315"/>
            <a:ext cx="4395470" cy="248348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690600" y="7727315"/>
            <a:ext cx="4395470" cy="2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1.23457E-7 L 0.00999 0.00139 L 0.00547 0.00664 L 0.00096 0.01034 L -0.00356 0.01543 L -0.00816 0.02238 L -0.01267 0.02778 L -0.01718 0.03272 L -0.02326 0.03796 L -0.02639 0.04321 L -0.03099 0.04676 L -0.0355 0.05185 L -0.04314 0.05895 L -0.04765 0.06404 L -0.05373 0.07099 L -0.05668 0.07623 L -0.06128 0.07994 L -0.06441 0.08488 L -0.06727 0.09182 L -0.06892 0.09707 L -0.07031 0.10216 L -0.07031 0.10772 L -0.07031 0.11466 L -0.07031 0.1213 L -0.07031 0.1267 L -0.07031 0.14414 L -0.06892 0.15108 L -0.06892 0.15633 L -0.06441 0.16327 L -0.06276 0.17022 L -0.05824 0.17531 L -0.05668 0.18071 L -0.05521 0.1858 L -0.05069 0.1912 L -0.04765 0.1963 L -0.04609 0.20324 L -0.04314 0.20849 L -0.0401 0.21543 L -0.03854 0.22068 L -0.03255 0.23086 L -0.03099 0.23627 L -0.02474 0.24336 L -0.02022 0.25031 L -0.01718 0.2554 L -0.01267 0.26065 L -0.00816 0.26574 L -0.00356 0.26944 L 0.00243 0.27454 L 0.00243 0.27793 L 0.00703 0.28349 L 0.00851 0.28858 L 0.00851 0.29367 L 0.00851 0.29892 L 0.00851 0.30401 L 0.00851 0.30941 L 0.00851 0.31481 " pathEditMode="relative" rAng="0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42378" y="3062605"/>
            <a:ext cx="13605510" cy="65468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5143500"/>
            <a:ext cx="3831590" cy="47148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9600" y="190500"/>
            <a:ext cx="14433550" cy="2560320"/>
            <a:chOff x="0" y="0"/>
            <a:chExt cx="3234280" cy="17733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4280" cy="1773354"/>
            </a:xfrm>
            <a:custGeom>
              <a:avLst/>
              <a:gdLst/>
              <a:ahLst/>
              <a:cxnLst/>
              <a:rect l="l" t="t" r="r" b="b"/>
              <a:pathLst>
                <a:path w="3234280" h="1773354">
                  <a:moveTo>
                    <a:pt x="3109820" y="1773354"/>
                  </a:moveTo>
                  <a:lnTo>
                    <a:pt x="124460" y="1773354"/>
                  </a:lnTo>
                  <a:cubicBezTo>
                    <a:pt x="55880" y="1773354"/>
                    <a:pt x="0" y="1717474"/>
                    <a:pt x="0" y="16488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09820" y="0"/>
                  </a:lnTo>
                  <a:cubicBezTo>
                    <a:pt x="3178400" y="0"/>
                    <a:pt x="3234280" y="55880"/>
                    <a:pt x="3234280" y="124460"/>
                  </a:cubicBezTo>
                  <a:lnTo>
                    <a:pt x="3234280" y="1648894"/>
                  </a:lnTo>
                  <a:cubicBezTo>
                    <a:pt x="3234280" y="1717474"/>
                    <a:pt x="3178400" y="1773354"/>
                    <a:pt x="3109820" y="1773354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0425" y="114300"/>
            <a:ext cx="14182725" cy="2406015"/>
            <a:chOff x="0" y="0"/>
            <a:chExt cx="3224613" cy="17903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4613" cy="1790322"/>
            </a:xfrm>
            <a:custGeom>
              <a:avLst/>
              <a:gdLst/>
              <a:ahLst/>
              <a:cxnLst/>
              <a:rect l="l" t="t" r="r" b="b"/>
              <a:pathLst>
                <a:path w="3224613" h="1790322">
                  <a:moveTo>
                    <a:pt x="3100153" y="1790322"/>
                  </a:moveTo>
                  <a:lnTo>
                    <a:pt x="124460" y="1790322"/>
                  </a:lnTo>
                  <a:cubicBezTo>
                    <a:pt x="55880" y="1790322"/>
                    <a:pt x="0" y="1734442"/>
                    <a:pt x="0" y="16658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00153" y="0"/>
                  </a:lnTo>
                  <a:cubicBezTo>
                    <a:pt x="3168733" y="0"/>
                    <a:pt x="3224613" y="55880"/>
                    <a:pt x="3224613" y="124460"/>
                  </a:cubicBezTo>
                  <a:lnTo>
                    <a:pt x="3224613" y="1665862"/>
                  </a:lnTo>
                  <a:cubicBezTo>
                    <a:pt x="3224613" y="1734442"/>
                    <a:pt x="3168733" y="1790322"/>
                    <a:pt x="3100153" y="17903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757101">
            <a:off x="-224944" y="1001817"/>
            <a:ext cx="449889" cy="197951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236554">
            <a:off x="4417434" y="-19592"/>
            <a:ext cx="449889" cy="197951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1470025" y="502285"/>
            <a:ext cx="12420600" cy="203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5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 câu để phân biệt các từ trong một cặp từ trái nghĩa vừa tìm được ở bài tập 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endParaRPr lang="en-US" sz="4400" spc="725" dirty="0">
              <a:solidFill>
                <a:srgbClr val="0025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/>
        </p:nvSpPr>
        <p:spPr>
          <a:xfrm>
            <a:off x="5791200" y="3771900"/>
            <a:ext cx="11022965" cy="4384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mẹ ốm nên 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cứ </a:t>
            </a:r>
            <a:r>
              <a:rPr lang="vi-VN" alt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yên.</a:t>
            </a:r>
          </a:p>
          <a:p>
            <a:pPr>
              <a:buNone/>
            </a:pP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 ấy lúc </a:t>
            </a:r>
            <a:r>
              <a:rPr lang="vi-VN" alt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lúc </a:t>
            </a:r>
            <a:r>
              <a:rPr lang="vi-VN" alt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Đáng quý nhất l</a:t>
            </a:r>
            <a:r>
              <a:rPr lang="vi-VN" altLang="x-none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còn </a:t>
            </a:r>
            <a:r>
              <a:rPr lang="vi-VN" altLang="x-none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 trá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thì</a:t>
            </a:r>
            <a:r>
              <a:rPr lang="en-GB" alt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ai ưa.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99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57101">
            <a:off x="942828" y="929724"/>
            <a:ext cx="449889" cy="197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63599">
            <a:off x="9886950" y="5949315"/>
            <a:ext cx="449580" cy="965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165">
            <a:off x="10715478" y="284464"/>
            <a:ext cx="449889" cy="197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865545">
            <a:off x="8786443" y="10188024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792586">
            <a:off x="4867128" y="-44786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608133">
            <a:off x="16836852" y="520792"/>
            <a:ext cx="449889" cy="19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045703">
            <a:off x="10408920" y="9190355"/>
            <a:ext cx="449580" cy="965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118432">
            <a:off x="11763228" y="8832514"/>
            <a:ext cx="449889" cy="197951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1371006" y="3314700"/>
            <a:ext cx="1507355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06535" y="5958332"/>
            <a:ext cx="4726260" cy="41148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4457065"/>
            <a:ext cx="5327015" cy="582993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849600" y="647700"/>
            <a:ext cx="2160905" cy="512953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410200" y="6058535"/>
            <a:ext cx="3933825" cy="43053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96400" y="7715250"/>
            <a:ext cx="2348865" cy="2571115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880000">
            <a:off x="14234795" y="-38100"/>
            <a:ext cx="1756410" cy="4169410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580000">
            <a:off x="53975" y="2348230"/>
            <a:ext cx="2437765" cy="1256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57101">
            <a:off x="-143022" y="842464"/>
            <a:ext cx="449889" cy="197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63599">
            <a:off x="17805993" y="2827812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165">
            <a:off x="10334478" y="284464"/>
            <a:ext cx="449889" cy="19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7997">
            <a:off x="13693143" y="9380480"/>
            <a:ext cx="449889" cy="197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865545">
            <a:off x="4539331" y="10277559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92586">
            <a:off x="4486128" y="-44786"/>
            <a:ext cx="449889" cy="197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08133">
            <a:off x="15911596" y="-44786"/>
            <a:ext cx="449889" cy="19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95233">
            <a:off x="143769" y="9422565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18051668" y="6904413"/>
            <a:ext cx="449889" cy="197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667385" y="2009569"/>
            <a:ext cx="449889" cy="197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118432">
            <a:off x="9265362" y="9625341"/>
            <a:ext cx="449889" cy="197951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332780" y="1469266"/>
            <a:ext cx="7907573" cy="3480726"/>
            <a:chOff x="0" y="0"/>
            <a:chExt cx="3568303" cy="15706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68303" cy="1570682"/>
            </a:xfrm>
            <a:custGeom>
              <a:avLst/>
              <a:gdLst/>
              <a:ahLst/>
              <a:cxnLst/>
              <a:rect l="l" t="t" r="r" b="b"/>
              <a:pathLst>
                <a:path w="3568303" h="1570682">
                  <a:moveTo>
                    <a:pt x="3443843" y="1570682"/>
                  </a:moveTo>
                  <a:lnTo>
                    <a:pt x="124460" y="1570682"/>
                  </a:lnTo>
                  <a:cubicBezTo>
                    <a:pt x="55880" y="1570682"/>
                    <a:pt x="0" y="1514802"/>
                    <a:pt x="0" y="14462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843" y="0"/>
                  </a:lnTo>
                  <a:cubicBezTo>
                    <a:pt x="3512423" y="0"/>
                    <a:pt x="3568303" y="55880"/>
                    <a:pt x="3568303" y="124460"/>
                  </a:cubicBezTo>
                  <a:lnTo>
                    <a:pt x="3568303" y="1446222"/>
                  </a:lnTo>
                  <a:cubicBezTo>
                    <a:pt x="3568303" y="1514802"/>
                    <a:pt x="3512423" y="1570682"/>
                    <a:pt x="3443843" y="1570682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23821" y="1181031"/>
            <a:ext cx="7876084" cy="3533437"/>
            <a:chOff x="0" y="0"/>
            <a:chExt cx="3554093" cy="159446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554093" cy="1594468"/>
            </a:xfrm>
            <a:custGeom>
              <a:avLst/>
              <a:gdLst/>
              <a:ahLst/>
              <a:cxnLst/>
              <a:rect l="l" t="t" r="r" b="b"/>
              <a:pathLst>
                <a:path w="3554093" h="1594468">
                  <a:moveTo>
                    <a:pt x="3429633" y="1594468"/>
                  </a:moveTo>
                  <a:lnTo>
                    <a:pt x="124460" y="1594468"/>
                  </a:lnTo>
                  <a:cubicBezTo>
                    <a:pt x="55880" y="1594468"/>
                    <a:pt x="0" y="1538588"/>
                    <a:pt x="0" y="14700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470008"/>
                  </a:lnTo>
                  <a:cubicBezTo>
                    <a:pt x="3554093" y="1538588"/>
                    <a:pt x="3498213" y="1594468"/>
                    <a:pt x="3429633" y="1594468"/>
                  </a:cubicBezTo>
                  <a:close/>
                </a:path>
              </a:pathLst>
            </a:custGeom>
            <a:solidFill>
              <a:srgbClr val="F1EA42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658523" y="93392"/>
            <a:ext cx="1606680" cy="161845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465702" y="1847298"/>
            <a:ext cx="6328872" cy="2461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8000" b="1" u="none">
                <a:solidFill>
                  <a:srgbClr val="002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8000" b="1" u="none">
                <a:solidFill>
                  <a:srgbClr val="002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nghĩa?</a:t>
            </a:r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4504690" y="8706279"/>
            <a:ext cx="449889" cy="197951"/>
          </a:xfrm>
          <a:prstGeom prst="rect">
            <a:avLst/>
          </a:prstGeom>
        </p:spPr>
      </p:pic>
      <p:grpSp>
        <p:nvGrpSpPr>
          <p:cNvPr id="33" name="Group 23"/>
          <p:cNvGrpSpPr/>
          <p:nvPr/>
        </p:nvGrpSpPr>
        <p:grpSpPr>
          <a:xfrm>
            <a:off x="4914265" y="6740525"/>
            <a:ext cx="7907655" cy="2493645"/>
            <a:chOff x="0" y="0"/>
            <a:chExt cx="3568303" cy="1570682"/>
          </a:xfrm>
        </p:grpSpPr>
        <p:sp>
          <p:nvSpPr>
            <p:cNvPr id="34" name="Freeform 24"/>
            <p:cNvSpPr/>
            <p:nvPr/>
          </p:nvSpPr>
          <p:spPr>
            <a:xfrm>
              <a:off x="0" y="0"/>
              <a:ext cx="3568303" cy="1570682"/>
            </a:xfrm>
            <a:custGeom>
              <a:avLst/>
              <a:gdLst/>
              <a:ahLst/>
              <a:cxnLst/>
              <a:rect l="l" t="t" r="r" b="b"/>
              <a:pathLst>
                <a:path w="3568303" h="1570682">
                  <a:moveTo>
                    <a:pt x="3443843" y="1570682"/>
                  </a:moveTo>
                  <a:lnTo>
                    <a:pt x="124460" y="1570682"/>
                  </a:lnTo>
                  <a:cubicBezTo>
                    <a:pt x="55880" y="1570682"/>
                    <a:pt x="0" y="1514802"/>
                    <a:pt x="0" y="14462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843" y="0"/>
                  </a:lnTo>
                  <a:cubicBezTo>
                    <a:pt x="3512423" y="0"/>
                    <a:pt x="3568303" y="55880"/>
                    <a:pt x="3568303" y="124460"/>
                  </a:cubicBezTo>
                  <a:lnTo>
                    <a:pt x="3568303" y="1446222"/>
                  </a:lnTo>
                  <a:cubicBezTo>
                    <a:pt x="3568303" y="1514802"/>
                    <a:pt x="3512423" y="1570682"/>
                    <a:pt x="3443843" y="1570682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35" name="Group 25"/>
          <p:cNvGrpSpPr/>
          <p:nvPr/>
        </p:nvGrpSpPr>
        <p:grpSpPr>
          <a:xfrm>
            <a:off x="5105400" y="6452235"/>
            <a:ext cx="7875905" cy="2561590"/>
            <a:chOff x="0" y="0"/>
            <a:chExt cx="3554093" cy="1594468"/>
          </a:xfrm>
        </p:grpSpPr>
        <p:sp>
          <p:nvSpPr>
            <p:cNvPr id="36" name="Freeform 26"/>
            <p:cNvSpPr/>
            <p:nvPr/>
          </p:nvSpPr>
          <p:spPr>
            <a:xfrm>
              <a:off x="0" y="0"/>
              <a:ext cx="3554093" cy="1594468"/>
            </a:xfrm>
            <a:custGeom>
              <a:avLst/>
              <a:gdLst/>
              <a:ahLst/>
              <a:cxnLst/>
              <a:rect l="l" t="t" r="r" b="b"/>
              <a:pathLst>
                <a:path w="3554093" h="1594468">
                  <a:moveTo>
                    <a:pt x="3429633" y="1594468"/>
                  </a:moveTo>
                  <a:lnTo>
                    <a:pt x="124460" y="1594468"/>
                  </a:lnTo>
                  <a:cubicBezTo>
                    <a:pt x="55880" y="1594468"/>
                    <a:pt x="0" y="1538588"/>
                    <a:pt x="0" y="14700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470008"/>
                  </a:lnTo>
                  <a:cubicBezTo>
                    <a:pt x="3554093" y="1538588"/>
                    <a:pt x="3498213" y="1594468"/>
                    <a:pt x="3429633" y="1594468"/>
                  </a:cubicBezTo>
                  <a:close/>
                </a:path>
              </a:pathLst>
            </a:custGeom>
            <a:solidFill>
              <a:srgbClr val="F1EA42"/>
            </a:solidFill>
          </p:spPr>
        </p:sp>
      </p:grpSp>
      <p:pic>
        <p:nvPicPr>
          <p:cNvPr id="37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39923" y="5364527"/>
            <a:ext cx="1606680" cy="1618451"/>
          </a:xfrm>
          <a:prstGeom prst="rect">
            <a:avLst/>
          </a:prstGeom>
        </p:spPr>
      </p:pic>
      <p:sp>
        <p:nvSpPr>
          <p:cNvPr id="38" name="TextBox 29"/>
          <p:cNvSpPr txBox="1"/>
          <p:nvPr/>
        </p:nvSpPr>
        <p:spPr>
          <a:xfrm>
            <a:off x="5829297" y="7366831"/>
            <a:ext cx="6328872" cy="1107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algn="ctr">
              <a:lnSpc>
                <a:spcPct val="100000"/>
              </a:lnSpc>
              <a:buClrTx/>
              <a:buSzTx/>
              <a:buFontTx/>
            </a:pPr>
            <a:r>
              <a:rPr lang="en-GB" altLang="en-US" sz="7200" b="1">
                <a:solidFill>
                  <a:srgbClr val="002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kể các ví dụ</a:t>
            </a:r>
          </a:p>
        </p:txBody>
      </p:sp>
      <p:pic>
        <p:nvPicPr>
          <p:cNvPr id="44" name="Picture 43" descr="images (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6242050"/>
            <a:ext cx="4740910" cy="3513224"/>
          </a:xfrm>
          <a:prstGeom prst="rect">
            <a:avLst/>
          </a:prstGeom>
        </p:spPr>
      </p:pic>
      <p:pic>
        <p:nvPicPr>
          <p:cNvPr id="30" name="Picture 29" descr="C:\Users\HP\Documents\Picture21.pngPicture21">
            <a:extLst>
              <a:ext uri="{FF2B5EF4-FFF2-40B4-BE49-F238E27FC236}">
                <a16:creationId xmlns:a16="http://schemas.microsoft.com/office/drawing/2014/main" id="{878D9564-2ED5-437A-92BC-9338A71EAE5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250868" y="5372413"/>
            <a:ext cx="4892040" cy="4596765"/>
          </a:xfrm>
          <a:prstGeom prst="rect">
            <a:avLst/>
          </a:prstGeom>
        </p:spPr>
      </p:pic>
      <p:pic>
        <p:nvPicPr>
          <p:cNvPr id="39" name="Picture 38" descr="C:\Users\HP\Documents\Picture19.pngPicture19">
            <a:extLst>
              <a:ext uri="{FF2B5EF4-FFF2-40B4-BE49-F238E27FC236}">
                <a16:creationId xmlns:a16="http://schemas.microsoft.com/office/drawing/2014/main" id="{866291D8-B6C6-4BD3-9764-0B5DAE4EB81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7433" y="922097"/>
            <a:ext cx="7620000" cy="3901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BFD1EF-260D-42E8-8F0B-45CE07CE72E5}"/>
              </a:ext>
            </a:extLst>
          </p:cNvPr>
          <p:cNvSpPr txBox="1"/>
          <p:nvPr/>
        </p:nvSpPr>
        <p:spPr>
          <a:xfrm>
            <a:off x="220995" y="6264414"/>
            <a:ext cx="1909088" cy="769441"/>
          </a:xfrm>
          <a:prstGeom prst="rect">
            <a:avLst/>
          </a:prstGeom>
          <a:solidFill>
            <a:srgbClr val="CAC9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F1CA76-C20E-4273-BE9B-F3D0F7D88E1A}"/>
              </a:ext>
            </a:extLst>
          </p:cNvPr>
          <p:cNvSpPr txBox="1"/>
          <p:nvPr/>
        </p:nvSpPr>
        <p:spPr>
          <a:xfrm>
            <a:off x="3165422" y="6308171"/>
            <a:ext cx="1651688" cy="769441"/>
          </a:xfrm>
          <a:prstGeom prst="rect">
            <a:avLst/>
          </a:prstGeom>
          <a:solidFill>
            <a:srgbClr val="CACA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8" grpId="0"/>
      <p:bldP spid="38" grpId="1"/>
      <p:bldP spid="3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495800" y="38100"/>
            <a:ext cx="9057005" cy="71894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941117">
            <a:off x="2635984" y="3313995"/>
            <a:ext cx="449889" cy="19795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400300" y="8241280"/>
            <a:ext cx="2055469" cy="1728800"/>
            <a:chOff x="0" y="0"/>
            <a:chExt cx="972621" cy="8180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295676" y="8178562"/>
            <a:ext cx="2055469" cy="1728800"/>
            <a:chOff x="0" y="0"/>
            <a:chExt cx="972621" cy="818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041920" y="8115844"/>
            <a:ext cx="2055469" cy="1728800"/>
            <a:chOff x="0" y="0"/>
            <a:chExt cx="972621" cy="8180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880847" y="8115844"/>
            <a:ext cx="2055469" cy="1728800"/>
            <a:chOff x="0" y="0"/>
            <a:chExt cx="972621" cy="8180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3660553" y="8178562"/>
            <a:ext cx="2055469" cy="1728800"/>
            <a:chOff x="0" y="0"/>
            <a:chExt cx="972621" cy="8180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500218" y="8115844"/>
            <a:ext cx="2055469" cy="1728800"/>
            <a:chOff x="0" y="0"/>
            <a:chExt cx="972621" cy="8180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395594" y="8053126"/>
            <a:ext cx="2055469" cy="1728800"/>
            <a:chOff x="0" y="0"/>
            <a:chExt cx="972621" cy="8180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141838" y="7990408"/>
            <a:ext cx="2055469" cy="1728800"/>
            <a:chOff x="0" y="0"/>
            <a:chExt cx="972621" cy="81804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980764" y="7990408"/>
            <a:ext cx="2055469" cy="1728800"/>
            <a:chOff x="0" y="0"/>
            <a:chExt cx="972621" cy="81804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760471" y="8053126"/>
            <a:ext cx="2055469" cy="1728800"/>
            <a:chOff x="0" y="0"/>
            <a:chExt cx="972621" cy="8180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00300" y="5492730"/>
            <a:ext cx="2155387" cy="188106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91051" y="5492730"/>
            <a:ext cx="1857124" cy="188106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32165" y="5492730"/>
            <a:ext cx="2052750" cy="1881065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68905" y="5163094"/>
            <a:ext cx="1738685" cy="2139321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57101">
            <a:off x="1685778" y="842464"/>
            <a:ext cx="449889" cy="19795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9463599">
            <a:off x="17740396" y="3378745"/>
            <a:ext cx="449889" cy="197951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70165">
            <a:off x="12163278" y="284464"/>
            <a:ext cx="449889" cy="197951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70165">
            <a:off x="1146656" y="7391149"/>
            <a:ext cx="449889" cy="197951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865545">
            <a:off x="13776573" y="4386209"/>
            <a:ext cx="449889" cy="197951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92586">
            <a:off x="6314928" y="-44786"/>
            <a:ext cx="449889" cy="197951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08133">
            <a:off x="16686774" y="1026914"/>
            <a:ext cx="449889" cy="19795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95233">
            <a:off x="691014" y="4554342"/>
            <a:ext cx="449889" cy="197951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118432">
            <a:off x="16426515" y="8215696"/>
            <a:ext cx="449889" cy="197951"/>
          </a:xfrm>
          <a:prstGeom prst="rect">
            <a:avLst/>
          </a:prstGeom>
        </p:spPr>
      </p:pic>
      <p:sp>
        <p:nvSpPr>
          <p:cNvPr id="60" name="Rectangles 59"/>
          <p:cNvSpPr/>
          <p:nvPr/>
        </p:nvSpPr>
        <p:spPr>
          <a:xfrm>
            <a:off x="5837270" y="1257300"/>
            <a:ext cx="5968302" cy="36317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115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tìm</a:t>
            </a:r>
          </a:p>
          <a:p>
            <a:pPr algn="ctr"/>
            <a:r>
              <a:rPr lang="en-GB" altLang="en-US" sz="115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đồng đội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6"/>
          <a:srcRect r="88774"/>
          <a:stretch/>
        </p:blipFill>
        <p:spPr>
          <a:xfrm>
            <a:off x="2804052" y="8684969"/>
            <a:ext cx="1447800" cy="590550"/>
          </a:xfrm>
          <a:prstGeom prst="rect">
            <a:avLst/>
          </a:prstGeom>
        </p:spPr>
      </p:pic>
      <p:pic>
        <p:nvPicPr>
          <p:cNvPr id="63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450840" y="5647055"/>
            <a:ext cx="2329815" cy="17621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5264F0-7C69-479A-8DD0-0515BBB1F74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2219" r="66302"/>
          <a:stretch/>
        </p:blipFill>
        <p:spPr>
          <a:xfrm>
            <a:off x="5683122" y="8622251"/>
            <a:ext cx="1480412" cy="5905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646677-A028-4939-89C6-88E8A4393F1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3722" r="44749"/>
          <a:stretch/>
        </p:blipFill>
        <p:spPr>
          <a:xfrm>
            <a:off x="8426178" y="8559533"/>
            <a:ext cx="1486789" cy="5905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C6D918-5940-4DEE-AF8A-B662783186A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5512" t="2023" r="22959" b="-2023"/>
          <a:stretch/>
        </p:blipFill>
        <p:spPr>
          <a:xfrm>
            <a:off x="11265104" y="8559533"/>
            <a:ext cx="1486789" cy="5905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F72A8F-4F81-413F-845F-814A693F678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7532" t="-2964" r="939" b="2964"/>
          <a:stretch/>
        </p:blipFill>
        <p:spPr>
          <a:xfrm>
            <a:off x="14044811" y="8622251"/>
            <a:ext cx="1486789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2438400" y="3625215"/>
            <a:ext cx="13329285" cy="6072505"/>
            <a:chOff x="0" y="0"/>
            <a:chExt cx="972621" cy="818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2621" cy="818046"/>
            </a:xfrm>
            <a:custGeom>
              <a:avLst/>
              <a:gdLst/>
              <a:ahLst/>
              <a:cxnLst/>
              <a:rect l="l" t="t" r="r" b="b"/>
              <a:pathLst>
                <a:path w="972621" h="818046">
                  <a:moveTo>
                    <a:pt x="848161" y="818046"/>
                  </a:moveTo>
                  <a:lnTo>
                    <a:pt x="124460" y="818046"/>
                  </a:lnTo>
                  <a:cubicBezTo>
                    <a:pt x="55880" y="818046"/>
                    <a:pt x="0" y="762166"/>
                    <a:pt x="0" y="693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8161" y="0"/>
                  </a:lnTo>
                  <a:cubicBezTo>
                    <a:pt x="916741" y="0"/>
                    <a:pt x="972621" y="55880"/>
                    <a:pt x="972621" y="124460"/>
                  </a:cubicBezTo>
                  <a:lnTo>
                    <a:pt x="972621" y="693586"/>
                  </a:lnTo>
                  <a:cubicBezTo>
                    <a:pt x="972621" y="762166"/>
                    <a:pt x="916741" y="818046"/>
                    <a:pt x="848161" y="818046"/>
                  </a:cubicBezTo>
                  <a:close/>
                </a:path>
              </a:pathLst>
            </a:custGeom>
            <a:solidFill>
              <a:srgbClr val="FABAF0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57101">
            <a:off x="237978" y="842464"/>
            <a:ext cx="449889" cy="197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63599">
            <a:off x="16662993" y="2827812"/>
            <a:ext cx="449889" cy="1979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165">
            <a:off x="10715478" y="284464"/>
            <a:ext cx="449889" cy="1979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165">
            <a:off x="2699225" y="7216980"/>
            <a:ext cx="449889" cy="1979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7997">
            <a:off x="15436093" y="9188833"/>
            <a:ext cx="449889" cy="197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865545">
            <a:off x="5987131" y="10188024"/>
            <a:ext cx="449889" cy="1979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92586">
            <a:off x="4867128" y="-44786"/>
            <a:ext cx="449889" cy="1979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08133">
            <a:off x="16292596" y="-44786"/>
            <a:ext cx="449889" cy="1979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95233">
            <a:off x="524769" y="9422565"/>
            <a:ext cx="449889" cy="1979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16908668" y="6904413"/>
            <a:ext cx="449889" cy="19795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045703">
            <a:off x="1048385" y="4216829"/>
            <a:ext cx="449889" cy="197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118432">
            <a:off x="11627562" y="9535806"/>
            <a:ext cx="449889" cy="197951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5562600" y="419100"/>
            <a:ext cx="10573385" cy="2486660"/>
            <a:chOff x="0" y="0"/>
            <a:chExt cx="5726675" cy="15706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726675" cy="1570682"/>
            </a:xfrm>
            <a:custGeom>
              <a:avLst/>
              <a:gdLst/>
              <a:ahLst/>
              <a:cxnLst/>
              <a:rect l="l" t="t" r="r" b="b"/>
              <a:pathLst>
                <a:path w="5726675" h="1570682">
                  <a:moveTo>
                    <a:pt x="5602215" y="1570682"/>
                  </a:moveTo>
                  <a:lnTo>
                    <a:pt x="124460" y="1570682"/>
                  </a:lnTo>
                  <a:cubicBezTo>
                    <a:pt x="55880" y="1570682"/>
                    <a:pt x="0" y="1514802"/>
                    <a:pt x="0" y="14462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02215" y="0"/>
                  </a:lnTo>
                  <a:cubicBezTo>
                    <a:pt x="5670795" y="0"/>
                    <a:pt x="5726675" y="55880"/>
                    <a:pt x="5726675" y="124460"/>
                  </a:cubicBezTo>
                  <a:lnTo>
                    <a:pt x="5726675" y="1446222"/>
                  </a:lnTo>
                  <a:cubicBezTo>
                    <a:pt x="5726675" y="1514802"/>
                    <a:pt x="5670795" y="1570682"/>
                    <a:pt x="5602215" y="1570682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5867400" y="419100"/>
            <a:ext cx="10298430" cy="2177415"/>
            <a:chOff x="0" y="0"/>
            <a:chExt cx="5699621" cy="159446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699621" cy="1594468"/>
            </a:xfrm>
            <a:custGeom>
              <a:avLst/>
              <a:gdLst/>
              <a:ahLst/>
              <a:cxnLst/>
              <a:rect l="l" t="t" r="r" b="b"/>
              <a:pathLst>
                <a:path w="5699621" h="1594468">
                  <a:moveTo>
                    <a:pt x="5575160" y="1594468"/>
                  </a:moveTo>
                  <a:lnTo>
                    <a:pt x="124460" y="1594468"/>
                  </a:lnTo>
                  <a:cubicBezTo>
                    <a:pt x="55880" y="1594468"/>
                    <a:pt x="0" y="1538588"/>
                    <a:pt x="0" y="14700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75161" y="0"/>
                  </a:lnTo>
                  <a:cubicBezTo>
                    <a:pt x="5643741" y="0"/>
                    <a:pt x="5699621" y="55880"/>
                    <a:pt x="5699621" y="124460"/>
                  </a:cubicBezTo>
                  <a:lnTo>
                    <a:pt x="5699621" y="1470008"/>
                  </a:lnTo>
                  <a:cubicBezTo>
                    <a:pt x="5699621" y="1538588"/>
                    <a:pt x="5643741" y="1594468"/>
                    <a:pt x="5575161" y="1594468"/>
                  </a:cubicBezTo>
                  <a:close/>
                </a:path>
              </a:pathLst>
            </a:custGeom>
            <a:solidFill>
              <a:srgbClr val="F1EA42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5875655" y="723900"/>
            <a:ext cx="10290175" cy="123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Gạch dưới những từ trái nghĩa nhau trong mỗi thành ngữ, tục ngữ sau:</a:t>
            </a:r>
            <a:endParaRPr lang="en-US" sz="4000">
              <a:solidFill>
                <a:srgbClr val="0025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1980" y="260985"/>
            <a:ext cx="4593590" cy="4010025"/>
          </a:xfrm>
          <a:prstGeom prst="rect">
            <a:avLst/>
          </a:prstGeom>
        </p:spPr>
      </p:pic>
      <p:sp>
        <p:nvSpPr>
          <p:cNvPr id="40967" name="Text Box 20"/>
          <p:cNvSpPr txBox="1"/>
          <p:nvPr/>
        </p:nvSpPr>
        <p:spPr>
          <a:xfrm>
            <a:off x="3505200" y="4566285"/>
            <a:ext cx="11985625" cy="4448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lphaL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Ăn ít ngon nhiều.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lphaL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chìm bảy nổi.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lphaL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Nắng chóng trưa, mưa chóng tối.</a:t>
            </a: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  <a:buAutoNum type="alphaLcPeriod"/>
            </a:pPr>
            <a:r>
              <a:rPr lang="en-GB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trẻ, trẻ đến nhà; kính già, già để tuổi cho.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099685" y="5154930"/>
            <a:ext cx="4686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162800" y="5219700"/>
            <a:ext cx="1676400" cy="24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29200" y="6158230"/>
            <a:ext cx="1295400" cy="24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696200" y="615823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7199630"/>
            <a:ext cx="1524000" cy="1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39200" y="7128510"/>
            <a:ext cx="1524000" cy="1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34000" y="8191500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056591" y="8204200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9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045703">
            <a:off x="6153049" y="7259205"/>
            <a:ext cx="449889" cy="1979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757101">
            <a:off x="8089934" y="5283949"/>
            <a:ext cx="449889" cy="19795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165">
            <a:off x="10660999" y="400794"/>
            <a:ext cx="449889" cy="19795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17997">
            <a:off x="14848578" y="9818847"/>
            <a:ext cx="449889" cy="19795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608133">
            <a:off x="17096382" y="400794"/>
            <a:ext cx="449889" cy="197951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2000" y="4648200"/>
            <a:ext cx="5361305" cy="5401310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30200" y="-114300"/>
            <a:ext cx="4593590" cy="40100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18938" y="38323"/>
            <a:ext cx="4151122" cy="4114800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7600315"/>
            <a:ext cx="4395470" cy="2483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94444 0 L -0.0138889 0 L -0.0243056 0.00308642 L -0.0295139 0.00308642 L -0.0347222 0.00308642 L -0.0416667 0.00617284 L -0.046875 0.00617284 L -0.0520833 0.00925926 L -0.0572917 0.0123457 L -0.0642361 0.0123457 L -0.0694444 0.0123457 L -0.0746528 0.0123457 L -0.0798611 0.0123457 L -0.0902778 0.0123457 L -0.0954861 0.0123457 L -0.104167 0.0123457 L -0.114583 0.0154321 L -0.121528 0.0154321 L -0.128472 0.0154321 L -0.135417 0.0154321 L -0.144097 0.0154321 L -0.152778 0.0154321 L -0.159722 0.0154321 L -0.164931 0.0154321 L -0.171875 0.0154321 L -0.177083 0.0154321 L -0.185729 0.0154321 L -0.190938 0.0154321 L -0.197882 0.0154321 L -0.204826 0.0154321 L -0.210035 0.0154321 L -0.216979 0.0185185 L -0.222188 0.0216049 L -0.227396 0.0246914 L -0.236076 0.0277778 L -0.241285 0.0277778 L -0.249965 0.0308642 L -0.258646 0.0308642 L -0.263854 0.0339506 L -0.272535 0.037037 L -0.277743 0.0401235 L -0.286424 0.0432099 L -0.291632 0.0462963 L -0.303785 0.0524691 L -0.312465 0.0555556 L -0.31941 0.058642 L -0.326354 0.0617284 L -0.333299 0.0617284 L -0.338507 0.0679012 L -0.343715 0.0740741 L -0.348924 0.0772222 L -0.357604 0.0864815 L -0.364549 0.0957407 L -0.368021 0.105 L -0.371493 0.114259 L -0.374965 0.123519 L -0.378437 0.132778 L -0.38191 0.145123 L -0.383646 0.154383 L -0.385382 0.166728 L -0.385382 0.175988 L -0.385382 0.185247 L -0.385382 0.197593 L -0.385382 0.206852 L -0.385382 0.216111 L -0.385382 0.22537 L -0.385382 0.23463 L -0.385382 0.243889 L -0.385382 0.253148 L -0.385382 0.265494 L -0.387118 0.274753 L -0.387118 0.287099 L -0.387118 0.296358 L -0.388854 0.308704 L -0.388854 0.321049 L -0.388854 0.330247 L -0.387118 0.342593 L -0.387118 0.351852 L -0.387118 0.361111 L -0.385382 0.37037 L -0.383646 0.37963 L -0.383646 0.388889 L -0.38191 0.404321 L -0.380174 0.41358 L -0.380174 0.422839 L -0.380174 0.438272 L -0.380174 0.447531 L -0.380174 0.45679 L -0.380174 0.466049 L -0.378437 0.487654 L -0.378437 0.5 L -0.378437 0.509259 L -0.378437 0.518519 L -0.38191 0.527778 L -0.38191 0.537037 L -0.38191 0.546296 L -0.38191 0.555556 L -0.383646 0.564815 L -0.385382 0.574074 L -0.388854 0.583395 L -0.394062 0.583395 L -0.399271 0.583395 L -0.404479 0.586481 L -0.409687 0.592654 " pathEditMode="relative" ptsTypes="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757101">
            <a:off x="-143022" y="842464"/>
            <a:ext cx="449889" cy="197951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331065" y="4457700"/>
            <a:ext cx="5680710" cy="5680710"/>
            <a:chOff x="0" y="0"/>
            <a:chExt cx="6350000" cy="6349975"/>
          </a:xfrm>
          <a:blipFill rotWithShape="1">
            <a:blip r:embed="rId5"/>
            <a:stretch>
              <a:fillRect/>
            </a:stretch>
          </a:blip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9463599">
            <a:off x="17805993" y="2827812"/>
            <a:ext cx="449889" cy="197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165">
            <a:off x="10334478" y="284464"/>
            <a:ext cx="449889" cy="19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17997">
            <a:off x="15674343" y="9290945"/>
            <a:ext cx="449889" cy="19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865545">
            <a:off x="4728365" y="10018224"/>
            <a:ext cx="449889" cy="197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792586">
            <a:off x="4486128" y="-44786"/>
            <a:ext cx="449889" cy="197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608133">
            <a:off x="15911596" y="-44786"/>
            <a:ext cx="449889" cy="1979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97883">
            <a:off x="-143022" y="6683935"/>
            <a:ext cx="449889" cy="19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045703">
            <a:off x="18051668" y="6904413"/>
            <a:ext cx="449889" cy="1979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118432">
            <a:off x="10566498" y="9404186"/>
            <a:ext cx="449889" cy="19795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219200" y="647700"/>
            <a:ext cx="10255885" cy="2305050"/>
            <a:chOff x="0" y="0"/>
            <a:chExt cx="3568303" cy="15706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68303" cy="1570682"/>
            </a:xfrm>
            <a:custGeom>
              <a:avLst/>
              <a:gdLst/>
              <a:ahLst/>
              <a:cxnLst/>
              <a:rect l="l" t="t" r="r" b="b"/>
              <a:pathLst>
                <a:path w="3568303" h="1570682">
                  <a:moveTo>
                    <a:pt x="3443843" y="1570682"/>
                  </a:moveTo>
                  <a:lnTo>
                    <a:pt x="124460" y="1570682"/>
                  </a:lnTo>
                  <a:cubicBezTo>
                    <a:pt x="55880" y="1570682"/>
                    <a:pt x="0" y="1514802"/>
                    <a:pt x="0" y="14462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3843" y="0"/>
                  </a:lnTo>
                  <a:cubicBezTo>
                    <a:pt x="3512423" y="0"/>
                    <a:pt x="3568303" y="55880"/>
                    <a:pt x="3568303" y="124460"/>
                  </a:cubicBezTo>
                  <a:lnTo>
                    <a:pt x="3568303" y="1446222"/>
                  </a:lnTo>
                  <a:cubicBezTo>
                    <a:pt x="3568303" y="1514802"/>
                    <a:pt x="3512423" y="1570682"/>
                    <a:pt x="3443843" y="1570682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426845" y="571500"/>
            <a:ext cx="9987915" cy="2050415"/>
          </a:xfrm>
          <a:custGeom>
            <a:avLst/>
            <a:gdLst/>
            <a:ahLst/>
            <a:cxnLst/>
            <a:rect l="l" t="t" r="r" b="b"/>
            <a:pathLst>
              <a:path w="3554093" h="1594468">
                <a:moveTo>
                  <a:pt x="3429633" y="1594468"/>
                </a:moveTo>
                <a:lnTo>
                  <a:pt x="124460" y="1594468"/>
                </a:lnTo>
                <a:cubicBezTo>
                  <a:pt x="55880" y="1594468"/>
                  <a:pt x="0" y="1538588"/>
                  <a:pt x="0" y="147000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29633" y="0"/>
                </a:lnTo>
                <a:cubicBezTo>
                  <a:pt x="3498213" y="0"/>
                  <a:pt x="3554093" y="55880"/>
                  <a:pt x="3554093" y="124460"/>
                </a:cubicBezTo>
                <a:lnTo>
                  <a:pt x="3554093" y="1470008"/>
                </a:lnTo>
                <a:cubicBezTo>
                  <a:pt x="3554093" y="1538588"/>
                  <a:pt x="3498213" y="1594468"/>
                  <a:pt x="3429633" y="1594468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15800" y="114300"/>
            <a:ext cx="5574030" cy="42164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421255" y="800100"/>
            <a:ext cx="9267190" cy="138493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500" b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Điền vào mỗi ô trống một từ trái nghĩa với từ </a:t>
            </a:r>
            <a:r>
              <a:rPr lang="en-US" sz="45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đậm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5122" name="Text Box 3"/>
          <p:cNvSpPr txBox="1"/>
          <p:nvPr/>
        </p:nvSpPr>
        <p:spPr>
          <a:xfrm>
            <a:off x="533399" y="3162300"/>
            <a:ext cx="11562193" cy="5699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ct val="45000"/>
              </a:spcAft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Toản tuổi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 chí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spcAft>
                <a:spcPct val="4500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cùng đi đánh giặc.</a:t>
            </a:r>
          </a:p>
          <a:p>
            <a:pPr marL="342900" indent="-342900">
              <a:spcBef>
                <a:spcPct val="50000"/>
              </a:spcBef>
              <a:spcAft>
                <a:spcPct val="4500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đoàn kết một lòng.</a:t>
            </a:r>
          </a:p>
          <a:p>
            <a:pPr marL="342900" indent="-342900">
              <a:lnSpc>
                <a:spcPct val="15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Xa-xa-cô đã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nhưng hình ảnh của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còn          </a:t>
            </a: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mãi trong kí ức loài người như lời nhắc nhở về thảm hoạ chiến tranh huỷ diệt.</a:t>
            </a:r>
          </a:p>
        </p:txBody>
      </p:sp>
      <p:sp>
        <p:nvSpPr>
          <p:cNvPr id="117777" name="Text Box 17"/>
          <p:cNvSpPr txBox="1"/>
          <p:nvPr/>
        </p:nvSpPr>
        <p:spPr>
          <a:xfrm>
            <a:off x="7054850" y="3028950"/>
            <a:ext cx="1274445" cy="707886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</p:txBody>
      </p:sp>
      <p:sp>
        <p:nvSpPr>
          <p:cNvPr id="117778" name="Text Box 18"/>
          <p:cNvSpPr txBox="1"/>
          <p:nvPr/>
        </p:nvSpPr>
        <p:spPr>
          <a:xfrm>
            <a:off x="1773555" y="4076700"/>
            <a:ext cx="1057579" cy="707886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</a:p>
        </p:txBody>
      </p:sp>
      <p:sp>
        <p:nvSpPr>
          <p:cNvPr id="117779" name="Text Box 19"/>
          <p:cNvSpPr txBox="1"/>
          <p:nvPr/>
        </p:nvSpPr>
        <p:spPr>
          <a:xfrm>
            <a:off x="1426845" y="5148472"/>
            <a:ext cx="1638735" cy="707886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</a:p>
        </p:txBody>
      </p:sp>
      <p:sp>
        <p:nvSpPr>
          <p:cNvPr id="117780" name="Text Box 20"/>
          <p:cNvSpPr txBox="1"/>
          <p:nvPr/>
        </p:nvSpPr>
        <p:spPr>
          <a:xfrm>
            <a:off x="9585614" y="6428967"/>
            <a:ext cx="1483576" cy="707886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122" grpId="0" build="p"/>
      <p:bldP spid="117777" grpId="0" bldLvl="0" animBg="1"/>
      <p:bldP spid="117778" grpId="0" bldLvl="0" animBg="1"/>
      <p:bldP spid="117779" grpId="0" bldLvl="0" animBg="1"/>
      <p:bldP spid="11778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045703">
            <a:off x="5924449" y="4518545"/>
            <a:ext cx="449889" cy="1979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757101">
            <a:off x="7861334" y="2543289"/>
            <a:ext cx="449889" cy="19795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165">
            <a:off x="10660999" y="400794"/>
            <a:ext cx="449889" cy="19795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17997">
            <a:off x="14619978" y="7078187"/>
            <a:ext cx="449889" cy="19795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608133">
            <a:off x="17096382" y="400794"/>
            <a:ext cx="449889" cy="197951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400" y="3543300"/>
            <a:ext cx="3737610" cy="3765550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648200" y="4206875"/>
            <a:ext cx="3475990" cy="30346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44600" y="258445"/>
            <a:ext cx="4180205" cy="316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18938" y="38323"/>
            <a:ext cx="4151122" cy="4114800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563600" y="7600315"/>
            <a:ext cx="4395470" cy="2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531E-6 L -0.31007 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045703">
            <a:off x="6153049" y="7259205"/>
            <a:ext cx="449889" cy="197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45840">
            <a:off x="10935178" y="2586170"/>
            <a:ext cx="7101231" cy="71927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19150" y="421640"/>
            <a:ext cx="12377420" cy="2432050"/>
            <a:chOff x="0" y="0"/>
            <a:chExt cx="3328297" cy="1584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8297" cy="1584189"/>
            </a:xfrm>
            <a:custGeom>
              <a:avLst/>
              <a:gdLst/>
              <a:ahLst/>
              <a:cxnLst/>
              <a:rect l="l" t="t" r="r" b="b"/>
              <a:pathLst>
                <a:path w="3328297" h="1584189">
                  <a:moveTo>
                    <a:pt x="3203837" y="1584189"/>
                  </a:moveTo>
                  <a:lnTo>
                    <a:pt x="124460" y="1584189"/>
                  </a:lnTo>
                  <a:cubicBezTo>
                    <a:pt x="55880" y="1584189"/>
                    <a:pt x="0" y="1528309"/>
                    <a:pt x="0" y="1459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03837" y="0"/>
                  </a:lnTo>
                  <a:cubicBezTo>
                    <a:pt x="3272417" y="0"/>
                    <a:pt x="3328297" y="55880"/>
                    <a:pt x="3328297" y="124460"/>
                  </a:cubicBezTo>
                  <a:lnTo>
                    <a:pt x="3328297" y="1459729"/>
                  </a:lnTo>
                  <a:cubicBezTo>
                    <a:pt x="3328297" y="1528309"/>
                    <a:pt x="3272417" y="1584189"/>
                    <a:pt x="3203837" y="1584189"/>
                  </a:cubicBezTo>
                  <a:close/>
                </a:path>
              </a:pathLst>
            </a:custGeom>
            <a:solidFill>
              <a:srgbClr val="0025E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95400" y="421005"/>
            <a:ext cx="11931015" cy="2213610"/>
            <a:chOff x="0" y="0"/>
            <a:chExt cx="3309839" cy="15723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09839" cy="1572361"/>
            </a:xfrm>
            <a:custGeom>
              <a:avLst/>
              <a:gdLst/>
              <a:ahLst/>
              <a:cxnLst/>
              <a:rect l="l" t="t" r="r" b="b"/>
              <a:pathLst>
                <a:path w="3309839" h="1572361">
                  <a:moveTo>
                    <a:pt x="3185379" y="1572361"/>
                  </a:moveTo>
                  <a:lnTo>
                    <a:pt x="124460" y="1572361"/>
                  </a:lnTo>
                  <a:cubicBezTo>
                    <a:pt x="55880" y="1572361"/>
                    <a:pt x="0" y="1516481"/>
                    <a:pt x="0" y="1447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85379" y="0"/>
                  </a:lnTo>
                  <a:cubicBezTo>
                    <a:pt x="3253959" y="0"/>
                    <a:pt x="3309839" y="55880"/>
                    <a:pt x="3309839" y="124460"/>
                  </a:cubicBezTo>
                  <a:lnTo>
                    <a:pt x="3309839" y="1447901"/>
                  </a:lnTo>
                  <a:cubicBezTo>
                    <a:pt x="3309839" y="1516481"/>
                    <a:pt x="3253959" y="1572361"/>
                    <a:pt x="3185379" y="15723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57101">
            <a:off x="8089934" y="5283949"/>
            <a:ext cx="449889" cy="197951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792586">
            <a:off x="4867128" y="-44786"/>
            <a:ext cx="449889" cy="197951"/>
          </a:xfrm>
          <a:prstGeom prst="rect">
            <a:avLst/>
          </a:prstGeom>
        </p:spPr>
      </p:pic>
      <p:sp>
        <p:nvSpPr>
          <p:cNvPr id="42" name="Text Box 41"/>
          <p:cNvSpPr txBox="1"/>
          <p:nvPr/>
        </p:nvSpPr>
        <p:spPr>
          <a:xfrm>
            <a:off x="1447800" y="571500"/>
            <a:ext cx="11242040" cy="1938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ClrTx/>
              <a:buSzTx/>
              <a:buFontTx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Bài 3: Tìm từ trái nghĩa thích hợp vào mỗi ô trống:</a:t>
            </a:r>
          </a:p>
        </p:txBody>
      </p:sp>
      <p:sp>
        <p:nvSpPr>
          <p:cNvPr id="6146" name="Text Box 3"/>
          <p:cNvSpPr txBox="1"/>
          <p:nvPr/>
        </p:nvSpPr>
        <p:spPr>
          <a:xfrm>
            <a:off x="152400" y="3162300"/>
            <a:ext cx="15819755" cy="6548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ct val="45000"/>
              </a:spcAft>
              <a:buAutoNum type="alphaLcPeriod"/>
            </a:pPr>
            <a:r>
              <a:rPr lang="en-GB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             nghĩa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spcAft>
                <a:spcPct val="45000"/>
              </a:spcAft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 rách </a:t>
            </a:r>
            <a:r>
              <a:rPr lang="en-GB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vá, </a:t>
            </a:r>
          </a:p>
          <a:p>
            <a:pPr marL="342900" indent="-342900">
              <a:spcBef>
                <a:spcPct val="50000"/>
              </a:spcBef>
              <a:spcAft>
                <a:spcPct val="45000"/>
              </a:spcAft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 lành          </a:t>
            </a:r>
            <a:r>
              <a:rPr lang="en-GB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may.</a:t>
            </a:r>
          </a:p>
          <a:p>
            <a:pPr marL="342900" indent="-342900">
              <a:spcBef>
                <a:spcPct val="50000"/>
              </a:spcBef>
              <a:spcAft>
                <a:spcPct val="45000"/>
              </a:spcAft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c.Thức               dậy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</a:p>
        </p:txBody>
      </p:sp>
      <p:sp>
        <p:nvSpPr>
          <p:cNvPr id="117777" name="Text Box 17"/>
          <p:cNvSpPr txBox="1"/>
          <p:nvPr/>
        </p:nvSpPr>
        <p:spPr>
          <a:xfrm>
            <a:off x="2590800" y="3086100"/>
            <a:ext cx="1714500" cy="92333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</a:p>
        </p:txBody>
      </p:sp>
      <p:sp>
        <p:nvSpPr>
          <p:cNvPr id="117778" name="Text Box 18"/>
          <p:cNvSpPr txBox="1"/>
          <p:nvPr/>
        </p:nvSpPr>
        <p:spPr>
          <a:xfrm>
            <a:off x="4267200" y="6867685"/>
            <a:ext cx="2057400" cy="92333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</a:p>
        </p:txBody>
      </p:sp>
      <p:sp>
        <p:nvSpPr>
          <p:cNvPr id="117779" name="Text Box 19"/>
          <p:cNvSpPr txBox="1"/>
          <p:nvPr/>
        </p:nvSpPr>
        <p:spPr>
          <a:xfrm>
            <a:off x="2819400" y="8572660"/>
            <a:ext cx="2171700" cy="92333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</a:p>
        </p:txBody>
      </p:sp>
      <p:sp>
        <p:nvSpPr>
          <p:cNvPr id="43" name="Text Box 18"/>
          <p:cNvSpPr txBox="1"/>
          <p:nvPr/>
        </p:nvSpPr>
        <p:spPr>
          <a:xfrm>
            <a:off x="4267200" y="4915060"/>
            <a:ext cx="2057400" cy="92333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5400" b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46" grpId="0" build="p"/>
      <p:bldP spid="117777" grpId="0" bldLvl="0" animBg="1"/>
      <p:bldP spid="117778" grpId="0" bldLvl="0" animBg="1"/>
      <p:bldP spid="117779" grpId="0" bldLvl="0" animBg="1"/>
      <p:bldP spid="4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045703">
            <a:off x="6534049" y="4921770"/>
            <a:ext cx="449889" cy="1979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757101">
            <a:off x="8089934" y="5283949"/>
            <a:ext cx="449889" cy="19795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165">
            <a:off x="10660999" y="400794"/>
            <a:ext cx="449889" cy="19795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17997">
            <a:off x="15229578" y="7481412"/>
            <a:ext cx="449889" cy="19795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608133">
            <a:off x="17096382" y="400794"/>
            <a:ext cx="449889" cy="197951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3000" y="3946525"/>
            <a:ext cx="3737610" cy="3765550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257800" y="4610100"/>
            <a:ext cx="3475990" cy="30346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91600" y="4829810"/>
            <a:ext cx="3804920" cy="28784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45840">
            <a:off x="15297785" y="703580"/>
            <a:ext cx="2775585" cy="281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8938" y="38323"/>
            <a:ext cx="4151122" cy="41148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563600" y="7600315"/>
            <a:ext cx="4395470" cy="2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9587 -0.0106226 C -0.109312 0.0641622 -0.158221 0.28518 -0.174852 0.36615 C -0.191482 0.44712 -0.17586 0.388642 -0.176112 0.394264 C -0.176364 0.399887 -0.177624 0.393515 -0.176112 0.394264 C -0.1746 0.395014 -0.170064 0.397263 -0.168552 0.39801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</TotalTime>
  <Words>362</Words>
  <Application>Microsoft Office PowerPoint</Application>
  <PresentationFormat>Custom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Times New Roman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dc:description>9Slide.vn</dc:description>
  <cp:lastModifiedBy>Admin</cp:lastModifiedBy>
  <cp:revision>27</cp:revision>
  <dcterms:created xsi:type="dcterms:W3CDTF">2006-08-16T00:00:00Z</dcterms:created>
  <dcterms:modified xsi:type="dcterms:W3CDTF">2023-10-17T15:14:58Z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E47C2B28775D476E89E8A3A5FCEFD2D4</vt:lpwstr>
  </property>
  <property fmtid="{D5CDD505-2E9C-101B-9397-08002B2CF9AE}" pid="3" name="KSOProductBuildVer">
    <vt:lpwstr>2057-11.2.0.10323</vt:lpwstr>
  </property>
</Properties>
</file>