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261" r:id="rId5"/>
    <p:sldId id="258" r:id="rId6"/>
    <p:sldId id="270" r:id="rId7"/>
    <p:sldId id="276" r:id="rId8"/>
    <p:sldId id="277" r:id="rId9"/>
    <p:sldId id="278" r:id="rId10"/>
    <p:sldId id="281" r:id="rId11"/>
    <p:sldId id="259" r:id="rId12"/>
    <p:sldId id="260" r:id="rId13"/>
    <p:sldId id="265" r:id="rId14"/>
    <p:sldId id="266" r:id="rId15"/>
    <p:sldId id="285" r:id="rId16"/>
    <p:sldId id="264" r:id="rId17"/>
    <p:sldId id="282" r:id="rId18"/>
    <p:sldId id="310" r:id="rId19"/>
    <p:sldId id="299" r:id="rId20"/>
    <p:sldId id="300" r:id="rId21"/>
    <p:sldId id="311" r:id="rId22"/>
    <p:sldId id="301" r:id="rId23"/>
    <p:sldId id="297" r:id="rId24"/>
    <p:sldId id="298" r:id="rId25"/>
    <p:sldId id="302" r:id="rId26"/>
    <p:sldId id="303" r:id="rId27"/>
    <p:sldId id="304" r:id="rId28"/>
    <p:sldId id="305" r:id="rId29"/>
    <p:sldId id="306" r:id="rId30"/>
    <p:sldId id="307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Sriracha" panose="020B0604020202020204" charset="-34"/>
      <p:regular r:id="rId38"/>
    </p:embeddedFont>
    <p:embeddedFont>
      <p:font typeface="#9Slide03 Arima Madurai ExtraBo" panose="020B0604020202020204" charset="0"/>
      <p:bold r:id="rId39"/>
    </p:embeddedFont>
    <p:embeddedFont>
      <p:font typeface="#9Slide03 Arima Madurai Black" panose="020B0604020202020204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A9EBA1"/>
    <a:srgbClr val="969696"/>
    <a:srgbClr val="FFD7E5"/>
    <a:srgbClr val="CED8FF"/>
    <a:srgbClr val="BAE6FF"/>
    <a:srgbClr val="FF0000"/>
    <a:srgbClr val="A09B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44" autoAdjust="0"/>
  </p:normalViewPr>
  <p:slideViewPr>
    <p:cSldViewPr>
      <p:cViewPr varScale="1">
        <p:scale>
          <a:sx n="47" d="100"/>
          <a:sy n="47" d="100"/>
        </p:scale>
        <p:origin x="9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31011-5E73-4F01-871D-152CCED0BE5B}" type="datetimeFigureOut">
              <a:rPr lang="en-US" smtClean="0"/>
              <a:t>17/10/2023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C068-A5E6-4965-B230-112AD8CAD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8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Chi%E1%BB%81u_d%C3%A0i" TargetMode="External"/><Relationship Id="rId13" Type="http://schemas.openxmlformats.org/officeDocument/2006/relationships/hyperlink" Target="https://vi.wikipedia.org/wiki/H%E1%BB%87_th%E1%BB%91ng_s%C3%B4ng_Th%C3%A1i_B%C3%ACnh" TargetMode="External"/><Relationship Id="rId3" Type="http://schemas.openxmlformats.org/officeDocument/2006/relationships/hyperlink" Target="https://vi.wikipedia.org/wiki/%C4%90%E1%BB%93ng_b%E1%BA%B1ng_s%C3%B4ng_H%E1%BB%93ng" TargetMode="External"/><Relationship Id="rId7" Type="http://schemas.openxmlformats.org/officeDocument/2006/relationships/hyperlink" Target="https://vi.wikipedia.org/wiki/Th%C3%A1i_Th%E1%BB%A5y" TargetMode="External"/><Relationship Id="rId12" Type="http://schemas.openxmlformats.org/officeDocument/2006/relationships/hyperlink" Target="https://vi.wikipedia.org/wiki/H%E1%BA%A3i_Ph%C3%B2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h%E1%BB%A5y_Tr%C6%B0%E1%BB%9Dng" TargetMode="External"/><Relationship Id="rId11" Type="http://schemas.openxmlformats.org/officeDocument/2006/relationships/hyperlink" Target="https://vi.wikipedia.org/wiki/H%E1%BA%A3i_D%C6%B0%C6%A1ng" TargetMode="External"/><Relationship Id="rId5" Type="http://schemas.openxmlformats.org/officeDocument/2006/relationships/hyperlink" Target="https://vi.wikipedia.org/wiki/Th%E1%BB%A5y_T%C3%A2n" TargetMode="External"/><Relationship Id="rId10" Type="http://schemas.openxmlformats.org/officeDocument/2006/relationships/hyperlink" Target="https://vi.wikipedia.org/wiki/B%E1%BA%AFc_Ninh" TargetMode="External"/><Relationship Id="rId4" Type="http://schemas.openxmlformats.org/officeDocument/2006/relationships/hyperlink" Target="https://vi.wikipedia.org/wiki/Th%C3%A1i_B%C3%ACnh" TargetMode="External"/><Relationship Id="rId9" Type="http://schemas.openxmlformats.org/officeDocument/2006/relationships/hyperlink" Target="https://vi.wikipedia.org/wiki/B%E1%BA%AFc_Giang" TargetMode="External"/><Relationship Id="rId14" Type="http://schemas.openxmlformats.org/officeDocument/2006/relationships/hyperlink" Target="https://vi.wikipedia.org/wiki/S%C3%B4ng_Th%C3%A1i_B%C3%ACnh#cite_note-BandoHc-1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Sông Thái Bình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là một con sông lớn trong hệ thống sông ở miền Bắc Việt Nam, cùng với hệ thống sông Hồng là 2 hệ thống sông chính của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Đồng bằng sông Hồng"/>
              </a:rPr>
              <a:t>đồng bằng sông Hồng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Mặc dù tên sông trùng với tên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Thái Bình"/>
              </a:rPr>
              <a:t>Thái Bình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nhưng sông không chảy qua tỉnh này, nó chỉ chảy bên 2 xã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Thụy Tân"/>
              </a:rPr>
              <a:t>Thụy Tân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và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Thụy Trường"/>
              </a:rPr>
              <a:t>Thụy Trường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thuộc huyện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Thái Thụy"/>
              </a:rPr>
              <a:t>Thái Thụy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Thái Bình"/>
              </a:rPr>
              <a:t>Thái Bình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với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hiều dài"/>
              </a:rPr>
              <a:t>chiều dài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gần 5 km, là quá ngắn so với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hiều dài"/>
              </a:rPr>
              <a:t>chiều dài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qua các tỉnh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Bắc Giang"/>
              </a:rPr>
              <a:t>Bắc Giang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Bắc Ninh"/>
              </a:rPr>
              <a:t>Bắc Ninh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1" tooltip="Hải Dương"/>
              </a:rPr>
              <a:t>Hải Dương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và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2" tooltip="Hải Phòng"/>
              </a:rPr>
              <a:t>Hải Phòng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Sông Thái Bình là tên gọi của hai đoạn sông chính trong </a:t>
            </a:r>
            <a:r>
              <a:rPr lang="vi-VN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3" tooltip="Hệ thống sông Thái Bình"/>
              </a:rPr>
              <a:t>hệ thống sông Thái Bình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vi-VN" b="0" i="0" u="none" strike="noStrike" baseline="3000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4"/>
              </a:rPr>
              <a:t>[1]</a:t>
            </a:r>
            <a:r>
              <a:rPr lang="vi-VN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C068-A5E6-4965-B230-112AD8CAD2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6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 Nam hiện có 2360 con sông dài trên 10km, trong đó 93% là các con sông ngắn và nhỏ, chảy liên tỉnh,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vi-VN" b="0" i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rong đó, 191 tuyến sông, kênh với tổng chiều dài 6.734,6km được xem là tuyến đường sông quốc gia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C068-A5E6-4965-B230-112AD8CAD2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000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19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83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065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4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04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94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4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09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965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2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F7F682A9-09DF-4AC8-9699-4C5483199AF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AC5115-6D10-4C97-9205-70A788B12C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3048000" y="647700"/>
            <a:ext cx="1981200" cy="1981200"/>
          </a:xfrm>
          <a:prstGeom prst="ellipse">
            <a:avLst/>
          </a:prstGeom>
          <a:blipFill dpi="0" rotWithShape="0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47CD21-2318-4D31-AB48-146E71350092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6724650" y="2400300"/>
            <a:ext cx="1981200" cy="1981200"/>
          </a:xfrm>
          <a:prstGeom prst="ellipse">
            <a:avLst/>
          </a:prstGeom>
          <a:blipFill dpi="0" rotWithShape="0">
            <a:blip r:embed="rId1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39363C-C9EB-48C0-85F1-6A1D491495FA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723900" y="561182"/>
            <a:ext cx="1981200" cy="1981200"/>
          </a:xfrm>
          <a:prstGeom prst="ellipse">
            <a:avLst/>
          </a:prstGeom>
          <a:blipFill dpi="0" rotWithShape="0">
            <a:blip r:embed="rId1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74B277-15A6-477D-A6CA-453E8DEE92B5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CE8AA58-3BDE-4F35-B3AE-4C7C1A805E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629AE-29F2-46DD-B788-4FB56730035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3048000" y="647700"/>
            <a:ext cx="1981200" cy="19812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3ED61-1A27-43B0-8DBD-88EC8A53FBCC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4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9.png"/><Relationship Id="rId2" Type="http://schemas.openxmlformats.org/officeDocument/2006/relationships/image" Target="../media/image37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59.svg"/><Relationship Id="rId14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21" Type="http://schemas.openxmlformats.org/officeDocument/2006/relationships/image" Target="../media/image82.svg"/><Relationship Id="rId34" Type="http://schemas.openxmlformats.org/officeDocument/2006/relationships/image" Target="../media/image59.pn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17" Type="http://schemas.openxmlformats.org/officeDocument/2006/relationships/image" Target="../media/image12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2" Type="http://schemas.openxmlformats.org/officeDocument/2006/relationships/image" Target="../media/image44.png"/><Relationship Id="rId16" Type="http://schemas.openxmlformats.org/officeDocument/2006/relationships/image" Target="../media/image7.png"/><Relationship Id="rId20" Type="http://schemas.openxmlformats.org/officeDocument/2006/relationships/image" Target="../media/image52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4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98.sv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23" Type="http://schemas.openxmlformats.org/officeDocument/2006/relationships/image" Target="../media/image84.sv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45.png"/><Relationship Id="rId9" Type="http://schemas.openxmlformats.org/officeDocument/2006/relationships/image" Target="../media/image72.sv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image" Target="../media/image88.svg"/><Relationship Id="rId30" Type="http://schemas.openxmlformats.org/officeDocument/2006/relationships/image" Target="../media/image57.png"/><Relationship Id="rId35" Type="http://schemas.openxmlformats.org/officeDocument/2006/relationships/image" Target="../media/image96.svg"/><Relationship Id="rId8" Type="http://schemas.openxmlformats.org/officeDocument/2006/relationships/image" Target="../media/image47.png"/><Relationship Id="rId3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00.svg"/><Relationship Id="rId7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5.svg"/><Relationship Id="rId4" Type="http://schemas.openxmlformats.org/officeDocument/2006/relationships/image" Target="../media/image43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21" Type="http://schemas.openxmlformats.org/officeDocument/2006/relationships/image" Target="../media/image82.svg"/><Relationship Id="rId34" Type="http://schemas.openxmlformats.org/officeDocument/2006/relationships/image" Target="../media/image59.pn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17" Type="http://schemas.openxmlformats.org/officeDocument/2006/relationships/image" Target="../media/image12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2" Type="http://schemas.openxmlformats.org/officeDocument/2006/relationships/image" Target="../media/image44.png"/><Relationship Id="rId16" Type="http://schemas.openxmlformats.org/officeDocument/2006/relationships/image" Target="../media/image7.png"/><Relationship Id="rId20" Type="http://schemas.openxmlformats.org/officeDocument/2006/relationships/image" Target="../media/image52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4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98.sv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23" Type="http://schemas.openxmlformats.org/officeDocument/2006/relationships/image" Target="../media/image84.sv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45.png"/><Relationship Id="rId9" Type="http://schemas.openxmlformats.org/officeDocument/2006/relationships/image" Target="../media/image72.sv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image" Target="../media/image88.svg"/><Relationship Id="rId30" Type="http://schemas.openxmlformats.org/officeDocument/2006/relationships/image" Target="../media/image57.png"/><Relationship Id="rId35" Type="http://schemas.openxmlformats.org/officeDocument/2006/relationships/image" Target="../media/image96.svg"/><Relationship Id="rId8" Type="http://schemas.openxmlformats.org/officeDocument/2006/relationships/image" Target="../media/image47.png"/><Relationship Id="rId3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8.svg"/><Relationship Id="rId7" Type="http://schemas.openxmlformats.org/officeDocument/2006/relationships/image" Target="../media/image10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5.svg"/><Relationship Id="rId7" Type="http://schemas.openxmlformats.org/officeDocument/2006/relationships/image" Target="../media/image72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21" Type="http://schemas.openxmlformats.org/officeDocument/2006/relationships/image" Target="../media/image82.svg"/><Relationship Id="rId34" Type="http://schemas.openxmlformats.org/officeDocument/2006/relationships/image" Target="../media/image59.pn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17" Type="http://schemas.openxmlformats.org/officeDocument/2006/relationships/image" Target="../media/image12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2" Type="http://schemas.openxmlformats.org/officeDocument/2006/relationships/image" Target="../media/image44.png"/><Relationship Id="rId16" Type="http://schemas.openxmlformats.org/officeDocument/2006/relationships/image" Target="../media/image7.png"/><Relationship Id="rId20" Type="http://schemas.openxmlformats.org/officeDocument/2006/relationships/image" Target="../media/image52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4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98.sv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23" Type="http://schemas.openxmlformats.org/officeDocument/2006/relationships/image" Target="../media/image84.sv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45.png"/><Relationship Id="rId9" Type="http://schemas.openxmlformats.org/officeDocument/2006/relationships/image" Target="../media/image72.sv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image" Target="../media/image88.svg"/><Relationship Id="rId30" Type="http://schemas.openxmlformats.org/officeDocument/2006/relationships/image" Target="../media/image57.png"/><Relationship Id="rId35" Type="http://schemas.openxmlformats.org/officeDocument/2006/relationships/image" Target="../media/image96.svg"/><Relationship Id="rId8" Type="http://schemas.openxmlformats.org/officeDocument/2006/relationships/image" Target="../media/image47.png"/><Relationship Id="rId3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5.png"/><Relationship Id="rId7" Type="http://schemas.openxmlformats.org/officeDocument/2006/relationships/image" Target="../media/image77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svg"/><Relationship Id="rId5" Type="http://schemas.openxmlformats.org/officeDocument/2006/relationships/image" Target="../media/image76.png"/><Relationship Id="rId4" Type="http://schemas.openxmlformats.org/officeDocument/2006/relationships/image" Target="../media/image11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100.svg"/><Relationship Id="rId12" Type="http://schemas.openxmlformats.org/officeDocument/2006/relationships/image" Target="../media/image8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80.svg"/><Relationship Id="rId5" Type="http://schemas.openxmlformats.org/officeDocument/2006/relationships/image" Target="../media/image80.jpg"/><Relationship Id="rId10" Type="http://schemas.openxmlformats.org/officeDocument/2006/relationships/image" Target="../media/image51.png"/><Relationship Id="rId4" Type="http://schemas.openxmlformats.org/officeDocument/2006/relationships/image" Target="../media/image79.jp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svg"/><Relationship Id="rId7" Type="http://schemas.openxmlformats.org/officeDocument/2006/relationships/image" Target="../media/image85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128.sv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8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65.sv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jpg"/><Relationship Id="rId3" Type="http://schemas.openxmlformats.org/officeDocument/2006/relationships/image" Target="../media/image132.svg"/><Relationship Id="rId7" Type="http://schemas.openxmlformats.org/officeDocument/2006/relationships/image" Target="../media/image55.svg"/><Relationship Id="rId12" Type="http://schemas.openxmlformats.org/officeDocument/2006/relationships/image" Target="../media/image89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136.svg"/><Relationship Id="rId5" Type="http://schemas.openxmlformats.org/officeDocument/2006/relationships/image" Target="../media/image106.svg"/><Relationship Id="rId15" Type="http://schemas.openxmlformats.org/officeDocument/2006/relationships/image" Target="../media/image140.svg"/><Relationship Id="rId10" Type="http://schemas.openxmlformats.org/officeDocument/2006/relationships/image" Target="../media/image88.png"/><Relationship Id="rId4" Type="http://schemas.openxmlformats.org/officeDocument/2006/relationships/image" Target="../media/image65.png"/><Relationship Id="rId9" Type="http://schemas.openxmlformats.org/officeDocument/2006/relationships/image" Target="../media/image134.sv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21" Type="http://schemas.openxmlformats.org/officeDocument/2006/relationships/image" Target="../media/image82.svg"/><Relationship Id="rId34" Type="http://schemas.openxmlformats.org/officeDocument/2006/relationships/image" Target="../media/image59.pn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17" Type="http://schemas.openxmlformats.org/officeDocument/2006/relationships/image" Target="../media/image12.svg"/><Relationship Id="rId25" Type="http://schemas.openxmlformats.org/officeDocument/2006/relationships/image" Target="../media/image86.svg"/><Relationship Id="rId33" Type="http://schemas.openxmlformats.org/officeDocument/2006/relationships/image" Target="../media/image94.svg"/><Relationship Id="rId2" Type="http://schemas.openxmlformats.org/officeDocument/2006/relationships/image" Target="../media/image44.png"/><Relationship Id="rId16" Type="http://schemas.openxmlformats.org/officeDocument/2006/relationships/image" Target="../media/image7.png"/><Relationship Id="rId20" Type="http://schemas.openxmlformats.org/officeDocument/2006/relationships/image" Target="../media/image52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74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98.sv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23" Type="http://schemas.openxmlformats.org/officeDocument/2006/relationships/image" Target="../media/image84.sv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45.png"/><Relationship Id="rId9" Type="http://schemas.openxmlformats.org/officeDocument/2006/relationships/image" Target="../media/image72.sv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image" Target="../media/image88.svg"/><Relationship Id="rId30" Type="http://schemas.openxmlformats.org/officeDocument/2006/relationships/image" Target="../media/image57.png"/><Relationship Id="rId35" Type="http://schemas.openxmlformats.org/officeDocument/2006/relationships/image" Target="../media/image96.svg"/><Relationship Id="rId8" Type="http://schemas.openxmlformats.org/officeDocument/2006/relationships/image" Target="../media/image47.png"/><Relationship Id="rId3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6.png"/><Relationship Id="rId18" Type="http://schemas.openxmlformats.org/officeDocument/2006/relationships/slide" Target="slide10.xml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17" Type="http://schemas.microsoft.com/office/2007/relationships/hdphoto" Target="../media/hdphoto3.wdp"/><Relationship Id="rId2" Type="http://schemas.openxmlformats.org/officeDocument/2006/relationships/image" Target="../media/image20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8.jpeg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jpe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57261" y="-578889"/>
            <a:ext cx="4398805" cy="6766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72849" y="281575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17659" y="4417366"/>
            <a:ext cx="786662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-200">
                <a:solidFill>
                  <a:srgbClr val="272626"/>
                </a:solidFill>
                <a:latin typeface="Sriracha"/>
              </a:rPr>
              <a:t>Địa lí lớp 5</a:t>
            </a:r>
            <a:endParaRPr lang="en-US" sz="8000" u="none" spc="-200">
              <a:solidFill>
                <a:srgbClr val="272626"/>
              </a:solidFill>
              <a:latin typeface="Sriracha"/>
            </a:endParaRPr>
          </a:p>
        </p:txBody>
      </p:sp>
      <p:sp>
        <p:nvSpPr>
          <p:cNvPr id="9" name="Freeform 9"/>
          <p:cNvSpPr/>
          <p:nvPr/>
        </p:nvSpPr>
        <p:spPr>
          <a:xfrm rot="1006921">
            <a:off x="13672329" y="2626798"/>
            <a:ext cx="3894754" cy="761829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7760953" y="5686862"/>
            <a:ext cx="2803439" cy="643457"/>
            <a:chOff x="0" y="0"/>
            <a:chExt cx="3737918" cy="85794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 flipH="1">
              <a:off x="399099" y="208192"/>
              <a:ext cx="62949" cy="649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841276" y="137660"/>
              <a:ext cx="560199" cy="649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084027" y="137660"/>
              <a:ext cx="560199" cy="649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I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719925" y="76092"/>
              <a:ext cx="298067" cy="649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U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336444" y="108593"/>
              <a:ext cx="560199" cy="649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3126">
                  <a:solidFill>
                    <a:srgbClr val="FFFEFE"/>
                  </a:solidFill>
                  <a:latin typeface="Sriracha"/>
                </a:rPr>
                <a:t>F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0231">
            <a:off x="2190417" y="2244404"/>
            <a:ext cx="831833" cy="8318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0231">
            <a:off x="3159205" y="1284245"/>
            <a:ext cx="1223634" cy="125092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82344">
            <a:off x="900474" y="1213133"/>
            <a:ext cx="2348424" cy="76857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185448">
            <a:off x="3113862" y="5460185"/>
            <a:ext cx="2793450" cy="2793450"/>
          </a:xfrm>
          <a:prstGeom prst="rect">
            <a:avLst/>
          </a:prstGeom>
        </p:spPr>
      </p:pic>
      <p:sp>
        <p:nvSpPr>
          <p:cNvPr id="34" name="Freeform 22"/>
          <p:cNvSpPr/>
          <p:nvPr/>
        </p:nvSpPr>
        <p:spPr>
          <a:xfrm>
            <a:off x="10575075" y="5707243"/>
            <a:ext cx="558186" cy="560688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BAE6FF"/>
          </a:solidFill>
        </p:spPr>
      </p:sp>
      <p:sp>
        <p:nvSpPr>
          <p:cNvPr id="35" name="TextBox 26"/>
          <p:cNvSpPr txBox="1"/>
          <p:nvPr/>
        </p:nvSpPr>
        <p:spPr>
          <a:xfrm>
            <a:off x="10652935" y="5818232"/>
            <a:ext cx="420149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1"/>
              </a:lnSpc>
              <a:spcBef>
                <a:spcPct val="0"/>
              </a:spcBef>
            </a:pPr>
            <a:r>
              <a:rPr lang="en-US" sz="3126">
                <a:solidFill>
                  <a:srgbClr val="FFFEFE"/>
                </a:solidFill>
                <a:latin typeface="Sriracha"/>
              </a:rPr>
              <a:t>V</a:t>
            </a:r>
          </a:p>
        </p:txBody>
      </p:sp>
      <p:sp>
        <p:nvSpPr>
          <p:cNvPr id="36" name="Freeform 13"/>
          <p:cNvSpPr/>
          <p:nvPr/>
        </p:nvSpPr>
        <p:spPr>
          <a:xfrm>
            <a:off x="11125077" y="5707243"/>
            <a:ext cx="558186" cy="560688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BD6F"/>
          </a:solidFill>
        </p:spPr>
      </p:sp>
      <p:sp>
        <p:nvSpPr>
          <p:cNvPr id="37" name="TextBox 14"/>
          <p:cNvSpPr txBox="1"/>
          <p:nvPr/>
        </p:nvSpPr>
        <p:spPr>
          <a:xfrm flipH="1">
            <a:off x="8341200" y="3569934"/>
            <a:ext cx="307298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1"/>
              </a:lnSpc>
              <a:spcBef>
                <a:spcPct val="0"/>
              </a:spcBef>
            </a:pPr>
            <a:endParaRPr lang="en-US" sz="3126">
              <a:solidFill>
                <a:srgbClr val="FFFEFE"/>
              </a:solidFill>
              <a:latin typeface="Sriracha"/>
            </a:endParaRPr>
          </a:p>
        </p:txBody>
      </p:sp>
      <p:sp>
        <p:nvSpPr>
          <p:cNvPr id="38" name="TextBox 14"/>
          <p:cNvSpPr txBox="1"/>
          <p:nvPr/>
        </p:nvSpPr>
        <p:spPr>
          <a:xfrm>
            <a:off x="11277600" y="5799187"/>
            <a:ext cx="20049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1"/>
              </a:lnSpc>
              <a:spcBef>
                <a:spcPct val="0"/>
              </a:spcBef>
            </a:pPr>
            <a:r>
              <a:rPr lang="en-US" sz="3126">
                <a:solidFill>
                  <a:srgbClr val="FFFEFE"/>
                </a:solidFill>
                <a:latin typeface="Sriracha"/>
              </a:rPr>
              <a:t>E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BA15C9-8BF2-4D7C-B325-750B4AA3B9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69185">
            <a:off x="13778133" y="2776091"/>
            <a:ext cx="3618377" cy="7319708"/>
          </a:xfrm>
          <a:prstGeom prst="rect">
            <a:avLst/>
          </a:prstGeom>
          <a:ln w="19050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7524" y="384994"/>
            <a:ext cx="5721541" cy="565784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3D Model 2" descr="Earth">
                <a:extLst>
                  <a:ext uri="{FF2B5EF4-FFF2-40B4-BE49-F238E27FC236}">
                    <a16:creationId xmlns:a16="http://schemas.microsoft.com/office/drawing/2014/main" id="{2DD0D72C-A79E-4595-A8A0-41BC87D9CB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7943061"/>
                  </p:ext>
                </p:extLst>
              </p:nvPr>
            </p:nvGraphicFramePr>
            <p:xfrm>
              <a:off x="568763" y="6201502"/>
              <a:ext cx="3699355" cy="3699354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3699355" cy="36993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6601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Earth">
                <a:extLst>
                  <a:ext uri="{FF2B5EF4-FFF2-40B4-BE49-F238E27FC236}">
                    <a16:creationId xmlns:a16="http://schemas.microsoft.com/office/drawing/2014/main" id="{2DD0D72C-A79E-4595-A8A0-41BC87D9CB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8763" y="6201502"/>
                <a:ext cx="3699355" cy="369935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108 L 0.10209 0.03966 C 0.12336 0.04892 0.15539 0.05401 0.18889 0.05401 C 0.227 0.05401 0.25747 0.04892 0.27874 0.03966 L 0.38099 -0.0010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274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37490C-5414-4674-AA48-E99819C8A3B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200D49B-7567-4F16-8462-971A683E0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9688">
            <a:off x="1295388" y="50133"/>
            <a:ext cx="1750852" cy="922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61682">
            <a:off x="-646172" y="894500"/>
            <a:ext cx="3676040" cy="4895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34778">
            <a:off x="-491414" y="4439602"/>
            <a:ext cx="2173525" cy="71133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7318234-2E54-4D0B-9443-A0C2BD738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3633910" y="-524471"/>
            <a:ext cx="8725546" cy="10524233"/>
          </a:xfrm>
          <a:prstGeom prst="rect">
            <a:avLst/>
          </a:prstGeom>
        </p:spPr>
      </p:pic>
      <p:grpSp>
        <p:nvGrpSpPr>
          <p:cNvPr id="19" name="Group 5">
            <a:extLst>
              <a:ext uri="{FF2B5EF4-FFF2-40B4-BE49-F238E27FC236}">
                <a16:creationId xmlns:a16="http://schemas.microsoft.com/office/drawing/2014/main" id="{F3D1F0C9-A018-4DA7-871F-378B4EEC3732}"/>
              </a:ext>
            </a:extLst>
          </p:cNvPr>
          <p:cNvGrpSpPr/>
          <p:nvPr/>
        </p:nvGrpSpPr>
        <p:grpSpPr>
          <a:xfrm>
            <a:off x="3666528" y="2815750"/>
            <a:ext cx="9070541" cy="5009621"/>
            <a:chOff x="0" y="0"/>
            <a:chExt cx="3403061" cy="1879496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C7C237D-02F9-46AA-89BF-58F60BBFD9BC}"/>
                </a:ext>
              </a:extLst>
            </p:cNvPr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6F6374-C816-4ABF-A22C-9947174313B7}"/>
              </a:ext>
            </a:extLst>
          </p:cNvPr>
          <p:cNvSpPr txBox="1"/>
          <p:nvPr/>
        </p:nvSpPr>
        <p:spPr>
          <a:xfrm>
            <a:off x="4166794" y="3771117"/>
            <a:ext cx="788133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rgbClr val="272626"/>
                </a:solidFill>
                <a:latin typeface="Sriracha"/>
              </a:rPr>
              <a:t>BÀI</a:t>
            </a:r>
            <a:r>
              <a:rPr lang="en-US" sz="960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9600">
                <a:solidFill>
                  <a:srgbClr val="272626"/>
                </a:solidFill>
                <a:latin typeface="Sriracha"/>
              </a:rPr>
              <a:t>4: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42EB79-DB25-4CE1-943A-C2EB5364A268}"/>
              </a:ext>
            </a:extLst>
          </p:cNvPr>
          <p:cNvSpPr txBox="1"/>
          <p:nvPr/>
        </p:nvSpPr>
        <p:spPr>
          <a:xfrm>
            <a:off x="4421200" y="5167212"/>
            <a:ext cx="743295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rgbClr val="272626"/>
                </a:solidFill>
                <a:latin typeface="Sriracha"/>
              </a:rPr>
              <a:t>SÔNG</a:t>
            </a:r>
            <a:r>
              <a:rPr lang="en-US" sz="960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9600">
                <a:solidFill>
                  <a:srgbClr val="272626"/>
                </a:solidFill>
                <a:latin typeface="Sriracha"/>
              </a:rPr>
              <a:t>NGÒI</a:t>
            </a:r>
          </a:p>
        </p:txBody>
      </p:sp>
      <p:sp>
        <p:nvSpPr>
          <p:cNvPr id="15" name="Freeform 9"/>
          <p:cNvSpPr/>
          <p:nvPr/>
        </p:nvSpPr>
        <p:spPr>
          <a:xfrm rot="1006921">
            <a:off x="13467238" y="2121547"/>
            <a:ext cx="3894754" cy="761829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BA15C9-8BF2-4D7C-B325-750B4AA3B9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69185">
            <a:off x="13734685" y="2288550"/>
            <a:ext cx="3541938" cy="7165078"/>
          </a:xfrm>
          <a:prstGeom prst="rect">
            <a:avLst/>
          </a:prstGeom>
          <a:ln w="19050">
            <a:noFill/>
          </a:ln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1427908">
            <a:off x="13808636" y="1203038"/>
            <a:ext cx="2173525" cy="711335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F21606F9-8B96-4D7B-AFEF-DDC3F74EFC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185448">
            <a:off x="1598960" y="5993784"/>
            <a:ext cx="2793450" cy="279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08 L 0.10209 0.03966 C 0.12335 0.04892 0.15538 0.05402 0.18889 0.05402 C 0.227 0.05402 0.25747 0.04892 0.27873 0.03966 L 0.38099 -0.00108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5" y="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0048" y="3425186"/>
            <a:ext cx="5051261" cy="4166132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729114" y="3425186"/>
            <a:ext cx="5051261" cy="4166132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648181" y="3425186"/>
            <a:ext cx="5097401" cy="4166132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4007690" y="981138"/>
            <a:ext cx="1033738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u="none">
                <a:solidFill>
                  <a:srgbClr val="272626"/>
                </a:solidFill>
                <a:latin typeface="Sriracha"/>
              </a:rPr>
              <a:t>NỘI DUNG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691733-34F6-4F1B-A866-6B620BCECAC5}"/>
              </a:ext>
            </a:extLst>
          </p:cNvPr>
          <p:cNvSpPr txBox="1"/>
          <p:nvPr/>
        </p:nvSpPr>
        <p:spPr>
          <a:xfrm>
            <a:off x="1163979" y="4154035"/>
            <a:ext cx="4343400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 </a:t>
            </a:r>
          </a:p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 ta có mạng lưới sông ngòi dày đặc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7562E7-90BC-49BE-AFD4-6A196FA45EAE}"/>
              </a:ext>
            </a:extLst>
          </p:cNvPr>
          <p:cNvSpPr txBox="1"/>
          <p:nvPr/>
        </p:nvSpPr>
        <p:spPr>
          <a:xfrm>
            <a:off x="7010167" y="4152912"/>
            <a:ext cx="4495801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</a:t>
            </a:r>
          </a:p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số đặc điểm của sông ngòi nước 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B3F648-95CC-415B-B3D6-7A0D927659A8}"/>
              </a:ext>
            </a:extLst>
          </p:cNvPr>
          <p:cNvSpPr txBox="1"/>
          <p:nvPr/>
        </p:nvSpPr>
        <p:spPr>
          <a:xfrm>
            <a:off x="13294610" y="4492589"/>
            <a:ext cx="380454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</a:t>
            </a:r>
          </a:p>
          <a:p>
            <a:pPr algn="ctr"/>
            <a:r>
              <a:rPr lang="en-US" sz="4400">
                <a:solidFill>
                  <a:sysClr val="windowText" lastClr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 trò của sông ngòi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5D9F1907-E696-4FF8-BF50-74F4A5D3D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3540">
            <a:off x="-2245459" y="6928785"/>
            <a:ext cx="3676040" cy="489545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942AD02-93A0-484A-B475-76C2D221F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3540">
            <a:off x="16187942" y="8394259"/>
            <a:ext cx="3676040" cy="4895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7003228" y="1137670"/>
            <a:ext cx="760877" cy="1073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517967" y="3803119"/>
            <a:ext cx="1122310" cy="1122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678788" y="5514100"/>
            <a:ext cx="1221388" cy="129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544691" y="476732"/>
            <a:ext cx="1303493" cy="1201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7506" y="3980342"/>
            <a:ext cx="1077413" cy="128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38642" y="563362"/>
            <a:ext cx="1433059" cy="930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6298884" y="2278356"/>
            <a:ext cx="545634" cy="1130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691536" y="2688533"/>
            <a:ext cx="1935172" cy="633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2016552" y="1617438"/>
            <a:ext cx="839734" cy="7985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449009" y="6682804"/>
            <a:ext cx="1260226" cy="1426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74128" y="4867178"/>
            <a:ext cx="1451981" cy="1451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7174152" y="6290540"/>
            <a:ext cx="399981" cy="1848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5516672" y="7933902"/>
            <a:ext cx="913813" cy="934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6896164" y="8692004"/>
            <a:ext cx="876542" cy="977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2122556" y="7316621"/>
            <a:ext cx="862233" cy="1618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172670" y="8480136"/>
            <a:ext cx="616301" cy="181265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31497" y="2853539"/>
            <a:ext cx="12225006" cy="5063626"/>
            <a:chOff x="0" y="403968"/>
            <a:chExt cx="14513079" cy="422891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257315" y="619969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619574" y="3626338"/>
            <a:ext cx="708008" cy="708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FB893F2-10A4-4EF2-8082-9F6ED18D25BF}"/>
              </a:ext>
            </a:extLst>
          </p:cNvPr>
          <p:cNvSpPr txBox="1"/>
          <p:nvPr/>
        </p:nvSpPr>
        <p:spPr>
          <a:xfrm>
            <a:off x="3818668" y="3112175"/>
            <a:ext cx="10650664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1. </a:t>
            </a:r>
          </a:p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Nước ta có mạng lưới sông ngòi dày đặc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307" y="259116"/>
            <a:ext cx="8915400" cy="9882418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E53BBA-1014-4DCD-ABA1-27E65D924ADC}"/>
              </a:ext>
            </a:extLst>
          </p:cNvPr>
          <p:cNvSpPr txBox="1"/>
          <p:nvPr/>
        </p:nvSpPr>
        <p:spPr>
          <a:xfrm>
            <a:off x="714126" y="718106"/>
            <a:ext cx="68399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nhiều hay ít sông?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6D156-C9C1-4959-B84E-043F07D178EC}"/>
              </a:ext>
            </a:extLst>
          </p:cNvPr>
          <p:cNvSpPr txBox="1"/>
          <p:nvPr/>
        </p:nvSpPr>
        <p:spPr>
          <a:xfrm>
            <a:off x="584254" y="577221"/>
            <a:ext cx="798559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trên lược đồ hình 1 vị trí một số con sông ở Việt Nam?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C2385-AA5B-4FAF-B99A-BCD52E3025F4}"/>
              </a:ext>
            </a:extLst>
          </p:cNvPr>
          <p:cNvSpPr txBox="1"/>
          <p:nvPr/>
        </p:nvSpPr>
        <p:spPr>
          <a:xfrm>
            <a:off x="752226" y="2857354"/>
            <a:ext cx="68399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con sông ở miền Bắc, miền Trung, miền Nam? 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0784802C-B047-47DE-A8FC-AC25FE0FC49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46590" y="4175655"/>
            <a:ext cx="8925117" cy="412565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Hồng,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Đà,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Bình, 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Trung: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Mã,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Cả,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Rằng,. 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Tiền,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Hậu,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Nai, </a:t>
            </a:r>
            <a:r>
              <a: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</a:p>
          <a:p>
            <a:pPr marL="342900" indent="-342900">
              <a:spcBef>
                <a:spcPct val="20000"/>
              </a:spcBef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4000" dirty="0">
              <a:sym typeface="Wingdings 3" pitchFamily="18" charset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8554FC-8772-41A4-8068-9D0B7687F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048" y="0"/>
            <a:ext cx="8925117" cy="10287000"/>
          </a:xfrm>
          <a:prstGeom prst="rect">
            <a:avLst/>
          </a:prstGeom>
          <a:ln w="38100">
            <a:noFill/>
          </a:ln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E8515-5BBE-49EC-9103-F41588CE0B21}"/>
              </a:ext>
            </a:extLst>
          </p:cNvPr>
          <p:cNvSpPr/>
          <p:nvPr/>
        </p:nvSpPr>
        <p:spPr>
          <a:xfrm>
            <a:off x="9759882" y="583866"/>
            <a:ext cx="2262788" cy="1338018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" fmla="*/ 0 w 236220"/>
              <a:gd name="connsiteY0" fmla="*/ 0 h 213360"/>
              <a:gd name="connsiteX1" fmla="*/ 236220 w 236220"/>
              <a:gd name="connsiteY1" fmla="*/ 213360 h 21336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792480"/>
              <a:gd name="connsiteY0" fmla="*/ 0 h 632460"/>
              <a:gd name="connsiteX1" fmla="*/ 152400 w 792480"/>
              <a:gd name="connsiteY1" fmla="*/ 205323 h 632460"/>
              <a:gd name="connsiteX2" fmla="*/ 647700 w 792480"/>
              <a:gd name="connsiteY2" fmla="*/ 441543 h 632460"/>
              <a:gd name="connsiteX3" fmla="*/ 792480 w 792480"/>
              <a:gd name="connsiteY3" fmla="*/ 632460 h 632460"/>
              <a:gd name="connsiteX0" fmla="*/ 0 w 830580"/>
              <a:gd name="connsiteY0" fmla="*/ 0 h 655320"/>
              <a:gd name="connsiteX1" fmla="*/ 190500 w 830580"/>
              <a:gd name="connsiteY1" fmla="*/ 228183 h 655320"/>
              <a:gd name="connsiteX2" fmla="*/ 685800 w 830580"/>
              <a:gd name="connsiteY2" fmla="*/ 464403 h 655320"/>
              <a:gd name="connsiteX3" fmla="*/ 830580 w 830580"/>
              <a:gd name="connsiteY3" fmla="*/ 655320 h 655320"/>
              <a:gd name="connsiteX0" fmla="*/ 0 w 822960"/>
              <a:gd name="connsiteY0" fmla="*/ 0 h 655320"/>
              <a:gd name="connsiteX1" fmla="*/ 182880 w 822960"/>
              <a:gd name="connsiteY1" fmla="*/ 228183 h 655320"/>
              <a:gd name="connsiteX2" fmla="*/ 678180 w 822960"/>
              <a:gd name="connsiteY2" fmla="*/ 464403 h 655320"/>
              <a:gd name="connsiteX3" fmla="*/ 822960 w 822960"/>
              <a:gd name="connsiteY3" fmla="*/ 655320 h 655320"/>
              <a:gd name="connsiteX0" fmla="*/ 0 w 1318260"/>
              <a:gd name="connsiteY0" fmla="*/ 0 h 891540"/>
              <a:gd name="connsiteX1" fmla="*/ 678180 w 1318260"/>
              <a:gd name="connsiteY1" fmla="*/ 464403 h 891540"/>
              <a:gd name="connsiteX2" fmla="*/ 1173480 w 1318260"/>
              <a:gd name="connsiteY2" fmla="*/ 700623 h 891540"/>
              <a:gd name="connsiteX3" fmla="*/ 1318260 w 1318260"/>
              <a:gd name="connsiteY3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5D12AE1-408E-4D97-A33C-2BB26FFEB124}"/>
              </a:ext>
            </a:extLst>
          </p:cNvPr>
          <p:cNvSpPr/>
          <p:nvPr/>
        </p:nvSpPr>
        <p:spPr>
          <a:xfrm>
            <a:off x="11538721" y="1963190"/>
            <a:ext cx="1079075" cy="428865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32F839-6B62-4E18-B465-81C348EB73D7}"/>
              </a:ext>
            </a:extLst>
          </p:cNvPr>
          <p:cNvSpPr/>
          <p:nvPr/>
        </p:nvSpPr>
        <p:spPr>
          <a:xfrm>
            <a:off x="11342525" y="2525463"/>
            <a:ext cx="1100875" cy="695021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BAF1D7C-E3A4-48EB-8EB8-1E8B3F87E6C0}"/>
              </a:ext>
            </a:extLst>
          </p:cNvPr>
          <p:cNvSpPr/>
          <p:nvPr/>
        </p:nvSpPr>
        <p:spPr>
          <a:xfrm>
            <a:off x="12410701" y="3583887"/>
            <a:ext cx="599486" cy="199541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927DA37-E794-4DF9-8552-2253501A7DA4}"/>
              </a:ext>
            </a:extLst>
          </p:cNvPr>
          <p:cNvSpPr/>
          <p:nvPr/>
        </p:nvSpPr>
        <p:spPr>
          <a:xfrm>
            <a:off x="14154333" y="4822203"/>
            <a:ext cx="218323" cy="657573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003AD8-B575-467A-9697-CF0D25EB3F0D}"/>
              </a:ext>
            </a:extLst>
          </p:cNvPr>
          <p:cNvSpPr/>
          <p:nvPr/>
        </p:nvSpPr>
        <p:spPr>
          <a:xfrm>
            <a:off x="14459854" y="5746617"/>
            <a:ext cx="806582" cy="97818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" fmla="*/ 0 w 469900"/>
              <a:gd name="connsiteY0" fmla="*/ 0 h 651775"/>
              <a:gd name="connsiteX1" fmla="*/ 133350 w 469900"/>
              <a:gd name="connsiteY1" fmla="*/ 228600 h 651775"/>
              <a:gd name="connsiteX2" fmla="*/ 139700 w 469900"/>
              <a:gd name="connsiteY2" fmla="*/ 247650 h 651775"/>
              <a:gd name="connsiteX3" fmla="*/ 95250 w 469900"/>
              <a:gd name="connsiteY3" fmla="*/ 273050 h 651775"/>
              <a:gd name="connsiteX4" fmla="*/ 57150 w 469900"/>
              <a:gd name="connsiteY4" fmla="*/ 298450 h 651775"/>
              <a:gd name="connsiteX5" fmla="*/ 82550 w 469900"/>
              <a:gd name="connsiteY5" fmla="*/ 355600 h 651775"/>
              <a:gd name="connsiteX6" fmla="*/ 44450 w 469900"/>
              <a:gd name="connsiteY6" fmla="*/ 419100 h 651775"/>
              <a:gd name="connsiteX7" fmla="*/ 44450 w 469900"/>
              <a:gd name="connsiteY7" fmla="*/ 463550 h 651775"/>
              <a:gd name="connsiteX8" fmla="*/ 63500 w 469900"/>
              <a:gd name="connsiteY8" fmla="*/ 514350 h 651775"/>
              <a:gd name="connsiteX9" fmla="*/ 120650 w 469900"/>
              <a:gd name="connsiteY9" fmla="*/ 552450 h 651775"/>
              <a:gd name="connsiteX10" fmla="*/ 215900 w 469900"/>
              <a:gd name="connsiteY10" fmla="*/ 647700 h 651775"/>
              <a:gd name="connsiteX11" fmla="*/ 266700 w 469900"/>
              <a:gd name="connsiteY11" fmla="*/ 635000 h 651775"/>
              <a:gd name="connsiteX12" fmla="*/ 336550 w 469900"/>
              <a:gd name="connsiteY12" fmla="*/ 641350 h 651775"/>
              <a:gd name="connsiteX13" fmla="*/ 355600 w 469900"/>
              <a:gd name="connsiteY13" fmla="*/ 647700 h 651775"/>
              <a:gd name="connsiteX14" fmla="*/ 469900 w 469900"/>
              <a:gd name="connsiteY14" fmla="*/ 609600 h 6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EFDEA3-AC5E-4236-A29E-EFDB18C7BCCE}"/>
              </a:ext>
            </a:extLst>
          </p:cNvPr>
          <p:cNvSpPr/>
          <p:nvPr/>
        </p:nvSpPr>
        <p:spPr>
          <a:xfrm>
            <a:off x="13593447" y="7418970"/>
            <a:ext cx="1039440" cy="557868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AD4AD9-E601-4CE9-A830-393ED2DDDC83}"/>
              </a:ext>
            </a:extLst>
          </p:cNvPr>
          <p:cNvGrpSpPr/>
          <p:nvPr/>
        </p:nvGrpSpPr>
        <p:grpSpPr>
          <a:xfrm>
            <a:off x="11920212" y="8048123"/>
            <a:ext cx="1279241" cy="681398"/>
            <a:chOff x="8451850" y="5362575"/>
            <a:chExt cx="745263" cy="45402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821F8A-BE14-47C1-8350-72681A2709FA}"/>
                </a:ext>
              </a:extLst>
            </p:cNvPr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39E390-C574-40A7-8FB1-D408DB6FFA51}"/>
                </a:ext>
              </a:extLst>
            </p:cNvPr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AABDB9C-978A-49BF-8DFE-176BFAAAA161}"/>
                </a:ext>
              </a:extLst>
            </p:cNvPr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242638-A893-4BDA-BDE1-88D5B7DD4AEC}"/>
              </a:ext>
            </a:extLst>
          </p:cNvPr>
          <p:cNvGrpSpPr/>
          <p:nvPr/>
        </p:nvGrpSpPr>
        <p:grpSpPr>
          <a:xfrm>
            <a:off x="11816665" y="8038593"/>
            <a:ext cx="1019127" cy="895824"/>
            <a:chOff x="8391525" y="5356225"/>
            <a:chExt cx="593725" cy="5969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9E7157-51E9-4560-8643-2E8B648CED04}"/>
                </a:ext>
              </a:extLst>
            </p:cNvPr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D9AC31-D6B5-402C-BD39-485336E4DFAB}"/>
                </a:ext>
              </a:extLst>
            </p:cNvPr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D7DEB84-62AF-44EA-B7C8-DDB5574A3FD1}"/>
              </a:ext>
            </a:extLst>
          </p:cNvPr>
          <p:cNvSpPr/>
          <p:nvPr/>
        </p:nvSpPr>
        <p:spPr>
          <a:xfrm>
            <a:off x="11105457" y="721903"/>
            <a:ext cx="1953779" cy="1429506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86713B9-F42E-419F-A6A5-122CAA748A17}"/>
              </a:ext>
            </a:extLst>
          </p:cNvPr>
          <p:cNvSpPr/>
          <p:nvPr/>
        </p:nvSpPr>
        <p:spPr>
          <a:xfrm>
            <a:off x="12854867" y="1643934"/>
            <a:ext cx="277944" cy="328786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2D387-AC11-431A-B04D-239EFDCF62DB}"/>
              </a:ext>
            </a:extLst>
          </p:cNvPr>
          <p:cNvSpPr txBox="1"/>
          <p:nvPr/>
        </p:nvSpPr>
        <p:spPr>
          <a:xfrm>
            <a:off x="714126" y="1427670"/>
            <a:ext cx="766435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nhiều sông, mạng lưới sông ngòi dày đặc.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16" grpId="0" build="p" animBg="1"/>
      <p:bldP spid="16" grpId="1" uiExpand="1" build="allAtOnce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2" grpId="0" animBg="1"/>
      <p:bldP spid="33" grpId="0" animBg="1"/>
      <p:bldP spid="35" grpId="0" animBg="1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307" y="259116"/>
            <a:ext cx="8915400" cy="9882418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70497BD-18B6-42CC-85A7-7B1347B869A7}"/>
              </a:ext>
            </a:extLst>
          </p:cNvPr>
          <p:cNvSpPr txBox="1"/>
          <p:nvPr/>
        </p:nvSpPr>
        <p:spPr>
          <a:xfrm>
            <a:off x="327882" y="696392"/>
            <a:ext cx="849014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5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Nhận xét sông ngòi ở Miền Trung?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DCABEF-DB9A-4331-8D56-B0572AE331B1}"/>
              </a:ext>
            </a:extLst>
          </p:cNvPr>
          <p:cNvSpPr txBox="1"/>
          <p:nvPr/>
        </p:nvSpPr>
        <p:spPr>
          <a:xfrm>
            <a:off x="327882" y="4368469"/>
            <a:ext cx="849624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5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Vì sao sông ngòi ở Miền Trung ngắn và dốc? 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9744E5BD-7940-446D-B388-96A25DEC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82" y="2537518"/>
            <a:ext cx="868976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5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 thường </a:t>
            </a:r>
            <a:r>
              <a:rPr lang="en-US" altLang="en-US" sz="5400" b="1" i="1">
                <a:solidFill>
                  <a:srgbClr val="0000CC"/>
                </a:solidFill>
                <a:latin typeface="Times New Roman" panose="02020603050405020304" pitchFamily="18" charset="0"/>
              </a:rPr>
              <a:t>nhỏ, </a:t>
            </a:r>
            <a:r>
              <a:rPr lang="en-US" altLang="en-US" sz="5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5400" b="1" i="1">
                <a:solidFill>
                  <a:srgbClr val="0000CC"/>
                </a:solidFill>
                <a:latin typeface="Times New Roman" panose="02020603050405020304" pitchFamily="18" charset="0"/>
              </a:rPr>
              <a:t>, dốc. </a:t>
            </a:r>
            <a:endParaRPr lang="en-US" altLang="en-US" sz="54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EEE316-E627-4BD2-9E91-7AD4E7AD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470" y="15977"/>
            <a:ext cx="8925117" cy="102710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ABD11B0-C992-49EC-8ED1-37881AE5EF58}"/>
              </a:ext>
            </a:extLst>
          </p:cNvPr>
          <p:cNvSpPr txBox="1"/>
          <p:nvPr/>
        </p:nvSpPr>
        <p:spPr>
          <a:xfrm>
            <a:off x="327882" y="6472271"/>
            <a:ext cx="8689768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Nhỏ, ngắn: </a:t>
            </a:r>
            <a:r>
              <a:rPr lang="en-US" altLang="en-US" sz="5400">
                <a:solidFill>
                  <a:srgbClr val="0000CC"/>
                </a:solidFill>
                <a:latin typeface="Times New Roman" panose="02020603050405020304" pitchFamily="18" charset="0"/>
              </a:rPr>
              <a:t>do miền Trung hẹp ngang, nằm sát biển. </a:t>
            </a:r>
          </a:p>
          <a:p>
            <a:r>
              <a:rPr lang="en-US" altLang="en-US" sz="5400" b="1">
                <a:solidFill>
                  <a:srgbClr val="0000CC"/>
                </a:solidFill>
                <a:latin typeface="Times New Roman" panose="02020603050405020304" pitchFamily="18" charset="0"/>
              </a:rPr>
              <a:t>Độ dốc lớn: </a:t>
            </a:r>
            <a:r>
              <a:rPr lang="en-US" altLang="en-US" sz="5400">
                <a:solidFill>
                  <a:srgbClr val="0000CC"/>
                </a:solidFill>
                <a:latin typeface="Times New Roman" panose="02020603050405020304" pitchFamily="18" charset="0"/>
              </a:rPr>
              <a:t>địa hình chủ yếu là đồi núi.</a:t>
            </a:r>
            <a:endParaRPr lang="en-US" sz="5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F354F20-F3BB-4DBA-AE94-4831034CBDA3}"/>
              </a:ext>
            </a:extLst>
          </p:cNvPr>
          <p:cNvSpPr/>
          <p:nvPr/>
        </p:nvSpPr>
        <p:spPr>
          <a:xfrm>
            <a:off x="11436085" y="1982093"/>
            <a:ext cx="1079075" cy="428865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6B6D1F4C-1B93-4822-A25F-259F08ADA9A4}"/>
              </a:ext>
            </a:extLst>
          </p:cNvPr>
          <p:cNvSpPr/>
          <p:nvPr/>
        </p:nvSpPr>
        <p:spPr>
          <a:xfrm>
            <a:off x="11239889" y="2544366"/>
            <a:ext cx="1100875" cy="695021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36FF9FC-1EC2-4050-AF13-6F7BED6A3CD7}"/>
              </a:ext>
            </a:extLst>
          </p:cNvPr>
          <p:cNvSpPr/>
          <p:nvPr/>
        </p:nvSpPr>
        <p:spPr>
          <a:xfrm>
            <a:off x="12308065" y="3602790"/>
            <a:ext cx="599486" cy="199541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AAA92C96-B248-4331-A5DB-78B0F4E8DAE9}"/>
              </a:ext>
            </a:extLst>
          </p:cNvPr>
          <p:cNvSpPr/>
          <p:nvPr/>
        </p:nvSpPr>
        <p:spPr>
          <a:xfrm>
            <a:off x="14051697" y="4841106"/>
            <a:ext cx="218323" cy="657573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227C051-951D-40AD-BC30-C6DD25D41927}"/>
              </a:ext>
            </a:extLst>
          </p:cNvPr>
          <p:cNvSpPr/>
          <p:nvPr/>
        </p:nvSpPr>
        <p:spPr>
          <a:xfrm>
            <a:off x="14357218" y="5765520"/>
            <a:ext cx="806582" cy="97818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" fmla="*/ 0 w 469900"/>
              <a:gd name="connsiteY0" fmla="*/ 0 h 651775"/>
              <a:gd name="connsiteX1" fmla="*/ 133350 w 469900"/>
              <a:gd name="connsiteY1" fmla="*/ 228600 h 651775"/>
              <a:gd name="connsiteX2" fmla="*/ 139700 w 469900"/>
              <a:gd name="connsiteY2" fmla="*/ 247650 h 651775"/>
              <a:gd name="connsiteX3" fmla="*/ 95250 w 469900"/>
              <a:gd name="connsiteY3" fmla="*/ 273050 h 651775"/>
              <a:gd name="connsiteX4" fmla="*/ 57150 w 469900"/>
              <a:gd name="connsiteY4" fmla="*/ 298450 h 651775"/>
              <a:gd name="connsiteX5" fmla="*/ 82550 w 469900"/>
              <a:gd name="connsiteY5" fmla="*/ 355600 h 651775"/>
              <a:gd name="connsiteX6" fmla="*/ 44450 w 469900"/>
              <a:gd name="connsiteY6" fmla="*/ 419100 h 651775"/>
              <a:gd name="connsiteX7" fmla="*/ 44450 w 469900"/>
              <a:gd name="connsiteY7" fmla="*/ 463550 h 651775"/>
              <a:gd name="connsiteX8" fmla="*/ 63500 w 469900"/>
              <a:gd name="connsiteY8" fmla="*/ 514350 h 651775"/>
              <a:gd name="connsiteX9" fmla="*/ 120650 w 469900"/>
              <a:gd name="connsiteY9" fmla="*/ 552450 h 651775"/>
              <a:gd name="connsiteX10" fmla="*/ 215900 w 469900"/>
              <a:gd name="connsiteY10" fmla="*/ 647700 h 651775"/>
              <a:gd name="connsiteX11" fmla="*/ 266700 w 469900"/>
              <a:gd name="connsiteY11" fmla="*/ 635000 h 651775"/>
              <a:gd name="connsiteX12" fmla="*/ 336550 w 469900"/>
              <a:gd name="connsiteY12" fmla="*/ 641350 h 651775"/>
              <a:gd name="connsiteX13" fmla="*/ 355600 w 469900"/>
              <a:gd name="connsiteY13" fmla="*/ 647700 h 651775"/>
              <a:gd name="connsiteX14" fmla="*/ 469900 w 469900"/>
              <a:gd name="connsiteY14" fmla="*/ 609600 h 6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67850" y="1438079"/>
            <a:ext cx="8012336" cy="7602428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069164" y="1740352"/>
            <a:ext cx="6809708" cy="7112182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853415" y="3619500"/>
            <a:ext cx="5241207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nl-NL" sz="6999">
                <a:solidFill>
                  <a:srgbClr val="272626"/>
                </a:solidFill>
                <a:latin typeface="Sriracha"/>
              </a:rPr>
              <a:t>Địa phương em có dòng sông nào?</a:t>
            </a:r>
            <a:endParaRPr lang="en-US" sz="6999">
              <a:solidFill>
                <a:srgbClr val="272626"/>
              </a:solidFill>
              <a:latin typeface="Sriracha"/>
            </a:endParaRPr>
          </a:p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endParaRPr lang="en-US" sz="6999">
              <a:solidFill>
                <a:srgbClr val="272626"/>
              </a:solidFill>
              <a:latin typeface="Sriracha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53415" y="925376"/>
            <a:ext cx="5241207" cy="73376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443219">
            <a:off x="992793" y="939300"/>
            <a:ext cx="4532031" cy="8754345"/>
            <a:chOff x="0" y="1270"/>
            <a:chExt cx="3289300" cy="6353810"/>
          </a:xfrm>
        </p:grpSpPr>
        <p:sp>
          <p:nvSpPr>
            <p:cNvPr id="9" name="Freeform 9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451374">
            <a:off x="5130415" y="645139"/>
            <a:ext cx="4205351" cy="8123309"/>
            <a:chOff x="0" y="1270"/>
            <a:chExt cx="3289300" cy="6353810"/>
          </a:xfrm>
        </p:grpSpPr>
        <p:sp>
          <p:nvSpPr>
            <p:cNvPr id="14" name="Freeform 14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9ED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272626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0150" y="579740"/>
            <a:ext cx="1101434" cy="1079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94832C-7E5C-494E-9D49-85FF85383E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67"/>
          <a:stretch/>
        </p:blipFill>
        <p:spPr>
          <a:xfrm rot="458655">
            <a:off x="5239410" y="891417"/>
            <a:ext cx="3937769" cy="77839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239D49-6D12-4513-9260-925C9B64B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1423">
            <a:off x="1249062" y="1490050"/>
            <a:ext cx="4108418" cy="792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7644" y="1084257"/>
            <a:ext cx="14152712" cy="8118486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608679" y="609307"/>
            <a:ext cx="15070643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2818210" y="1868805"/>
            <a:ext cx="12651581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4001">
            <a:off x="-41306" y="-962379"/>
            <a:ext cx="777725" cy="2117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F48B8-DD02-49ED-A2DB-E999351FBA33}"/>
              </a:ext>
            </a:extLst>
          </p:cNvPr>
          <p:cNvSpPr txBox="1"/>
          <p:nvPr/>
        </p:nvSpPr>
        <p:spPr>
          <a:xfrm>
            <a:off x="0" y="640063"/>
            <a:ext cx="1882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8E7AE-B13F-488C-95E0-0E42FA890143}"/>
              </a:ext>
            </a:extLst>
          </p:cNvPr>
          <p:cNvSpPr txBox="1"/>
          <p:nvPr/>
        </p:nvSpPr>
        <p:spPr>
          <a:xfrm>
            <a:off x="3730301" y="2770543"/>
            <a:ext cx="10827398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	</a:t>
            </a:r>
            <a:r>
              <a:rPr lang="en-US" sz="6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N</a:t>
            </a:r>
            <a:r>
              <a:rPr lang="vi-VN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ư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ớc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ta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có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mạng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l</a:t>
            </a:r>
            <a:r>
              <a:rPr lang="vi-VN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ư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ới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sông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ngòi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dày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vi-VN" sz="6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</a:t>
            </a:r>
            <a:r>
              <a:rPr lang="en-US" sz="6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ặc, nhưng ít sông lớn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và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phân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bố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rộng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khắp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trên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cả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 n</a:t>
            </a:r>
            <a:r>
              <a:rPr lang="vi-VN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ư</a:t>
            </a:r>
            <a:r>
              <a:rPr lang="en-US" sz="6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ớc</a:t>
            </a:r>
            <a:r>
              <a:rPr lang="en-US" sz="6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. </a:t>
            </a:r>
            <a:endParaRPr lang="en-US" sz="6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7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40E02-009F-4C3B-AE77-6DC95FD7A6E1}"/>
              </a:ext>
            </a:extLst>
          </p:cNvPr>
          <p:cNvSpPr txBox="1"/>
          <p:nvPr/>
        </p:nvSpPr>
        <p:spPr>
          <a:xfrm>
            <a:off x="7059679" y="691763"/>
            <a:ext cx="4168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604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7003228" y="1137670"/>
            <a:ext cx="760877" cy="1073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517967" y="3803119"/>
            <a:ext cx="1122310" cy="1122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678788" y="5514100"/>
            <a:ext cx="1221388" cy="129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544691" y="476732"/>
            <a:ext cx="1303493" cy="1201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7506" y="3980342"/>
            <a:ext cx="1077413" cy="128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38642" y="563362"/>
            <a:ext cx="1433059" cy="930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6298884" y="2278356"/>
            <a:ext cx="545634" cy="1130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691536" y="2688533"/>
            <a:ext cx="1935172" cy="633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2016552" y="1617438"/>
            <a:ext cx="839734" cy="7985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449009" y="6682804"/>
            <a:ext cx="1260226" cy="1426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74128" y="4867178"/>
            <a:ext cx="1451981" cy="1451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7174152" y="6290540"/>
            <a:ext cx="399981" cy="1848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5516672" y="7933902"/>
            <a:ext cx="913813" cy="934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6896164" y="8692004"/>
            <a:ext cx="876542" cy="977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2122556" y="7316621"/>
            <a:ext cx="862233" cy="1618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172670" y="8480136"/>
            <a:ext cx="616301" cy="181265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31497" y="2853539"/>
            <a:ext cx="12225006" cy="5063626"/>
            <a:chOff x="0" y="403968"/>
            <a:chExt cx="14513079" cy="422891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257315" y="619969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619574" y="3626338"/>
            <a:ext cx="708008" cy="708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FB893F2-10A4-4EF2-8082-9F6ED18D25BF}"/>
              </a:ext>
            </a:extLst>
          </p:cNvPr>
          <p:cNvSpPr txBox="1"/>
          <p:nvPr/>
        </p:nvSpPr>
        <p:spPr>
          <a:xfrm>
            <a:off x="3818668" y="3112175"/>
            <a:ext cx="10650664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2. </a:t>
            </a:r>
          </a:p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Một số đặc điểm sông ngòi nước ta</a:t>
            </a:r>
          </a:p>
        </p:txBody>
      </p:sp>
    </p:spTree>
    <p:extLst>
      <p:ext uri="{BB962C8B-B14F-4D97-AF65-F5344CB8AC3E}">
        <p14:creationId xmlns:p14="http://schemas.microsoft.com/office/powerpoint/2010/main" val="21139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4577" y="1257063"/>
            <a:ext cx="17602200" cy="8361330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140928" y="179845"/>
            <a:ext cx="1569584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đặc điểm sông ngòi nước ta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37182">
            <a:off x="14742592" y="8133903"/>
            <a:ext cx="3508956" cy="1103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6"/>
          <a:stretch/>
        </p:blipFill>
        <p:spPr>
          <a:xfrm>
            <a:off x="4027791" y="1902118"/>
            <a:ext cx="4876800" cy="2968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10765"/>
            <a:ext cx="4876800" cy="289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905000" y="5580576"/>
          <a:ext cx="15181810" cy="3505142"/>
        </p:xfrm>
        <a:graphic>
          <a:graphicData uri="http://schemas.openxmlformats.org/drawingml/2006/table">
            <a:tbl>
              <a:tblPr/>
              <a:tblGrid>
                <a:gridCol w="5950551">
                  <a:extLst>
                    <a:ext uri="{9D8B030D-6E8A-4147-A177-3AD203B41FA5}">
                      <a16:colId xmlns:a16="http://schemas.microsoft.com/office/drawing/2014/main" val="4017412045"/>
                    </a:ext>
                  </a:extLst>
                </a:gridCol>
                <a:gridCol w="9231259">
                  <a:extLst>
                    <a:ext uri="{9D8B030D-6E8A-4147-A177-3AD203B41FA5}">
                      <a16:colId xmlns:a16="http://schemas.microsoft.com/office/drawing/2014/main" val="298346854"/>
                    </a:ext>
                  </a:extLst>
                </a:gridCol>
              </a:tblGrid>
              <a:tr h="124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Ảnh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hưởng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tới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đời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sống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843833"/>
                  </a:ext>
                </a:extLst>
              </a:tr>
              <a:tr h="226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556624"/>
                  </a:ext>
                </a:extLst>
              </a:tr>
            </a:tbl>
          </a:graphicData>
        </a:graphic>
      </p:graphicFrame>
      <p:sp>
        <p:nvSpPr>
          <p:cNvPr id="22" name="Text Box 23">
            <a:extLst>
              <a:ext uri="{FF2B5EF4-FFF2-40B4-BE49-F238E27FC236}">
                <a16:creationId xmlns:a16="http://schemas.microsoft.com/office/drawing/2014/main" id="{5C48C39E-AFB8-4BD7-B028-95A4BA31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832155"/>
            <a:ext cx="5943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dâng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chóng, ngập hai bên bờ.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 mùa lũ, nước sông rất đục vì chứa nhiều phù sa.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547E87CE-0C3B-41E3-8EDA-18AF409A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819900"/>
            <a:ext cx="92382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lụt, phá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sản;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-50403" y="1204577"/>
            <a:ext cx="3772754" cy="2346047"/>
            <a:chOff x="-50403" y="1204577"/>
            <a:chExt cx="3772754" cy="2346047"/>
          </a:xfrm>
        </p:grpSpPr>
        <p:pic>
          <p:nvPicPr>
            <p:cNvPr id="32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75417"/>
            <a:stretch/>
          </p:blipFill>
          <p:spPr>
            <a:xfrm rot="1351283">
              <a:off x="-50403" y="1204577"/>
              <a:ext cx="3772754" cy="234604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1258219">
              <a:off x="203321" y="2146508"/>
              <a:ext cx="3014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mưa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09" y="1650878"/>
            <a:ext cx="5301189" cy="35337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84" y="1634549"/>
            <a:ext cx="5523291" cy="3517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081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6400" y="1209931"/>
            <a:ext cx="16349087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grpSp>
        <p:nvGrpSpPr>
          <p:cNvPr id="15" name="Group 14"/>
          <p:cNvGrpSpPr/>
          <p:nvPr/>
        </p:nvGrpSpPr>
        <p:grpSpPr>
          <a:xfrm rot="809599">
            <a:off x="0" y="800100"/>
            <a:ext cx="3025709" cy="1990575"/>
            <a:chOff x="0" y="28725"/>
            <a:chExt cx="3025709" cy="1990575"/>
          </a:xfrm>
        </p:grpSpPr>
        <p:sp>
          <p:nvSpPr>
            <p:cNvPr id="10" name="Freeform 10"/>
            <p:cNvSpPr/>
            <p:nvPr/>
          </p:nvSpPr>
          <p:spPr>
            <a:xfrm>
              <a:off x="0" y="316371"/>
              <a:ext cx="2743200" cy="1702929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59565">
              <a:off x="466392" y="28725"/>
              <a:ext cx="375343" cy="102197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886" y="980298"/>
              <a:ext cx="30148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khô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140928" y="179845"/>
            <a:ext cx="15695849" cy="1018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đặc điểm sông ngòi nước ta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32124"/>
              </p:ext>
            </p:extLst>
          </p:nvPr>
        </p:nvGraphicFramePr>
        <p:xfrm>
          <a:off x="2843677" y="1617691"/>
          <a:ext cx="15181810" cy="3525581"/>
        </p:xfrm>
        <a:graphic>
          <a:graphicData uri="http://schemas.openxmlformats.org/drawingml/2006/table">
            <a:tbl>
              <a:tblPr/>
              <a:tblGrid>
                <a:gridCol w="5950551">
                  <a:extLst>
                    <a:ext uri="{9D8B030D-6E8A-4147-A177-3AD203B41FA5}">
                      <a16:colId xmlns:a16="http://schemas.microsoft.com/office/drawing/2014/main" val="4017412045"/>
                    </a:ext>
                  </a:extLst>
                </a:gridCol>
                <a:gridCol w="9231259">
                  <a:extLst>
                    <a:ext uri="{9D8B030D-6E8A-4147-A177-3AD203B41FA5}">
                      <a16:colId xmlns:a16="http://schemas.microsoft.com/office/drawing/2014/main" val="298346854"/>
                    </a:ext>
                  </a:extLst>
                </a:gridCol>
              </a:tblGrid>
              <a:tr h="1262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Ảnh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hưởng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tới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đời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sống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843833"/>
                  </a:ext>
                </a:extLst>
              </a:tr>
              <a:tr h="2262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556624"/>
                  </a:ext>
                </a:extLst>
              </a:tr>
            </a:tbl>
          </a:graphicData>
        </a:graphic>
      </p:graphicFrame>
      <p:sp>
        <p:nvSpPr>
          <p:cNvPr id="18" name="Text Box 21">
            <a:extLst>
              <a:ext uri="{FF2B5EF4-FFF2-40B4-BE49-F238E27FC236}">
                <a16:creationId xmlns:a16="http://schemas.microsoft.com/office/drawing/2014/main" id="{AD9AE900-057B-4AAA-90B8-4000C4826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314" y="3114081"/>
            <a:ext cx="55076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393E65A7-BDDB-4BB6-A1EA-127F71E0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508" y="3114081"/>
            <a:ext cx="90498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hán,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sản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14" y="5598922"/>
            <a:ext cx="4963965" cy="3303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685" y="5713827"/>
            <a:ext cx="4884242" cy="3256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382">
            <a:off x="7019271" y="5603707"/>
            <a:ext cx="5427622" cy="36133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62" y="5421043"/>
            <a:ext cx="6158538" cy="4003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5448300"/>
            <a:ext cx="6334125" cy="39757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31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7473">
            <a:off x="12305381" y="4434286"/>
            <a:ext cx="1101434" cy="107940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0"/>
            <a:ext cx="2169372" cy="10287000"/>
          </a:xfrm>
          <a:prstGeom prst="rect">
            <a:avLst/>
          </a:prstGeom>
          <a:solidFill>
            <a:srgbClr val="FDF5B6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7987">
            <a:off x="2491068" y="1014957"/>
            <a:ext cx="1810452" cy="192229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761024" y="2130385"/>
            <a:ext cx="10974788" cy="2934514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14486962" y="4439981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64820" y="3374599"/>
            <a:ext cx="1462949" cy="14363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51706" y="661936"/>
            <a:ext cx="1061203" cy="10612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459455">
            <a:off x="4031990" y="2134472"/>
            <a:ext cx="2058223" cy="4773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A56FED-7EB1-4DB7-8920-1FBF383B5DF0}"/>
              </a:ext>
            </a:extLst>
          </p:cNvPr>
          <p:cNvSpPr txBox="1"/>
          <p:nvPr/>
        </p:nvSpPr>
        <p:spPr>
          <a:xfrm>
            <a:off x="6596887" y="3093358"/>
            <a:ext cx="5826916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800">
                <a:solidFill>
                  <a:srgbClr val="A09B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 ĐỘNG</a:t>
            </a:r>
          </a:p>
        </p:txBody>
      </p:sp>
      <p:sp>
        <p:nvSpPr>
          <p:cNvPr id="13" name="Freeform 9"/>
          <p:cNvSpPr/>
          <p:nvPr/>
        </p:nvSpPr>
        <p:spPr>
          <a:xfrm rot="1006921">
            <a:off x="13767781" y="1974045"/>
            <a:ext cx="3894754" cy="7618294"/>
          </a:xfrm>
          <a:custGeom>
            <a:avLst/>
            <a:gdLst/>
            <a:ahLst/>
            <a:cxnLst/>
            <a:rect l="l" t="t" r="r" b="b"/>
            <a:pathLst>
              <a:path w="6350000" h="6347460">
                <a:moveTo>
                  <a:pt x="6350000" y="532130"/>
                </a:moveTo>
                <a:cubicBezTo>
                  <a:pt x="6350000" y="463550"/>
                  <a:pt x="6315710" y="402590"/>
                  <a:pt x="6263640" y="367030"/>
                </a:cubicBezTo>
                <a:cubicBezTo>
                  <a:pt x="6273800" y="360680"/>
                  <a:pt x="6282690" y="353060"/>
                  <a:pt x="6290310" y="344170"/>
                </a:cubicBezTo>
                <a:cubicBezTo>
                  <a:pt x="6328410" y="306070"/>
                  <a:pt x="6350000" y="255270"/>
                  <a:pt x="6350000" y="201930"/>
                </a:cubicBezTo>
                <a:cubicBezTo>
                  <a:pt x="6350000" y="148590"/>
                  <a:pt x="6328410" y="96520"/>
                  <a:pt x="6290310" y="59690"/>
                </a:cubicBezTo>
                <a:cubicBezTo>
                  <a:pt x="6252210" y="21590"/>
                  <a:pt x="6200140" y="0"/>
                  <a:pt x="6148070" y="0"/>
                </a:cubicBezTo>
                <a:cubicBezTo>
                  <a:pt x="6094730" y="0"/>
                  <a:pt x="6042660" y="21590"/>
                  <a:pt x="6005830" y="59690"/>
                </a:cubicBezTo>
                <a:cubicBezTo>
                  <a:pt x="5996940" y="68580"/>
                  <a:pt x="5990590" y="77470"/>
                  <a:pt x="5982970" y="86360"/>
                </a:cubicBezTo>
                <a:cubicBezTo>
                  <a:pt x="5946140" y="34290"/>
                  <a:pt x="5886450" y="0"/>
                  <a:pt x="5817870" y="0"/>
                </a:cubicBezTo>
                <a:cubicBezTo>
                  <a:pt x="5749290" y="0"/>
                  <a:pt x="5689600" y="34290"/>
                  <a:pt x="5652770" y="86360"/>
                </a:cubicBezTo>
                <a:cubicBezTo>
                  <a:pt x="5615940" y="34290"/>
                  <a:pt x="5556250" y="0"/>
                  <a:pt x="5487670" y="0"/>
                </a:cubicBezTo>
                <a:cubicBezTo>
                  <a:pt x="5419090" y="0"/>
                  <a:pt x="5359400" y="34290"/>
                  <a:pt x="5322570" y="86360"/>
                </a:cubicBezTo>
                <a:cubicBezTo>
                  <a:pt x="5285740" y="34290"/>
                  <a:pt x="5226050" y="0"/>
                  <a:pt x="5157470" y="0"/>
                </a:cubicBezTo>
                <a:cubicBezTo>
                  <a:pt x="5088890" y="0"/>
                  <a:pt x="5027930" y="34290"/>
                  <a:pt x="4992370" y="86360"/>
                </a:cubicBezTo>
                <a:cubicBezTo>
                  <a:pt x="4955540" y="34290"/>
                  <a:pt x="4894580" y="0"/>
                  <a:pt x="4827270" y="0"/>
                </a:cubicBezTo>
                <a:cubicBezTo>
                  <a:pt x="4758690" y="0"/>
                  <a:pt x="4699000" y="34290"/>
                  <a:pt x="4662170" y="86360"/>
                </a:cubicBezTo>
                <a:cubicBezTo>
                  <a:pt x="4625340" y="34290"/>
                  <a:pt x="4565650" y="0"/>
                  <a:pt x="4497070" y="0"/>
                </a:cubicBezTo>
                <a:cubicBezTo>
                  <a:pt x="4428490" y="0"/>
                  <a:pt x="4368800" y="34290"/>
                  <a:pt x="4331970" y="86360"/>
                </a:cubicBezTo>
                <a:cubicBezTo>
                  <a:pt x="4295140" y="34290"/>
                  <a:pt x="4235450" y="0"/>
                  <a:pt x="4166870" y="0"/>
                </a:cubicBezTo>
                <a:cubicBezTo>
                  <a:pt x="4098290" y="0"/>
                  <a:pt x="4038600" y="34290"/>
                  <a:pt x="4001770" y="86360"/>
                </a:cubicBezTo>
                <a:cubicBezTo>
                  <a:pt x="3964940" y="34290"/>
                  <a:pt x="3903980" y="0"/>
                  <a:pt x="3836670" y="0"/>
                </a:cubicBezTo>
                <a:cubicBezTo>
                  <a:pt x="3768090" y="0"/>
                  <a:pt x="3707130" y="34290"/>
                  <a:pt x="3671570" y="86360"/>
                </a:cubicBezTo>
                <a:cubicBezTo>
                  <a:pt x="3634740" y="34290"/>
                  <a:pt x="3575050" y="0"/>
                  <a:pt x="3506470" y="0"/>
                </a:cubicBezTo>
                <a:cubicBezTo>
                  <a:pt x="3437890" y="0"/>
                  <a:pt x="3378200" y="34290"/>
                  <a:pt x="3341370" y="86360"/>
                </a:cubicBezTo>
                <a:cubicBezTo>
                  <a:pt x="3304540" y="34290"/>
                  <a:pt x="3244850" y="0"/>
                  <a:pt x="3176270" y="0"/>
                </a:cubicBezTo>
                <a:cubicBezTo>
                  <a:pt x="3107690" y="0"/>
                  <a:pt x="3048000" y="34290"/>
                  <a:pt x="3011170" y="86360"/>
                </a:cubicBezTo>
                <a:cubicBezTo>
                  <a:pt x="2974340" y="34290"/>
                  <a:pt x="2914650" y="0"/>
                  <a:pt x="2846070" y="0"/>
                </a:cubicBezTo>
                <a:cubicBezTo>
                  <a:pt x="2777490" y="0"/>
                  <a:pt x="2716530" y="34290"/>
                  <a:pt x="2680970" y="86360"/>
                </a:cubicBezTo>
                <a:cubicBezTo>
                  <a:pt x="2644140" y="34290"/>
                  <a:pt x="2583180" y="0"/>
                  <a:pt x="2515870" y="0"/>
                </a:cubicBezTo>
                <a:cubicBezTo>
                  <a:pt x="2447290" y="0"/>
                  <a:pt x="2387600" y="34290"/>
                  <a:pt x="2350770" y="86360"/>
                </a:cubicBezTo>
                <a:cubicBezTo>
                  <a:pt x="2313940" y="34290"/>
                  <a:pt x="2254250" y="0"/>
                  <a:pt x="2185670" y="0"/>
                </a:cubicBezTo>
                <a:cubicBezTo>
                  <a:pt x="2117090" y="0"/>
                  <a:pt x="2057400" y="34290"/>
                  <a:pt x="2020570" y="86360"/>
                </a:cubicBezTo>
                <a:cubicBezTo>
                  <a:pt x="1983740" y="34290"/>
                  <a:pt x="1924050" y="0"/>
                  <a:pt x="1855470" y="0"/>
                </a:cubicBezTo>
                <a:cubicBezTo>
                  <a:pt x="1786890" y="0"/>
                  <a:pt x="1727200" y="34290"/>
                  <a:pt x="1690370" y="86360"/>
                </a:cubicBezTo>
                <a:cubicBezTo>
                  <a:pt x="1653540" y="34290"/>
                  <a:pt x="1593850" y="0"/>
                  <a:pt x="1525270" y="0"/>
                </a:cubicBezTo>
                <a:cubicBezTo>
                  <a:pt x="1456690" y="0"/>
                  <a:pt x="1395730" y="34290"/>
                  <a:pt x="1360170" y="86360"/>
                </a:cubicBezTo>
                <a:cubicBezTo>
                  <a:pt x="1324610" y="34290"/>
                  <a:pt x="1263650" y="0"/>
                  <a:pt x="1195070" y="0"/>
                </a:cubicBezTo>
                <a:cubicBezTo>
                  <a:pt x="1126490" y="0"/>
                  <a:pt x="1066800" y="34290"/>
                  <a:pt x="1029970" y="86360"/>
                </a:cubicBezTo>
                <a:cubicBezTo>
                  <a:pt x="990600" y="34290"/>
                  <a:pt x="930910" y="0"/>
                  <a:pt x="862330" y="0"/>
                </a:cubicBezTo>
                <a:cubicBezTo>
                  <a:pt x="793750" y="0"/>
                  <a:pt x="734060" y="34290"/>
                  <a:pt x="697230" y="86360"/>
                </a:cubicBezTo>
                <a:cubicBezTo>
                  <a:pt x="660400" y="34290"/>
                  <a:pt x="600710" y="0"/>
                  <a:pt x="532130" y="0"/>
                </a:cubicBezTo>
                <a:cubicBezTo>
                  <a:pt x="463550" y="0"/>
                  <a:pt x="402590" y="34290"/>
                  <a:pt x="367030" y="86360"/>
                </a:cubicBezTo>
                <a:cubicBezTo>
                  <a:pt x="360680" y="76200"/>
                  <a:pt x="353060" y="67310"/>
                  <a:pt x="344170" y="59690"/>
                </a:cubicBezTo>
                <a:cubicBezTo>
                  <a:pt x="306070" y="21590"/>
                  <a:pt x="254000" y="0"/>
                  <a:pt x="201930" y="0"/>
                </a:cubicBezTo>
                <a:cubicBezTo>
                  <a:pt x="148590" y="0"/>
                  <a:pt x="96520" y="21590"/>
                  <a:pt x="59690" y="59690"/>
                </a:cubicBezTo>
                <a:cubicBezTo>
                  <a:pt x="21590" y="96520"/>
                  <a:pt x="0" y="148590"/>
                  <a:pt x="0" y="201930"/>
                </a:cubicBezTo>
                <a:cubicBezTo>
                  <a:pt x="0" y="255270"/>
                  <a:pt x="21590" y="307340"/>
                  <a:pt x="59690" y="344170"/>
                </a:cubicBezTo>
                <a:cubicBezTo>
                  <a:pt x="68580" y="353060"/>
                  <a:pt x="77470" y="359410"/>
                  <a:pt x="86360" y="367030"/>
                </a:cubicBezTo>
                <a:cubicBezTo>
                  <a:pt x="34290" y="403860"/>
                  <a:pt x="0" y="463550"/>
                  <a:pt x="0" y="532130"/>
                </a:cubicBezTo>
                <a:cubicBezTo>
                  <a:pt x="0" y="600710"/>
                  <a:pt x="34290" y="660400"/>
                  <a:pt x="86360" y="697230"/>
                </a:cubicBezTo>
                <a:cubicBezTo>
                  <a:pt x="34290" y="734060"/>
                  <a:pt x="0" y="793750"/>
                  <a:pt x="0" y="862330"/>
                </a:cubicBezTo>
                <a:cubicBezTo>
                  <a:pt x="0" y="930910"/>
                  <a:pt x="34290" y="990600"/>
                  <a:pt x="86360" y="1027430"/>
                </a:cubicBezTo>
                <a:cubicBezTo>
                  <a:pt x="34290" y="1064260"/>
                  <a:pt x="0" y="1123950"/>
                  <a:pt x="0" y="1192530"/>
                </a:cubicBezTo>
                <a:cubicBezTo>
                  <a:pt x="0" y="1261110"/>
                  <a:pt x="34290" y="1322070"/>
                  <a:pt x="86360" y="1357630"/>
                </a:cubicBezTo>
                <a:cubicBezTo>
                  <a:pt x="34290" y="1393190"/>
                  <a:pt x="0" y="1454150"/>
                  <a:pt x="0" y="1522730"/>
                </a:cubicBezTo>
                <a:cubicBezTo>
                  <a:pt x="0" y="1591310"/>
                  <a:pt x="34290" y="1651000"/>
                  <a:pt x="86360" y="1687830"/>
                </a:cubicBezTo>
                <a:cubicBezTo>
                  <a:pt x="34290" y="1724660"/>
                  <a:pt x="0" y="1784350"/>
                  <a:pt x="0" y="1852930"/>
                </a:cubicBezTo>
                <a:cubicBezTo>
                  <a:pt x="0" y="1921510"/>
                  <a:pt x="34290" y="1981200"/>
                  <a:pt x="86360" y="2018030"/>
                </a:cubicBezTo>
                <a:cubicBezTo>
                  <a:pt x="34290" y="2054860"/>
                  <a:pt x="0" y="2114550"/>
                  <a:pt x="0" y="2183130"/>
                </a:cubicBezTo>
                <a:cubicBezTo>
                  <a:pt x="0" y="2251710"/>
                  <a:pt x="34290" y="2311400"/>
                  <a:pt x="86360" y="2348230"/>
                </a:cubicBezTo>
                <a:cubicBezTo>
                  <a:pt x="34290" y="2385060"/>
                  <a:pt x="0" y="2444750"/>
                  <a:pt x="0" y="2513330"/>
                </a:cubicBezTo>
                <a:cubicBezTo>
                  <a:pt x="0" y="2581910"/>
                  <a:pt x="34290" y="2642870"/>
                  <a:pt x="86360" y="2678430"/>
                </a:cubicBezTo>
                <a:cubicBezTo>
                  <a:pt x="34290" y="2713990"/>
                  <a:pt x="0" y="2774950"/>
                  <a:pt x="0" y="2843530"/>
                </a:cubicBezTo>
                <a:cubicBezTo>
                  <a:pt x="0" y="2912110"/>
                  <a:pt x="34290" y="2971800"/>
                  <a:pt x="86360" y="3008630"/>
                </a:cubicBezTo>
                <a:cubicBezTo>
                  <a:pt x="34290" y="3045460"/>
                  <a:pt x="0" y="3105150"/>
                  <a:pt x="0" y="3173730"/>
                </a:cubicBezTo>
                <a:cubicBezTo>
                  <a:pt x="0" y="3242310"/>
                  <a:pt x="34290" y="3302000"/>
                  <a:pt x="86360" y="3338830"/>
                </a:cubicBezTo>
                <a:cubicBezTo>
                  <a:pt x="34290" y="3375660"/>
                  <a:pt x="0" y="3435350"/>
                  <a:pt x="0" y="3503930"/>
                </a:cubicBezTo>
                <a:cubicBezTo>
                  <a:pt x="0" y="3572510"/>
                  <a:pt x="34290" y="3633470"/>
                  <a:pt x="86360" y="3669030"/>
                </a:cubicBezTo>
                <a:cubicBezTo>
                  <a:pt x="34290" y="3705860"/>
                  <a:pt x="0" y="3766820"/>
                  <a:pt x="0" y="3834130"/>
                </a:cubicBezTo>
                <a:cubicBezTo>
                  <a:pt x="0" y="3901440"/>
                  <a:pt x="34290" y="3962400"/>
                  <a:pt x="86360" y="3999230"/>
                </a:cubicBezTo>
                <a:cubicBezTo>
                  <a:pt x="34290" y="4036060"/>
                  <a:pt x="0" y="4095750"/>
                  <a:pt x="0" y="4164330"/>
                </a:cubicBezTo>
                <a:cubicBezTo>
                  <a:pt x="0" y="4232910"/>
                  <a:pt x="34290" y="4292600"/>
                  <a:pt x="86360" y="4329430"/>
                </a:cubicBezTo>
                <a:cubicBezTo>
                  <a:pt x="34290" y="4366260"/>
                  <a:pt x="0" y="4425950"/>
                  <a:pt x="0" y="4494530"/>
                </a:cubicBezTo>
                <a:cubicBezTo>
                  <a:pt x="0" y="4563110"/>
                  <a:pt x="34290" y="4622800"/>
                  <a:pt x="86360" y="4659630"/>
                </a:cubicBezTo>
                <a:cubicBezTo>
                  <a:pt x="34290" y="4696460"/>
                  <a:pt x="0" y="4756150"/>
                  <a:pt x="0" y="4824730"/>
                </a:cubicBezTo>
                <a:cubicBezTo>
                  <a:pt x="0" y="4893310"/>
                  <a:pt x="34290" y="4954270"/>
                  <a:pt x="86360" y="4989830"/>
                </a:cubicBezTo>
                <a:cubicBezTo>
                  <a:pt x="34290" y="5025390"/>
                  <a:pt x="0" y="5086350"/>
                  <a:pt x="0" y="5154930"/>
                </a:cubicBezTo>
                <a:cubicBezTo>
                  <a:pt x="0" y="5223510"/>
                  <a:pt x="34290" y="5283200"/>
                  <a:pt x="86360" y="5320030"/>
                </a:cubicBezTo>
                <a:cubicBezTo>
                  <a:pt x="34290" y="5356860"/>
                  <a:pt x="0" y="5416550"/>
                  <a:pt x="0" y="5485130"/>
                </a:cubicBezTo>
                <a:cubicBezTo>
                  <a:pt x="0" y="5553710"/>
                  <a:pt x="34290" y="5613400"/>
                  <a:pt x="86360" y="5650230"/>
                </a:cubicBezTo>
                <a:cubicBezTo>
                  <a:pt x="34290" y="5687060"/>
                  <a:pt x="0" y="5746750"/>
                  <a:pt x="0" y="5815330"/>
                </a:cubicBezTo>
                <a:cubicBezTo>
                  <a:pt x="0" y="5883910"/>
                  <a:pt x="34290" y="5944870"/>
                  <a:pt x="86360" y="5980430"/>
                </a:cubicBezTo>
                <a:cubicBezTo>
                  <a:pt x="76200" y="5986780"/>
                  <a:pt x="67310" y="5994400"/>
                  <a:pt x="59690" y="6003290"/>
                </a:cubicBezTo>
                <a:cubicBezTo>
                  <a:pt x="22860" y="6041390"/>
                  <a:pt x="0" y="6093460"/>
                  <a:pt x="0" y="6145530"/>
                </a:cubicBezTo>
                <a:cubicBezTo>
                  <a:pt x="0" y="6198870"/>
                  <a:pt x="20320" y="6249670"/>
                  <a:pt x="59690" y="6287770"/>
                </a:cubicBezTo>
                <a:cubicBezTo>
                  <a:pt x="97790" y="6325870"/>
                  <a:pt x="148590" y="6347460"/>
                  <a:pt x="201930" y="6347460"/>
                </a:cubicBezTo>
                <a:cubicBezTo>
                  <a:pt x="256540" y="6347460"/>
                  <a:pt x="307340" y="6325870"/>
                  <a:pt x="344170" y="6287770"/>
                </a:cubicBezTo>
                <a:cubicBezTo>
                  <a:pt x="353060" y="6278880"/>
                  <a:pt x="359410" y="6269990"/>
                  <a:pt x="367030" y="6261100"/>
                </a:cubicBezTo>
                <a:cubicBezTo>
                  <a:pt x="403860" y="6313170"/>
                  <a:pt x="463550" y="6347460"/>
                  <a:pt x="532130" y="6347460"/>
                </a:cubicBezTo>
                <a:cubicBezTo>
                  <a:pt x="600710" y="6347460"/>
                  <a:pt x="660400" y="6313170"/>
                  <a:pt x="697230" y="6261100"/>
                </a:cubicBezTo>
                <a:cubicBezTo>
                  <a:pt x="734060" y="6313170"/>
                  <a:pt x="793750" y="6347460"/>
                  <a:pt x="862330" y="6347460"/>
                </a:cubicBezTo>
                <a:cubicBezTo>
                  <a:pt x="930910" y="6347460"/>
                  <a:pt x="990600" y="6313170"/>
                  <a:pt x="1027430" y="6261100"/>
                </a:cubicBezTo>
                <a:cubicBezTo>
                  <a:pt x="1064260" y="6313170"/>
                  <a:pt x="1123950" y="6347460"/>
                  <a:pt x="1192530" y="6347460"/>
                </a:cubicBezTo>
                <a:cubicBezTo>
                  <a:pt x="1261110" y="6347460"/>
                  <a:pt x="1320800" y="6313170"/>
                  <a:pt x="1357630" y="6261100"/>
                </a:cubicBezTo>
                <a:cubicBezTo>
                  <a:pt x="1394460" y="6313170"/>
                  <a:pt x="1455420" y="6347460"/>
                  <a:pt x="1522730" y="6347460"/>
                </a:cubicBezTo>
                <a:cubicBezTo>
                  <a:pt x="1591310" y="6347460"/>
                  <a:pt x="1651000" y="6313170"/>
                  <a:pt x="1687830" y="6261100"/>
                </a:cubicBezTo>
                <a:cubicBezTo>
                  <a:pt x="1724660" y="6313170"/>
                  <a:pt x="1784350" y="6347460"/>
                  <a:pt x="1852930" y="6347460"/>
                </a:cubicBezTo>
                <a:cubicBezTo>
                  <a:pt x="1921510" y="6347460"/>
                  <a:pt x="1981200" y="6313170"/>
                  <a:pt x="2018030" y="6261100"/>
                </a:cubicBezTo>
                <a:cubicBezTo>
                  <a:pt x="2054860" y="6313170"/>
                  <a:pt x="2114550" y="6347460"/>
                  <a:pt x="2183130" y="6347460"/>
                </a:cubicBezTo>
                <a:cubicBezTo>
                  <a:pt x="2251710" y="6347460"/>
                  <a:pt x="2311400" y="6313170"/>
                  <a:pt x="2348230" y="6261100"/>
                </a:cubicBezTo>
                <a:cubicBezTo>
                  <a:pt x="2385060" y="6313170"/>
                  <a:pt x="2444750" y="6347460"/>
                  <a:pt x="2513330" y="6347460"/>
                </a:cubicBezTo>
                <a:cubicBezTo>
                  <a:pt x="2581910" y="6347460"/>
                  <a:pt x="2642870" y="6313170"/>
                  <a:pt x="2678430" y="6261100"/>
                </a:cubicBezTo>
                <a:cubicBezTo>
                  <a:pt x="2715260" y="6313170"/>
                  <a:pt x="2776220" y="6347460"/>
                  <a:pt x="2843530" y="6347460"/>
                </a:cubicBezTo>
                <a:cubicBezTo>
                  <a:pt x="2912110" y="6347460"/>
                  <a:pt x="2971800" y="6313170"/>
                  <a:pt x="3008630" y="6261100"/>
                </a:cubicBezTo>
                <a:cubicBezTo>
                  <a:pt x="3045460" y="6313170"/>
                  <a:pt x="3105150" y="6347460"/>
                  <a:pt x="3173730" y="6347460"/>
                </a:cubicBezTo>
                <a:cubicBezTo>
                  <a:pt x="3242310" y="6347460"/>
                  <a:pt x="3302000" y="6313170"/>
                  <a:pt x="3338830" y="6261100"/>
                </a:cubicBezTo>
                <a:cubicBezTo>
                  <a:pt x="3375660" y="6313170"/>
                  <a:pt x="3435350" y="6347460"/>
                  <a:pt x="3503930" y="6347460"/>
                </a:cubicBezTo>
                <a:cubicBezTo>
                  <a:pt x="3572510" y="6347460"/>
                  <a:pt x="3632200" y="6313170"/>
                  <a:pt x="3669030" y="6261100"/>
                </a:cubicBezTo>
                <a:cubicBezTo>
                  <a:pt x="3705860" y="6313170"/>
                  <a:pt x="3765550" y="6347460"/>
                  <a:pt x="3834130" y="6347460"/>
                </a:cubicBezTo>
                <a:cubicBezTo>
                  <a:pt x="3902710" y="6347460"/>
                  <a:pt x="3963670" y="6313170"/>
                  <a:pt x="3999230" y="6261100"/>
                </a:cubicBezTo>
                <a:cubicBezTo>
                  <a:pt x="4036060" y="6313170"/>
                  <a:pt x="4095750" y="6347460"/>
                  <a:pt x="4164330" y="6347460"/>
                </a:cubicBezTo>
                <a:cubicBezTo>
                  <a:pt x="4232910" y="6347460"/>
                  <a:pt x="4292600" y="6313170"/>
                  <a:pt x="4329430" y="6261100"/>
                </a:cubicBezTo>
                <a:cubicBezTo>
                  <a:pt x="4366260" y="6313170"/>
                  <a:pt x="4425950" y="6347460"/>
                  <a:pt x="4494530" y="6347460"/>
                </a:cubicBezTo>
                <a:cubicBezTo>
                  <a:pt x="4563110" y="6347460"/>
                  <a:pt x="4622800" y="6313170"/>
                  <a:pt x="4659630" y="6261100"/>
                </a:cubicBezTo>
                <a:cubicBezTo>
                  <a:pt x="4696460" y="6313170"/>
                  <a:pt x="4756150" y="6347460"/>
                  <a:pt x="4824730" y="6347460"/>
                </a:cubicBezTo>
                <a:cubicBezTo>
                  <a:pt x="4893310" y="6347460"/>
                  <a:pt x="4954270" y="6313170"/>
                  <a:pt x="4989830" y="6261100"/>
                </a:cubicBezTo>
                <a:cubicBezTo>
                  <a:pt x="5026660" y="6313170"/>
                  <a:pt x="5087620" y="6347460"/>
                  <a:pt x="5154930" y="6347460"/>
                </a:cubicBezTo>
                <a:cubicBezTo>
                  <a:pt x="5223510" y="6347460"/>
                  <a:pt x="5283200" y="6313170"/>
                  <a:pt x="5320030" y="6261100"/>
                </a:cubicBezTo>
                <a:cubicBezTo>
                  <a:pt x="5356860" y="6313170"/>
                  <a:pt x="5416550" y="6347460"/>
                  <a:pt x="5485130" y="6347460"/>
                </a:cubicBezTo>
                <a:cubicBezTo>
                  <a:pt x="5553710" y="6347460"/>
                  <a:pt x="5613400" y="6313170"/>
                  <a:pt x="5650230" y="6261100"/>
                </a:cubicBezTo>
                <a:cubicBezTo>
                  <a:pt x="5687060" y="6313170"/>
                  <a:pt x="5746750" y="6347460"/>
                  <a:pt x="5815330" y="6347460"/>
                </a:cubicBezTo>
                <a:cubicBezTo>
                  <a:pt x="5883910" y="6347460"/>
                  <a:pt x="5943600" y="6313170"/>
                  <a:pt x="5980430" y="6261100"/>
                </a:cubicBezTo>
                <a:cubicBezTo>
                  <a:pt x="5986780" y="6271260"/>
                  <a:pt x="5994400" y="6280150"/>
                  <a:pt x="6003290" y="6287770"/>
                </a:cubicBezTo>
                <a:cubicBezTo>
                  <a:pt x="6041390" y="6325870"/>
                  <a:pt x="6092190" y="6347460"/>
                  <a:pt x="6145530" y="6347460"/>
                </a:cubicBezTo>
                <a:cubicBezTo>
                  <a:pt x="6198870" y="6347460"/>
                  <a:pt x="6249670" y="6325870"/>
                  <a:pt x="6287770" y="6287770"/>
                </a:cubicBezTo>
                <a:cubicBezTo>
                  <a:pt x="6325870" y="6249670"/>
                  <a:pt x="6347460" y="6198870"/>
                  <a:pt x="6347460" y="6145530"/>
                </a:cubicBezTo>
                <a:cubicBezTo>
                  <a:pt x="6347460" y="6092190"/>
                  <a:pt x="6325870" y="6040120"/>
                  <a:pt x="6287770" y="6003290"/>
                </a:cubicBezTo>
                <a:cubicBezTo>
                  <a:pt x="6278880" y="5994400"/>
                  <a:pt x="6269990" y="5988050"/>
                  <a:pt x="6261100" y="5980430"/>
                </a:cubicBezTo>
                <a:cubicBezTo>
                  <a:pt x="6313170" y="5943600"/>
                  <a:pt x="6347460" y="5883910"/>
                  <a:pt x="6347460" y="5815330"/>
                </a:cubicBezTo>
                <a:cubicBezTo>
                  <a:pt x="6347460" y="5746750"/>
                  <a:pt x="6313170" y="5687060"/>
                  <a:pt x="6261100" y="5650230"/>
                </a:cubicBezTo>
                <a:cubicBezTo>
                  <a:pt x="6313170" y="5613400"/>
                  <a:pt x="6347460" y="5553710"/>
                  <a:pt x="6347460" y="5485130"/>
                </a:cubicBezTo>
                <a:cubicBezTo>
                  <a:pt x="6347460" y="5416550"/>
                  <a:pt x="6313170" y="5356860"/>
                  <a:pt x="6261100" y="5320030"/>
                </a:cubicBezTo>
                <a:cubicBezTo>
                  <a:pt x="6313170" y="5283200"/>
                  <a:pt x="6347460" y="5223510"/>
                  <a:pt x="6347460" y="5154930"/>
                </a:cubicBezTo>
                <a:cubicBezTo>
                  <a:pt x="6347460" y="5086350"/>
                  <a:pt x="6313170" y="5025390"/>
                  <a:pt x="6261100" y="4989830"/>
                </a:cubicBezTo>
                <a:cubicBezTo>
                  <a:pt x="6313170" y="4953000"/>
                  <a:pt x="6347460" y="4892040"/>
                  <a:pt x="6347460" y="4824730"/>
                </a:cubicBezTo>
                <a:cubicBezTo>
                  <a:pt x="6347460" y="4756150"/>
                  <a:pt x="6313170" y="4696460"/>
                  <a:pt x="6261100" y="4659630"/>
                </a:cubicBezTo>
                <a:cubicBezTo>
                  <a:pt x="6313170" y="4622800"/>
                  <a:pt x="6347460" y="4563110"/>
                  <a:pt x="6347460" y="4494530"/>
                </a:cubicBezTo>
                <a:cubicBezTo>
                  <a:pt x="6347460" y="4425950"/>
                  <a:pt x="6313170" y="4366260"/>
                  <a:pt x="6261100" y="4329430"/>
                </a:cubicBezTo>
                <a:cubicBezTo>
                  <a:pt x="6313170" y="4292600"/>
                  <a:pt x="6347460" y="4232910"/>
                  <a:pt x="6347460" y="4164330"/>
                </a:cubicBezTo>
                <a:cubicBezTo>
                  <a:pt x="6347460" y="4095750"/>
                  <a:pt x="6313170" y="4036060"/>
                  <a:pt x="6261100" y="3999230"/>
                </a:cubicBezTo>
                <a:cubicBezTo>
                  <a:pt x="6313170" y="3962400"/>
                  <a:pt x="6347460" y="3901440"/>
                  <a:pt x="6347460" y="3834130"/>
                </a:cubicBezTo>
                <a:cubicBezTo>
                  <a:pt x="6347460" y="3765550"/>
                  <a:pt x="6313170" y="3704590"/>
                  <a:pt x="6261100" y="3669030"/>
                </a:cubicBezTo>
                <a:cubicBezTo>
                  <a:pt x="6313170" y="3632200"/>
                  <a:pt x="6347460" y="3572510"/>
                  <a:pt x="6347460" y="3503930"/>
                </a:cubicBezTo>
                <a:cubicBezTo>
                  <a:pt x="6347460" y="3435350"/>
                  <a:pt x="6313170" y="3375660"/>
                  <a:pt x="6261100" y="3338830"/>
                </a:cubicBezTo>
                <a:cubicBezTo>
                  <a:pt x="6313170" y="3302000"/>
                  <a:pt x="6347460" y="3242310"/>
                  <a:pt x="6347460" y="3173730"/>
                </a:cubicBezTo>
                <a:cubicBezTo>
                  <a:pt x="6347460" y="3105150"/>
                  <a:pt x="6313170" y="3045460"/>
                  <a:pt x="6261100" y="3008630"/>
                </a:cubicBezTo>
                <a:cubicBezTo>
                  <a:pt x="6313170" y="2971800"/>
                  <a:pt x="6347460" y="2912110"/>
                  <a:pt x="6347460" y="2843530"/>
                </a:cubicBezTo>
                <a:cubicBezTo>
                  <a:pt x="6347460" y="2774950"/>
                  <a:pt x="6313170" y="2713990"/>
                  <a:pt x="6261100" y="2678430"/>
                </a:cubicBezTo>
                <a:cubicBezTo>
                  <a:pt x="6313170" y="2641600"/>
                  <a:pt x="6347460" y="2580640"/>
                  <a:pt x="6347460" y="2513330"/>
                </a:cubicBezTo>
                <a:cubicBezTo>
                  <a:pt x="6347460" y="2444750"/>
                  <a:pt x="6313170" y="2383790"/>
                  <a:pt x="6261100" y="2348230"/>
                </a:cubicBezTo>
                <a:cubicBezTo>
                  <a:pt x="6313170" y="2311400"/>
                  <a:pt x="6347460" y="2251710"/>
                  <a:pt x="6347460" y="2183130"/>
                </a:cubicBezTo>
                <a:cubicBezTo>
                  <a:pt x="6347460" y="2114550"/>
                  <a:pt x="6313170" y="2054860"/>
                  <a:pt x="6261100" y="2018030"/>
                </a:cubicBezTo>
                <a:cubicBezTo>
                  <a:pt x="6313170" y="1981200"/>
                  <a:pt x="6347460" y="1921510"/>
                  <a:pt x="6347460" y="1852930"/>
                </a:cubicBezTo>
                <a:cubicBezTo>
                  <a:pt x="6347460" y="1784350"/>
                  <a:pt x="6313170" y="1724660"/>
                  <a:pt x="6261100" y="1687830"/>
                </a:cubicBezTo>
                <a:cubicBezTo>
                  <a:pt x="6313170" y="1651000"/>
                  <a:pt x="6347460" y="1591310"/>
                  <a:pt x="6347460" y="1522730"/>
                </a:cubicBezTo>
                <a:cubicBezTo>
                  <a:pt x="6347460" y="1454150"/>
                  <a:pt x="6313170" y="1393190"/>
                  <a:pt x="6261100" y="1357630"/>
                </a:cubicBezTo>
                <a:cubicBezTo>
                  <a:pt x="6313170" y="1322070"/>
                  <a:pt x="6347460" y="1261110"/>
                  <a:pt x="6347460" y="1192530"/>
                </a:cubicBezTo>
                <a:cubicBezTo>
                  <a:pt x="6347460" y="1123950"/>
                  <a:pt x="6313170" y="1064260"/>
                  <a:pt x="6261100" y="1027430"/>
                </a:cubicBezTo>
                <a:cubicBezTo>
                  <a:pt x="6313170" y="990600"/>
                  <a:pt x="6347460" y="930910"/>
                  <a:pt x="6347460" y="862330"/>
                </a:cubicBezTo>
                <a:cubicBezTo>
                  <a:pt x="6347460" y="793750"/>
                  <a:pt x="6313170" y="734060"/>
                  <a:pt x="6261100" y="697230"/>
                </a:cubicBezTo>
                <a:cubicBezTo>
                  <a:pt x="6315710" y="660400"/>
                  <a:pt x="6350000" y="600710"/>
                  <a:pt x="6350000" y="53213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BA15C9-8BF2-4D7C-B325-750B4AA3B9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69185">
            <a:off x="13889178" y="2160783"/>
            <a:ext cx="3541938" cy="7165078"/>
          </a:xfrm>
          <a:prstGeom prst="rect">
            <a:avLst/>
          </a:prstGeom>
          <a:ln w="1905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7003228" y="1137670"/>
            <a:ext cx="760877" cy="1073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517967" y="3803119"/>
            <a:ext cx="1122310" cy="1122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678788" y="5514100"/>
            <a:ext cx="1221388" cy="129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544691" y="476732"/>
            <a:ext cx="1303493" cy="1201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7506" y="3980342"/>
            <a:ext cx="1077413" cy="128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38642" y="563362"/>
            <a:ext cx="1433059" cy="930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6298884" y="2278356"/>
            <a:ext cx="545634" cy="1130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691536" y="2688533"/>
            <a:ext cx="1935172" cy="633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2016552" y="1617438"/>
            <a:ext cx="839734" cy="7985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449009" y="6682804"/>
            <a:ext cx="1260226" cy="1426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74128" y="4867178"/>
            <a:ext cx="1451981" cy="1451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7174152" y="6290540"/>
            <a:ext cx="399981" cy="1848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5516672" y="7933902"/>
            <a:ext cx="913813" cy="934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6896164" y="8692004"/>
            <a:ext cx="876542" cy="977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2122556" y="7316621"/>
            <a:ext cx="862233" cy="1618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172670" y="8480136"/>
            <a:ext cx="616301" cy="181265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31497" y="2853539"/>
            <a:ext cx="12225006" cy="5063626"/>
            <a:chOff x="0" y="403968"/>
            <a:chExt cx="14513079" cy="422891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257315" y="619969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619574" y="3626338"/>
            <a:ext cx="708008" cy="7080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FB893F2-10A4-4EF2-8082-9F6ED18D25BF}"/>
              </a:ext>
            </a:extLst>
          </p:cNvPr>
          <p:cNvSpPr txBox="1"/>
          <p:nvPr/>
        </p:nvSpPr>
        <p:spPr>
          <a:xfrm>
            <a:off x="3878102" y="3270230"/>
            <a:ext cx="10650664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3. </a:t>
            </a:r>
          </a:p>
          <a:p>
            <a:pPr algn="ctr"/>
            <a:r>
              <a:rPr lang="en-US" sz="8800">
                <a:solidFill>
                  <a:srgbClr val="272626"/>
                </a:solidFill>
                <a:latin typeface="Sriracha"/>
              </a:rPr>
              <a:t>Vai trò của sông ngòi</a:t>
            </a:r>
          </a:p>
        </p:txBody>
      </p:sp>
    </p:spTree>
    <p:extLst>
      <p:ext uri="{BB962C8B-B14F-4D97-AF65-F5344CB8AC3E}">
        <p14:creationId xmlns:p14="http://schemas.microsoft.com/office/powerpoint/2010/main" val="37365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651" y="3750499"/>
            <a:ext cx="5241807" cy="326957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667" y="2217736"/>
            <a:ext cx="8969327" cy="58281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46881" y="6724453"/>
            <a:ext cx="2734793" cy="23739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24699" y="989998"/>
            <a:ext cx="904895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74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Vai trò của sông ngòi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139" y="-34997"/>
            <a:ext cx="5560090" cy="3587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80" y="7217576"/>
            <a:ext cx="5464020" cy="30735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53367" y="832741"/>
            <a:ext cx="2837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N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i cung cấp và nuôi trồng thủy sản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76376" y="4908233"/>
            <a:ext cx="2684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thủy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81674" y="8045841"/>
            <a:ext cx="2235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 thủy điện lớn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72432" y="2925782"/>
            <a:ext cx="76715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- Bồi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ắp nên nhiều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ồng bằng.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- Cung cấp n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ư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ớc cho sản xuất và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ời sống.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- Là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đư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ờng giao thông quan trọng.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- Là nguồn thủy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đ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iện lớn.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- N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ơ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 pitchFamily="18" charset="2"/>
              </a:rPr>
              <a:t>i cung cấp và nuôi trồng thủy sản.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6906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98E74C-556E-4191-A9B8-54E54C61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48" y="0"/>
            <a:ext cx="8925117" cy="10287000"/>
          </a:xfrm>
          <a:prstGeom prst="rect">
            <a:avLst/>
          </a:prstGeom>
          <a:ln w="38100">
            <a:noFill/>
          </a:ln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91C4691-A642-4FBE-8617-83E1EF0D06AE}"/>
              </a:ext>
            </a:extLst>
          </p:cNvPr>
          <p:cNvSpPr/>
          <p:nvPr/>
        </p:nvSpPr>
        <p:spPr>
          <a:xfrm>
            <a:off x="9759882" y="583866"/>
            <a:ext cx="2262788" cy="1338018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" fmla="*/ 0 w 236220"/>
              <a:gd name="connsiteY0" fmla="*/ 0 h 213360"/>
              <a:gd name="connsiteX1" fmla="*/ 236220 w 236220"/>
              <a:gd name="connsiteY1" fmla="*/ 213360 h 21336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792480"/>
              <a:gd name="connsiteY0" fmla="*/ 0 h 632460"/>
              <a:gd name="connsiteX1" fmla="*/ 152400 w 792480"/>
              <a:gd name="connsiteY1" fmla="*/ 205323 h 632460"/>
              <a:gd name="connsiteX2" fmla="*/ 647700 w 792480"/>
              <a:gd name="connsiteY2" fmla="*/ 441543 h 632460"/>
              <a:gd name="connsiteX3" fmla="*/ 792480 w 792480"/>
              <a:gd name="connsiteY3" fmla="*/ 632460 h 632460"/>
              <a:gd name="connsiteX0" fmla="*/ 0 w 830580"/>
              <a:gd name="connsiteY0" fmla="*/ 0 h 655320"/>
              <a:gd name="connsiteX1" fmla="*/ 190500 w 830580"/>
              <a:gd name="connsiteY1" fmla="*/ 228183 h 655320"/>
              <a:gd name="connsiteX2" fmla="*/ 685800 w 830580"/>
              <a:gd name="connsiteY2" fmla="*/ 464403 h 655320"/>
              <a:gd name="connsiteX3" fmla="*/ 830580 w 830580"/>
              <a:gd name="connsiteY3" fmla="*/ 655320 h 655320"/>
              <a:gd name="connsiteX0" fmla="*/ 0 w 822960"/>
              <a:gd name="connsiteY0" fmla="*/ 0 h 655320"/>
              <a:gd name="connsiteX1" fmla="*/ 182880 w 822960"/>
              <a:gd name="connsiteY1" fmla="*/ 228183 h 655320"/>
              <a:gd name="connsiteX2" fmla="*/ 678180 w 822960"/>
              <a:gd name="connsiteY2" fmla="*/ 464403 h 655320"/>
              <a:gd name="connsiteX3" fmla="*/ 822960 w 822960"/>
              <a:gd name="connsiteY3" fmla="*/ 655320 h 655320"/>
              <a:gd name="connsiteX0" fmla="*/ 0 w 1318260"/>
              <a:gd name="connsiteY0" fmla="*/ 0 h 891540"/>
              <a:gd name="connsiteX1" fmla="*/ 678180 w 1318260"/>
              <a:gd name="connsiteY1" fmla="*/ 464403 h 891540"/>
              <a:gd name="connsiteX2" fmla="*/ 1173480 w 1318260"/>
              <a:gd name="connsiteY2" fmla="*/ 700623 h 891540"/>
              <a:gd name="connsiteX3" fmla="*/ 1318260 w 1318260"/>
              <a:gd name="connsiteY3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103AFA8-6EE5-470E-AA11-CE3EC29FC14B}"/>
              </a:ext>
            </a:extLst>
          </p:cNvPr>
          <p:cNvSpPr/>
          <p:nvPr/>
        </p:nvSpPr>
        <p:spPr>
          <a:xfrm>
            <a:off x="13593447" y="7418970"/>
            <a:ext cx="1039440" cy="557868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A0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CC6FA6-0810-432B-88FB-AD26CAB00700}"/>
              </a:ext>
            </a:extLst>
          </p:cNvPr>
          <p:cNvGrpSpPr/>
          <p:nvPr/>
        </p:nvGrpSpPr>
        <p:grpSpPr>
          <a:xfrm>
            <a:off x="11920212" y="8048123"/>
            <a:ext cx="1279241" cy="681398"/>
            <a:chOff x="8451850" y="5362575"/>
            <a:chExt cx="745263" cy="45402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77E8DD-FA57-4F82-95A5-A136B48B47ED}"/>
                </a:ext>
              </a:extLst>
            </p:cNvPr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D0209F2-0FB4-4229-BCBE-B987FA304792}"/>
                </a:ext>
              </a:extLst>
            </p:cNvPr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B4F088A-3D62-4B33-BCB4-6D6B81274E02}"/>
                </a:ext>
              </a:extLst>
            </p:cNvPr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926D5F-8761-42BA-829C-EE3ED4E57D8F}"/>
              </a:ext>
            </a:extLst>
          </p:cNvPr>
          <p:cNvGrpSpPr/>
          <p:nvPr/>
        </p:nvGrpSpPr>
        <p:grpSpPr>
          <a:xfrm>
            <a:off x="11816665" y="8038593"/>
            <a:ext cx="1019127" cy="895824"/>
            <a:chOff x="8391525" y="5356225"/>
            <a:chExt cx="593725" cy="596900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C3EA57-6E0B-40AC-83C2-68B24370C4DB}"/>
                </a:ext>
              </a:extLst>
            </p:cNvPr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FFC323-440C-4E45-B67C-93FD22F6DE08}"/>
                </a:ext>
              </a:extLst>
            </p:cNvPr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4878008-6F10-435C-8F13-D1DB3155F9CD}"/>
              </a:ext>
            </a:extLst>
          </p:cNvPr>
          <p:cNvSpPr/>
          <p:nvPr/>
        </p:nvSpPr>
        <p:spPr>
          <a:xfrm>
            <a:off x="11105457" y="721903"/>
            <a:ext cx="1953779" cy="1429506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C134CA1-791E-437C-B3EB-FD68E830ED41}"/>
              </a:ext>
            </a:extLst>
          </p:cNvPr>
          <p:cNvSpPr/>
          <p:nvPr/>
        </p:nvSpPr>
        <p:spPr>
          <a:xfrm>
            <a:off x="12854867" y="1643934"/>
            <a:ext cx="277944" cy="328786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56307" y="259116"/>
            <a:ext cx="8915400" cy="9882418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29C9CA3C-7255-4811-AA4C-D71482064D6B}"/>
              </a:ext>
            </a:extLst>
          </p:cNvPr>
          <p:cNvSpPr/>
          <p:nvPr/>
        </p:nvSpPr>
        <p:spPr>
          <a:xfrm>
            <a:off x="9415048" y="1"/>
            <a:ext cx="4834352" cy="2400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FE128B-94E5-487D-9D59-707585876666}"/>
              </a:ext>
            </a:extLst>
          </p:cNvPr>
          <p:cNvSpPr/>
          <p:nvPr/>
        </p:nvSpPr>
        <p:spPr>
          <a:xfrm>
            <a:off x="10515600" y="6743701"/>
            <a:ext cx="4572000" cy="304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3804761"/>
            <a:ext cx="7828892" cy="28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Vị trí 2 đồng bằng lớn và những con sông bồi đắp nên chúng. </a:t>
            </a:r>
            <a:endParaRPr lang="en-US" sz="4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Vị trí nhà máy thủy điện Hòa Bình, Trị An, Y-a-ly </a:t>
            </a:r>
            <a:endParaRPr lang="en-US" sz="40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3637" y="2951971"/>
            <a:ext cx="78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ea typeface="Times New Roman" panose="02020603050405020304" pitchFamily="18" charset="0"/>
              </a:rPr>
              <a:t>Chỉ trên bản đồ tự nhiên Việt Nam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9658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63" grpId="0" animBg="1"/>
      <p:bldP spid="64" grpId="0" animBg="1"/>
      <p:bldP spid="4" grpId="0" animBg="1"/>
      <p:bldP spid="4" grpId="1" animBg="1"/>
      <p:bldP spid="26" grpId="0" animBg="1"/>
      <p:bldP spid="26" grpId="1" animBg="1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B98E74C-556E-4191-A9B8-54E54C616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48" y="0"/>
            <a:ext cx="8925117" cy="10287000"/>
          </a:xfrm>
          <a:prstGeom prst="rect">
            <a:avLst/>
          </a:prstGeom>
          <a:ln w="38100">
            <a:noFill/>
          </a:ln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91C4691-A642-4FBE-8617-83E1EF0D06AE}"/>
              </a:ext>
            </a:extLst>
          </p:cNvPr>
          <p:cNvSpPr/>
          <p:nvPr/>
        </p:nvSpPr>
        <p:spPr>
          <a:xfrm>
            <a:off x="9759882" y="583866"/>
            <a:ext cx="2262788" cy="1338018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" fmla="*/ 0 w 236220"/>
              <a:gd name="connsiteY0" fmla="*/ 0 h 213360"/>
              <a:gd name="connsiteX1" fmla="*/ 236220 w 236220"/>
              <a:gd name="connsiteY1" fmla="*/ 213360 h 21336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792480"/>
              <a:gd name="connsiteY0" fmla="*/ 0 h 632460"/>
              <a:gd name="connsiteX1" fmla="*/ 152400 w 792480"/>
              <a:gd name="connsiteY1" fmla="*/ 205323 h 632460"/>
              <a:gd name="connsiteX2" fmla="*/ 647700 w 792480"/>
              <a:gd name="connsiteY2" fmla="*/ 441543 h 632460"/>
              <a:gd name="connsiteX3" fmla="*/ 792480 w 792480"/>
              <a:gd name="connsiteY3" fmla="*/ 632460 h 632460"/>
              <a:gd name="connsiteX0" fmla="*/ 0 w 830580"/>
              <a:gd name="connsiteY0" fmla="*/ 0 h 655320"/>
              <a:gd name="connsiteX1" fmla="*/ 190500 w 830580"/>
              <a:gd name="connsiteY1" fmla="*/ 228183 h 655320"/>
              <a:gd name="connsiteX2" fmla="*/ 685800 w 830580"/>
              <a:gd name="connsiteY2" fmla="*/ 464403 h 655320"/>
              <a:gd name="connsiteX3" fmla="*/ 830580 w 830580"/>
              <a:gd name="connsiteY3" fmla="*/ 655320 h 655320"/>
              <a:gd name="connsiteX0" fmla="*/ 0 w 822960"/>
              <a:gd name="connsiteY0" fmla="*/ 0 h 655320"/>
              <a:gd name="connsiteX1" fmla="*/ 182880 w 822960"/>
              <a:gd name="connsiteY1" fmla="*/ 228183 h 655320"/>
              <a:gd name="connsiteX2" fmla="*/ 678180 w 822960"/>
              <a:gd name="connsiteY2" fmla="*/ 464403 h 655320"/>
              <a:gd name="connsiteX3" fmla="*/ 822960 w 822960"/>
              <a:gd name="connsiteY3" fmla="*/ 655320 h 655320"/>
              <a:gd name="connsiteX0" fmla="*/ 0 w 1318260"/>
              <a:gd name="connsiteY0" fmla="*/ 0 h 891540"/>
              <a:gd name="connsiteX1" fmla="*/ 678180 w 1318260"/>
              <a:gd name="connsiteY1" fmla="*/ 464403 h 891540"/>
              <a:gd name="connsiteX2" fmla="*/ 1173480 w 1318260"/>
              <a:gd name="connsiteY2" fmla="*/ 700623 h 891540"/>
              <a:gd name="connsiteX3" fmla="*/ 1318260 w 1318260"/>
              <a:gd name="connsiteY3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103AFA8-6EE5-470E-AA11-CE3EC29FC14B}"/>
              </a:ext>
            </a:extLst>
          </p:cNvPr>
          <p:cNvSpPr/>
          <p:nvPr/>
        </p:nvSpPr>
        <p:spPr>
          <a:xfrm>
            <a:off x="13593447" y="7418970"/>
            <a:ext cx="1039440" cy="557868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A0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CC6FA6-0810-432B-88FB-AD26CAB00700}"/>
              </a:ext>
            </a:extLst>
          </p:cNvPr>
          <p:cNvGrpSpPr/>
          <p:nvPr/>
        </p:nvGrpSpPr>
        <p:grpSpPr>
          <a:xfrm>
            <a:off x="11920212" y="8048123"/>
            <a:ext cx="1279241" cy="681398"/>
            <a:chOff x="8451850" y="5362575"/>
            <a:chExt cx="745263" cy="45402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877E8DD-FA57-4F82-95A5-A136B48B47ED}"/>
                </a:ext>
              </a:extLst>
            </p:cNvPr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D0209F2-0FB4-4229-BCBE-B987FA304792}"/>
                </a:ext>
              </a:extLst>
            </p:cNvPr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B4F088A-3D62-4B33-BCB4-6D6B81274E02}"/>
                </a:ext>
              </a:extLst>
            </p:cNvPr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926D5F-8761-42BA-829C-EE3ED4E57D8F}"/>
              </a:ext>
            </a:extLst>
          </p:cNvPr>
          <p:cNvGrpSpPr/>
          <p:nvPr/>
        </p:nvGrpSpPr>
        <p:grpSpPr>
          <a:xfrm>
            <a:off x="11816665" y="8038593"/>
            <a:ext cx="1019127" cy="895824"/>
            <a:chOff x="8391525" y="5356225"/>
            <a:chExt cx="593725" cy="596900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C3EA57-6E0B-40AC-83C2-68B24370C4DB}"/>
                </a:ext>
              </a:extLst>
            </p:cNvPr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FFC323-440C-4E45-B67C-93FD22F6DE08}"/>
                </a:ext>
              </a:extLst>
            </p:cNvPr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A0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4878008-6F10-435C-8F13-D1DB3155F9CD}"/>
              </a:ext>
            </a:extLst>
          </p:cNvPr>
          <p:cNvSpPr/>
          <p:nvPr/>
        </p:nvSpPr>
        <p:spPr>
          <a:xfrm>
            <a:off x="11105457" y="721903"/>
            <a:ext cx="1953779" cy="1429506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C134CA1-791E-437C-B3EB-FD68E830ED41}"/>
              </a:ext>
            </a:extLst>
          </p:cNvPr>
          <p:cNvSpPr/>
          <p:nvPr/>
        </p:nvSpPr>
        <p:spPr>
          <a:xfrm>
            <a:off x="12854867" y="1643934"/>
            <a:ext cx="277944" cy="328786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29057" y="117427"/>
            <a:ext cx="8915400" cy="9882418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29C9CA3C-7255-4811-AA4C-D71482064D6B}"/>
              </a:ext>
            </a:extLst>
          </p:cNvPr>
          <p:cNvSpPr/>
          <p:nvPr/>
        </p:nvSpPr>
        <p:spPr>
          <a:xfrm>
            <a:off x="11105457" y="1385937"/>
            <a:ext cx="1866582" cy="1014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FE128B-94E5-487D-9D59-707585876666}"/>
              </a:ext>
            </a:extLst>
          </p:cNvPr>
          <p:cNvSpPr/>
          <p:nvPr/>
        </p:nvSpPr>
        <p:spPr>
          <a:xfrm>
            <a:off x="13347508" y="5508089"/>
            <a:ext cx="1587692" cy="8687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4874D6C-697B-4FC6-AB46-0B71EC36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14" b="74218"/>
          <a:stretch/>
        </p:blipFill>
        <p:spPr>
          <a:xfrm>
            <a:off x="89970" y="112894"/>
            <a:ext cx="8925116" cy="5508090"/>
          </a:xfrm>
          <a:prstGeom prst="rect">
            <a:avLst/>
          </a:prstGeom>
          <a:ln w="38100">
            <a:noFill/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5C4F3E7-B120-4888-898F-B8895341B5E7}"/>
              </a:ext>
            </a:extLst>
          </p:cNvPr>
          <p:cNvSpPr/>
          <p:nvPr/>
        </p:nvSpPr>
        <p:spPr>
          <a:xfrm>
            <a:off x="3517340" y="3084024"/>
            <a:ext cx="1981200" cy="18539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ADDBA2-3170-4F50-8023-7525B0688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91" t="52034" r="24848" b="34122"/>
          <a:stretch/>
        </p:blipFill>
        <p:spPr>
          <a:xfrm>
            <a:off x="-7189" y="5600192"/>
            <a:ext cx="9029846" cy="4753292"/>
          </a:xfrm>
          <a:prstGeom prst="rect">
            <a:avLst/>
          </a:prstGeom>
          <a:ln w="38100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2D8660-960C-4CCE-A749-0D22418E1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56" t="71536" r="40083" b="14620"/>
          <a:stretch/>
        </p:blipFill>
        <p:spPr>
          <a:xfrm>
            <a:off x="20931" y="3143137"/>
            <a:ext cx="9029846" cy="4753292"/>
          </a:xfrm>
          <a:prstGeom prst="rect">
            <a:avLst/>
          </a:prstGeom>
          <a:ln w="38100">
            <a:noFill/>
          </a:ln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F08CCB9-466F-4A61-B590-6E9A801A2F96}"/>
              </a:ext>
            </a:extLst>
          </p:cNvPr>
          <p:cNvSpPr/>
          <p:nvPr/>
        </p:nvSpPr>
        <p:spPr>
          <a:xfrm>
            <a:off x="944387" y="6367563"/>
            <a:ext cx="4355908" cy="238352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30F54C-3ED3-4DFE-94C8-F7769CACD79F}"/>
              </a:ext>
            </a:extLst>
          </p:cNvPr>
          <p:cNvSpPr/>
          <p:nvPr/>
        </p:nvSpPr>
        <p:spPr>
          <a:xfrm>
            <a:off x="2033896" y="4404052"/>
            <a:ext cx="4355908" cy="2383528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B578AA7-5C7F-402C-BC07-39665BFC5301}"/>
              </a:ext>
            </a:extLst>
          </p:cNvPr>
          <p:cNvSpPr/>
          <p:nvPr/>
        </p:nvSpPr>
        <p:spPr>
          <a:xfrm>
            <a:off x="12492105" y="7417295"/>
            <a:ext cx="1751240" cy="958268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6" grpId="0" animBg="1"/>
      <p:bldP spid="26" grpId="1" animBg="1"/>
      <p:bldP spid="19" grpId="0" animBg="1"/>
      <p:bldP spid="19" grpId="1" animBg="1"/>
      <p:bldP spid="23" grpId="0" animBg="1"/>
      <p:bldP spid="23" grpId="1" animBg="1"/>
      <p:bldP spid="21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304800" y="266700"/>
            <a:ext cx="18288000" cy="102803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7819"/>
            <a:ext cx="7366172" cy="49951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8146" y="5439547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máy thủy điện Hòa Bình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83938"/>
            <a:ext cx="8202448" cy="50119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363200" y="5386517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máy thủy điện Trị An</a:t>
            </a: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3785">
            <a:off x="14905396" y="-31188"/>
            <a:ext cx="5241207" cy="733769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20968">
            <a:off x="-175421" y="1312617"/>
            <a:ext cx="1935172" cy="633329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29358">
            <a:off x="265933" y="145332"/>
            <a:ext cx="839734" cy="798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229367"/>
            <a:ext cx="6934200" cy="40278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01500" y="7900856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máy thủy điện Y-a-ly</a:t>
            </a:r>
          </a:p>
        </p:txBody>
      </p:sp>
    </p:spTree>
    <p:extLst>
      <p:ext uri="{BB962C8B-B14F-4D97-AF65-F5344CB8AC3E}">
        <p14:creationId xmlns:p14="http://schemas.microsoft.com/office/powerpoint/2010/main" val="13024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391" y="2599874"/>
            <a:ext cx="8839200" cy="4957741"/>
            <a:chOff x="0" y="0"/>
            <a:chExt cx="2979532" cy="168960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980802" cy="1688333"/>
            </a:xfrm>
            <a:custGeom>
              <a:avLst/>
              <a:gdLst/>
              <a:ahLst/>
              <a:cxnLst/>
              <a:rect l="l" t="t" r="r" b="b"/>
              <a:pathLst>
                <a:path w="2980802" h="1688333">
                  <a:moveTo>
                    <a:pt x="2969372" y="27940"/>
                  </a:moveTo>
                  <a:cubicBezTo>
                    <a:pt x="2960482" y="24130"/>
                    <a:pt x="2951593" y="21590"/>
                    <a:pt x="2942702" y="21590"/>
                  </a:cubicBezTo>
                  <a:cubicBezTo>
                    <a:pt x="2916032" y="20320"/>
                    <a:pt x="2871903" y="20320"/>
                    <a:pt x="2823672" y="17780"/>
                  </a:cubicBezTo>
                  <a:cubicBezTo>
                    <a:pt x="2713431" y="12700"/>
                    <a:pt x="2605486" y="6350"/>
                    <a:pt x="2495244" y="3810"/>
                  </a:cubicBezTo>
                  <a:cubicBezTo>
                    <a:pt x="2405673" y="1270"/>
                    <a:pt x="2318398" y="3810"/>
                    <a:pt x="2228827" y="2540"/>
                  </a:cubicBezTo>
                  <a:cubicBezTo>
                    <a:pt x="2189783" y="2540"/>
                    <a:pt x="2150739" y="0"/>
                    <a:pt x="2111696" y="2540"/>
                  </a:cubicBezTo>
                  <a:cubicBezTo>
                    <a:pt x="2017531" y="10160"/>
                    <a:pt x="1923366" y="11430"/>
                    <a:pt x="1826905" y="8890"/>
                  </a:cubicBezTo>
                  <a:cubicBezTo>
                    <a:pt x="1778674" y="7620"/>
                    <a:pt x="1730443" y="7620"/>
                    <a:pt x="1682213" y="7620"/>
                  </a:cubicBezTo>
                  <a:cubicBezTo>
                    <a:pt x="1594938" y="7620"/>
                    <a:pt x="1507663" y="7620"/>
                    <a:pt x="1420389" y="6350"/>
                  </a:cubicBezTo>
                  <a:cubicBezTo>
                    <a:pt x="1328521" y="5080"/>
                    <a:pt x="423621" y="2540"/>
                    <a:pt x="334050" y="1270"/>
                  </a:cubicBezTo>
                  <a:cubicBezTo>
                    <a:pt x="260555" y="0"/>
                    <a:pt x="189358" y="1270"/>
                    <a:pt x="115863" y="1270"/>
                  </a:cubicBezTo>
                  <a:cubicBezTo>
                    <a:pt x="6533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113566" y="1661663"/>
                    <a:pt x="200841" y="1665473"/>
                    <a:pt x="288116" y="1670553"/>
                  </a:cubicBezTo>
                  <a:cubicBezTo>
                    <a:pt x="336346" y="1673093"/>
                    <a:pt x="384577" y="1678173"/>
                    <a:pt x="432808" y="1679443"/>
                  </a:cubicBezTo>
                  <a:cubicBezTo>
                    <a:pt x="513192" y="1681983"/>
                    <a:pt x="1408905" y="1683253"/>
                    <a:pt x="1489290" y="1684523"/>
                  </a:cubicBezTo>
                  <a:cubicBezTo>
                    <a:pt x="1500773" y="1684523"/>
                    <a:pt x="1512257" y="1684523"/>
                    <a:pt x="1523740" y="1684523"/>
                  </a:cubicBezTo>
                  <a:cubicBezTo>
                    <a:pt x="1578861" y="1684523"/>
                    <a:pt x="1636278" y="1683253"/>
                    <a:pt x="1691399" y="1683253"/>
                  </a:cubicBezTo>
                  <a:cubicBezTo>
                    <a:pt x="1755707" y="1683253"/>
                    <a:pt x="1817718" y="1684523"/>
                    <a:pt x="1882025" y="1684523"/>
                  </a:cubicBezTo>
                  <a:cubicBezTo>
                    <a:pt x="1976190" y="1684523"/>
                    <a:pt x="2072652" y="1684523"/>
                    <a:pt x="2166816" y="1684523"/>
                  </a:cubicBezTo>
                  <a:cubicBezTo>
                    <a:pt x="2254091" y="1684523"/>
                    <a:pt x="2341365" y="1685793"/>
                    <a:pt x="2428640" y="1687063"/>
                  </a:cubicBezTo>
                  <a:cubicBezTo>
                    <a:pt x="2467684" y="1687063"/>
                    <a:pt x="2509025" y="1688333"/>
                    <a:pt x="2548068" y="1688333"/>
                  </a:cubicBezTo>
                  <a:cubicBezTo>
                    <a:pt x="2674387" y="1687063"/>
                    <a:pt x="2798409" y="1680713"/>
                    <a:pt x="2919842" y="1680713"/>
                  </a:cubicBezTo>
                  <a:cubicBezTo>
                    <a:pt x="2923652" y="1680713"/>
                    <a:pt x="2928732" y="1678173"/>
                    <a:pt x="2932542" y="1675633"/>
                  </a:cubicBezTo>
                  <a:cubicBezTo>
                    <a:pt x="2937622" y="1671823"/>
                    <a:pt x="2940162" y="1665473"/>
                    <a:pt x="2942702" y="1662933"/>
                  </a:cubicBezTo>
                  <a:cubicBezTo>
                    <a:pt x="2943972" y="1608532"/>
                    <a:pt x="2945242" y="1555862"/>
                    <a:pt x="2946512" y="1503191"/>
                  </a:cubicBezTo>
                  <a:cubicBezTo>
                    <a:pt x="2947782" y="1421677"/>
                    <a:pt x="2957942" y="639144"/>
                    <a:pt x="2959212" y="557630"/>
                  </a:cubicBezTo>
                  <a:cubicBezTo>
                    <a:pt x="2959212" y="508721"/>
                    <a:pt x="2960482" y="459813"/>
                    <a:pt x="2961752" y="410905"/>
                  </a:cubicBezTo>
                  <a:cubicBezTo>
                    <a:pt x="2963022" y="358234"/>
                    <a:pt x="2964292" y="305564"/>
                    <a:pt x="2966832" y="252893"/>
                  </a:cubicBezTo>
                  <a:cubicBezTo>
                    <a:pt x="2968102" y="221542"/>
                    <a:pt x="2968102" y="188936"/>
                    <a:pt x="2973182" y="157585"/>
                  </a:cubicBezTo>
                  <a:cubicBezTo>
                    <a:pt x="2978262" y="119963"/>
                    <a:pt x="2980802" y="83595"/>
                    <a:pt x="2979532" y="44450"/>
                  </a:cubicBezTo>
                  <a:cubicBezTo>
                    <a:pt x="2979532" y="38100"/>
                    <a:pt x="2975722" y="30480"/>
                    <a:pt x="296937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80424">
            <a:off x="627172" y="5375116"/>
            <a:ext cx="1166687" cy="3431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80534">
            <a:off x="7922738" y="2710192"/>
            <a:ext cx="2348424" cy="7685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429000" y="297962"/>
            <a:ext cx="12039600" cy="94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ta cần làm gì để bảo vệ nguồn nước sông?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7051" y="3153630"/>
            <a:ext cx="70456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ta cần có ý th</a:t>
            </a: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ức bảo vệ nguồn nước sông ng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ò</a:t>
            </a:r>
            <a:r>
              <a:rPr kumimoji="0" lang="vi-VN" sz="4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lành, không xả rác thải, nước thải ra làm ô nhiễm nguồn nước.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27" y="1660556"/>
            <a:ext cx="6956114" cy="4109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627" y="5919388"/>
            <a:ext cx="6956114" cy="4272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oup 24"/>
          <p:cNvGrpSpPr/>
          <p:nvPr/>
        </p:nvGrpSpPr>
        <p:grpSpPr>
          <a:xfrm>
            <a:off x="10600625" y="1660556"/>
            <a:ext cx="6956117" cy="4106432"/>
            <a:chOff x="10600625" y="1660556"/>
            <a:chExt cx="6956117" cy="410643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0600625" y="1660556"/>
              <a:ext cx="6956116" cy="41064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0600626" y="1660556"/>
              <a:ext cx="6956116" cy="41064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939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67850" y="1438079"/>
            <a:ext cx="8012336" cy="7602428"/>
            <a:chOff x="0" y="0"/>
            <a:chExt cx="1801589" cy="1709420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1802859" cy="1708150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FFD7E5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069164" y="1740352"/>
            <a:ext cx="6809708" cy="7112182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853416" y="2537776"/>
            <a:ext cx="5423934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một con sông ở địa phương em (nếu có), nhận xét nước con sông đó sạch hay bẩn và cho biết tại sao như vậy?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53415" y="925376"/>
            <a:ext cx="5241207" cy="73376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0150" y="579740"/>
            <a:ext cx="1101434" cy="10794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19799" y="1660613"/>
            <a:ext cx="2499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 hình theo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9714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35503">
            <a:off x="116040" y="270487"/>
            <a:ext cx="3415912" cy="32606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1074">
            <a:off x="16388076" y="193765"/>
            <a:ext cx="3772754" cy="82669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65745">
            <a:off x="2279678" y="3272609"/>
            <a:ext cx="1750852" cy="9225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00926">
            <a:off x="16119247" y="6727492"/>
            <a:ext cx="649589" cy="1345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925695">
            <a:off x="-515613" y="869957"/>
            <a:ext cx="2931449" cy="29314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134068" y="548339"/>
            <a:ext cx="1026773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sạch không phải nơi nào cũng có, vậy ta phải sử dụng nước như thế nào?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2"/>
          <p:cNvGrpSpPr/>
          <p:nvPr/>
        </p:nvGrpSpPr>
        <p:grpSpPr>
          <a:xfrm>
            <a:off x="3591119" y="1904039"/>
            <a:ext cx="11640837" cy="1538217"/>
            <a:chOff x="0" y="0"/>
            <a:chExt cx="14682140" cy="1940093"/>
          </a:xfrm>
        </p:grpSpPr>
        <p:sp>
          <p:nvSpPr>
            <p:cNvPr id="14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sp>
        <p:nvSpPr>
          <p:cNvPr id="12" name="TextBox 11"/>
          <p:cNvSpPr txBox="1"/>
          <p:nvPr/>
        </p:nvSpPr>
        <p:spPr>
          <a:xfrm>
            <a:off x="3964401" y="2314119"/>
            <a:ext cx="1150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 dụng điện và nước tiết kiệm trong cuộc sống hằng ngày.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73" y="4183867"/>
            <a:ext cx="6530135" cy="48558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75" y="4183867"/>
            <a:ext cx="6530136" cy="4855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334778">
            <a:off x="1735045" y="8247802"/>
            <a:ext cx="2173525" cy="71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7988" y="2781300"/>
            <a:ext cx="16802100" cy="5993424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4007690" y="981138"/>
            <a:ext cx="1033738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Ghi nhớ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1F3F4B4C-4702-4780-9E53-508BBA8FA77D}"/>
              </a:ext>
            </a:extLst>
          </p:cNvPr>
          <p:cNvSpPr txBox="1">
            <a:spLocks noChangeArrowheads="1"/>
          </p:cNvSpPr>
          <p:nvPr/>
        </p:nvSpPr>
        <p:spPr>
          <a:xfrm>
            <a:off x="1620107" y="3661847"/>
            <a:ext cx="14839092" cy="42291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Nước ta có mạng lưới sông ngòi dày đặc, nhưng ít sông lớn.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Sông ngòi nước ta có lượng nước thay đổi theo mùa và có nhiều phù 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Sông ngòi có vai trò quan trọng đối với sản xuất và đời sống của nhân dân.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7003228" y="1137670"/>
            <a:ext cx="760877" cy="1073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517967" y="3803119"/>
            <a:ext cx="1122310" cy="11223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5678788" y="5514100"/>
            <a:ext cx="1221388" cy="1296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544691" y="476732"/>
            <a:ext cx="1303493" cy="12015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77506" y="3980342"/>
            <a:ext cx="1077413" cy="1288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38642" y="563362"/>
            <a:ext cx="1433059" cy="9306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6298884" y="2278356"/>
            <a:ext cx="545634" cy="1130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691536" y="2688533"/>
            <a:ext cx="1935172" cy="633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2016552" y="1617438"/>
            <a:ext cx="839734" cy="7985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449009" y="6682804"/>
            <a:ext cx="1260226" cy="14261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1374128" y="4867178"/>
            <a:ext cx="1451981" cy="14519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7174152" y="6290540"/>
            <a:ext cx="399981" cy="18486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5516672" y="7933902"/>
            <a:ext cx="913813" cy="9341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6896164" y="8692004"/>
            <a:ext cx="876542" cy="977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2122556" y="7316621"/>
            <a:ext cx="862233" cy="16185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1172670" y="8480136"/>
            <a:ext cx="616301" cy="181265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799675" y="2525897"/>
            <a:ext cx="10884809" cy="3474662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5619574" y="3626338"/>
            <a:ext cx="708008" cy="70800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871676" y="3787877"/>
            <a:ext cx="1143918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>
                <a:ln>
                  <a:noFill/>
                </a:ln>
                <a:solidFill>
                  <a:srgbClr val="272626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14153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0290" y="1136837"/>
            <a:ext cx="16441461" cy="8361330"/>
            <a:chOff x="0" y="0"/>
            <a:chExt cx="3739902" cy="190193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741172" cy="1900663"/>
            </a:xfrm>
            <a:custGeom>
              <a:avLst/>
              <a:gdLst/>
              <a:ahLst/>
              <a:cxnLst/>
              <a:rect l="l" t="t" r="r" b="b"/>
              <a:pathLst>
                <a:path w="3741172" h="1900663">
                  <a:moveTo>
                    <a:pt x="3729742" y="27940"/>
                  </a:moveTo>
                  <a:cubicBezTo>
                    <a:pt x="3720852" y="24130"/>
                    <a:pt x="3711961" y="21590"/>
                    <a:pt x="3703072" y="21590"/>
                  </a:cubicBezTo>
                  <a:cubicBezTo>
                    <a:pt x="3676402" y="20320"/>
                    <a:pt x="3621115" y="20320"/>
                    <a:pt x="3560042" y="17780"/>
                  </a:cubicBezTo>
                  <a:cubicBezTo>
                    <a:pt x="3420444" y="12700"/>
                    <a:pt x="3283754" y="6350"/>
                    <a:pt x="3144156" y="3810"/>
                  </a:cubicBezTo>
                  <a:cubicBezTo>
                    <a:pt x="3030733" y="1270"/>
                    <a:pt x="2920218" y="3810"/>
                    <a:pt x="2806795" y="2540"/>
                  </a:cubicBezTo>
                  <a:cubicBezTo>
                    <a:pt x="2757354" y="2540"/>
                    <a:pt x="2707913" y="0"/>
                    <a:pt x="2658472" y="2540"/>
                  </a:cubicBezTo>
                  <a:cubicBezTo>
                    <a:pt x="2539232" y="10160"/>
                    <a:pt x="2419992" y="11430"/>
                    <a:pt x="2297844" y="8890"/>
                  </a:cubicBezTo>
                  <a:cubicBezTo>
                    <a:pt x="2236770" y="7620"/>
                    <a:pt x="2175696" y="7620"/>
                    <a:pt x="2114622" y="7620"/>
                  </a:cubicBezTo>
                  <a:cubicBezTo>
                    <a:pt x="2004107" y="7620"/>
                    <a:pt x="1893592" y="7620"/>
                    <a:pt x="1783077" y="6350"/>
                  </a:cubicBezTo>
                  <a:cubicBezTo>
                    <a:pt x="1666745" y="5080"/>
                    <a:pt x="520879" y="2540"/>
                    <a:pt x="407456" y="1270"/>
                  </a:cubicBezTo>
                  <a:cubicBezTo>
                    <a:pt x="314390" y="0"/>
                    <a:pt x="224233" y="1270"/>
                    <a:pt x="131168" y="1270"/>
                  </a:cubicBezTo>
                  <a:cubicBezTo>
                    <a:pt x="6718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4476"/>
                    <a:pt x="16510" y="205692"/>
                    <a:pt x="17780" y="285483"/>
                  </a:cubicBezTo>
                  <a:cubicBezTo>
                    <a:pt x="19050" y="366700"/>
                    <a:pt x="17780" y="447916"/>
                    <a:pt x="16510" y="530557"/>
                  </a:cubicBezTo>
                  <a:cubicBezTo>
                    <a:pt x="15240" y="614622"/>
                    <a:pt x="2540" y="1496601"/>
                    <a:pt x="2540" y="1580667"/>
                  </a:cubicBezTo>
                  <a:cubicBezTo>
                    <a:pt x="2540" y="1663308"/>
                    <a:pt x="1270" y="1745949"/>
                    <a:pt x="0" y="1828589"/>
                  </a:cubicBezTo>
                  <a:cubicBezTo>
                    <a:pt x="0" y="1846053"/>
                    <a:pt x="3810" y="1856213"/>
                    <a:pt x="15240" y="1861293"/>
                  </a:cubicBezTo>
                  <a:cubicBezTo>
                    <a:pt x="22860" y="1865103"/>
                    <a:pt x="31750" y="1867643"/>
                    <a:pt x="40640" y="1868913"/>
                  </a:cubicBezTo>
                  <a:cubicBezTo>
                    <a:pt x="128260" y="1873993"/>
                    <a:pt x="238775" y="1877803"/>
                    <a:pt x="349290" y="1882882"/>
                  </a:cubicBezTo>
                  <a:cubicBezTo>
                    <a:pt x="410364" y="1885422"/>
                    <a:pt x="471438" y="1890503"/>
                    <a:pt x="532512" y="1891772"/>
                  </a:cubicBezTo>
                  <a:cubicBezTo>
                    <a:pt x="634302" y="1894313"/>
                    <a:pt x="1768535" y="1895582"/>
                    <a:pt x="1870325" y="1896853"/>
                  </a:cubicBezTo>
                  <a:cubicBezTo>
                    <a:pt x="1884867" y="1896853"/>
                    <a:pt x="1899408" y="1896853"/>
                    <a:pt x="1913949" y="1896853"/>
                  </a:cubicBezTo>
                  <a:cubicBezTo>
                    <a:pt x="1983748" y="1896853"/>
                    <a:pt x="2056456" y="1895582"/>
                    <a:pt x="2126255" y="1895582"/>
                  </a:cubicBezTo>
                  <a:cubicBezTo>
                    <a:pt x="2207687" y="1895582"/>
                    <a:pt x="2286211" y="1896853"/>
                    <a:pt x="2367643" y="1896853"/>
                  </a:cubicBezTo>
                  <a:cubicBezTo>
                    <a:pt x="2486883" y="1896853"/>
                    <a:pt x="2609031" y="1896853"/>
                    <a:pt x="2728271" y="1896853"/>
                  </a:cubicBezTo>
                  <a:cubicBezTo>
                    <a:pt x="2838786" y="1896853"/>
                    <a:pt x="2949301" y="1898122"/>
                    <a:pt x="3059816" y="1899393"/>
                  </a:cubicBezTo>
                  <a:cubicBezTo>
                    <a:pt x="3109257" y="1899393"/>
                    <a:pt x="3161606" y="1900663"/>
                    <a:pt x="3211047" y="1900663"/>
                  </a:cubicBezTo>
                  <a:cubicBezTo>
                    <a:pt x="3371002" y="1899393"/>
                    <a:pt x="3528050" y="1893043"/>
                    <a:pt x="3680211" y="1893043"/>
                  </a:cubicBezTo>
                  <a:cubicBezTo>
                    <a:pt x="3684022" y="1893043"/>
                    <a:pt x="3689102" y="1890503"/>
                    <a:pt x="3692911" y="1887963"/>
                  </a:cubicBezTo>
                  <a:cubicBezTo>
                    <a:pt x="3697992" y="1884153"/>
                    <a:pt x="3700531" y="1877803"/>
                    <a:pt x="3703072" y="1875263"/>
                  </a:cubicBezTo>
                  <a:cubicBezTo>
                    <a:pt x="3704342" y="1818616"/>
                    <a:pt x="3705611" y="1758772"/>
                    <a:pt x="3706881" y="1698929"/>
                  </a:cubicBezTo>
                  <a:cubicBezTo>
                    <a:pt x="3708152" y="1606314"/>
                    <a:pt x="3718311" y="717211"/>
                    <a:pt x="3719581" y="624596"/>
                  </a:cubicBezTo>
                  <a:cubicBezTo>
                    <a:pt x="3719581" y="569027"/>
                    <a:pt x="3720852" y="513458"/>
                    <a:pt x="3722122" y="457890"/>
                  </a:cubicBezTo>
                  <a:cubicBezTo>
                    <a:pt x="3723392" y="398046"/>
                    <a:pt x="3724661" y="338203"/>
                    <a:pt x="3727202" y="278359"/>
                  </a:cubicBezTo>
                  <a:cubicBezTo>
                    <a:pt x="3728472" y="242738"/>
                    <a:pt x="3728472" y="205692"/>
                    <a:pt x="3733552" y="170071"/>
                  </a:cubicBezTo>
                  <a:cubicBezTo>
                    <a:pt x="3738631" y="127326"/>
                    <a:pt x="3741172" y="86005"/>
                    <a:pt x="3739902" y="44450"/>
                  </a:cubicBezTo>
                  <a:cubicBezTo>
                    <a:pt x="3739902" y="38100"/>
                    <a:pt x="3736092" y="30480"/>
                    <a:pt x="3729742" y="2794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891317" y="13903289"/>
            <a:ext cx="4723190" cy="4613869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"/>
              <a:stretch>
                <a:fillRect l="22" t="-27053" r="-66" b="-2709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6971" y="12968078"/>
            <a:ext cx="4267751" cy="4747132"/>
            <a:chOff x="687070" y="247650"/>
            <a:chExt cx="11148060" cy="12400280"/>
          </a:xfrm>
        </p:grpSpPr>
        <p:sp>
          <p:nvSpPr>
            <p:cNvPr id="7" name="Freeform 7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3"/>
              <a:stretch>
                <a:fillRect l="3286" t="-28313" r="-4420" b="-806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886864" y="13133932"/>
            <a:ext cx="4829918" cy="4323069"/>
          </a:xfrm>
          <a:custGeom>
            <a:avLst/>
            <a:gdLst/>
            <a:ahLst/>
            <a:cxnLst/>
            <a:rect l="l" t="t" r="r" b="b"/>
            <a:pathLst>
              <a:path w="13009880" h="11644630">
                <a:moveTo>
                  <a:pt x="10152380" y="938530"/>
                </a:moveTo>
                <a:cubicBezTo>
                  <a:pt x="8962390" y="189230"/>
                  <a:pt x="8643620" y="154940"/>
                  <a:pt x="7245350" y="0"/>
                </a:cubicBezTo>
                <a:cubicBezTo>
                  <a:pt x="4039870" y="38100"/>
                  <a:pt x="1441450" y="1889760"/>
                  <a:pt x="435610" y="4933950"/>
                </a:cubicBezTo>
                <a:cubicBezTo>
                  <a:pt x="91440" y="5975350"/>
                  <a:pt x="0" y="7139940"/>
                  <a:pt x="403860" y="8159750"/>
                </a:cubicBezTo>
                <a:cubicBezTo>
                  <a:pt x="934720" y="9499600"/>
                  <a:pt x="2254250" y="10407650"/>
                  <a:pt x="3648710" y="10773410"/>
                </a:cubicBezTo>
                <a:cubicBezTo>
                  <a:pt x="5043170" y="11140440"/>
                  <a:pt x="6578600" y="11644630"/>
                  <a:pt x="8008619" y="11470640"/>
                </a:cubicBezTo>
                <a:cubicBezTo>
                  <a:pt x="9123679" y="11334750"/>
                  <a:pt x="10237469" y="10519410"/>
                  <a:pt x="11071860" y="9767570"/>
                </a:cubicBezTo>
                <a:cubicBezTo>
                  <a:pt x="11625579" y="9268460"/>
                  <a:pt x="11971019" y="8576310"/>
                  <a:pt x="12202160" y="7867650"/>
                </a:cubicBezTo>
                <a:cubicBezTo>
                  <a:pt x="13009880" y="5401310"/>
                  <a:pt x="12348210" y="2322830"/>
                  <a:pt x="10152380" y="938530"/>
                </a:cubicBezTo>
                <a:close/>
              </a:path>
            </a:pathLst>
          </a:custGeom>
          <a:blipFill>
            <a:blip r:embed="rId4"/>
            <a:stretch>
              <a:fillRect l="-18152" t="6750" r="-17745" b="26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1499027">
            <a:off x="1996862" y="3233661"/>
            <a:ext cx="1745466" cy="589293"/>
            <a:chOff x="0" y="0"/>
            <a:chExt cx="3907097" cy="1319089"/>
          </a:xfrm>
        </p:grpSpPr>
        <p:sp>
          <p:nvSpPr>
            <p:cNvPr id="11" name="Freeform 11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0956290">
            <a:off x="7630753" y="3232516"/>
            <a:ext cx="1745466" cy="589293"/>
            <a:chOff x="0" y="0"/>
            <a:chExt cx="3907097" cy="1319089"/>
          </a:xfrm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20172868">
            <a:off x="13266241" y="3206504"/>
            <a:ext cx="1745466" cy="589293"/>
            <a:chOff x="0" y="0"/>
            <a:chExt cx="3907097" cy="1319089"/>
          </a:xfrm>
        </p:grpSpPr>
        <p:sp>
          <p:nvSpPr>
            <p:cNvPr id="15" name="Freeform 15"/>
            <p:cNvSpPr/>
            <p:nvPr/>
          </p:nvSpPr>
          <p:spPr>
            <a:xfrm>
              <a:off x="0" y="-4262"/>
              <a:ext cx="3914842" cy="1325575"/>
            </a:xfrm>
            <a:custGeom>
              <a:avLst/>
              <a:gdLst/>
              <a:ahLst/>
              <a:cxnLst/>
              <a:rect l="l" t="t" r="r" b="b"/>
              <a:pathLst>
                <a:path w="3914842" h="1325575">
                  <a:moveTo>
                    <a:pt x="2975943" y="1314388"/>
                  </a:moveTo>
                  <a:cubicBezTo>
                    <a:pt x="2975943" y="1314388"/>
                    <a:pt x="2556190" y="1325575"/>
                    <a:pt x="2093605" y="1322954"/>
                  </a:cubicBezTo>
                  <a:cubicBezTo>
                    <a:pt x="1711879" y="1320791"/>
                    <a:pt x="1057073" y="1312967"/>
                    <a:pt x="1057073" y="1312967"/>
                  </a:cubicBezTo>
                  <a:cubicBezTo>
                    <a:pt x="812931" y="1304133"/>
                    <a:pt x="565145" y="1287151"/>
                    <a:pt x="398404" y="1228974"/>
                  </a:cubicBezTo>
                  <a:cubicBezTo>
                    <a:pt x="120505" y="1132012"/>
                    <a:pt x="0" y="954484"/>
                    <a:pt x="0" y="628801"/>
                  </a:cubicBezTo>
                  <a:lnTo>
                    <a:pt x="0" y="628798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628801"/>
                  </a:cubicBezTo>
                  <a:lnTo>
                    <a:pt x="3905702" y="628803"/>
                  </a:lnTo>
                  <a:cubicBezTo>
                    <a:pt x="3905702" y="1072449"/>
                    <a:pt x="3622706" y="1286547"/>
                    <a:pt x="2975943" y="1314388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2607503" y="1775982"/>
            <a:ext cx="1310927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72626"/>
                </a:solidFill>
                <a:latin typeface="Sriracha"/>
              </a:rPr>
              <a:t>KHÁM PHÁ 3 MIỀN</a:t>
            </a:r>
            <a:endParaRPr lang="en-US" sz="6999" u="none">
              <a:solidFill>
                <a:srgbClr val="272626"/>
              </a:solidFill>
              <a:latin typeface="Sriracha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6445" y="5443"/>
            <a:ext cx="2402117" cy="14910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37182">
            <a:off x="14760735" y="7940496"/>
            <a:ext cx="3508956" cy="1103726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66522701-EBD7-4877-9EC0-4A5F4F1245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8333" l="1094" r="96250">
                        <a14:foregroundMark x1="7500" y1="20417" x2="17188" y2="47917"/>
                        <a14:foregroundMark x1="17188" y1="47917" x2="18281" y2="49375"/>
                        <a14:foregroundMark x1="1094" y1="25000" x2="17813" y2="22083"/>
                        <a14:foregroundMark x1="52656" y1="6250" x2="60156" y2="23125"/>
                        <a14:foregroundMark x1="87188" y1="50833" x2="96406" y2="46250"/>
                        <a14:foregroundMark x1="53594" y1="85000" x2="61406" y2="9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429" y="4785463"/>
            <a:ext cx="4291012" cy="3218260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39B55401-5CC4-4863-BCDB-7824C8F943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288" b="83262" l="27500" r="89750">
                        <a14:foregroundMark x1="34583" y1="21373" x2="45500" y2="24592"/>
                        <a14:foregroundMark x1="28583" y1="27682" x2="27500" y2="29657"/>
                        <a14:foregroundMark x1="87750" y1="64335" x2="86917" y2="65579"/>
                        <a14:foregroundMark x1="84167" y1="64163" x2="84583" y2="74893"/>
                        <a14:foregroundMark x1="84583" y1="74893" x2="75083" y2="80644"/>
                        <a14:foregroundMark x1="75083" y1="80644" x2="68667" y2="75408"/>
                        <a14:foregroundMark x1="68333" y1="83262" x2="69417" y2="82704"/>
                        <a14:foregroundMark x1="87583" y1="68541" x2="89167" y2="68927"/>
                        <a14:foregroundMark x1="88500" y1="70515" x2="89750" y2="70515"/>
                        <a14:backgroundMark x1="60583" y1="75236" x2="61833" y2="82618"/>
                        <a14:backgroundMark x1="50167" y1="22446" x2="50167" y2="22446"/>
                      </a14:backgroundRemoval>
                    </a14:imgEffect>
                  </a14:imgLayer>
                </a14:imgProps>
              </a:ext>
            </a:extLst>
          </a:blip>
          <a:srcRect l="21955" t="17778" r="6851" b="15555"/>
          <a:stretch/>
        </p:blipFill>
        <p:spPr>
          <a:xfrm>
            <a:off x="8233625" y="4188511"/>
            <a:ext cx="3239422" cy="5169927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  <a:extLst>
              <a:ext uri="{FF2B5EF4-FFF2-40B4-BE49-F238E27FC236}">
                <a16:creationId xmlns:a16="http://schemas.microsoft.com/office/drawing/2014/main" id="{696270A5-95EA-4625-B5AE-C04C584E6DF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" b="97128" l="3000" r="96167">
                        <a14:foregroundMark x1="81500" y1="13176" x2="81500" y2="13176"/>
                        <a14:foregroundMark x1="87000" y1="5574" x2="87000" y2="5574"/>
                        <a14:foregroundMark x1="88333" y1="2027" x2="88333" y2="2027"/>
                        <a14:foregroundMark x1="91500" y1="10642" x2="91500" y2="10642"/>
                        <a14:foregroundMark x1="92167" y1="21622" x2="92167" y2="21622"/>
                        <a14:foregroundMark x1="95833" y1="26014" x2="95833" y2="26014"/>
                        <a14:foregroundMark x1="96333" y1="35980" x2="96333" y2="35980"/>
                        <a14:foregroundMark x1="33833" y1="94088" x2="33833" y2="94088"/>
                        <a14:foregroundMark x1="26000" y1="97635" x2="26000" y2="97635"/>
                        <a14:foregroundMark x1="6667" y1="52703" x2="6667" y2="52703"/>
                        <a14:foregroundMark x1="3000" y1="51689" x2="3000" y2="51689"/>
                        <a14:foregroundMark x1="22667" y1="65878" x2="22667" y2="65878"/>
                        <a14:foregroundMark x1="20500" y1="59459" x2="20500" y2="59459"/>
                        <a14:foregroundMark x1="27667" y1="61824" x2="27667" y2="61824"/>
                        <a14:foregroundMark x1="15833" y1="69088" x2="15833" y2="69088"/>
                        <a14:foregroundMark x1="15333" y1="69595" x2="15333" y2="69595"/>
                        <a14:foregroundMark x1="16167" y1="70101" x2="16167" y2="70101"/>
                        <a14:foregroundMark x1="88333" y1="507" x2="88333" y2="5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9765" y="4414555"/>
            <a:ext cx="4305448" cy="42480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926823-543F-4ABC-BAF5-38E7C5D89086}"/>
              </a:ext>
            </a:extLst>
          </p:cNvPr>
          <p:cNvSpPr txBox="1"/>
          <p:nvPr/>
        </p:nvSpPr>
        <p:spPr>
          <a:xfrm>
            <a:off x="2535088" y="3582463"/>
            <a:ext cx="3052439" cy="769441"/>
          </a:xfrm>
          <a:prstGeom prst="rect">
            <a:avLst/>
          </a:prstGeom>
          <a:solidFill>
            <a:srgbClr val="FFD7E5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MIỀN BẮC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8F32D0-70C4-4ADB-AD08-D5EB15321C8D}"/>
              </a:ext>
            </a:extLst>
          </p:cNvPr>
          <p:cNvSpPr txBox="1"/>
          <p:nvPr/>
        </p:nvSpPr>
        <p:spPr>
          <a:xfrm>
            <a:off x="8129313" y="3585928"/>
            <a:ext cx="3888629" cy="769441"/>
          </a:xfrm>
          <a:prstGeom prst="rect">
            <a:avLst/>
          </a:prstGeom>
          <a:solidFill>
            <a:srgbClr val="FFD7E5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MIỀN TRUNG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4A190D-402C-4F5B-9A28-1A8DCBBB77FA}"/>
              </a:ext>
            </a:extLst>
          </p:cNvPr>
          <p:cNvSpPr txBox="1"/>
          <p:nvPr/>
        </p:nvSpPr>
        <p:spPr>
          <a:xfrm>
            <a:off x="13936765" y="3354125"/>
            <a:ext cx="3207929" cy="769441"/>
          </a:xfrm>
          <a:prstGeom prst="rect">
            <a:avLst/>
          </a:prstGeom>
          <a:solidFill>
            <a:srgbClr val="FFD7E5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MIỀN NAM</a:t>
            </a: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559F6881-DA98-4B9E-B128-75A10940D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37182" flipH="1">
            <a:off x="-343218" y="8157027"/>
            <a:ext cx="3508956" cy="1103726"/>
          </a:xfrm>
          <a:prstGeom prst="rect">
            <a:avLst/>
          </a:prstGeom>
        </p:spPr>
      </p:pic>
      <p:sp>
        <p:nvSpPr>
          <p:cNvPr id="8" name="Action Button: Go Forward or Next 7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4165B808-8459-4AB1-BD63-FB6D63CB45D4}"/>
              </a:ext>
            </a:extLst>
          </p:cNvPr>
          <p:cNvSpPr/>
          <p:nvPr/>
        </p:nvSpPr>
        <p:spPr>
          <a:xfrm>
            <a:off x="17144694" y="9774874"/>
            <a:ext cx="1143000" cy="426104"/>
          </a:xfrm>
          <a:prstGeom prst="actionButtonForwardNext">
            <a:avLst/>
          </a:prstGeom>
          <a:solidFill>
            <a:srgbClr val="A9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892891" y="732326"/>
            <a:ext cx="11527118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0" y="2336216"/>
            <a:ext cx="11506200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679239-728E-489D-88C6-DB729098A06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718806" y="4801221"/>
            <a:ext cx="4117861" cy="1057275"/>
          </a:xfrm>
          <a:prstGeom prst="roundRect">
            <a:avLst/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6147" b="-76147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Hồng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90A1BA57-4077-42A1-9EA8-1EFEFA374406}"/>
              </a:ext>
            </a:extLst>
          </p:cNvPr>
          <p:cNvSpPr>
            <a:spLocks noChangeAspect="1"/>
          </p:cNvSpPr>
          <p:nvPr/>
        </p:nvSpPr>
        <p:spPr>
          <a:xfrm>
            <a:off x="6459466" y="811284"/>
            <a:ext cx="10759440" cy="1377834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7309" b="-87309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alt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gì tên một loài hoa</a:t>
            </a:r>
            <a:br>
              <a:rPr lang="en-US" alt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 năm đỏ sắc phù sa sớm chiều ?</a:t>
            </a:r>
            <a:endParaRPr lang="en-US" sz="4000" b="1" dirty="0">
              <a:solidFill>
                <a:srgbClr val="3D7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2BED8C-436F-48BF-BA46-3CA89A411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630412"/>
            <a:ext cx="10667999" cy="5865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4001">
            <a:off x="3372711" y="1371945"/>
            <a:ext cx="777725" cy="2117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724400" y="732326"/>
            <a:ext cx="12915270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143973" y="2336216"/>
            <a:ext cx="11485909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E881A4-C914-4570-AF14-377C4D0E1CB3}"/>
              </a:ext>
            </a:extLst>
          </p:cNvPr>
          <p:cNvSpPr/>
          <p:nvPr/>
        </p:nvSpPr>
        <p:spPr>
          <a:xfrm>
            <a:off x="12043135" y="4785976"/>
            <a:ext cx="3810000" cy="126411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Thái Bình</a:t>
            </a:r>
          </a:p>
          <a:p>
            <a:pPr lvl="1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0E0713F9-A9D7-4E11-8246-D146414935C5}"/>
              </a:ext>
            </a:extLst>
          </p:cNvPr>
          <p:cNvSpPr/>
          <p:nvPr/>
        </p:nvSpPr>
        <p:spPr>
          <a:xfrm>
            <a:off x="5918945" y="943555"/>
            <a:ext cx="10759440" cy="1264118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gì yên ổn xa gần khắp nơi?</a:t>
            </a:r>
            <a:endParaRPr lang="en-US" sz="4000" b="1">
              <a:solidFill>
                <a:srgbClr val="3D7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29EDB5-58E3-4FFF-BDDA-72DFC91F0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7" y="2566280"/>
            <a:ext cx="10759440" cy="60824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4001">
            <a:off x="2552927" y="1277432"/>
            <a:ext cx="777725" cy="2117569"/>
          </a:xfrm>
          <a:prstGeom prst="rect">
            <a:avLst/>
          </a:prstGeom>
        </p:spPr>
      </p:pic>
      <p:sp>
        <p:nvSpPr>
          <p:cNvPr id="13" name="Action Button: Go Back or Previous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D593C25-302F-4A4F-AA36-E14BB22707EE}"/>
              </a:ext>
            </a:extLst>
          </p:cNvPr>
          <p:cNvSpPr/>
          <p:nvPr/>
        </p:nvSpPr>
        <p:spPr>
          <a:xfrm>
            <a:off x="297602" y="9412589"/>
            <a:ext cx="1150198" cy="874411"/>
          </a:xfrm>
          <a:prstGeom prst="actionButtonBackPrevious">
            <a:avLst/>
          </a:prstGeom>
          <a:solidFill>
            <a:srgbClr val="BA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2843" y="617040"/>
            <a:ext cx="13682087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8487874" y="2527223"/>
            <a:ext cx="9753600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15276120" y="1468439"/>
            <a:ext cx="777725" cy="211756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862935-B467-429B-A5D4-9DB6032A530D}"/>
              </a:ext>
            </a:extLst>
          </p:cNvPr>
          <p:cNvSpPr/>
          <p:nvPr/>
        </p:nvSpPr>
        <p:spPr>
          <a:xfrm>
            <a:off x="4038600" y="4948374"/>
            <a:ext cx="3657600" cy="9906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Đồng Nai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C1C6F8CA-1ED7-4A71-ADC6-699EB3816E94}"/>
              </a:ext>
            </a:extLst>
          </p:cNvPr>
          <p:cNvSpPr/>
          <p:nvPr/>
        </p:nvSpPr>
        <p:spPr>
          <a:xfrm>
            <a:off x="297602" y="653769"/>
            <a:ext cx="10759440" cy="176784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r>
              <a:rPr 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gì tên gọi là đồng bạn ơi</a:t>
            </a:r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3D7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91D919-40C3-45A5-9242-78B5B1454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758" y="3061943"/>
            <a:ext cx="9009113" cy="57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8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59662" y="864069"/>
            <a:ext cx="12848731" cy="8118486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957583" y="732326"/>
            <a:ext cx="13682087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91810" y="2336216"/>
            <a:ext cx="9490017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2B53923B-7BD4-4A47-A22F-2DD8D83C686E}"/>
              </a:ext>
            </a:extLst>
          </p:cNvPr>
          <p:cNvSpPr>
            <a:spLocks noChangeAspect="1"/>
          </p:cNvSpPr>
          <p:nvPr/>
        </p:nvSpPr>
        <p:spPr>
          <a:xfrm>
            <a:off x="6692468" y="385029"/>
            <a:ext cx="10759440" cy="1827773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7309" b="-87309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đua sông “trước</a:t>
            </a:r>
            <a:r>
              <a:rPr 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đua ?</a:t>
            </a:r>
            <a:endParaRPr lang="en-US" sz="4000" b="1">
              <a:solidFill>
                <a:srgbClr val="3D7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“sau” có miếu thờ vua thì đừng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88990F-FE56-494F-AC39-79E6D354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98" y="2560099"/>
            <a:ext cx="8828975" cy="6134108"/>
          </a:xfrm>
          <a:prstGeom prst="rect">
            <a:avLst/>
          </a:prstGeom>
        </p:spPr>
      </p:pic>
      <p:sp>
        <p:nvSpPr>
          <p:cNvPr id="16" name="Freeform 10">
            <a:extLst>
              <a:ext uri="{FF2B5EF4-FFF2-40B4-BE49-F238E27FC236}">
                <a16:creationId xmlns:a16="http://schemas.microsoft.com/office/drawing/2014/main" id="{60825948-6485-4071-8B64-D40A5536A465}"/>
              </a:ext>
            </a:extLst>
          </p:cNvPr>
          <p:cNvSpPr/>
          <p:nvPr/>
        </p:nvSpPr>
        <p:spPr>
          <a:xfrm>
            <a:off x="9820526" y="4585573"/>
            <a:ext cx="8467474" cy="5607138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669C55-6BC2-4D4E-9F19-DDB4A54B5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9202" y="4872902"/>
            <a:ext cx="7810122" cy="463951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B620ED-B73B-45D9-8C8E-F37C680D435E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878528" y="2770430"/>
            <a:ext cx="6099385" cy="1016049"/>
          </a:xfrm>
          <a:prstGeom prst="roundRect">
            <a:avLst/>
          </a:pr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6147" b="-76147"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Tiền - Sông Hậu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24001">
            <a:off x="2552927" y="1277432"/>
            <a:ext cx="777725" cy="2117569"/>
          </a:xfrm>
          <a:prstGeom prst="rect">
            <a:avLst/>
          </a:prstGeom>
        </p:spPr>
      </p:pic>
      <p:sp>
        <p:nvSpPr>
          <p:cNvPr id="17" name="Action Button: Go Back or Previous 1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1BDA73D-E95F-461C-A8BC-8F2107E65A61}"/>
              </a:ext>
            </a:extLst>
          </p:cNvPr>
          <p:cNvSpPr/>
          <p:nvPr/>
        </p:nvSpPr>
        <p:spPr>
          <a:xfrm>
            <a:off x="297602" y="9412589"/>
            <a:ext cx="1150198" cy="874411"/>
          </a:xfrm>
          <a:prstGeom prst="actionButtonBackPrevious">
            <a:avLst/>
          </a:prstGeom>
          <a:solidFill>
            <a:srgbClr val="BA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2843" y="617040"/>
            <a:ext cx="13682087" cy="9068387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8408225" y="2327909"/>
            <a:ext cx="9753600" cy="65493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15322646" y="1112504"/>
            <a:ext cx="777725" cy="211756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FDA65D-C9E8-49FE-BA5C-7A59F75344F5}"/>
              </a:ext>
            </a:extLst>
          </p:cNvPr>
          <p:cNvSpPr/>
          <p:nvPr/>
        </p:nvSpPr>
        <p:spPr>
          <a:xfrm>
            <a:off x="3886200" y="4356661"/>
            <a:ext cx="3879292" cy="180037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Mã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CD68CAA6-E444-4881-A5F8-4EC56FE4ECED}"/>
              </a:ext>
            </a:extLst>
          </p:cNvPr>
          <p:cNvSpPr/>
          <p:nvPr/>
        </p:nvSpPr>
        <p:spPr>
          <a:xfrm>
            <a:off x="2309546" y="673341"/>
            <a:ext cx="9753600" cy="1220947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/>
            <a:r>
              <a:rPr lang="en-US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gì rong ruổi một đàn ngựa phi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95FB3-31EF-4C5B-89F3-58201AD1A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1826" y="2564833"/>
            <a:ext cx="8846397" cy="57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02843" y="0"/>
            <a:ext cx="13682087" cy="10020300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8530856" y="3092271"/>
            <a:ext cx="9753600" cy="6394629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D5FCE74-9509-4E5C-B939-1991EF02716B}"/>
              </a:ext>
            </a:extLst>
          </p:cNvPr>
          <p:cNvSpPr/>
          <p:nvPr/>
        </p:nvSpPr>
        <p:spPr>
          <a:xfrm>
            <a:off x="4231330" y="4955514"/>
            <a:ext cx="3124200" cy="137931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Gianh (Quảng Bình)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AE38DC8B-C272-46FE-8DA7-6CC907D354C7}"/>
              </a:ext>
            </a:extLst>
          </p:cNvPr>
          <p:cNvSpPr/>
          <p:nvPr/>
        </p:nvSpPr>
        <p:spPr>
          <a:xfrm>
            <a:off x="1632429" y="7159"/>
            <a:ext cx="10759440" cy="304800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/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nào đổ lệ căm hờn</a:t>
            </a:r>
            <a:b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 người chia cắt giang sơn hai miền</a:t>
            </a:r>
            <a:b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ngày sông khóc triền miên</a:t>
            </a:r>
            <a:b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>
                <a:solidFill>
                  <a:srgbClr val="3D77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xanh hay chính lê phiền của sông?</a:t>
            </a:r>
            <a:endParaRPr lang="en-US" sz="4000" b="1">
              <a:solidFill>
                <a:srgbClr val="3D77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8F9C5C-C524-4FA1-A8C7-7D97AF767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3391453"/>
            <a:ext cx="9033322" cy="56948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24001">
            <a:off x="14949300" y="1981586"/>
            <a:ext cx="777725" cy="2117569"/>
          </a:xfrm>
          <a:prstGeom prst="rect">
            <a:avLst/>
          </a:prstGeom>
        </p:spPr>
      </p:pic>
      <p:sp>
        <p:nvSpPr>
          <p:cNvPr id="15" name="Action Button: Go Back or Previous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50A9316-1D9A-41EF-962D-9D8F0A2B957A}"/>
              </a:ext>
            </a:extLst>
          </p:cNvPr>
          <p:cNvSpPr/>
          <p:nvPr/>
        </p:nvSpPr>
        <p:spPr>
          <a:xfrm>
            <a:off x="297602" y="9412589"/>
            <a:ext cx="1150198" cy="874411"/>
          </a:xfrm>
          <a:prstGeom prst="actionButtonBackPrevious">
            <a:avLst/>
          </a:prstGeom>
          <a:solidFill>
            <a:srgbClr val="BA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</TotalTime>
  <Words>830</Words>
  <Application>Microsoft Office PowerPoint</Application>
  <PresentationFormat>Custom</PresentationFormat>
  <Paragraphs>101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Wingdings</vt:lpstr>
      <vt:lpstr>Wingdings 3</vt:lpstr>
      <vt:lpstr>Times New Roman</vt:lpstr>
      <vt:lpstr>Arial</vt:lpstr>
      <vt:lpstr>Sriracha</vt:lpstr>
      <vt:lpstr>#9Slide03 Arima Madurai ExtraBo</vt:lpstr>
      <vt:lpstr>#9Slide03 Arima Madurai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4-diali-tr74</dc:title>
  <dc:subject>9Slide.vn</dc:subject>
  <dc:creator>HP</dc:creator>
  <dc:description>9Slide.vn</dc:description>
  <cp:lastModifiedBy>Admin</cp:lastModifiedBy>
  <cp:revision>19</cp:revision>
  <dcterms:created xsi:type="dcterms:W3CDTF">2006-08-16T00:00:00Z</dcterms:created>
  <dcterms:modified xsi:type="dcterms:W3CDTF">2023-10-17T15:07:11Z</dcterms:modified>
  <cp:category>9Slide.vn</cp:category>
  <dc:identifier>DAEq0yKy2Mc</dc:identifier>
</cp:coreProperties>
</file>