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6"/>
  </p:notesMasterIdLst>
  <p:sldIdLst>
    <p:sldId id="256" r:id="rId2"/>
    <p:sldId id="257" r:id="rId3"/>
    <p:sldId id="318" r:id="rId4"/>
    <p:sldId id="265" r:id="rId5"/>
    <p:sldId id="262" r:id="rId6"/>
    <p:sldId id="258" r:id="rId7"/>
    <p:sldId id="306" r:id="rId8"/>
    <p:sldId id="266" r:id="rId9"/>
    <p:sldId id="261" r:id="rId10"/>
    <p:sldId id="307" r:id="rId11"/>
    <p:sldId id="308" r:id="rId12"/>
    <p:sldId id="310" r:id="rId13"/>
    <p:sldId id="309" r:id="rId14"/>
    <p:sldId id="317" r:id="rId15"/>
    <p:sldId id="260" r:id="rId16"/>
    <p:sldId id="280" r:id="rId17"/>
    <p:sldId id="312" r:id="rId18"/>
    <p:sldId id="313" r:id="rId19"/>
    <p:sldId id="314" r:id="rId20"/>
    <p:sldId id="315" r:id="rId21"/>
    <p:sldId id="316" r:id="rId22"/>
    <p:sldId id="267" r:id="rId23"/>
    <p:sldId id="263" r:id="rId24"/>
    <p:sldId id="277" r:id="rId25"/>
  </p:sldIdLst>
  <p:sldSz cx="9144000" cy="5143500" type="screen16x9"/>
  <p:notesSz cx="6858000" cy="9144000"/>
  <p:embeddedFontLst>
    <p:embeddedFont>
      <p:font typeface="Itim" panose="020B0604020202020204" charset="-34"/>
      <p:regular r:id="rId27"/>
    </p:embeddedFont>
    <p:embeddedFont>
      <p:font typeface="Amatic SC" panose="020B0604020202020204" charset="-79"/>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87"/>
    <a:srgbClr val="FFBBA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5ACC1F-2BF8-491C-9C67-DE4DADE72BC1}">
  <a:tblStyle styleId="{A55ACC1F-2BF8-491C-9C67-DE4DADE72B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37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79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095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98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8bca512db4_0_1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8bca512db4_0_1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950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8b8338ba29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8b8338ba29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01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96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12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bca512db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bca512db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975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8bca512db4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8bca512db4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01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b93f3d687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b93f3d687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8bca512db4_0_3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8bca512db4_0_3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14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8bca512db4_0_1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8bca512db4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8bca512db4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8bca512db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8bca512db4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8bca512db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58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8bca512db4_0_1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8bca512db4_0_1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98" name="Google Shape;498;p17"/>
          <p:cNvGrpSpPr/>
          <p:nvPr/>
        </p:nvGrpSpPr>
        <p:grpSpPr>
          <a:xfrm rot="-697126" flipH="1">
            <a:off x="569287" y="-351303"/>
            <a:ext cx="1305393" cy="1346461"/>
            <a:chOff x="1492000" y="427450"/>
            <a:chExt cx="1188000" cy="1225375"/>
          </a:xfrm>
        </p:grpSpPr>
        <p:sp>
          <p:nvSpPr>
            <p:cNvPr id="499" name="Google Shape;499;p1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p:cSld name="CUSTOM_2">
    <p:spTree>
      <p:nvGrpSpPr>
        <p:cNvPr id="1" name="Shape 510"/>
        <p:cNvGrpSpPr/>
        <p:nvPr/>
      </p:nvGrpSpPr>
      <p:grpSpPr>
        <a:xfrm>
          <a:off x="0" y="0"/>
          <a:ext cx="0" cy="0"/>
          <a:chOff x="0" y="0"/>
          <a:chExt cx="0" cy="0"/>
        </a:xfrm>
      </p:grpSpPr>
      <p:grpSp>
        <p:nvGrpSpPr>
          <p:cNvPr id="511" name="Google Shape;511;p18"/>
          <p:cNvGrpSpPr/>
          <p:nvPr/>
        </p:nvGrpSpPr>
        <p:grpSpPr>
          <a:xfrm>
            <a:off x="-1700" y="329"/>
            <a:ext cx="9147400" cy="5142843"/>
            <a:chOff x="238125" y="854700"/>
            <a:chExt cx="7142500" cy="4015650"/>
          </a:xfrm>
        </p:grpSpPr>
        <p:sp>
          <p:nvSpPr>
            <p:cNvPr id="512" name="Google Shape;512;p1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8"/>
          <p:cNvSpPr txBox="1">
            <a:spLocks noGrp="1"/>
          </p:cNvSpPr>
          <p:nvPr>
            <p:ph type="subTitle" idx="1"/>
          </p:nvPr>
        </p:nvSpPr>
        <p:spPr>
          <a:xfrm>
            <a:off x="890100" y="1760244"/>
            <a:ext cx="7533900" cy="27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Char char="●"/>
              <a:defRPr sz="160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532" name="Google Shape;532;p18"/>
          <p:cNvSpPr txBox="1">
            <a:spLocks noGrp="1"/>
          </p:cNvSpPr>
          <p:nvPr>
            <p:ph type="title"/>
          </p:nvPr>
        </p:nvSpPr>
        <p:spPr>
          <a:xfrm>
            <a:off x="4572000" y="540000"/>
            <a:ext cx="3852000" cy="10371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3"/>
        <p:cNvGrpSpPr/>
        <p:nvPr/>
      </p:nvGrpSpPr>
      <p:grpSpPr>
        <a:xfrm>
          <a:off x="0" y="0"/>
          <a:ext cx="0" cy="0"/>
          <a:chOff x="0" y="0"/>
          <a:chExt cx="0" cy="0"/>
        </a:xfrm>
      </p:grpSpPr>
      <p:grpSp>
        <p:nvGrpSpPr>
          <p:cNvPr id="534" name="Google Shape;534;p19"/>
          <p:cNvGrpSpPr/>
          <p:nvPr/>
        </p:nvGrpSpPr>
        <p:grpSpPr>
          <a:xfrm>
            <a:off x="-1700" y="329"/>
            <a:ext cx="9147400" cy="5142843"/>
            <a:chOff x="238125" y="854700"/>
            <a:chExt cx="7142500" cy="4015650"/>
          </a:xfrm>
        </p:grpSpPr>
        <p:sp>
          <p:nvSpPr>
            <p:cNvPr id="535" name="Google Shape;535;p1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19"/>
          <p:cNvSpPr txBox="1">
            <a:spLocks noGrp="1"/>
          </p:cNvSpPr>
          <p:nvPr>
            <p:ph type="title"/>
          </p:nvPr>
        </p:nvSpPr>
        <p:spPr>
          <a:xfrm>
            <a:off x="720000" y="540000"/>
            <a:ext cx="4824600" cy="9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3"/>
        <p:cNvGrpSpPr/>
        <p:nvPr/>
      </p:nvGrpSpPr>
      <p:grpSpPr>
        <a:xfrm>
          <a:off x="0" y="0"/>
          <a:ext cx="0" cy="0"/>
          <a:chOff x="0" y="0"/>
          <a:chExt cx="0" cy="0"/>
        </a:xfrm>
      </p:grpSpPr>
      <p:grpSp>
        <p:nvGrpSpPr>
          <p:cNvPr id="584" name="Google Shape;584;p21"/>
          <p:cNvGrpSpPr/>
          <p:nvPr/>
        </p:nvGrpSpPr>
        <p:grpSpPr>
          <a:xfrm>
            <a:off x="-1700" y="329"/>
            <a:ext cx="9147400" cy="5142843"/>
            <a:chOff x="238125" y="854700"/>
            <a:chExt cx="7142500" cy="4015650"/>
          </a:xfrm>
        </p:grpSpPr>
        <p:sp>
          <p:nvSpPr>
            <p:cNvPr id="585" name="Google Shape;585;p2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04" name="Google Shape;604;p21"/>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605" name="Google Shape;605;p21"/>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hasCustomPrompt="1"/>
          </p:nvPr>
        </p:nvSpPr>
        <p:spPr>
          <a:xfrm>
            <a:off x="1768200" y="1629238"/>
            <a:ext cx="5607600" cy="1361100"/>
          </a:xfrm>
          <a:prstGeom prst="rect">
            <a:avLst/>
          </a:prstGeom>
        </p:spPr>
        <p:txBody>
          <a:bodyPr spcFirstLastPara="1" wrap="square" lIns="0" tIns="0" rIns="0" bIns="0" anchor="ctr" anchorCtr="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7" name="Google Shape;607;p21"/>
          <p:cNvSpPr txBox="1">
            <a:spLocks noGrp="1"/>
          </p:cNvSpPr>
          <p:nvPr>
            <p:ph type="body" idx="1"/>
          </p:nvPr>
        </p:nvSpPr>
        <p:spPr>
          <a:xfrm>
            <a:off x="2710050" y="2850942"/>
            <a:ext cx="3723900" cy="6633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1600"/>
              </a:spcBef>
              <a:spcAft>
                <a:spcPts val="0"/>
              </a:spcAft>
              <a:buSzPts val="1600"/>
              <a:buChar char="○"/>
              <a:defRPr/>
            </a:lvl2pPr>
            <a:lvl3pPr marL="1371600" lvl="2" indent="-330200" algn="ctr">
              <a:spcBef>
                <a:spcPts val="1600"/>
              </a:spcBef>
              <a:spcAft>
                <a:spcPts val="0"/>
              </a:spcAft>
              <a:buSzPts val="1600"/>
              <a:buChar char="■"/>
              <a:defRPr/>
            </a:lvl3pPr>
            <a:lvl4pPr marL="1828800" lvl="3" indent="-330200" algn="ctr">
              <a:spcBef>
                <a:spcPts val="1600"/>
              </a:spcBef>
              <a:spcAft>
                <a:spcPts val="0"/>
              </a:spcAft>
              <a:buSzPts val="1600"/>
              <a:buChar char="●"/>
              <a:defRPr/>
            </a:lvl4pPr>
            <a:lvl5pPr marL="2286000" lvl="4" indent="-330200" algn="ctr">
              <a:spcBef>
                <a:spcPts val="1600"/>
              </a:spcBef>
              <a:spcAft>
                <a:spcPts val="0"/>
              </a:spcAft>
              <a:buSzPts val="1600"/>
              <a:buChar char="○"/>
              <a:defRPr/>
            </a:lvl5pPr>
            <a:lvl6pPr marL="2743200" lvl="5" indent="-330200" algn="ctr">
              <a:spcBef>
                <a:spcPts val="1600"/>
              </a:spcBef>
              <a:spcAft>
                <a:spcPts val="0"/>
              </a:spcAft>
              <a:buSzPts val="1600"/>
              <a:buChar char="■"/>
              <a:defRPr/>
            </a:lvl6pPr>
            <a:lvl7pPr marL="3200400" lvl="6" indent="-330200" algn="ctr">
              <a:spcBef>
                <a:spcPts val="1600"/>
              </a:spcBef>
              <a:spcAft>
                <a:spcPts val="0"/>
              </a:spcAft>
              <a:buSzPts val="1600"/>
              <a:buChar char="●"/>
              <a:defRPr/>
            </a:lvl7pPr>
            <a:lvl8pPr marL="3657600" lvl="7" indent="-330200" algn="ctr">
              <a:spcBef>
                <a:spcPts val="1600"/>
              </a:spcBef>
              <a:spcAft>
                <a:spcPts val="0"/>
              </a:spcAft>
              <a:buSzPts val="1600"/>
              <a:buChar char="○"/>
              <a:defRPr/>
            </a:lvl8pPr>
            <a:lvl9pPr marL="4114800" lvl="8" indent="-330200" algn="ctr">
              <a:spcBef>
                <a:spcPts val="1600"/>
              </a:spcBef>
              <a:spcAft>
                <a:spcPts val="1600"/>
              </a:spcAft>
              <a:buSzPts val="16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8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8740343" y="1780347"/>
            <a:ext cx="20479" cy="58449"/>
          </a:xfrm>
          <a:custGeom>
            <a:avLst/>
            <a:gdLst/>
            <a:ahLst/>
            <a:cxnLst/>
            <a:rect l="l" t="t" r="r" b="b"/>
            <a:pathLst>
              <a:path w="488" h="1403" extrusionOk="0">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4"/>
          <p:cNvGrpSpPr/>
          <p:nvPr/>
        </p:nvGrpSpPr>
        <p:grpSpPr>
          <a:xfrm>
            <a:off x="-1700" y="329"/>
            <a:ext cx="9147400" cy="5142843"/>
            <a:chOff x="238125" y="854700"/>
            <a:chExt cx="7142500" cy="4015650"/>
          </a:xfrm>
        </p:grpSpPr>
        <p:sp>
          <p:nvSpPr>
            <p:cNvPr id="56" name="Google Shape;56;p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4"/>
          <p:cNvSpPr txBox="1">
            <a:spLocks noGrp="1"/>
          </p:cNvSpPr>
          <p:nvPr>
            <p:ph type="title"/>
          </p:nvPr>
        </p:nvSpPr>
        <p:spPr>
          <a:xfrm>
            <a:off x="720000" y="540000"/>
            <a:ext cx="7704000" cy="3600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9" name="Google Shape;79;p4"/>
          <p:cNvSpPr txBox="1">
            <a:spLocks noGrp="1"/>
          </p:cNvSpPr>
          <p:nvPr>
            <p:ph type="body" idx="1"/>
          </p:nvPr>
        </p:nvSpPr>
        <p:spPr>
          <a:xfrm>
            <a:off x="720000" y="1246924"/>
            <a:ext cx="7704000" cy="3440100"/>
          </a:xfrm>
          <a:prstGeom prst="rect">
            <a:avLst/>
          </a:prstGeom>
        </p:spPr>
        <p:txBody>
          <a:bodyPr spcFirstLastPara="1" wrap="square" lIns="91425" tIns="91425" rIns="91425" bIns="91425" anchor="t" anchorCtr="0">
            <a:noAutofit/>
          </a:bodyPr>
          <a:lstStyle>
            <a:lvl1pPr marL="457200" lvl="0" indent="-304800" rtl="0">
              <a:lnSpc>
                <a:spcPct val="85000"/>
              </a:lnSpc>
              <a:spcBef>
                <a:spcPts val="0"/>
              </a:spcBef>
              <a:spcAft>
                <a:spcPts val="0"/>
              </a:spcAft>
              <a:buClr>
                <a:schemeClr val="dk1"/>
              </a:buClr>
              <a:buSzPts val="1200"/>
              <a:buChar char="●"/>
              <a:defRPr sz="1200"/>
            </a:lvl1pPr>
            <a:lvl2pPr marL="914400" lvl="1" indent="-304800" rtl="0">
              <a:spcBef>
                <a:spcPts val="5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80"/>
        <p:cNvGrpSpPr/>
        <p:nvPr/>
      </p:nvGrpSpPr>
      <p:grpSpPr>
        <a:xfrm>
          <a:off x="0" y="0"/>
          <a:ext cx="0" cy="0"/>
          <a:chOff x="0" y="0"/>
          <a:chExt cx="0" cy="0"/>
        </a:xfrm>
      </p:grpSpPr>
      <p:grpSp>
        <p:nvGrpSpPr>
          <p:cNvPr id="81" name="Google Shape;81;p5"/>
          <p:cNvGrpSpPr/>
          <p:nvPr/>
        </p:nvGrpSpPr>
        <p:grpSpPr>
          <a:xfrm>
            <a:off x="-174525" y="-22399"/>
            <a:ext cx="9487164" cy="5193049"/>
            <a:chOff x="-174525" y="-22399"/>
            <a:chExt cx="9487164" cy="5193049"/>
          </a:xfrm>
        </p:grpSpPr>
        <p:sp>
          <p:nvSpPr>
            <p:cNvPr id="82" name="Google Shape;82;p5"/>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5"/>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84" name="Google Shape;84;p5"/>
            <p:cNvGrpSpPr/>
            <p:nvPr/>
          </p:nvGrpSpPr>
          <p:grpSpPr>
            <a:xfrm>
              <a:off x="263005" y="845117"/>
              <a:ext cx="3790149" cy="3960313"/>
              <a:chOff x="263005" y="845117"/>
              <a:chExt cx="3790149" cy="3960313"/>
            </a:xfrm>
          </p:grpSpPr>
          <p:sp>
            <p:nvSpPr>
              <p:cNvPr id="85" name="Google Shape;85;p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5"/>
            <p:cNvGrpSpPr/>
            <p:nvPr/>
          </p:nvGrpSpPr>
          <p:grpSpPr>
            <a:xfrm>
              <a:off x="5055305" y="845117"/>
              <a:ext cx="3790149" cy="3960313"/>
              <a:chOff x="263005" y="845117"/>
              <a:chExt cx="3790149" cy="3960313"/>
            </a:xfrm>
          </p:grpSpPr>
          <p:sp>
            <p:nvSpPr>
              <p:cNvPr id="101" name="Google Shape;101;p5"/>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6" name="Google Shape;116;p5"/>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17" name="Google Shape;117;p5"/>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18" name="Google Shape;118;p5"/>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19" name="Google Shape;119;p5"/>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20" name="Google Shape;120;p5"/>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21" name="Google Shape;121;p5"/>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122" name="Google Shape;122;p5"/>
          <p:cNvSpPr txBox="1">
            <a:spLocks noGrp="1"/>
          </p:cNvSpPr>
          <p:nvPr>
            <p:ph type="title"/>
          </p:nvPr>
        </p:nvSpPr>
        <p:spPr>
          <a:xfrm>
            <a:off x="720000" y="540000"/>
            <a:ext cx="3368700" cy="5727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3" name="Google Shape;123;p5"/>
          <p:cNvSpPr txBox="1">
            <a:spLocks noGrp="1"/>
          </p:cNvSpPr>
          <p:nvPr>
            <p:ph type="subTitle" idx="1"/>
          </p:nvPr>
        </p:nvSpPr>
        <p:spPr>
          <a:xfrm>
            <a:off x="906900" y="3292127"/>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4" name="Google Shape;124;p5"/>
          <p:cNvSpPr txBox="1">
            <a:spLocks noGrp="1"/>
          </p:cNvSpPr>
          <p:nvPr>
            <p:ph type="subTitle" idx="2"/>
          </p:nvPr>
        </p:nvSpPr>
        <p:spPr>
          <a:xfrm>
            <a:off x="5676900" y="3292127"/>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5" name="Google Shape;125;p5"/>
          <p:cNvSpPr txBox="1">
            <a:spLocks noGrp="1"/>
          </p:cNvSpPr>
          <p:nvPr>
            <p:ph type="subTitle" idx="3"/>
          </p:nvPr>
        </p:nvSpPr>
        <p:spPr>
          <a:xfrm>
            <a:off x="906900" y="1584571"/>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6" name="Google Shape;126;p5"/>
          <p:cNvSpPr txBox="1">
            <a:spLocks noGrp="1"/>
          </p:cNvSpPr>
          <p:nvPr>
            <p:ph type="subTitle" idx="4"/>
          </p:nvPr>
        </p:nvSpPr>
        <p:spPr>
          <a:xfrm>
            <a:off x="5676900" y="1584571"/>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7" name="Google Shape;127;p5"/>
          <p:cNvSpPr txBox="1">
            <a:spLocks noGrp="1"/>
          </p:cNvSpPr>
          <p:nvPr>
            <p:ph type="subTitle" idx="5"/>
          </p:nvPr>
        </p:nvSpPr>
        <p:spPr>
          <a:xfrm>
            <a:off x="906900" y="2076621"/>
            <a:ext cx="25062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8" name="Google Shape;128;p5"/>
          <p:cNvSpPr txBox="1">
            <a:spLocks noGrp="1"/>
          </p:cNvSpPr>
          <p:nvPr>
            <p:ph type="subTitle" idx="6"/>
          </p:nvPr>
        </p:nvSpPr>
        <p:spPr>
          <a:xfrm>
            <a:off x="5676900" y="2076621"/>
            <a:ext cx="25062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9" name="Google Shape;129;p5"/>
          <p:cNvSpPr txBox="1">
            <a:spLocks noGrp="1"/>
          </p:cNvSpPr>
          <p:nvPr>
            <p:ph type="subTitle" idx="7"/>
          </p:nvPr>
        </p:nvSpPr>
        <p:spPr>
          <a:xfrm>
            <a:off x="906900" y="3755202"/>
            <a:ext cx="25062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0" name="Google Shape;130;p5"/>
          <p:cNvSpPr txBox="1">
            <a:spLocks noGrp="1"/>
          </p:cNvSpPr>
          <p:nvPr>
            <p:ph type="subTitle" idx="8"/>
          </p:nvPr>
        </p:nvSpPr>
        <p:spPr>
          <a:xfrm>
            <a:off x="5676900" y="3755202"/>
            <a:ext cx="25062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grpSp>
        <p:nvGrpSpPr>
          <p:cNvPr id="132" name="Google Shape;132;p6"/>
          <p:cNvGrpSpPr/>
          <p:nvPr/>
        </p:nvGrpSpPr>
        <p:grpSpPr>
          <a:xfrm>
            <a:off x="-174525" y="-22399"/>
            <a:ext cx="9487164" cy="5193049"/>
            <a:chOff x="-174525" y="-22399"/>
            <a:chExt cx="9487164" cy="5193049"/>
          </a:xfrm>
        </p:grpSpPr>
        <p:sp>
          <p:nvSpPr>
            <p:cNvPr id="133" name="Google Shape;133;p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35" name="Google Shape;135;p6"/>
            <p:cNvGrpSpPr/>
            <p:nvPr/>
          </p:nvGrpSpPr>
          <p:grpSpPr>
            <a:xfrm>
              <a:off x="263005" y="845117"/>
              <a:ext cx="3790149" cy="3960313"/>
              <a:chOff x="263005" y="845117"/>
              <a:chExt cx="3790149" cy="3960313"/>
            </a:xfrm>
          </p:grpSpPr>
          <p:sp>
            <p:nvSpPr>
              <p:cNvPr id="136" name="Google Shape;136;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5055305" y="845117"/>
              <a:ext cx="3790149" cy="3960313"/>
              <a:chOff x="263005" y="845117"/>
              <a:chExt cx="3790149" cy="3960313"/>
            </a:xfrm>
          </p:grpSpPr>
          <p:sp>
            <p:nvSpPr>
              <p:cNvPr id="152" name="Google Shape;152;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7" name="Google Shape;167;p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68" name="Google Shape;168;p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69" name="Google Shape;169;p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0" name="Google Shape;170;p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1" name="Google Shape;171;p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2" name="Google Shape;172;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173" name="Google Shape;173;p6"/>
          <p:cNvSpPr txBox="1">
            <a:spLocks noGrp="1"/>
          </p:cNvSpPr>
          <p:nvPr>
            <p:ph type="title"/>
          </p:nvPr>
        </p:nvSpPr>
        <p:spPr>
          <a:xfrm>
            <a:off x="720000" y="540000"/>
            <a:ext cx="3378600" cy="1017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470700" y="3119125"/>
            <a:ext cx="33786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5" name="Google Shape;175;p6"/>
          <p:cNvSpPr txBox="1">
            <a:spLocks noGrp="1"/>
          </p:cNvSpPr>
          <p:nvPr>
            <p:ph type="body" idx="2"/>
          </p:nvPr>
        </p:nvSpPr>
        <p:spPr>
          <a:xfrm>
            <a:off x="5368500" y="3105175"/>
            <a:ext cx="31770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6" name="Google Shape;176;p6"/>
          <p:cNvSpPr txBox="1">
            <a:spLocks noGrp="1"/>
          </p:cNvSpPr>
          <p:nvPr>
            <p:ph type="subTitle" idx="3"/>
          </p:nvPr>
        </p:nvSpPr>
        <p:spPr>
          <a:xfrm>
            <a:off x="906900" y="258640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7" name="Google Shape;177;p6"/>
          <p:cNvSpPr txBox="1">
            <a:spLocks noGrp="1"/>
          </p:cNvSpPr>
          <p:nvPr>
            <p:ph type="subTitle" idx="4"/>
          </p:nvPr>
        </p:nvSpPr>
        <p:spPr>
          <a:xfrm>
            <a:off x="5703900" y="2572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1">
  <p:cSld name="CUSTOM_4">
    <p:spTree>
      <p:nvGrpSpPr>
        <p:cNvPr id="1" name="Shape 227"/>
        <p:cNvGrpSpPr/>
        <p:nvPr/>
      </p:nvGrpSpPr>
      <p:grpSpPr>
        <a:xfrm>
          <a:off x="0" y="0"/>
          <a:ext cx="0" cy="0"/>
          <a:chOff x="0" y="0"/>
          <a:chExt cx="0" cy="0"/>
        </a:xfrm>
      </p:grpSpPr>
      <p:grpSp>
        <p:nvGrpSpPr>
          <p:cNvPr id="228" name="Google Shape;228;p8"/>
          <p:cNvGrpSpPr/>
          <p:nvPr/>
        </p:nvGrpSpPr>
        <p:grpSpPr>
          <a:xfrm>
            <a:off x="-1700" y="329"/>
            <a:ext cx="9147400" cy="5142843"/>
            <a:chOff x="238125" y="854700"/>
            <a:chExt cx="7142500" cy="4015650"/>
          </a:xfrm>
        </p:grpSpPr>
        <p:sp>
          <p:nvSpPr>
            <p:cNvPr id="229" name="Google Shape;229;p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8"/>
          <p:cNvSpPr txBox="1">
            <a:spLocks noGrp="1"/>
          </p:cNvSpPr>
          <p:nvPr>
            <p:ph type="title"/>
          </p:nvPr>
        </p:nvSpPr>
        <p:spPr>
          <a:xfrm>
            <a:off x="5314275" y="982000"/>
            <a:ext cx="3109500" cy="13386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8"/>
          <p:cNvSpPr txBox="1">
            <a:spLocks noGrp="1"/>
          </p:cNvSpPr>
          <p:nvPr>
            <p:ph type="subTitle" idx="1"/>
          </p:nvPr>
        </p:nvSpPr>
        <p:spPr>
          <a:xfrm>
            <a:off x="6241125" y="2642075"/>
            <a:ext cx="2182800" cy="143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5">
    <p:bg>
      <p:bgPr>
        <a:solidFill>
          <a:srgbClr val="F3F3F3"/>
        </a:solidFill>
        <a:effectLst/>
      </p:bgPr>
    </p:bg>
    <p:spTree>
      <p:nvGrpSpPr>
        <p:cNvPr id="1" name="Shape 253"/>
        <p:cNvGrpSpPr/>
        <p:nvPr/>
      </p:nvGrpSpPr>
      <p:grpSpPr>
        <a:xfrm>
          <a:off x="0" y="0"/>
          <a:ext cx="0" cy="0"/>
          <a:chOff x="0" y="0"/>
          <a:chExt cx="0" cy="0"/>
        </a:xfrm>
      </p:grpSpPr>
      <p:sp>
        <p:nvSpPr>
          <p:cNvPr id="254" name="Google Shape;254;p9"/>
          <p:cNvSpPr txBox="1">
            <a:spLocks noGrp="1"/>
          </p:cNvSpPr>
          <p:nvPr>
            <p:ph type="title"/>
          </p:nvPr>
        </p:nvSpPr>
        <p:spPr>
          <a:xfrm>
            <a:off x="3223200" y="1570950"/>
            <a:ext cx="2697600" cy="2001600"/>
          </a:xfrm>
          <a:prstGeom prst="rect">
            <a:avLst/>
          </a:prstGeom>
        </p:spPr>
        <p:txBody>
          <a:bodyPr spcFirstLastPara="1" wrap="square" lIns="0" tIns="0" rIns="0" bIns="0" anchor="t" anchorCtr="0">
            <a:noAutofit/>
          </a:bodyPr>
          <a:lstStyle>
            <a:lvl1pPr lvl="0" algn="ctr">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364"/>
        <p:cNvGrpSpPr/>
        <p:nvPr/>
      </p:nvGrpSpPr>
      <p:grpSpPr>
        <a:xfrm>
          <a:off x="0" y="0"/>
          <a:ext cx="0" cy="0"/>
          <a:chOff x="0" y="0"/>
          <a:chExt cx="0" cy="0"/>
        </a:xfrm>
      </p:grpSpPr>
      <p:grpSp>
        <p:nvGrpSpPr>
          <p:cNvPr id="365" name="Google Shape;365;p14"/>
          <p:cNvGrpSpPr/>
          <p:nvPr/>
        </p:nvGrpSpPr>
        <p:grpSpPr>
          <a:xfrm>
            <a:off x="-1700" y="329"/>
            <a:ext cx="9147400" cy="5142843"/>
            <a:chOff x="238125" y="854700"/>
            <a:chExt cx="7142500" cy="4015650"/>
          </a:xfrm>
        </p:grpSpPr>
        <p:sp>
          <p:nvSpPr>
            <p:cNvPr id="366" name="Google Shape;366;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4"/>
          <p:cNvSpPr txBox="1">
            <a:spLocks noGrp="1"/>
          </p:cNvSpPr>
          <p:nvPr>
            <p:ph type="subTitle" idx="1"/>
          </p:nvPr>
        </p:nvSpPr>
        <p:spPr>
          <a:xfrm>
            <a:off x="3983700" y="1758177"/>
            <a:ext cx="4440300" cy="97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9" name="Google Shape;389;p14"/>
          <p:cNvSpPr txBox="1">
            <a:spLocks noGrp="1"/>
          </p:cNvSpPr>
          <p:nvPr>
            <p:ph type="ctrTitle"/>
          </p:nvPr>
        </p:nvSpPr>
        <p:spPr>
          <a:xfrm>
            <a:off x="5875800" y="2837502"/>
            <a:ext cx="2548200" cy="461700"/>
          </a:xfrm>
          <a:prstGeom prst="rect">
            <a:avLst/>
          </a:prstGeom>
        </p:spPr>
        <p:txBody>
          <a:bodyPr spcFirstLastPara="1" wrap="square" lIns="0" tIns="0" rIns="0" bIns="0" anchor="ctr" anchorCtr="0">
            <a:noAutofit/>
          </a:bodyPr>
          <a:lstStyle>
            <a:lvl1pPr lvl="0" algn="r" rtl="0">
              <a:spcBef>
                <a:spcPts val="0"/>
              </a:spcBef>
              <a:spcAft>
                <a:spcPts val="0"/>
              </a:spcAft>
              <a:buSzPts val="5200"/>
              <a:buNone/>
              <a:defRPr sz="1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0" name="Google Shape;390;p14"/>
          <p:cNvGrpSpPr/>
          <p:nvPr/>
        </p:nvGrpSpPr>
        <p:grpSpPr>
          <a:xfrm>
            <a:off x="7673759" y="-287513"/>
            <a:ext cx="788762" cy="861588"/>
            <a:chOff x="7673759" y="-287513"/>
            <a:chExt cx="788762" cy="861588"/>
          </a:xfrm>
        </p:grpSpPr>
        <p:grpSp>
          <p:nvGrpSpPr>
            <p:cNvPr id="391" name="Google Shape;391;p14"/>
            <p:cNvGrpSpPr/>
            <p:nvPr/>
          </p:nvGrpSpPr>
          <p:grpSpPr>
            <a:xfrm rot="350572">
              <a:off x="7712287" y="-253348"/>
              <a:ext cx="711705" cy="793257"/>
              <a:chOff x="6554696" y="509501"/>
              <a:chExt cx="711709" cy="793261"/>
            </a:xfrm>
          </p:grpSpPr>
          <p:sp>
            <p:nvSpPr>
              <p:cNvPr id="392" name="Google Shape;392;p14"/>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4"/>
            <p:cNvSpPr/>
            <p:nvPr/>
          </p:nvSpPr>
          <p:spPr>
            <a:xfrm rot="442426">
              <a:off x="8229710" y="-161880"/>
              <a:ext cx="102851" cy="551273"/>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6" name="Google Shape;416;p15"/>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417" name="Google Shape;417;p1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60" r:id="rId8"/>
    <p:sldLayoutId id="2147483661" r:id="rId9"/>
    <p:sldLayoutId id="2147483663" r:id="rId10"/>
    <p:sldLayoutId id="2147483664" r:id="rId11"/>
    <p:sldLayoutId id="2147483665" r:id="rId12"/>
    <p:sldLayoutId id="2147483667"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2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Desktop/hinh4.ppt" TargetMode="External"/><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hyperlink" Target="../../../Desktop/hinh3.ppt"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4.jpeg"/><Relationship Id="rId11" Type="http://schemas.openxmlformats.org/officeDocument/2006/relationships/hyperlink" Target="../../../Desktop/hinh2.ppt" TargetMode="External"/><Relationship Id="rId5" Type="http://schemas.openxmlformats.org/officeDocument/2006/relationships/image" Target="../media/image23.jpeg"/><Relationship Id="rId15" Type="http://schemas.openxmlformats.org/officeDocument/2006/relationships/hyperlink" Target="../../../Desktop/hinh6.ppt" TargetMode="External"/><Relationship Id="rId10" Type="http://schemas.openxmlformats.org/officeDocument/2006/relationships/hyperlink" Target="../../../Desktop/hinh1.ppt" TargetMode="External"/><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hyperlink" Target="../../../Desktop/hinh5.pp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file:///E:\DU%20LIEU\GADT\LOP%205\Nga%20d&#432;%20thi%20KC\phi&#234;n%20toa.MPG" TargetMode="External"/><Relationship Id="rId7" Type="http://schemas.microsoft.com/office/2007/relationships/hdphoto" Target="../media/hdphoto5.wdp"/><Relationship Id="rId12" Type="http://schemas.openxmlformats.org/officeDocument/2006/relationships/image" Target="../media/image12.png"/><Relationship Id="rId2" Type="http://schemas.openxmlformats.org/officeDocument/2006/relationships/video" Target="file:///E:\DU%20LIEU\GADT\LOP%205\Nga%20d&#432;%20thi%20KC\gi&#234;t%20tr&#234;n%20canh%20d&#244;ng.MPG" TargetMode="External"/><Relationship Id="rId1" Type="http://schemas.openxmlformats.org/officeDocument/2006/relationships/video" Target="file:///E:\DU%20LIEU\GADT\LOP%205\Nga%20d&#432;%20thi%20KC\my%20d&#244;t%20nha.MPG" TargetMode="Externa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4.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29"/>
          <p:cNvGrpSpPr/>
          <p:nvPr/>
        </p:nvGrpSpPr>
        <p:grpSpPr>
          <a:xfrm rot="6705569">
            <a:off x="797958" y="1349623"/>
            <a:ext cx="806638" cy="421735"/>
            <a:chOff x="1822875" y="1377000"/>
            <a:chExt cx="548075" cy="286550"/>
          </a:xfrm>
        </p:grpSpPr>
        <p:sp>
          <p:nvSpPr>
            <p:cNvPr id="807" name="Google Shape;807;p29"/>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C43CF289-58F7-4D5E-B956-B75883ECB7EF}"/>
              </a:ext>
            </a:extLst>
          </p:cNvPr>
          <p:cNvSpPr>
            <a:spLocks noGrp="1"/>
          </p:cNvSpPr>
          <p:nvPr>
            <p:ph type="subTitle" idx="1"/>
          </p:nvPr>
        </p:nvSpPr>
        <p:spPr>
          <a:xfrm>
            <a:off x="2351850" y="1615975"/>
            <a:ext cx="4440300" cy="357600"/>
          </a:xfrm>
        </p:spPr>
        <p:txBody>
          <a:bodyPr/>
          <a:lstStyle/>
          <a:p>
            <a:r>
              <a:rPr lang="en-US" sz="4800">
                <a:latin typeface="UTM A&amp;S Graceland" panose="02040603050506020204" pitchFamily="18" charset="0"/>
              </a:rPr>
              <a:t>Kể chuyện</a:t>
            </a:r>
          </a:p>
        </p:txBody>
      </p:sp>
      <p:sp>
        <p:nvSpPr>
          <p:cNvPr id="5" name="Title 4">
            <a:extLst>
              <a:ext uri="{FF2B5EF4-FFF2-40B4-BE49-F238E27FC236}">
                <a16:creationId xmlns:a16="http://schemas.microsoft.com/office/drawing/2014/main" id="{A2F7D63C-8CC2-4B76-9C9E-308FAAB17D2E}"/>
              </a:ext>
            </a:extLst>
          </p:cNvPr>
          <p:cNvSpPr>
            <a:spLocks noGrp="1"/>
          </p:cNvSpPr>
          <p:nvPr>
            <p:ph type="ctrTitle"/>
          </p:nvPr>
        </p:nvSpPr>
        <p:spPr>
          <a:xfrm>
            <a:off x="2150006" y="2336613"/>
            <a:ext cx="4843987" cy="1447800"/>
          </a:xfrm>
          <a:solidFill>
            <a:schemeClr val="bg1"/>
          </a:solidFill>
        </p:spPr>
        <p:txBody>
          <a:bodyPr/>
          <a:lstStyle/>
          <a:p>
            <a:r>
              <a:rPr lang="en-US" sz="4800">
                <a:latin typeface="iCiel Pony" panose="02000000000000000000" pitchFamily="2" charset="0"/>
              </a:rPr>
              <a:t>Tiếng vĩ cầm</a:t>
            </a:r>
            <a:br>
              <a:rPr lang="en-US" sz="4800">
                <a:latin typeface="iCiel Pony" panose="02000000000000000000" pitchFamily="2" charset="0"/>
              </a:rPr>
            </a:br>
            <a:r>
              <a:rPr lang="en-US" sz="4800">
                <a:latin typeface="iCiel Pony" panose="02000000000000000000" pitchFamily="2" charset="0"/>
              </a:rPr>
              <a:t>ở Mỹ Lai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2077474" y="62167"/>
            <a:ext cx="6862109" cy="947395"/>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34"/>
          <p:cNvGrpSpPr/>
          <p:nvPr/>
        </p:nvGrpSpPr>
        <p:grpSpPr>
          <a:xfrm rot="372491" flipH="1">
            <a:off x="346639" y="3946638"/>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 Placeholder 1">
            <a:extLst>
              <a:ext uri="{FF2B5EF4-FFF2-40B4-BE49-F238E27FC236}">
                <a16:creationId xmlns:a16="http://schemas.microsoft.com/office/drawing/2014/main" id="{7A7479A9-8796-4454-92F0-2FF90EA8D949}"/>
              </a:ext>
            </a:extLst>
          </p:cNvPr>
          <p:cNvSpPr txBox="1">
            <a:spLocks/>
          </p:cNvSpPr>
          <p:nvPr/>
        </p:nvSpPr>
        <p:spPr bwMode="auto">
          <a:xfrm>
            <a:off x="1737425" y="354554"/>
            <a:ext cx="74342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57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810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810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810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810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810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810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810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810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spcAft>
                <a:spcPts val="800"/>
              </a:spcAft>
              <a:buClr>
                <a:schemeClr val="accent1"/>
              </a:buClr>
              <a:buSzPts val="1800"/>
              <a:buFont typeface="Encode Sans Semi Condensed Ligh"/>
              <a:buNone/>
            </a:pPr>
            <a:r>
              <a:rPr lang="vi-VN" altLang="en-US" sz="3200" b="1">
                <a:solidFill>
                  <a:srgbClr val="1C4587"/>
                </a:solidFill>
                <a:latin typeface="Times New Roman" panose="02020603050405020304" pitchFamily="18" charset="0"/>
                <a:ea typeface="Encode Sans Semi Condensed Ligh"/>
                <a:cs typeface="Encode Sans Semi Condensed Ligh"/>
                <a:sym typeface="Encode Sans Semi Condensed Ligh"/>
              </a:rPr>
              <a:t>2. Câu chuyện có những nhân vật nào?</a:t>
            </a:r>
            <a:endParaRPr lang="en-US" altLang="en-US" sz="3200" b="1">
              <a:solidFill>
                <a:srgbClr val="1C4587"/>
              </a:solidFill>
              <a:ea typeface="Encode Sans Semi Condensed Ligh"/>
              <a:cs typeface="Encode Sans Semi Condensed Ligh"/>
              <a:sym typeface="Encode Sans Semi Condensed Ligh"/>
            </a:endParaRPr>
          </a:p>
        </p:txBody>
      </p:sp>
      <p:sp>
        <p:nvSpPr>
          <p:cNvPr id="49" name="Text Box 3">
            <a:extLst>
              <a:ext uri="{FF2B5EF4-FFF2-40B4-BE49-F238E27FC236}">
                <a16:creationId xmlns:a16="http://schemas.microsoft.com/office/drawing/2014/main" id="{B1E601E8-3924-4451-B82C-CC2539F54BA9}"/>
              </a:ext>
            </a:extLst>
          </p:cNvPr>
          <p:cNvSpPr txBox="1">
            <a:spLocks noChangeArrowheads="1"/>
          </p:cNvSpPr>
          <p:nvPr/>
        </p:nvSpPr>
        <p:spPr bwMode="auto">
          <a:xfrm>
            <a:off x="1071317" y="2189736"/>
            <a:ext cx="4135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Côn-bơn: xạ thủ súng </a:t>
            </a:r>
          </a:p>
        </p:txBody>
      </p:sp>
      <p:sp>
        <p:nvSpPr>
          <p:cNvPr id="50" name="Text Box 2">
            <a:extLst>
              <a:ext uri="{FF2B5EF4-FFF2-40B4-BE49-F238E27FC236}">
                <a16:creationId xmlns:a16="http://schemas.microsoft.com/office/drawing/2014/main" id="{EECE0512-2258-4680-ACA9-8F3E824158F8}"/>
              </a:ext>
            </a:extLst>
          </p:cNvPr>
          <p:cNvSpPr txBox="1">
            <a:spLocks noChangeArrowheads="1"/>
          </p:cNvSpPr>
          <p:nvPr/>
        </p:nvSpPr>
        <p:spPr bwMode="auto">
          <a:xfrm>
            <a:off x="385517" y="1654748"/>
            <a:ext cx="6230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Tôm-xơn: chỉ huy đội bay </a:t>
            </a:r>
          </a:p>
        </p:txBody>
      </p:sp>
      <p:sp>
        <p:nvSpPr>
          <p:cNvPr id="51" name="Text Box 2">
            <a:extLst>
              <a:ext uri="{FF2B5EF4-FFF2-40B4-BE49-F238E27FC236}">
                <a16:creationId xmlns:a16="http://schemas.microsoft.com/office/drawing/2014/main" id="{DB8686CF-CE06-4F0C-B27A-F3F72020C97F}"/>
              </a:ext>
            </a:extLst>
          </p:cNvPr>
          <p:cNvSpPr txBox="1">
            <a:spLocks noChangeArrowheads="1"/>
          </p:cNvSpPr>
          <p:nvPr/>
        </p:nvSpPr>
        <p:spPr bwMode="auto">
          <a:xfrm>
            <a:off x="918917" y="1132461"/>
            <a:ext cx="5427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Mai-cơ: </a:t>
            </a:r>
            <a:r>
              <a:rPr lang="vi-VN" altLang="en-US" sz="3200">
                <a:solidFill>
                  <a:schemeClr val="bg2"/>
                </a:solidFill>
                <a:latin typeface="Times New Roman" panose="02020603050405020304" pitchFamily="18" charset="0"/>
              </a:rPr>
              <a:t>Cựu chiến binh Mỹ</a:t>
            </a:r>
          </a:p>
        </p:txBody>
      </p:sp>
      <p:sp>
        <p:nvSpPr>
          <p:cNvPr id="52" name="Text Box 5">
            <a:extLst>
              <a:ext uri="{FF2B5EF4-FFF2-40B4-BE49-F238E27FC236}">
                <a16:creationId xmlns:a16="http://schemas.microsoft.com/office/drawing/2014/main" id="{569FDB91-A6C0-40E4-BC25-8476002D8514}"/>
              </a:ext>
            </a:extLst>
          </p:cNvPr>
          <p:cNvSpPr txBox="1">
            <a:spLocks noChangeArrowheads="1"/>
          </p:cNvSpPr>
          <p:nvPr/>
        </p:nvSpPr>
        <p:spPr bwMode="auto">
          <a:xfrm>
            <a:off x="1071317" y="3424811"/>
            <a:ext cx="457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Hơ-bớt: anh lính da đen</a:t>
            </a:r>
          </a:p>
        </p:txBody>
      </p:sp>
      <p:sp>
        <p:nvSpPr>
          <p:cNvPr id="53" name="Text Box 3">
            <a:extLst>
              <a:ext uri="{FF2B5EF4-FFF2-40B4-BE49-F238E27FC236}">
                <a16:creationId xmlns:a16="http://schemas.microsoft.com/office/drawing/2014/main" id="{3EC63A87-4CF2-4A51-B5C6-47329B3E0192}"/>
              </a:ext>
            </a:extLst>
          </p:cNvPr>
          <p:cNvSpPr txBox="1">
            <a:spLocks noChangeArrowheads="1"/>
          </p:cNvSpPr>
          <p:nvPr/>
        </p:nvSpPr>
        <p:spPr bwMode="auto">
          <a:xfrm>
            <a:off x="1090367" y="2823148"/>
            <a:ext cx="453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An-đrê-ốt- ta:</a:t>
            </a:r>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cơ trưởng</a:t>
            </a:r>
          </a:p>
        </p:txBody>
      </p:sp>
      <p:sp>
        <p:nvSpPr>
          <p:cNvPr id="54" name="Text Box 5">
            <a:extLst>
              <a:ext uri="{FF2B5EF4-FFF2-40B4-BE49-F238E27FC236}">
                <a16:creationId xmlns:a16="http://schemas.microsoft.com/office/drawing/2014/main" id="{F4EFAFE0-1801-4B65-B192-E3FCCF7E9740}"/>
              </a:ext>
            </a:extLst>
          </p:cNvPr>
          <p:cNvSpPr txBox="1">
            <a:spLocks noChangeArrowheads="1"/>
          </p:cNvSpPr>
          <p:nvPr/>
        </p:nvSpPr>
        <p:spPr bwMode="auto">
          <a:xfrm>
            <a:off x="1191967" y="4020123"/>
            <a:ext cx="792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200">
                <a:solidFill>
                  <a:schemeClr val="bg2"/>
                </a:solidFill>
                <a:latin typeface="Times New Roman" panose="02020603050405020304" pitchFamily="18" charset="0"/>
              </a:rPr>
              <a:t>- </a:t>
            </a:r>
            <a:r>
              <a:rPr lang="en-US" altLang="en-US" sz="3200">
                <a:solidFill>
                  <a:schemeClr val="bg2"/>
                </a:solidFill>
                <a:latin typeface="Times New Roman" panose="02020603050405020304" pitchFamily="18" charset="0"/>
              </a:rPr>
              <a:t>Rô-nan: một người lính bền bỉ </a:t>
            </a:r>
          </a:p>
          <a:p>
            <a:pPr eaLnBrk="1" hangingPunct="1"/>
            <a:r>
              <a:rPr lang="en-US" altLang="en-US" sz="3200">
                <a:solidFill>
                  <a:schemeClr val="bg2"/>
                </a:solidFill>
                <a:latin typeface="Times New Roman" panose="02020603050405020304" pitchFamily="18" charset="0"/>
              </a:rPr>
              <a:t>sưu tầm tài liệu</a:t>
            </a:r>
            <a:r>
              <a:rPr lang="vi-VN" altLang="en-US" sz="3200">
                <a:solidFill>
                  <a:schemeClr val="bg2"/>
                </a:solidFill>
                <a:latin typeface="Times New Roman" panose="02020603050405020304" pitchFamily="18" charset="0"/>
              </a:rPr>
              <a:t> về vụ thảm sát</a:t>
            </a:r>
            <a:r>
              <a:rPr lang="en-US" altLang="en-US" sz="3200">
                <a:solidFill>
                  <a:schemeClr val="bg2"/>
                </a:solidFill>
                <a:latin typeface="Times New Roman" panose="02020603050405020304" pitchFamily="18" charset="0"/>
              </a:rPr>
              <a:t> </a:t>
            </a:r>
          </a:p>
        </p:txBody>
      </p:sp>
    </p:spTree>
    <p:extLst>
      <p:ext uri="{BB962C8B-B14F-4D97-AF65-F5344CB8AC3E}">
        <p14:creationId xmlns:p14="http://schemas.microsoft.com/office/powerpoint/2010/main" val="30203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Effect transition="in" filter="fade">
                                      <p:cBhvr>
                                        <p:cTn id="7" dur="1000"/>
                                        <p:tgtEl>
                                          <p:spTgt spid="989"/>
                                        </p:tgtEl>
                                      </p:cBhvr>
                                    </p:animEffect>
                                    <p:anim calcmode="lin" valueType="num">
                                      <p:cBhvr>
                                        <p:cTn id="8" dur="1000" fill="hold"/>
                                        <p:tgtEl>
                                          <p:spTgt spid="989"/>
                                        </p:tgtEl>
                                        <p:attrNameLst>
                                          <p:attrName>ppt_x</p:attrName>
                                        </p:attrNameLst>
                                      </p:cBhvr>
                                      <p:tavLst>
                                        <p:tav tm="0">
                                          <p:val>
                                            <p:strVal val="#ppt_x"/>
                                          </p:val>
                                        </p:tav>
                                        <p:tav tm="100000">
                                          <p:val>
                                            <p:strVal val="#ppt_x"/>
                                          </p:val>
                                        </p:tav>
                                      </p:tavLst>
                                    </p:anim>
                                    <p:anim calcmode="lin" valueType="num">
                                      <p:cBhvr>
                                        <p:cTn id="9" dur="1000" fill="hold"/>
                                        <p:tgtEl>
                                          <p:spTgt spid="9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horizontal)">
                                      <p:cBhvr>
                                        <p:cTn id="22" dur="500"/>
                                        <p:tgtEl>
                                          <p:spTgt spid="5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randombar(horizontal)">
                                      <p:cBhvr>
                                        <p:cTn id="25" dur="500"/>
                                        <p:tgtEl>
                                          <p:spTgt spid="4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randombar(horizontal)">
                                      <p:cBhvr>
                                        <p:cTn id="28" dur="500"/>
                                        <p:tgtEl>
                                          <p:spTgt spid="5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randombar(horizontal)">
                                      <p:cBhvr>
                                        <p:cTn id="31" dur="500"/>
                                        <p:tgtEl>
                                          <p:spTgt spid="5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1232137" y="991468"/>
            <a:ext cx="6862109" cy="1174849"/>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47">
            <a:extLst>
              <a:ext uri="{FF2B5EF4-FFF2-40B4-BE49-F238E27FC236}">
                <a16:creationId xmlns:a16="http://schemas.microsoft.com/office/drawing/2014/main" id="{18E438B9-C3A0-4909-BA3F-F44240C8E3D9}"/>
              </a:ext>
            </a:extLst>
          </p:cNvPr>
          <p:cNvSpPr txBox="1"/>
          <p:nvPr/>
        </p:nvSpPr>
        <p:spPr>
          <a:xfrm>
            <a:off x="849681" y="1307485"/>
            <a:ext cx="7425222" cy="523220"/>
          </a:xfrm>
          <a:prstGeom prst="rect">
            <a:avLst/>
          </a:prstGeom>
          <a:noFill/>
        </p:spPr>
        <p:txBody>
          <a:bodyPr wrap="square">
            <a:spAutoFit/>
          </a:bodyPr>
          <a:lstStyle/>
          <a:p>
            <a:pPr>
              <a:defRPr/>
            </a:pPr>
            <a:r>
              <a:rPr lang="vi-VN" sz="2800" b="1" dirty="0">
                <a:solidFill>
                  <a:srgbClr val="1C4587"/>
                </a:solidFill>
                <a:latin typeface="+mj-lt"/>
              </a:rPr>
              <a:t>3. Sau 30 năm, Mai-cơ đến Việt Nam để làm gì?</a:t>
            </a:r>
            <a:endParaRPr lang="en-US" sz="2800" b="1" dirty="0">
              <a:solidFill>
                <a:srgbClr val="1C4587"/>
              </a:solidFill>
              <a:latin typeface="+mj-lt"/>
            </a:endParaRPr>
          </a:p>
        </p:txBody>
      </p:sp>
      <p:sp>
        <p:nvSpPr>
          <p:cNvPr id="51" name="TextBox 50">
            <a:extLst>
              <a:ext uri="{FF2B5EF4-FFF2-40B4-BE49-F238E27FC236}">
                <a16:creationId xmlns:a16="http://schemas.microsoft.com/office/drawing/2014/main" id="{37017EC5-A10C-41D9-A096-EFA239B5FFC5}"/>
              </a:ext>
            </a:extLst>
          </p:cNvPr>
          <p:cNvSpPr txBox="1"/>
          <p:nvPr/>
        </p:nvSpPr>
        <p:spPr>
          <a:xfrm>
            <a:off x="1399482" y="2318654"/>
            <a:ext cx="6629400" cy="1077218"/>
          </a:xfrm>
          <a:prstGeom prst="rect">
            <a:avLst/>
          </a:prstGeom>
          <a:noFill/>
        </p:spPr>
        <p:txBody>
          <a:bodyPr>
            <a:spAutoFit/>
          </a:bodyPr>
          <a:lstStyle/>
          <a:p>
            <a:pPr>
              <a:defRPr/>
            </a:pPr>
            <a:r>
              <a:rPr lang="vi-VN" sz="3200" dirty="0">
                <a:latin typeface="+mj-lt"/>
              </a:rPr>
              <a:t>- Đánh đàn, cầu nguyện cho những người đã khuất ở Mỹ Lai.</a:t>
            </a:r>
            <a:endParaRPr lang="en-US" sz="3200" dirty="0">
              <a:latin typeface="+mj-lt"/>
            </a:endParaRPr>
          </a:p>
        </p:txBody>
      </p:sp>
    </p:spTree>
    <p:extLst>
      <p:ext uri="{BB962C8B-B14F-4D97-AF65-F5344CB8AC3E}">
        <p14:creationId xmlns:p14="http://schemas.microsoft.com/office/powerpoint/2010/main" val="4433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9"/>
                                        </p:tgtEl>
                                        <p:attrNameLst>
                                          <p:attrName>style.visibility</p:attrName>
                                        </p:attrNameLst>
                                      </p:cBhvr>
                                      <p:to>
                                        <p:strVal val="visible"/>
                                      </p:to>
                                    </p:set>
                                    <p:animEffect transition="in" filter="fade">
                                      <p:cBhvr>
                                        <p:cTn id="12" dur="1000"/>
                                        <p:tgtEl>
                                          <p:spTgt spid="989"/>
                                        </p:tgtEl>
                                      </p:cBhvr>
                                    </p:animEffect>
                                    <p:anim calcmode="lin" valueType="num">
                                      <p:cBhvr>
                                        <p:cTn id="13" dur="1000" fill="hold"/>
                                        <p:tgtEl>
                                          <p:spTgt spid="989"/>
                                        </p:tgtEl>
                                        <p:attrNameLst>
                                          <p:attrName>ppt_x</p:attrName>
                                        </p:attrNameLst>
                                      </p:cBhvr>
                                      <p:tavLst>
                                        <p:tav tm="0">
                                          <p:val>
                                            <p:strVal val="#ppt_x"/>
                                          </p:val>
                                        </p:tav>
                                        <p:tav tm="100000">
                                          <p:val>
                                            <p:strVal val="#ppt_x"/>
                                          </p:val>
                                        </p:tav>
                                      </p:tavLst>
                                    </p:anim>
                                    <p:anim calcmode="lin" valueType="num">
                                      <p:cBhvr>
                                        <p:cTn id="14" dur="1000" fill="hold"/>
                                        <p:tgtEl>
                                          <p:spTgt spid="98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1232137" y="991468"/>
            <a:ext cx="6862109" cy="1174849"/>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a:extLst>
              <a:ext uri="{FF2B5EF4-FFF2-40B4-BE49-F238E27FC236}">
                <a16:creationId xmlns:a16="http://schemas.microsoft.com/office/drawing/2014/main" id="{A4C05198-1A96-4D97-8C62-524395131B48}"/>
              </a:ext>
            </a:extLst>
          </p:cNvPr>
          <p:cNvSpPr txBox="1"/>
          <p:nvPr/>
        </p:nvSpPr>
        <p:spPr>
          <a:xfrm>
            <a:off x="1349302" y="1182612"/>
            <a:ext cx="6629400" cy="954088"/>
          </a:xfrm>
          <a:prstGeom prst="rect">
            <a:avLst/>
          </a:prstGeom>
          <a:noFill/>
        </p:spPr>
        <p:txBody>
          <a:bodyPr>
            <a:spAutoFit/>
          </a:bodyPr>
          <a:lstStyle/>
          <a:p>
            <a:pPr algn="ctr">
              <a:defRPr/>
            </a:pPr>
            <a:r>
              <a:rPr lang="vi-VN" sz="2800" b="1" dirty="0">
                <a:solidFill>
                  <a:srgbClr val="1C4587"/>
                </a:solidFill>
                <a:latin typeface="+mj-lt"/>
              </a:rPr>
              <a:t>4. Quân đội Mỹ đã tàn </a:t>
            </a:r>
            <a:r>
              <a:rPr lang="vi-VN" sz="2800" b="1">
                <a:solidFill>
                  <a:srgbClr val="1C4587"/>
                </a:solidFill>
                <a:latin typeface="+mj-lt"/>
              </a:rPr>
              <a:t>sát </a:t>
            </a:r>
            <a:endParaRPr lang="en-US" sz="2800" b="1">
              <a:solidFill>
                <a:srgbClr val="1C4587"/>
              </a:solidFill>
              <a:latin typeface="+mj-lt"/>
            </a:endParaRPr>
          </a:p>
          <a:p>
            <a:pPr algn="ctr">
              <a:defRPr/>
            </a:pPr>
            <a:r>
              <a:rPr lang="vi-VN" sz="2800" b="1">
                <a:solidFill>
                  <a:srgbClr val="1C4587"/>
                </a:solidFill>
                <a:latin typeface="+mj-lt"/>
              </a:rPr>
              <a:t>mảnh </a:t>
            </a:r>
            <a:r>
              <a:rPr lang="vi-VN" sz="2800" b="1" dirty="0">
                <a:solidFill>
                  <a:srgbClr val="1C4587"/>
                </a:solidFill>
                <a:latin typeface="+mj-lt"/>
              </a:rPr>
              <a:t>đất Mỹ Lai như thế nào?</a:t>
            </a:r>
            <a:endParaRPr lang="en-US" sz="2800" b="1" dirty="0">
              <a:solidFill>
                <a:srgbClr val="1C4587"/>
              </a:solidFill>
              <a:latin typeface="+mj-lt"/>
            </a:endParaRPr>
          </a:p>
        </p:txBody>
      </p:sp>
      <p:sp>
        <p:nvSpPr>
          <p:cNvPr id="52" name="TextBox 51">
            <a:extLst>
              <a:ext uri="{FF2B5EF4-FFF2-40B4-BE49-F238E27FC236}">
                <a16:creationId xmlns:a16="http://schemas.microsoft.com/office/drawing/2014/main" id="{9B63E5EA-CC7A-4B54-9A15-9EAA6B3E4964}"/>
              </a:ext>
            </a:extLst>
          </p:cNvPr>
          <p:cNvSpPr txBox="1"/>
          <p:nvPr/>
        </p:nvSpPr>
        <p:spPr>
          <a:xfrm>
            <a:off x="1662253" y="2341430"/>
            <a:ext cx="6111407" cy="1569660"/>
          </a:xfrm>
          <a:prstGeom prst="rect">
            <a:avLst/>
          </a:prstGeom>
          <a:noFill/>
        </p:spPr>
        <p:txBody>
          <a:bodyPr wrap="square">
            <a:spAutoFit/>
          </a:bodyPr>
          <a:lstStyle/>
          <a:p>
            <a:pPr>
              <a:defRPr/>
            </a:pPr>
            <a:r>
              <a:rPr lang="vi-VN" sz="3200" dirty="0">
                <a:latin typeface="+mj-lt"/>
              </a:rPr>
              <a:t>- Đốt nhà cửa, ruộng vườn, giết hại gia súc, bắn chết 504 người, trong đó có cả cụ già và em nhỏ,...</a:t>
            </a:r>
            <a:endParaRPr lang="en-US" sz="3200" dirty="0">
              <a:latin typeface="+mj-lt"/>
            </a:endParaRPr>
          </a:p>
        </p:txBody>
      </p:sp>
    </p:spTree>
    <p:extLst>
      <p:ext uri="{BB962C8B-B14F-4D97-AF65-F5344CB8AC3E}">
        <p14:creationId xmlns:p14="http://schemas.microsoft.com/office/powerpoint/2010/main" val="31036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9"/>
                                        </p:tgtEl>
                                        <p:attrNameLst>
                                          <p:attrName>style.visibility</p:attrName>
                                        </p:attrNameLst>
                                      </p:cBhvr>
                                      <p:to>
                                        <p:strVal val="visible"/>
                                      </p:to>
                                    </p:set>
                                    <p:animEffect transition="in" filter="fade">
                                      <p:cBhvr>
                                        <p:cTn id="12" dur="1000"/>
                                        <p:tgtEl>
                                          <p:spTgt spid="989"/>
                                        </p:tgtEl>
                                      </p:cBhvr>
                                    </p:animEffect>
                                    <p:anim calcmode="lin" valueType="num">
                                      <p:cBhvr>
                                        <p:cTn id="13" dur="1000" fill="hold"/>
                                        <p:tgtEl>
                                          <p:spTgt spid="989"/>
                                        </p:tgtEl>
                                        <p:attrNameLst>
                                          <p:attrName>ppt_x</p:attrName>
                                        </p:attrNameLst>
                                      </p:cBhvr>
                                      <p:tavLst>
                                        <p:tav tm="0">
                                          <p:val>
                                            <p:strVal val="#ppt_x"/>
                                          </p:val>
                                        </p:tav>
                                        <p:tav tm="100000">
                                          <p:val>
                                            <p:strVal val="#ppt_x"/>
                                          </p:val>
                                        </p:tav>
                                      </p:tavLst>
                                    </p:anim>
                                    <p:anim calcmode="lin" valueType="num">
                                      <p:cBhvr>
                                        <p:cTn id="14" dur="1000" fill="hold"/>
                                        <p:tgtEl>
                                          <p:spTgt spid="98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randombar(horizont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1232137" y="991468"/>
            <a:ext cx="6862109" cy="1174849"/>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49">
            <a:extLst>
              <a:ext uri="{FF2B5EF4-FFF2-40B4-BE49-F238E27FC236}">
                <a16:creationId xmlns:a16="http://schemas.microsoft.com/office/drawing/2014/main" id="{C0511187-D61C-4C95-8710-9C685EAF821C}"/>
              </a:ext>
            </a:extLst>
          </p:cNvPr>
          <p:cNvSpPr txBox="1"/>
          <p:nvPr/>
        </p:nvSpPr>
        <p:spPr>
          <a:xfrm>
            <a:off x="1418297" y="1150108"/>
            <a:ext cx="6629400" cy="954087"/>
          </a:xfrm>
          <a:prstGeom prst="rect">
            <a:avLst/>
          </a:prstGeom>
          <a:noFill/>
        </p:spPr>
        <p:txBody>
          <a:bodyPr>
            <a:spAutoFit/>
          </a:bodyPr>
          <a:lstStyle/>
          <a:p>
            <a:pPr algn="ctr">
              <a:defRPr/>
            </a:pPr>
            <a:r>
              <a:rPr lang="vi-VN" sz="2800" b="1" dirty="0">
                <a:solidFill>
                  <a:srgbClr val="1C4587"/>
                </a:solidFill>
                <a:latin typeface="+mj-lt"/>
              </a:rPr>
              <a:t>5. Những hành động nào chứng </a:t>
            </a:r>
            <a:r>
              <a:rPr lang="vi-VN" sz="2800" b="1">
                <a:solidFill>
                  <a:srgbClr val="1C4587"/>
                </a:solidFill>
                <a:latin typeface="+mj-lt"/>
              </a:rPr>
              <a:t>tỏ </a:t>
            </a:r>
            <a:endParaRPr lang="en-US" sz="2800" b="1">
              <a:solidFill>
                <a:srgbClr val="1C4587"/>
              </a:solidFill>
              <a:latin typeface="+mj-lt"/>
            </a:endParaRPr>
          </a:p>
          <a:p>
            <a:pPr algn="ctr">
              <a:defRPr/>
            </a:pPr>
            <a:r>
              <a:rPr lang="vi-VN" sz="2800" b="1">
                <a:solidFill>
                  <a:srgbClr val="1C4587"/>
                </a:solidFill>
                <a:latin typeface="+mj-lt"/>
              </a:rPr>
              <a:t>một </a:t>
            </a:r>
            <a:r>
              <a:rPr lang="vi-VN" sz="2800" b="1" dirty="0">
                <a:solidFill>
                  <a:srgbClr val="1C4587"/>
                </a:solidFill>
                <a:latin typeface="+mj-lt"/>
              </a:rPr>
              <a:t>số lính Mỹ vẫn có lương tâm?</a:t>
            </a:r>
            <a:endParaRPr lang="en-US" sz="2800" b="1" dirty="0">
              <a:solidFill>
                <a:srgbClr val="1C4587"/>
              </a:solidFill>
              <a:latin typeface="+mj-lt"/>
            </a:endParaRPr>
          </a:p>
        </p:txBody>
      </p:sp>
      <p:sp>
        <p:nvSpPr>
          <p:cNvPr id="53" name="TextBox 52">
            <a:extLst>
              <a:ext uri="{FF2B5EF4-FFF2-40B4-BE49-F238E27FC236}">
                <a16:creationId xmlns:a16="http://schemas.microsoft.com/office/drawing/2014/main" id="{63FA5526-30F6-4B81-8F4D-41E55A01F591}"/>
              </a:ext>
            </a:extLst>
          </p:cNvPr>
          <p:cNvSpPr txBox="1"/>
          <p:nvPr/>
        </p:nvSpPr>
        <p:spPr>
          <a:xfrm>
            <a:off x="1709776" y="2329489"/>
            <a:ext cx="6095597" cy="1569660"/>
          </a:xfrm>
          <a:prstGeom prst="rect">
            <a:avLst/>
          </a:prstGeom>
          <a:noFill/>
        </p:spPr>
        <p:txBody>
          <a:bodyPr wrap="square">
            <a:spAutoFit/>
          </a:bodyPr>
          <a:lstStyle/>
          <a:p>
            <a:pPr>
              <a:defRPr/>
            </a:pPr>
            <a:r>
              <a:rPr lang="vi-VN" sz="3200" dirty="0">
                <a:latin typeface="+mj-lt"/>
              </a:rPr>
              <a:t>- Chiếc máy bay trực thăng của Tôm-xơn và đồng đội tiếp cứu người dân vô tội.</a:t>
            </a:r>
            <a:endParaRPr lang="en-US" sz="3200" dirty="0">
              <a:latin typeface="+mj-lt"/>
            </a:endParaRPr>
          </a:p>
        </p:txBody>
      </p:sp>
    </p:spTree>
    <p:extLst>
      <p:ext uri="{BB962C8B-B14F-4D97-AF65-F5344CB8AC3E}">
        <p14:creationId xmlns:p14="http://schemas.microsoft.com/office/powerpoint/2010/main" val="11802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Effect transition="in" filter="fade">
                                      <p:cBhvr>
                                        <p:cTn id="7" dur="1000"/>
                                        <p:tgtEl>
                                          <p:spTgt spid="989"/>
                                        </p:tgtEl>
                                      </p:cBhvr>
                                    </p:animEffect>
                                    <p:anim calcmode="lin" valueType="num">
                                      <p:cBhvr>
                                        <p:cTn id="8" dur="1000" fill="hold"/>
                                        <p:tgtEl>
                                          <p:spTgt spid="989"/>
                                        </p:tgtEl>
                                        <p:attrNameLst>
                                          <p:attrName>ppt_x</p:attrName>
                                        </p:attrNameLst>
                                      </p:cBhvr>
                                      <p:tavLst>
                                        <p:tav tm="0">
                                          <p:val>
                                            <p:strVal val="#ppt_x"/>
                                          </p:val>
                                        </p:tav>
                                        <p:tav tm="100000">
                                          <p:val>
                                            <p:strVal val="#ppt_x"/>
                                          </p:val>
                                        </p:tav>
                                      </p:tavLst>
                                    </p:anim>
                                    <p:anim calcmode="lin" valueType="num">
                                      <p:cBhvr>
                                        <p:cTn id="9" dur="1000" fill="hold"/>
                                        <p:tgtEl>
                                          <p:spTgt spid="9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4"/>
        <p:cNvGrpSpPr/>
        <p:nvPr/>
      </p:nvGrpSpPr>
      <p:grpSpPr>
        <a:xfrm>
          <a:off x="0" y="0"/>
          <a:ext cx="0" cy="0"/>
          <a:chOff x="0" y="0"/>
          <a:chExt cx="0" cy="0"/>
        </a:xfrm>
      </p:grpSpPr>
      <p:sp>
        <p:nvSpPr>
          <p:cNvPr id="1237" name="Google Shape;1237;p39"/>
          <p:cNvSpPr txBox="1">
            <a:spLocks noGrp="1"/>
          </p:cNvSpPr>
          <p:nvPr>
            <p:ph type="title"/>
          </p:nvPr>
        </p:nvSpPr>
        <p:spPr>
          <a:xfrm>
            <a:off x="2343120" y="2179409"/>
            <a:ext cx="4457760" cy="2001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a:latin typeface="UTM Windsor BT" panose="02040603050506020204" pitchFamily="18" charset="0"/>
              </a:rPr>
              <a:t>THỰC HÀNH</a:t>
            </a:r>
            <a:endParaRPr sz="4000">
              <a:latin typeface="UTM Windsor BT" panose="02040603050506020204" pitchFamily="18" charset="0"/>
            </a:endParaRPr>
          </a:p>
        </p:txBody>
      </p:sp>
      <p:sp>
        <p:nvSpPr>
          <p:cNvPr id="1238" name="Google Shape;1238;p39"/>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54093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pSp>
        <p:nvGrpSpPr>
          <p:cNvPr id="943" name="Google Shape;943;p33"/>
          <p:cNvGrpSpPr/>
          <p:nvPr/>
        </p:nvGrpSpPr>
        <p:grpSpPr>
          <a:xfrm rot="-546322">
            <a:off x="763518" y="1752677"/>
            <a:ext cx="2817315" cy="2469552"/>
            <a:chOff x="2505075" y="4180600"/>
            <a:chExt cx="1092750" cy="957900"/>
          </a:xfrm>
        </p:grpSpPr>
        <p:sp>
          <p:nvSpPr>
            <p:cNvPr id="944" name="Google Shape;944;p33"/>
            <p:cNvSpPr/>
            <p:nvPr/>
          </p:nvSpPr>
          <p:spPr>
            <a:xfrm>
              <a:off x="2612200" y="4898650"/>
              <a:ext cx="984100" cy="235275"/>
            </a:xfrm>
            <a:custGeom>
              <a:avLst/>
              <a:gdLst/>
              <a:ahLst/>
              <a:cxnLst/>
              <a:rect l="l" t="t" r="r" b="b"/>
              <a:pathLst>
                <a:path w="39364" h="9411" extrusionOk="0">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2607825" y="4893625"/>
              <a:ext cx="990000" cy="244875"/>
            </a:xfrm>
            <a:custGeom>
              <a:avLst/>
              <a:gdLst/>
              <a:ahLst/>
              <a:cxnLst/>
              <a:rect l="l" t="t" r="r" b="b"/>
              <a:pathLst>
                <a:path w="39600" h="9795" extrusionOk="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508825" y="4184975"/>
              <a:ext cx="1038875" cy="879225"/>
            </a:xfrm>
            <a:custGeom>
              <a:avLst/>
              <a:gdLst/>
              <a:ahLst/>
              <a:cxnLst/>
              <a:rect l="l" t="t" r="r" b="b"/>
              <a:pathLst>
                <a:path w="41555" h="35169" extrusionOk="0">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2505075" y="4180600"/>
              <a:ext cx="1047650" cy="887125"/>
            </a:xfrm>
            <a:custGeom>
              <a:avLst/>
              <a:gdLst/>
              <a:ahLst/>
              <a:cxnLst/>
              <a:rect l="l" t="t" r="r" b="b"/>
              <a:pathLst>
                <a:path w="41906" h="35485" extrusionOk="0">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2849050" y="4283900"/>
              <a:ext cx="614675" cy="48350"/>
            </a:xfrm>
            <a:custGeom>
              <a:avLst/>
              <a:gdLst/>
              <a:ahLst/>
              <a:cxnLst/>
              <a:rect l="l" t="t" r="r" b="b"/>
              <a:pathLst>
                <a:path w="24587" h="1934" extrusionOk="0">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33"/>
          <p:cNvSpPr txBox="1">
            <a:spLocks noGrp="1"/>
          </p:cNvSpPr>
          <p:nvPr>
            <p:ph type="subTitle" idx="1"/>
          </p:nvPr>
        </p:nvSpPr>
        <p:spPr>
          <a:xfrm>
            <a:off x="3809818" y="2206006"/>
            <a:ext cx="5114049" cy="9723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altLang="en-US" sz="3200" b="1" i="1">
                <a:solidFill>
                  <a:srgbClr val="1C4587"/>
                </a:solidFill>
                <a:latin typeface="Times New Roman" panose="02020603050405020304" pitchFamily="18" charset="0"/>
                <a:cs typeface="Times New Roman" panose="02020603050405020304" pitchFamily="18" charset="0"/>
              </a:rPr>
              <a:t>Dựa vào lời kể của cô giáo (thầy giáo) và lời thuyết minh của mỗi hình ảnh dưới đây, hãy kể lại câu chuyện Tiếng vĩ cầm ở Mỹ Lai.</a:t>
            </a:r>
            <a:endParaRPr sz="3200">
              <a:solidFill>
                <a:srgbClr val="1C4587"/>
              </a:solidFill>
            </a:endParaRPr>
          </a:p>
        </p:txBody>
      </p:sp>
      <p:sp>
        <p:nvSpPr>
          <p:cNvPr id="958" name="Google Shape;958;p33"/>
          <p:cNvSpPr/>
          <p:nvPr/>
        </p:nvSpPr>
        <p:spPr>
          <a:xfrm rot="-1036824">
            <a:off x="3642875" y="929302"/>
            <a:ext cx="932333" cy="512408"/>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33"/>
          <p:cNvGrpSpPr/>
          <p:nvPr/>
        </p:nvGrpSpPr>
        <p:grpSpPr>
          <a:xfrm rot="-8593293">
            <a:off x="48531" y="-510565"/>
            <a:ext cx="2429474" cy="1577941"/>
            <a:chOff x="5118990" y="4122087"/>
            <a:chExt cx="1882464" cy="1222659"/>
          </a:xfrm>
        </p:grpSpPr>
        <p:sp>
          <p:nvSpPr>
            <p:cNvPr id="960" name="Google Shape;960;p33"/>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3"/>
          <p:cNvGrpSpPr/>
          <p:nvPr/>
        </p:nvGrpSpPr>
        <p:grpSpPr>
          <a:xfrm>
            <a:off x="4571995" y="4282572"/>
            <a:ext cx="2433812" cy="320922"/>
            <a:chOff x="1394800" y="3522000"/>
            <a:chExt cx="1048650" cy="138275"/>
          </a:xfrm>
        </p:grpSpPr>
        <p:sp>
          <p:nvSpPr>
            <p:cNvPr id="976" name="Google Shape;976;p3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itle 4">
            <a:extLst>
              <a:ext uri="{FF2B5EF4-FFF2-40B4-BE49-F238E27FC236}">
                <a16:creationId xmlns:a16="http://schemas.microsoft.com/office/drawing/2014/main" id="{3BAFEEFC-A438-4628-890D-E6111A511C38}"/>
              </a:ext>
            </a:extLst>
          </p:cNvPr>
          <p:cNvSpPr>
            <a:spLocks noGrp="1"/>
          </p:cNvSpPr>
          <p:nvPr>
            <p:ph type="ctrTitle"/>
          </p:nvPr>
        </p:nvSpPr>
        <p:spPr>
          <a:xfrm>
            <a:off x="-280101" y="2312269"/>
            <a:ext cx="4843987" cy="1447800"/>
          </a:xfrm>
          <a:noFill/>
        </p:spPr>
        <p:txBody>
          <a:bodyPr/>
          <a:lstStyle/>
          <a:p>
            <a:pPr algn="ctr"/>
            <a:r>
              <a:rPr lang="en-US" sz="2800">
                <a:latin typeface="iCiel Pony" panose="02000000000000000000" pitchFamily="2" charset="0"/>
              </a:rPr>
              <a:t>Tiếng vĩ cầm</a:t>
            </a:r>
            <a:br>
              <a:rPr lang="en-US" sz="2800">
                <a:latin typeface="iCiel Pony" panose="02000000000000000000" pitchFamily="2" charset="0"/>
              </a:rPr>
            </a:br>
            <a:r>
              <a:rPr lang="en-US" sz="2800">
                <a:latin typeface="iCiel Pony" panose="02000000000000000000" pitchFamily="2" charset="0"/>
              </a:rPr>
              <a:t>ở Mỹ Lai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035914" y="3700998"/>
            <a:ext cx="8166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Cựu chiến binh Mĩ Mai</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cơ, ông trở lại Việt Nam với mong ước đánh một bản đàn cầu nguyên cho </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linh hồn của những người đã khuất ở Mỹ Lai</a:t>
            </a:r>
            <a:r>
              <a:rPr lang="vi-VN" altLang="vi-VN" sz="2800" b="1">
                <a:solidFill>
                  <a:srgbClr val="1C4587"/>
                </a:solidFill>
                <a:latin typeface="Times New Roman" panose="02020603050405020304" pitchFamily="18" charset="0"/>
                <a:cs typeface="Times New Roman" panose="02020603050405020304" pitchFamily="18" charset="0"/>
              </a:rPr>
              <a:t>.</a:t>
            </a:r>
            <a:endParaRPr lang="en-US" altLang="vi-VN" sz="2800" b="1">
              <a:solidFill>
                <a:srgbClr val="1C4587"/>
              </a:solidFill>
              <a:latin typeface="Times New Roman" panose="02020603050405020304" pitchFamily="18" charset="0"/>
              <a:cs typeface="Times New Roman" panose="02020603050405020304" pitchFamily="18" charset="0"/>
            </a:endParaRPr>
          </a:p>
        </p:txBody>
      </p:sp>
      <p:pic>
        <p:nvPicPr>
          <p:cNvPr id="54" name="Picture 15" descr="play violin2">
            <a:extLst>
              <a:ext uri="{FF2B5EF4-FFF2-40B4-BE49-F238E27FC236}">
                <a16:creationId xmlns:a16="http://schemas.microsoft.com/office/drawing/2014/main" id="{593E31DB-5CBC-4E30-907B-846872CE7F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97235" y="481446"/>
            <a:ext cx="4799702" cy="3037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212894" y="3531928"/>
            <a:ext cx="70685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1C4587"/>
                </a:solidFill>
                <a:latin typeface="Times New Roman" panose="02020603050405020304" pitchFamily="18" charset="0"/>
                <a:cs typeface="Times New Roman" panose="02020603050405020304" pitchFamily="18" charset="0"/>
              </a:rPr>
              <a:t> Cảnh một tên Mĩ đang châm lửa đốt nhà. Tấm ảnh này do nhà báo Mĩ tên là Rô</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nan chụp được trong vụ thảm sát Mỹ Lai.</a:t>
            </a:r>
          </a:p>
        </p:txBody>
      </p:sp>
      <p:pic>
        <p:nvPicPr>
          <p:cNvPr id="18" name="Picture 25" descr="dotnha3">
            <a:extLst>
              <a:ext uri="{FF2B5EF4-FFF2-40B4-BE49-F238E27FC236}">
                <a16:creationId xmlns:a16="http://schemas.microsoft.com/office/drawing/2014/main" id="{46441BC8-E2D6-4FE9-B9B6-E95CD670E9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001460" y="460996"/>
            <a:ext cx="4875780" cy="2948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3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410859" y="3250433"/>
            <a:ext cx="699370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800" b="1">
                <a:solidFill>
                  <a:srgbClr val="1C4587"/>
                </a:solidFill>
                <a:latin typeface="Times New Roman" panose="02020603050405020304" pitchFamily="18" charset="0"/>
                <a:cs typeface="Times New Roman" panose="02020603050405020304" pitchFamily="18" charset="0"/>
              </a:rPr>
              <a:t> Chiếc máy bay trực thăng của Tôm-xơn và đồng đội đậu trên cánh đồng Mỹ Lai, tiếp cứu mười người dân vô tội. Chỉ có 10 người dân sống sót nhờ 3 người lính có lương tâm.</a:t>
            </a:r>
          </a:p>
        </p:txBody>
      </p:sp>
      <p:pic>
        <p:nvPicPr>
          <p:cNvPr id="19" name="Picture 16" descr="cuu dan">
            <a:extLst>
              <a:ext uri="{FF2B5EF4-FFF2-40B4-BE49-F238E27FC236}">
                <a16:creationId xmlns:a16="http://schemas.microsoft.com/office/drawing/2014/main" id="{4EA0C2A3-E63B-4B48-A3F3-4D64E32F4A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78241" y="366558"/>
            <a:ext cx="4482108" cy="2693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758428" y="3577693"/>
            <a:ext cx="61260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a:solidFill>
                  <a:srgbClr val="1C4587"/>
                </a:solidFill>
                <a:latin typeface="Times New Roman" panose="02020603050405020304" pitchFamily="18" charset="0"/>
                <a:cs typeface="Times New Roman" panose="02020603050405020304" pitchFamily="18" charset="0"/>
              </a:rPr>
              <a:t>Hai lính Mĩ đang dìu anh lính da đen Hơ</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bớt vì anh đã tự bắn vào chân để khỏi tham gia tội ác.</a:t>
            </a:r>
          </a:p>
        </p:txBody>
      </p:sp>
      <p:pic>
        <p:nvPicPr>
          <p:cNvPr id="18" name="Picture 17" descr="Hebert-linhdaden">
            <a:extLst>
              <a:ext uri="{FF2B5EF4-FFF2-40B4-BE49-F238E27FC236}">
                <a16:creationId xmlns:a16="http://schemas.microsoft.com/office/drawing/2014/main" id="{BD525E20-0399-49D7-AA41-36580460F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42993" y="481446"/>
            <a:ext cx="4486550" cy="2792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6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820" name="Google Shape;820;p30"/>
          <p:cNvGrpSpPr/>
          <p:nvPr/>
        </p:nvGrpSpPr>
        <p:grpSpPr>
          <a:xfrm>
            <a:off x="392459" y="410442"/>
            <a:ext cx="4356480" cy="176025"/>
            <a:chOff x="4345425" y="2175475"/>
            <a:chExt cx="800750" cy="176025"/>
          </a:xfrm>
        </p:grpSpPr>
        <p:sp>
          <p:nvSpPr>
            <p:cNvPr id="821" name="Google Shape;821;p3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txBox="1">
            <a:spLocks noGrp="1"/>
          </p:cNvSpPr>
          <p:nvPr>
            <p:ph type="title"/>
          </p:nvPr>
        </p:nvSpPr>
        <p:spPr>
          <a:xfrm>
            <a:off x="412840" y="39467"/>
            <a:ext cx="7704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latin typeface="Times New Roman" panose="02020603050405020304" pitchFamily="18" charset="0"/>
                <a:cs typeface="Times New Roman" panose="02020603050405020304" pitchFamily="18" charset="0"/>
              </a:rPr>
              <a:t>Hình ảnh gì trong bức tranh</a:t>
            </a:r>
            <a:endParaRPr>
              <a:latin typeface="Times New Roman" panose="02020603050405020304" pitchFamily="18" charset="0"/>
              <a:cs typeface="Times New Roman" panose="02020603050405020304" pitchFamily="18" charset="0"/>
            </a:endParaRPr>
          </a:p>
        </p:txBody>
      </p:sp>
      <p:grpSp>
        <p:nvGrpSpPr>
          <p:cNvPr id="825" name="Google Shape;825;p30"/>
          <p:cNvGrpSpPr/>
          <p:nvPr/>
        </p:nvGrpSpPr>
        <p:grpSpPr>
          <a:xfrm rot="1461682">
            <a:off x="7211497" y="174521"/>
            <a:ext cx="2743443" cy="1090954"/>
            <a:chOff x="4038775" y="3369325"/>
            <a:chExt cx="1789725" cy="711700"/>
          </a:xfrm>
        </p:grpSpPr>
        <p:sp>
          <p:nvSpPr>
            <p:cNvPr id="826" name="Google Shape;826;p30"/>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a:extLst>
              <a:ext uri="{FF2B5EF4-FFF2-40B4-BE49-F238E27FC236}">
                <a16:creationId xmlns:a16="http://schemas.microsoft.com/office/drawing/2014/main" id="{2C1F361A-DBE4-46CC-9F9F-3AA8C8EAB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47" y="781667"/>
            <a:ext cx="5638800" cy="4038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0" name="Google Shape;1197;p38">
            <a:extLst>
              <a:ext uri="{FF2B5EF4-FFF2-40B4-BE49-F238E27FC236}">
                <a16:creationId xmlns:a16="http://schemas.microsoft.com/office/drawing/2014/main" id="{49CBD76D-48EA-4F46-8827-85DB13AEE7A2}"/>
              </a:ext>
            </a:extLst>
          </p:cNvPr>
          <p:cNvSpPr/>
          <p:nvPr/>
        </p:nvSpPr>
        <p:spPr>
          <a:xfrm rot="6382676" flipH="1">
            <a:off x="6157155" y="2362532"/>
            <a:ext cx="911111" cy="876871"/>
          </a:xfrm>
          <a:custGeom>
            <a:avLst/>
            <a:gdLst/>
            <a:ahLst/>
            <a:cxnLst/>
            <a:rect l="l" t="t" r="r" b="b"/>
            <a:pathLst>
              <a:path w="26142" h="30241" extrusionOk="0">
                <a:moveTo>
                  <a:pt x="20452" y="647"/>
                </a:moveTo>
                <a:lnTo>
                  <a:pt x="20452" y="647"/>
                </a:lnTo>
                <a:cubicBezTo>
                  <a:pt x="20499" y="678"/>
                  <a:pt x="20561" y="694"/>
                  <a:pt x="20608" y="725"/>
                </a:cubicBezTo>
                <a:cubicBezTo>
                  <a:pt x="20749" y="804"/>
                  <a:pt x="20890" y="867"/>
                  <a:pt x="21047" y="929"/>
                </a:cubicBezTo>
                <a:cubicBezTo>
                  <a:pt x="21173" y="992"/>
                  <a:pt x="21282" y="1070"/>
                  <a:pt x="21423" y="1102"/>
                </a:cubicBezTo>
                <a:cubicBezTo>
                  <a:pt x="21627" y="1478"/>
                  <a:pt x="21847" y="1854"/>
                  <a:pt x="22050" y="2230"/>
                </a:cubicBezTo>
                <a:cubicBezTo>
                  <a:pt x="21705" y="2026"/>
                  <a:pt x="21345" y="1838"/>
                  <a:pt x="20984" y="1635"/>
                </a:cubicBezTo>
                <a:cubicBezTo>
                  <a:pt x="20828" y="1290"/>
                  <a:pt x="20655" y="929"/>
                  <a:pt x="20452" y="647"/>
                </a:cubicBezTo>
                <a:close/>
                <a:moveTo>
                  <a:pt x="21047" y="1776"/>
                </a:moveTo>
                <a:lnTo>
                  <a:pt x="21047" y="1776"/>
                </a:lnTo>
                <a:cubicBezTo>
                  <a:pt x="21423" y="2011"/>
                  <a:pt x="21800" y="2246"/>
                  <a:pt x="22191" y="2465"/>
                </a:cubicBezTo>
                <a:cubicBezTo>
                  <a:pt x="22411" y="2857"/>
                  <a:pt x="22630" y="3233"/>
                  <a:pt x="22865" y="3625"/>
                </a:cubicBezTo>
                <a:cubicBezTo>
                  <a:pt x="22395" y="3343"/>
                  <a:pt x="21925" y="3077"/>
                  <a:pt x="21470" y="2794"/>
                </a:cubicBezTo>
                <a:cubicBezTo>
                  <a:pt x="21361" y="2591"/>
                  <a:pt x="21220" y="2199"/>
                  <a:pt x="21047" y="1776"/>
                </a:cubicBezTo>
                <a:close/>
                <a:moveTo>
                  <a:pt x="21564" y="3014"/>
                </a:moveTo>
                <a:cubicBezTo>
                  <a:pt x="22019" y="3327"/>
                  <a:pt x="22505" y="3625"/>
                  <a:pt x="23006" y="3892"/>
                </a:cubicBezTo>
                <a:cubicBezTo>
                  <a:pt x="23210" y="4237"/>
                  <a:pt x="23414" y="4581"/>
                  <a:pt x="23602" y="4942"/>
                </a:cubicBezTo>
                <a:cubicBezTo>
                  <a:pt x="23085" y="4660"/>
                  <a:pt x="22552" y="4378"/>
                  <a:pt x="22066" y="4048"/>
                </a:cubicBezTo>
                <a:cubicBezTo>
                  <a:pt x="21894" y="3704"/>
                  <a:pt x="21721" y="3359"/>
                  <a:pt x="21564" y="3014"/>
                </a:cubicBezTo>
                <a:close/>
                <a:moveTo>
                  <a:pt x="22160" y="4268"/>
                </a:moveTo>
                <a:lnTo>
                  <a:pt x="22160" y="4268"/>
                </a:lnTo>
                <a:cubicBezTo>
                  <a:pt x="22646" y="4613"/>
                  <a:pt x="23179" y="4958"/>
                  <a:pt x="23743" y="5193"/>
                </a:cubicBezTo>
                <a:cubicBezTo>
                  <a:pt x="23947" y="5600"/>
                  <a:pt x="24166" y="6008"/>
                  <a:pt x="24370" y="6415"/>
                </a:cubicBezTo>
                <a:cubicBezTo>
                  <a:pt x="23806" y="6055"/>
                  <a:pt x="23242" y="5726"/>
                  <a:pt x="22677" y="5365"/>
                </a:cubicBezTo>
                <a:cubicBezTo>
                  <a:pt x="22505" y="5005"/>
                  <a:pt x="22332" y="4628"/>
                  <a:pt x="22160" y="4268"/>
                </a:cubicBezTo>
                <a:close/>
                <a:moveTo>
                  <a:pt x="22803" y="5632"/>
                </a:moveTo>
                <a:lnTo>
                  <a:pt x="22803" y="5632"/>
                </a:lnTo>
                <a:cubicBezTo>
                  <a:pt x="23351" y="6023"/>
                  <a:pt x="23931" y="6415"/>
                  <a:pt x="24527" y="6729"/>
                </a:cubicBezTo>
                <a:cubicBezTo>
                  <a:pt x="24527" y="6744"/>
                  <a:pt x="24543" y="6760"/>
                  <a:pt x="24543" y="6776"/>
                </a:cubicBezTo>
                <a:cubicBezTo>
                  <a:pt x="24731" y="7136"/>
                  <a:pt x="24887" y="7512"/>
                  <a:pt x="25060" y="7889"/>
                </a:cubicBezTo>
                <a:cubicBezTo>
                  <a:pt x="24433" y="7450"/>
                  <a:pt x="23806" y="7011"/>
                  <a:pt x="23226" y="6525"/>
                </a:cubicBezTo>
                <a:cubicBezTo>
                  <a:pt x="23085" y="6227"/>
                  <a:pt x="22944" y="5929"/>
                  <a:pt x="22803" y="5632"/>
                </a:cubicBezTo>
                <a:close/>
                <a:moveTo>
                  <a:pt x="16674" y="7591"/>
                </a:moveTo>
                <a:cubicBezTo>
                  <a:pt x="16785" y="7602"/>
                  <a:pt x="16904" y="7613"/>
                  <a:pt x="17019" y="7613"/>
                </a:cubicBezTo>
                <a:cubicBezTo>
                  <a:pt x="17067" y="7613"/>
                  <a:pt x="17114" y="7611"/>
                  <a:pt x="17160" y="7607"/>
                </a:cubicBezTo>
                <a:lnTo>
                  <a:pt x="17160" y="7607"/>
                </a:lnTo>
                <a:cubicBezTo>
                  <a:pt x="17082" y="7748"/>
                  <a:pt x="17082" y="7920"/>
                  <a:pt x="17113" y="8077"/>
                </a:cubicBezTo>
                <a:cubicBezTo>
                  <a:pt x="17097" y="8092"/>
                  <a:pt x="17097" y="8108"/>
                  <a:pt x="17097" y="8124"/>
                </a:cubicBezTo>
                <a:cubicBezTo>
                  <a:pt x="16956" y="7951"/>
                  <a:pt x="16815" y="7763"/>
                  <a:pt x="16674" y="7591"/>
                </a:cubicBezTo>
                <a:close/>
                <a:moveTo>
                  <a:pt x="15859" y="7465"/>
                </a:moveTo>
                <a:cubicBezTo>
                  <a:pt x="16047" y="7497"/>
                  <a:pt x="16266" y="7544"/>
                  <a:pt x="16470" y="7575"/>
                </a:cubicBezTo>
                <a:cubicBezTo>
                  <a:pt x="16643" y="7842"/>
                  <a:pt x="16831" y="8092"/>
                  <a:pt x="17035" y="8343"/>
                </a:cubicBezTo>
                <a:cubicBezTo>
                  <a:pt x="16940" y="8328"/>
                  <a:pt x="16846" y="8328"/>
                  <a:pt x="16737" y="8312"/>
                </a:cubicBezTo>
                <a:cubicBezTo>
                  <a:pt x="16611" y="8186"/>
                  <a:pt x="16470" y="8061"/>
                  <a:pt x="16329" y="7936"/>
                </a:cubicBezTo>
                <a:cubicBezTo>
                  <a:pt x="16219" y="7810"/>
                  <a:pt x="16094" y="7701"/>
                  <a:pt x="15969" y="7575"/>
                </a:cubicBezTo>
                <a:cubicBezTo>
                  <a:pt x="15922" y="7544"/>
                  <a:pt x="15890" y="7497"/>
                  <a:pt x="15843" y="7465"/>
                </a:cubicBezTo>
                <a:close/>
                <a:moveTo>
                  <a:pt x="14824" y="7293"/>
                </a:moveTo>
                <a:cubicBezTo>
                  <a:pt x="15091" y="7356"/>
                  <a:pt x="15373" y="7387"/>
                  <a:pt x="15639" y="7434"/>
                </a:cubicBezTo>
                <a:cubicBezTo>
                  <a:pt x="15812" y="7654"/>
                  <a:pt x="16031" y="7842"/>
                  <a:pt x="16219" y="8045"/>
                </a:cubicBezTo>
                <a:cubicBezTo>
                  <a:pt x="16313" y="8139"/>
                  <a:pt x="16408" y="8233"/>
                  <a:pt x="16486" y="8312"/>
                </a:cubicBezTo>
                <a:lnTo>
                  <a:pt x="16455" y="8312"/>
                </a:lnTo>
                <a:cubicBezTo>
                  <a:pt x="16235" y="8312"/>
                  <a:pt x="16000" y="8328"/>
                  <a:pt x="15781" y="8359"/>
                </a:cubicBezTo>
                <a:cubicBezTo>
                  <a:pt x="15624" y="8061"/>
                  <a:pt x="15342" y="7810"/>
                  <a:pt x="15107" y="7575"/>
                </a:cubicBezTo>
                <a:cubicBezTo>
                  <a:pt x="15013" y="7481"/>
                  <a:pt x="14918" y="7387"/>
                  <a:pt x="14824" y="7293"/>
                </a:cubicBezTo>
                <a:close/>
                <a:moveTo>
                  <a:pt x="20279" y="7748"/>
                </a:moveTo>
                <a:cubicBezTo>
                  <a:pt x="20483" y="7795"/>
                  <a:pt x="20702" y="7810"/>
                  <a:pt x="20922" y="7842"/>
                </a:cubicBezTo>
                <a:cubicBezTo>
                  <a:pt x="21204" y="8171"/>
                  <a:pt x="21486" y="8516"/>
                  <a:pt x="21784" y="8829"/>
                </a:cubicBezTo>
                <a:lnTo>
                  <a:pt x="21204" y="8829"/>
                </a:lnTo>
                <a:cubicBezTo>
                  <a:pt x="21164" y="8769"/>
                  <a:pt x="21085" y="8741"/>
                  <a:pt x="21009" y="8741"/>
                </a:cubicBezTo>
                <a:cubicBezTo>
                  <a:pt x="20966" y="8741"/>
                  <a:pt x="20924" y="8750"/>
                  <a:pt x="20890" y="8766"/>
                </a:cubicBezTo>
                <a:cubicBezTo>
                  <a:pt x="20687" y="8531"/>
                  <a:pt x="20467" y="8281"/>
                  <a:pt x="20263" y="8045"/>
                </a:cubicBezTo>
                <a:cubicBezTo>
                  <a:pt x="20263" y="7951"/>
                  <a:pt x="20263" y="7857"/>
                  <a:pt x="20279" y="7748"/>
                </a:cubicBezTo>
                <a:close/>
                <a:moveTo>
                  <a:pt x="21110" y="7857"/>
                </a:moveTo>
                <a:lnTo>
                  <a:pt x="21110" y="7857"/>
                </a:lnTo>
                <a:cubicBezTo>
                  <a:pt x="21329" y="7873"/>
                  <a:pt x="21549" y="7873"/>
                  <a:pt x="21784" y="7889"/>
                </a:cubicBezTo>
                <a:cubicBezTo>
                  <a:pt x="21768" y="7904"/>
                  <a:pt x="21768" y="7920"/>
                  <a:pt x="21768" y="7936"/>
                </a:cubicBezTo>
                <a:cubicBezTo>
                  <a:pt x="22050" y="8233"/>
                  <a:pt x="22317" y="8547"/>
                  <a:pt x="22599" y="8845"/>
                </a:cubicBezTo>
                <a:cubicBezTo>
                  <a:pt x="22411" y="8845"/>
                  <a:pt x="22207" y="8829"/>
                  <a:pt x="22019" y="8829"/>
                </a:cubicBezTo>
                <a:cubicBezTo>
                  <a:pt x="21737" y="8500"/>
                  <a:pt x="21408" y="8171"/>
                  <a:pt x="21110" y="7857"/>
                </a:cubicBezTo>
                <a:close/>
                <a:moveTo>
                  <a:pt x="23304" y="6682"/>
                </a:moveTo>
                <a:lnTo>
                  <a:pt x="23304" y="6682"/>
                </a:lnTo>
                <a:cubicBezTo>
                  <a:pt x="23900" y="7215"/>
                  <a:pt x="24511" y="7716"/>
                  <a:pt x="25185" y="8155"/>
                </a:cubicBezTo>
                <a:lnTo>
                  <a:pt x="25185" y="8171"/>
                </a:lnTo>
                <a:cubicBezTo>
                  <a:pt x="25358" y="8547"/>
                  <a:pt x="25593" y="8719"/>
                  <a:pt x="25091" y="8845"/>
                </a:cubicBezTo>
                <a:cubicBezTo>
                  <a:pt x="24887" y="8704"/>
                  <a:pt x="24668" y="8563"/>
                  <a:pt x="24464" y="8422"/>
                </a:cubicBezTo>
                <a:cubicBezTo>
                  <a:pt x="24229" y="8249"/>
                  <a:pt x="23994" y="8061"/>
                  <a:pt x="23759" y="7873"/>
                </a:cubicBezTo>
                <a:cubicBezTo>
                  <a:pt x="23837" y="7779"/>
                  <a:pt x="23790" y="7607"/>
                  <a:pt x="23680" y="7528"/>
                </a:cubicBezTo>
                <a:cubicBezTo>
                  <a:pt x="23680" y="7497"/>
                  <a:pt x="23665" y="7465"/>
                  <a:pt x="23649" y="7418"/>
                </a:cubicBezTo>
                <a:cubicBezTo>
                  <a:pt x="23539" y="7183"/>
                  <a:pt x="23414" y="6933"/>
                  <a:pt x="23304" y="6682"/>
                </a:cubicBezTo>
                <a:close/>
                <a:moveTo>
                  <a:pt x="21831" y="7889"/>
                </a:moveTo>
                <a:cubicBezTo>
                  <a:pt x="21862" y="7889"/>
                  <a:pt x="21894" y="7889"/>
                  <a:pt x="21925" y="7904"/>
                </a:cubicBezTo>
                <a:cubicBezTo>
                  <a:pt x="22254" y="7920"/>
                  <a:pt x="22583" y="7951"/>
                  <a:pt x="22928" y="7967"/>
                </a:cubicBezTo>
                <a:cubicBezTo>
                  <a:pt x="23147" y="8281"/>
                  <a:pt x="23367" y="8578"/>
                  <a:pt x="23602" y="8860"/>
                </a:cubicBezTo>
                <a:cubicBezTo>
                  <a:pt x="23320" y="8860"/>
                  <a:pt x="23053" y="8860"/>
                  <a:pt x="22771" y="8845"/>
                </a:cubicBezTo>
                <a:cubicBezTo>
                  <a:pt x="22474" y="8516"/>
                  <a:pt x="22144" y="8202"/>
                  <a:pt x="21831" y="7889"/>
                </a:cubicBezTo>
                <a:close/>
                <a:moveTo>
                  <a:pt x="23665" y="7951"/>
                </a:moveTo>
                <a:cubicBezTo>
                  <a:pt x="24025" y="8281"/>
                  <a:pt x="24401" y="8610"/>
                  <a:pt x="24793" y="8892"/>
                </a:cubicBezTo>
                <a:cubicBezTo>
                  <a:pt x="24621" y="8892"/>
                  <a:pt x="24433" y="8876"/>
                  <a:pt x="24276" y="8876"/>
                </a:cubicBezTo>
                <a:lnTo>
                  <a:pt x="23806" y="8876"/>
                </a:lnTo>
                <a:cubicBezTo>
                  <a:pt x="23586" y="8563"/>
                  <a:pt x="23336" y="8265"/>
                  <a:pt x="23085" y="7983"/>
                </a:cubicBezTo>
                <a:cubicBezTo>
                  <a:pt x="23257" y="7983"/>
                  <a:pt x="23430" y="7983"/>
                  <a:pt x="23586" y="7967"/>
                </a:cubicBezTo>
                <a:cubicBezTo>
                  <a:pt x="23618" y="7967"/>
                  <a:pt x="23649" y="7967"/>
                  <a:pt x="23665" y="7951"/>
                </a:cubicBezTo>
                <a:close/>
                <a:moveTo>
                  <a:pt x="20248" y="8233"/>
                </a:moveTo>
                <a:cubicBezTo>
                  <a:pt x="20420" y="8453"/>
                  <a:pt x="20577" y="8688"/>
                  <a:pt x="20765" y="8892"/>
                </a:cubicBezTo>
                <a:cubicBezTo>
                  <a:pt x="20749" y="8923"/>
                  <a:pt x="20734" y="8970"/>
                  <a:pt x="20749" y="9017"/>
                </a:cubicBezTo>
                <a:cubicBezTo>
                  <a:pt x="20749" y="9205"/>
                  <a:pt x="20749" y="9378"/>
                  <a:pt x="20749" y="9550"/>
                </a:cubicBezTo>
                <a:cubicBezTo>
                  <a:pt x="20546" y="9440"/>
                  <a:pt x="20357" y="9299"/>
                  <a:pt x="20169" y="9158"/>
                </a:cubicBezTo>
                <a:cubicBezTo>
                  <a:pt x="20201" y="8845"/>
                  <a:pt x="20232" y="8547"/>
                  <a:pt x="20248" y="8233"/>
                </a:cubicBezTo>
                <a:close/>
                <a:moveTo>
                  <a:pt x="20154" y="9284"/>
                </a:moveTo>
                <a:cubicBezTo>
                  <a:pt x="20342" y="9440"/>
                  <a:pt x="20530" y="9581"/>
                  <a:pt x="20749" y="9707"/>
                </a:cubicBezTo>
                <a:cubicBezTo>
                  <a:pt x="20734" y="10005"/>
                  <a:pt x="20687" y="10302"/>
                  <a:pt x="20640" y="10600"/>
                </a:cubicBezTo>
                <a:cubicBezTo>
                  <a:pt x="20420" y="10522"/>
                  <a:pt x="20201" y="10444"/>
                  <a:pt x="19981" y="10381"/>
                </a:cubicBezTo>
                <a:cubicBezTo>
                  <a:pt x="20060" y="10020"/>
                  <a:pt x="20107" y="9660"/>
                  <a:pt x="20154" y="9284"/>
                </a:cubicBezTo>
                <a:close/>
                <a:moveTo>
                  <a:pt x="19966" y="10506"/>
                </a:moveTo>
                <a:cubicBezTo>
                  <a:pt x="20185" y="10585"/>
                  <a:pt x="20404" y="10679"/>
                  <a:pt x="20624" y="10741"/>
                </a:cubicBezTo>
                <a:cubicBezTo>
                  <a:pt x="20561" y="11055"/>
                  <a:pt x="20499" y="11353"/>
                  <a:pt x="20436" y="11650"/>
                </a:cubicBezTo>
                <a:cubicBezTo>
                  <a:pt x="20201" y="11588"/>
                  <a:pt x="19981" y="11541"/>
                  <a:pt x="19762" y="11462"/>
                </a:cubicBezTo>
                <a:cubicBezTo>
                  <a:pt x="19840" y="11149"/>
                  <a:pt x="19903" y="10835"/>
                  <a:pt x="19966" y="10506"/>
                </a:cubicBezTo>
                <a:close/>
                <a:moveTo>
                  <a:pt x="19746" y="11572"/>
                </a:moveTo>
                <a:cubicBezTo>
                  <a:pt x="19966" y="11650"/>
                  <a:pt x="20185" y="11713"/>
                  <a:pt x="20404" y="11760"/>
                </a:cubicBezTo>
                <a:cubicBezTo>
                  <a:pt x="20357" y="12011"/>
                  <a:pt x="20295" y="12262"/>
                  <a:pt x="20248" y="12513"/>
                </a:cubicBezTo>
                <a:lnTo>
                  <a:pt x="20216" y="12607"/>
                </a:lnTo>
                <a:cubicBezTo>
                  <a:pt x="19981" y="12560"/>
                  <a:pt x="19746" y="12513"/>
                  <a:pt x="19511" y="12481"/>
                </a:cubicBezTo>
                <a:cubicBezTo>
                  <a:pt x="19589" y="12183"/>
                  <a:pt x="19668" y="11870"/>
                  <a:pt x="19746" y="11572"/>
                </a:cubicBezTo>
                <a:close/>
                <a:moveTo>
                  <a:pt x="19464" y="12622"/>
                </a:moveTo>
                <a:cubicBezTo>
                  <a:pt x="19699" y="12669"/>
                  <a:pt x="19950" y="12701"/>
                  <a:pt x="20201" y="12748"/>
                </a:cubicBezTo>
                <a:cubicBezTo>
                  <a:pt x="20091" y="13218"/>
                  <a:pt x="19997" y="13688"/>
                  <a:pt x="19903" y="14158"/>
                </a:cubicBezTo>
                <a:cubicBezTo>
                  <a:pt x="19605" y="14111"/>
                  <a:pt x="19323" y="14033"/>
                  <a:pt x="19041" y="13908"/>
                </a:cubicBezTo>
                <a:cubicBezTo>
                  <a:pt x="19198" y="13484"/>
                  <a:pt x="19339" y="13061"/>
                  <a:pt x="19464" y="12622"/>
                </a:cubicBezTo>
                <a:close/>
                <a:moveTo>
                  <a:pt x="19009" y="14002"/>
                </a:moveTo>
                <a:cubicBezTo>
                  <a:pt x="19292" y="14127"/>
                  <a:pt x="19574" y="14237"/>
                  <a:pt x="19872" y="14284"/>
                </a:cubicBezTo>
                <a:cubicBezTo>
                  <a:pt x="19778" y="14691"/>
                  <a:pt x="19683" y="15099"/>
                  <a:pt x="19574" y="15506"/>
                </a:cubicBezTo>
                <a:cubicBezTo>
                  <a:pt x="19213" y="15475"/>
                  <a:pt x="18868" y="15397"/>
                  <a:pt x="18524" y="15287"/>
                </a:cubicBezTo>
                <a:lnTo>
                  <a:pt x="18508" y="15287"/>
                </a:lnTo>
                <a:cubicBezTo>
                  <a:pt x="18696" y="14864"/>
                  <a:pt x="18853" y="14441"/>
                  <a:pt x="19009" y="14002"/>
                </a:cubicBezTo>
                <a:close/>
                <a:moveTo>
                  <a:pt x="18477" y="15381"/>
                </a:moveTo>
                <a:cubicBezTo>
                  <a:pt x="18477" y="15381"/>
                  <a:pt x="18477" y="15397"/>
                  <a:pt x="18492" y="15397"/>
                </a:cubicBezTo>
                <a:cubicBezTo>
                  <a:pt x="18837" y="15522"/>
                  <a:pt x="19182" y="15600"/>
                  <a:pt x="19542" y="15632"/>
                </a:cubicBezTo>
                <a:cubicBezTo>
                  <a:pt x="19495" y="15773"/>
                  <a:pt x="19464" y="15914"/>
                  <a:pt x="19417" y="16055"/>
                </a:cubicBezTo>
                <a:cubicBezTo>
                  <a:pt x="19370" y="16196"/>
                  <a:pt x="19323" y="16321"/>
                  <a:pt x="19276" y="16463"/>
                </a:cubicBezTo>
                <a:cubicBezTo>
                  <a:pt x="18868" y="16384"/>
                  <a:pt x="18477" y="16321"/>
                  <a:pt x="18085" y="16227"/>
                </a:cubicBezTo>
                <a:cubicBezTo>
                  <a:pt x="18226" y="15945"/>
                  <a:pt x="18351" y="15663"/>
                  <a:pt x="18477" y="15381"/>
                </a:cubicBezTo>
                <a:close/>
                <a:moveTo>
                  <a:pt x="18053" y="16306"/>
                </a:moveTo>
                <a:cubicBezTo>
                  <a:pt x="18430" y="16415"/>
                  <a:pt x="18837" y="16510"/>
                  <a:pt x="19229" y="16557"/>
                </a:cubicBezTo>
                <a:cubicBezTo>
                  <a:pt x="19104" y="16917"/>
                  <a:pt x="18947" y="17293"/>
                  <a:pt x="18790" y="17638"/>
                </a:cubicBezTo>
                <a:cubicBezTo>
                  <a:pt x="18398" y="17481"/>
                  <a:pt x="17975" y="17356"/>
                  <a:pt x="17552" y="17278"/>
                </a:cubicBezTo>
                <a:cubicBezTo>
                  <a:pt x="17724" y="16964"/>
                  <a:pt x="17897" y="16635"/>
                  <a:pt x="18053" y="16306"/>
                </a:cubicBezTo>
                <a:close/>
                <a:moveTo>
                  <a:pt x="17505" y="17372"/>
                </a:moveTo>
                <a:cubicBezTo>
                  <a:pt x="17928" y="17466"/>
                  <a:pt x="18335" y="17607"/>
                  <a:pt x="18743" y="17748"/>
                </a:cubicBezTo>
                <a:cubicBezTo>
                  <a:pt x="18649" y="17967"/>
                  <a:pt x="18539" y="18171"/>
                  <a:pt x="18430" y="18375"/>
                </a:cubicBezTo>
                <a:cubicBezTo>
                  <a:pt x="17991" y="18281"/>
                  <a:pt x="17536" y="18187"/>
                  <a:pt x="17097" y="18108"/>
                </a:cubicBezTo>
                <a:cubicBezTo>
                  <a:pt x="17238" y="17873"/>
                  <a:pt x="17379" y="17622"/>
                  <a:pt x="17505" y="17372"/>
                </a:cubicBezTo>
                <a:close/>
                <a:moveTo>
                  <a:pt x="17050" y="18187"/>
                </a:moveTo>
                <a:cubicBezTo>
                  <a:pt x="17489" y="18296"/>
                  <a:pt x="17928" y="18390"/>
                  <a:pt x="18383" y="18484"/>
                </a:cubicBezTo>
                <a:cubicBezTo>
                  <a:pt x="18194" y="18829"/>
                  <a:pt x="17991" y="19174"/>
                  <a:pt x="17787" y="19519"/>
                </a:cubicBezTo>
                <a:cubicBezTo>
                  <a:pt x="17536" y="19456"/>
                  <a:pt x="17285" y="19378"/>
                  <a:pt x="17050" y="19315"/>
                </a:cubicBezTo>
                <a:cubicBezTo>
                  <a:pt x="16893" y="19268"/>
                  <a:pt x="16658" y="19174"/>
                  <a:pt x="16470" y="19143"/>
                </a:cubicBezTo>
                <a:cubicBezTo>
                  <a:pt x="16674" y="18829"/>
                  <a:pt x="16862" y="18516"/>
                  <a:pt x="17050" y="18187"/>
                </a:cubicBezTo>
                <a:close/>
                <a:moveTo>
                  <a:pt x="16408" y="19237"/>
                </a:moveTo>
                <a:cubicBezTo>
                  <a:pt x="16549" y="19268"/>
                  <a:pt x="16721" y="19347"/>
                  <a:pt x="16831" y="19378"/>
                </a:cubicBezTo>
                <a:cubicBezTo>
                  <a:pt x="16987" y="19425"/>
                  <a:pt x="17160" y="19472"/>
                  <a:pt x="17317" y="19519"/>
                </a:cubicBezTo>
                <a:cubicBezTo>
                  <a:pt x="17442" y="19566"/>
                  <a:pt x="17583" y="19613"/>
                  <a:pt x="17709" y="19644"/>
                </a:cubicBezTo>
                <a:cubicBezTo>
                  <a:pt x="17567" y="19880"/>
                  <a:pt x="17426" y="20099"/>
                  <a:pt x="17270" y="20334"/>
                </a:cubicBezTo>
                <a:cubicBezTo>
                  <a:pt x="16815" y="20209"/>
                  <a:pt x="16345" y="20115"/>
                  <a:pt x="15890" y="20005"/>
                </a:cubicBezTo>
                <a:cubicBezTo>
                  <a:pt x="16063" y="19754"/>
                  <a:pt x="16235" y="19503"/>
                  <a:pt x="16408" y="19237"/>
                </a:cubicBezTo>
                <a:close/>
                <a:moveTo>
                  <a:pt x="15828" y="20099"/>
                </a:moveTo>
                <a:cubicBezTo>
                  <a:pt x="16282" y="20224"/>
                  <a:pt x="16721" y="20350"/>
                  <a:pt x="17176" y="20459"/>
                </a:cubicBezTo>
                <a:cubicBezTo>
                  <a:pt x="17019" y="20695"/>
                  <a:pt x="16862" y="20914"/>
                  <a:pt x="16690" y="21149"/>
                </a:cubicBezTo>
                <a:cubicBezTo>
                  <a:pt x="16204" y="21086"/>
                  <a:pt x="15734" y="21008"/>
                  <a:pt x="15263" y="20867"/>
                </a:cubicBezTo>
                <a:cubicBezTo>
                  <a:pt x="15451" y="20616"/>
                  <a:pt x="15639" y="20365"/>
                  <a:pt x="15828" y="20099"/>
                </a:cubicBezTo>
                <a:close/>
                <a:moveTo>
                  <a:pt x="15169" y="20977"/>
                </a:moveTo>
                <a:cubicBezTo>
                  <a:pt x="15624" y="21133"/>
                  <a:pt x="16110" y="21259"/>
                  <a:pt x="16580" y="21290"/>
                </a:cubicBezTo>
                <a:cubicBezTo>
                  <a:pt x="16486" y="21416"/>
                  <a:pt x="16376" y="21557"/>
                  <a:pt x="16266" y="21682"/>
                </a:cubicBezTo>
                <a:cubicBezTo>
                  <a:pt x="16188" y="21792"/>
                  <a:pt x="16094" y="21901"/>
                  <a:pt x="16016" y="22011"/>
                </a:cubicBezTo>
                <a:cubicBezTo>
                  <a:pt x="15545" y="21886"/>
                  <a:pt x="15060" y="21776"/>
                  <a:pt x="14589" y="21698"/>
                </a:cubicBezTo>
                <a:cubicBezTo>
                  <a:pt x="14621" y="21651"/>
                  <a:pt x="14652" y="21619"/>
                  <a:pt x="14699" y="21572"/>
                </a:cubicBezTo>
                <a:cubicBezTo>
                  <a:pt x="14856" y="21384"/>
                  <a:pt x="15013" y="21180"/>
                  <a:pt x="15169" y="20977"/>
                </a:cubicBezTo>
                <a:close/>
                <a:moveTo>
                  <a:pt x="14558" y="21807"/>
                </a:moveTo>
                <a:cubicBezTo>
                  <a:pt x="14997" y="21933"/>
                  <a:pt x="15451" y="22043"/>
                  <a:pt x="15906" y="22137"/>
                </a:cubicBezTo>
                <a:cubicBezTo>
                  <a:pt x="15718" y="22356"/>
                  <a:pt x="15530" y="22591"/>
                  <a:pt x="15326" y="22811"/>
                </a:cubicBezTo>
                <a:cubicBezTo>
                  <a:pt x="14871" y="22670"/>
                  <a:pt x="14401" y="22560"/>
                  <a:pt x="13931" y="22450"/>
                </a:cubicBezTo>
                <a:cubicBezTo>
                  <a:pt x="14119" y="22246"/>
                  <a:pt x="14307" y="22027"/>
                  <a:pt x="14495" y="21807"/>
                </a:cubicBezTo>
                <a:lnTo>
                  <a:pt x="14511" y="21823"/>
                </a:lnTo>
                <a:cubicBezTo>
                  <a:pt x="14516" y="21828"/>
                  <a:pt x="14520" y="21830"/>
                  <a:pt x="14525" y="21830"/>
                </a:cubicBezTo>
                <a:cubicBezTo>
                  <a:pt x="14536" y="21830"/>
                  <a:pt x="14547" y="21819"/>
                  <a:pt x="14558" y="21807"/>
                </a:cubicBezTo>
                <a:close/>
                <a:moveTo>
                  <a:pt x="13868" y="22528"/>
                </a:moveTo>
                <a:cubicBezTo>
                  <a:pt x="14307" y="22670"/>
                  <a:pt x="14777" y="22811"/>
                  <a:pt x="15232" y="22920"/>
                </a:cubicBezTo>
                <a:cubicBezTo>
                  <a:pt x="14950" y="23234"/>
                  <a:pt x="14683" y="23532"/>
                  <a:pt x="14386" y="23829"/>
                </a:cubicBezTo>
                <a:cubicBezTo>
                  <a:pt x="13931" y="23673"/>
                  <a:pt x="13445" y="23547"/>
                  <a:pt x="12959" y="23453"/>
                </a:cubicBezTo>
                <a:cubicBezTo>
                  <a:pt x="13273" y="23155"/>
                  <a:pt x="13570" y="22842"/>
                  <a:pt x="13868" y="22528"/>
                </a:cubicBezTo>
                <a:close/>
                <a:moveTo>
                  <a:pt x="12834" y="23579"/>
                </a:moveTo>
                <a:cubicBezTo>
                  <a:pt x="13304" y="23704"/>
                  <a:pt x="13790" y="23845"/>
                  <a:pt x="14260" y="23971"/>
                </a:cubicBezTo>
                <a:cubicBezTo>
                  <a:pt x="14041" y="24206"/>
                  <a:pt x="13806" y="24425"/>
                  <a:pt x="13586" y="24644"/>
                </a:cubicBezTo>
                <a:cubicBezTo>
                  <a:pt x="13100" y="24472"/>
                  <a:pt x="12599" y="24347"/>
                  <a:pt x="12081" y="24284"/>
                </a:cubicBezTo>
                <a:cubicBezTo>
                  <a:pt x="12332" y="24065"/>
                  <a:pt x="12583" y="23829"/>
                  <a:pt x="12834" y="23579"/>
                </a:cubicBezTo>
                <a:close/>
                <a:moveTo>
                  <a:pt x="11925" y="24425"/>
                </a:moveTo>
                <a:cubicBezTo>
                  <a:pt x="12442" y="24503"/>
                  <a:pt x="12944" y="24629"/>
                  <a:pt x="13461" y="24770"/>
                </a:cubicBezTo>
                <a:cubicBezTo>
                  <a:pt x="13226" y="24989"/>
                  <a:pt x="12991" y="25209"/>
                  <a:pt x="12755" y="25428"/>
                </a:cubicBezTo>
                <a:cubicBezTo>
                  <a:pt x="12254" y="25271"/>
                  <a:pt x="11737" y="25130"/>
                  <a:pt x="11204" y="25021"/>
                </a:cubicBezTo>
                <a:cubicBezTo>
                  <a:pt x="11454" y="24833"/>
                  <a:pt x="11690" y="24629"/>
                  <a:pt x="11925" y="24425"/>
                </a:cubicBezTo>
                <a:close/>
                <a:moveTo>
                  <a:pt x="11047" y="25162"/>
                </a:moveTo>
                <a:cubicBezTo>
                  <a:pt x="11564" y="25318"/>
                  <a:pt x="12081" y="25460"/>
                  <a:pt x="12599" y="25569"/>
                </a:cubicBezTo>
                <a:cubicBezTo>
                  <a:pt x="12379" y="25773"/>
                  <a:pt x="12144" y="25961"/>
                  <a:pt x="11925" y="26165"/>
                </a:cubicBezTo>
                <a:cubicBezTo>
                  <a:pt x="11392" y="26024"/>
                  <a:pt x="10859" y="25883"/>
                  <a:pt x="10326" y="25710"/>
                </a:cubicBezTo>
                <a:cubicBezTo>
                  <a:pt x="10577" y="25538"/>
                  <a:pt x="10812" y="25350"/>
                  <a:pt x="11047" y="25162"/>
                </a:cubicBezTo>
                <a:close/>
                <a:moveTo>
                  <a:pt x="10185" y="25820"/>
                </a:moveTo>
                <a:cubicBezTo>
                  <a:pt x="10702" y="26008"/>
                  <a:pt x="11219" y="26181"/>
                  <a:pt x="11752" y="26290"/>
                </a:cubicBezTo>
                <a:cubicBezTo>
                  <a:pt x="11674" y="26369"/>
                  <a:pt x="11596" y="26431"/>
                  <a:pt x="11517" y="26494"/>
                </a:cubicBezTo>
                <a:cubicBezTo>
                  <a:pt x="11407" y="26588"/>
                  <a:pt x="11298" y="26666"/>
                  <a:pt x="11188" y="26745"/>
                </a:cubicBezTo>
                <a:cubicBezTo>
                  <a:pt x="10922" y="26666"/>
                  <a:pt x="10655" y="26588"/>
                  <a:pt x="10389" y="26510"/>
                </a:cubicBezTo>
                <a:cubicBezTo>
                  <a:pt x="10216" y="26463"/>
                  <a:pt x="10044" y="26416"/>
                  <a:pt x="9871" y="26369"/>
                </a:cubicBezTo>
                <a:cubicBezTo>
                  <a:pt x="9793" y="26353"/>
                  <a:pt x="9715" y="26322"/>
                  <a:pt x="9636" y="26306"/>
                </a:cubicBezTo>
                <a:cubicBezTo>
                  <a:pt x="9621" y="26306"/>
                  <a:pt x="9574" y="26290"/>
                  <a:pt x="9527" y="26290"/>
                </a:cubicBezTo>
                <a:cubicBezTo>
                  <a:pt x="9746" y="26134"/>
                  <a:pt x="9965" y="25977"/>
                  <a:pt x="10185" y="25820"/>
                </a:cubicBezTo>
                <a:close/>
                <a:moveTo>
                  <a:pt x="9417" y="26369"/>
                </a:moveTo>
                <a:cubicBezTo>
                  <a:pt x="9668" y="26447"/>
                  <a:pt x="9934" y="26525"/>
                  <a:pt x="10201" y="26604"/>
                </a:cubicBezTo>
                <a:cubicBezTo>
                  <a:pt x="10483" y="26682"/>
                  <a:pt x="10765" y="26776"/>
                  <a:pt x="11063" y="26855"/>
                </a:cubicBezTo>
                <a:cubicBezTo>
                  <a:pt x="10843" y="27011"/>
                  <a:pt x="10639" y="27152"/>
                  <a:pt x="10420" y="27309"/>
                </a:cubicBezTo>
                <a:cubicBezTo>
                  <a:pt x="9840" y="27168"/>
                  <a:pt x="9260" y="27011"/>
                  <a:pt x="8680" y="26839"/>
                </a:cubicBezTo>
                <a:cubicBezTo>
                  <a:pt x="8837" y="26745"/>
                  <a:pt x="9009" y="26635"/>
                  <a:pt x="9166" y="26541"/>
                </a:cubicBezTo>
                <a:cubicBezTo>
                  <a:pt x="9244" y="26478"/>
                  <a:pt x="9338" y="26416"/>
                  <a:pt x="9417" y="26369"/>
                </a:cubicBezTo>
                <a:close/>
                <a:moveTo>
                  <a:pt x="8523" y="26933"/>
                </a:moveTo>
                <a:cubicBezTo>
                  <a:pt x="9041" y="27168"/>
                  <a:pt x="9621" y="27340"/>
                  <a:pt x="10185" y="27466"/>
                </a:cubicBezTo>
                <a:cubicBezTo>
                  <a:pt x="9934" y="27623"/>
                  <a:pt x="9668" y="27795"/>
                  <a:pt x="9401" y="27952"/>
                </a:cubicBezTo>
                <a:cubicBezTo>
                  <a:pt x="8837" y="27764"/>
                  <a:pt x="8257" y="27607"/>
                  <a:pt x="7693" y="27435"/>
                </a:cubicBezTo>
                <a:cubicBezTo>
                  <a:pt x="7975" y="27278"/>
                  <a:pt x="8257" y="27105"/>
                  <a:pt x="8523" y="26933"/>
                </a:cubicBezTo>
                <a:close/>
                <a:moveTo>
                  <a:pt x="7520" y="27529"/>
                </a:moveTo>
                <a:cubicBezTo>
                  <a:pt x="8069" y="27732"/>
                  <a:pt x="8633" y="27952"/>
                  <a:pt x="9197" y="28077"/>
                </a:cubicBezTo>
                <a:cubicBezTo>
                  <a:pt x="8853" y="28265"/>
                  <a:pt x="8523" y="28453"/>
                  <a:pt x="8179" y="28626"/>
                </a:cubicBezTo>
                <a:cubicBezTo>
                  <a:pt x="7912" y="28547"/>
                  <a:pt x="7646" y="28485"/>
                  <a:pt x="7395" y="28391"/>
                </a:cubicBezTo>
                <a:cubicBezTo>
                  <a:pt x="7081" y="28297"/>
                  <a:pt x="6799" y="28187"/>
                  <a:pt x="6501" y="28077"/>
                </a:cubicBezTo>
                <a:cubicBezTo>
                  <a:pt x="6846" y="27905"/>
                  <a:pt x="7191" y="27717"/>
                  <a:pt x="7520" y="27529"/>
                </a:cubicBezTo>
                <a:close/>
                <a:moveTo>
                  <a:pt x="19639" y="650"/>
                </a:moveTo>
                <a:cubicBezTo>
                  <a:pt x="19675" y="650"/>
                  <a:pt x="19711" y="686"/>
                  <a:pt x="19746" y="757"/>
                </a:cubicBezTo>
                <a:cubicBezTo>
                  <a:pt x="19950" y="929"/>
                  <a:pt x="20091" y="1133"/>
                  <a:pt x="20185" y="1384"/>
                </a:cubicBezTo>
                <a:cubicBezTo>
                  <a:pt x="20326" y="1635"/>
                  <a:pt x="20436" y="1901"/>
                  <a:pt x="20561" y="2152"/>
                </a:cubicBezTo>
                <a:cubicBezTo>
                  <a:pt x="20843" y="2747"/>
                  <a:pt x="21126" y="3327"/>
                  <a:pt x="21392" y="3923"/>
                </a:cubicBezTo>
                <a:cubicBezTo>
                  <a:pt x="21941" y="5083"/>
                  <a:pt x="22489" y="6243"/>
                  <a:pt x="23038" y="7403"/>
                </a:cubicBezTo>
                <a:cubicBezTo>
                  <a:pt x="22630" y="7356"/>
                  <a:pt x="22191" y="7356"/>
                  <a:pt x="21784" y="7340"/>
                </a:cubicBezTo>
                <a:cubicBezTo>
                  <a:pt x="21467" y="7321"/>
                  <a:pt x="21138" y="7297"/>
                  <a:pt x="20815" y="7297"/>
                </a:cubicBezTo>
                <a:cubicBezTo>
                  <a:pt x="20596" y="7297"/>
                  <a:pt x="20379" y="7308"/>
                  <a:pt x="20169" y="7340"/>
                </a:cubicBezTo>
                <a:cubicBezTo>
                  <a:pt x="20140" y="7327"/>
                  <a:pt x="20107" y="7320"/>
                  <a:pt x="20073" y="7320"/>
                </a:cubicBezTo>
                <a:cubicBezTo>
                  <a:pt x="19984" y="7320"/>
                  <a:pt x="19894" y="7371"/>
                  <a:pt x="19872" y="7497"/>
                </a:cubicBezTo>
                <a:cubicBezTo>
                  <a:pt x="19872" y="7528"/>
                  <a:pt x="19872" y="7575"/>
                  <a:pt x="19856" y="7607"/>
                </a:cubicBezTo>
                <a:cubicBezTo>
                  <a:pt x="19840" y="7622"/>
                  <a:pt x="19825" y="7638"/>
                  <a:pt x="19840" y="7669"/>
                </a:cubicBezTo>
                <a:lnTo>
                  <a:pt x="19856" y="7669"/>
                </a:lnTo>
                <a:cubicBezTo>
                  <a:pt x="19527" y="10083"/>
                  <a:pt x="19104" y="12403"/>
                  <a:pt x="18210" y="14676"/>
                </a:cubicBezTo>
                <a:cubicBezTo>
                  <a:pt x="17317" y="16964"/>
                  <a:pt x="16063" y="19111"/>
                  <a:pt x="14527" y="21024"/>
                </a:cubicBezTo>
                <a:cubicBezTo>
                  <a:pt x="13868" y="21839"/>
                  <a:pt x="13163" y="22607"/>
                  <a:pt x="12395" y="23359"/>
                </a:cubicBezTo>
                <a:cubicBezTo>
                  <a:pt x="12364" y="23359"/>
                  <a:pt x="12348" y="23375"/>
                  <a:pt x="12348" y="23406"/>
                </a:cubicBezTo>
                <a:cubicBezTo>
                  <a:pt x="9542" y="26118"/>
                  <a:pt x="6031" y="28250"/>
                  <a:pt x="2254" y="28939"/>
                </a:cubicBezTo>
                <a:cubicBezTo>
                  <a:pt x="1956" y="27388"/>
                  <a:pt x="1282" y="25851"/>
                  <a:pt x="576" y="24425"/>
                </a:cubicBezTo>
                <a:lnTo>
                  <a:pt x="576" y="24425"/>
                </a:lnTo>
                <a:cubicBezTo>
                  <a:pt x="717" y="24438"/>
                  <a:pt x="858" y="24445"/>
                  <a:pt x="999" y="24445"/>
                </a:cubicBezTo>
                <a:cubicBezTo>
                  <a:pt x="2865" y="24445"/>
                  <a:pt x="4818" y="23344"/>
                  <a:pt x="6392" y="22528"/>
                </a:cubicBezTo>
                <a:cubicBezTo>
                  <a:pt x="8492" y="21431"/>
                  <a:pt x="10498" y="20146"/>
                  <a:pt x="12254" y="18532"/>
                </a:cubicBezTo>
                <a:cubicBezTo>
                  <a:pt x="15185" y="15836"/>
                  <a:pt x="17332" y="12246"/>
                  <a:pt x="17646" y="8218"/>
                </a:cubicBezTo>
                <a:cubicBezTo>
                  <a:pt x="17646" y="8171"/>
                  <a:pt x="17646" y="8124"/>
                  <a:pt x="17630" y="8092"/>
                </a:cubicBezTo>
                <a:cubicBezTo>
                  <a:pt x="17724" y="7889"/>
                  <a:pt x="17756" y="7638"/>
                  <a:pt x="17756" y="7434"/>
                </a:cubicBezTo>
                <a:cubicBezTo>
                  <a:pt x="17756" y="7286"/>
                  <a:pt x="17629" y="7215"/>
                  <a:pt x="17506" y="7215"/>
                </a:cubicBezTo>
                <a:cubicBezTo>
                  <a:pt x="17473" y="7215"/>
                  <a:pt x="17440" y="7220"/>
                  <a:pt x="17411" y="7230"/>
                </a:cubicBezTo>
                <a:cubicBezTo>
                  <a:pt x="16940" y="7058"/>
                  <a:pt x="16423" y="7027"/>
                  <a:pt x="15922" y="6948"/>
                </a:cubicBezTo>
                <a:cubicBezTo>
                  <a:pt x="15483" y="6885"/>
                  <a:pt x="15013" y="6744"/>
                  <a:pt x="14558" y="6729"/>
                </a:cubicBezTo>
                <a:cubicBezTo>
                  <a:pt x="15420" y="5820"/>
                  <a:pt x="16188" y="4864"/>
                  <a:pt x="16972" y="3907"/>
                </a:cubicBezTo>
                <a:cubicBezTo>
                  <a:pt x="17379" y="3421"/>
                  <a:pt x="17787" y="2920"/>
                  <a:pt x="18194" y="2434"/>
                </a:cubicBezTo>
                <a:cubicBezTo>
                  <a:pt x="18430" y="2136"/>
                  <a:pt x="18680" y="1838"/>
                  <a:pt x="18915" y="1541"/>
                </a:cubicBezTo>
                <a:cubicBezTo>
                  <a:pt x="19072" y="1352"/>
                  <a:pt x="19307" y="898"/>
                  <a:pt x="19511" y="804"/>
                </a:cubicBezTo>
                <a:cubicBezTo>
                  <a:pt x="19554" y="701"/>
                  <a:pt x="19597" y="650"/>
                  <a:pt x="19639" y="650"/>
                </a:cubicBezTo>
                <a:close/>
                <a:moveTo>
                  <a:pt x="6345" y="28140"/>
                </a:moveTo>
                <a:cubicBezTo>
                  <a:pt x="6846" y="28375"/>
                  <a:pt x="7379" y="28594"/>
                  <a:pt x="7928" y="28735"/>
                </a:cubicBezTo>
                <a:cubicBezTo>
                  <a:pt x="7677" y="28861"/>
                  <a:pt x="7426" y="28971"/>
                  <a:pt x="7175" y="29080"/>
                </a:cubicBezTo>
                <a:cubicBezTo>
                  <a:pt x="6940" y="29018"/>
                  <a:pt x="6689" y="28971"/>
                  <a:pt x="6470" y="28892"/>
                </a:cubicBezTo>
                <a:cubicBezTo>
                  <a:pt x="6141" y="28783"/>
                  <a:pt x="5827" y="28657"/>
                  <a:pt x="5514" y="28516"/>
                </a:cubicBezTo>
                <a:cubicBezTo>
                  <a:pt x="5796" y="28406"/>
                  <a:pt x="6078" y="28281"/>
                  <a:pt x="6345" y="28140"/>
                </a:cubicBezTo>
                <a:close/>
                <a:moveTo>
                  <a:pt x="5420" y="28547"/>
                </a:moveTo>
                <a:cubicBezTo>
                  <a:pt x="5890" y="28783"/>
                  <a:pt x="6407" y="29033"/>
                  <a:pt x="6940" y="29174"/>
                </a:cubicBezTo>
                <a:cubicBezTo>
                  <a:pt x="6689" y="29284"/>
                  <a:pt x="6439" y="29378"/>
                  <a:pt x="6188" y="29472"/>
                </a:cubicBezTo>
                <a:cubicBezTo>
                  <a:pt x="5671" y="29237"/>
                  <a:pt x="5122" y="29033"/>
                  <a:pt x="4589" y="28845"/>
                </a:cubicBezTo>
                <a:cubicBezTo>
                  <a:pt x="4871" y="28751"/>
                  <a:pt x="5138" y="28657"/>
                  <a:pt x="5420" y="28547"/>
                </a:cubicBezTo>
                <a:close/>
                <a:moveTo>
                  <a:pt x="4417" y="28892"/>
                </a:moveTo>
                <a:cubicBezTo>
                  <a:pt x="4934" y="29127"/>
                  <a:pt x="5467" y="29362"/>
                  <a:pt x="6015" y="29535"/>
                </a:cubicBezTo>
                <a:cubicBezTo>
                  <a:pt x="5718" y="29645"/>
                  <a:pt x="5404" y="29754"/>
                  <a:pt x="5106" y="29848"/>
                </a:cubicBezTo>
                <a:cubicBezTo>
                  <a:pt x="5075" y="29817"/>
                  <a:pt x="5044" y="29801"/>
                  <a:pt x="5012" y="29786"/>
                </a:cubicBezTo>
                <a:cubicBezTo>
                  <a:pt x="4417" y="29551"/>
                  <a:pt x="3743" y="29300"/>
                  <a:pt x="3069" y="29174"/>
                </a:cubicBezTo>
                <a:cubicBezTo>
                  <a:pt x="3523" y="29112"/>
                  <a:pt x="3978" y="29018"/>
                  <a:pt x="4417" y="28892"/>
                </a:cubicBezTo>
                <a:close/>
                <a:moveTo>
                  <a:pt x="19754" y="0"/>
                </a:moveTo>
                <a:cubicBezTo>
                  <a:pt x="19699" y="0"/>
                  <a:pt x="19665" y="28"/>
                  <a:pt x="19652" y="67"/>
                </a:cubicBezTo>
                <a:cubicBezTo>
                  <a:pt x="19339" y="83"/>
                  <a:pt x="19135" y="428"/>
                  <a:pt x="18962" y="616"/>
                </a:cubicBezTo>
                <a:cubicBezTo>
                  <a:pt x="18430" y="1258"/>
                  <a:pt x="17912" y="1901"/>
                  <a:pt x="17379" y="2544"/>
                </a:cubicBezTo>
                <a:cubicBezTo>
                  <a:pt x="16298" y="3860"/>
                  <a:pt x="15169" y="5177"/>
                  <a:pt x="14182" y="6572"/>
                </a:cubicBezTo>
                <a:cubicBezTo>
                  <a:pt x="14135" y="6650"/>
                  <a:pt x="14135" y="6729"/>
                  <a:pt x="14166" y="6776"/>
                </a:cubicBezTo>
                <a:cubicBezTo>
                  <a:pt x="14135" y="6823"/>
                  <a:pt x="14119" y="6885"/>
                  <a:pt x="14135" y="6948"/>
                </a:cubicBezTo>
                <a:cubicBezTo>
                  <a:pt x="14041" y="7215"/>
                  <a:pt x="14386" y="7465"/>
                  <a:pt x="14542" y="7654"/>
                </a:cubicBezTo>
                <a:cubicBezTo>
                  <a:pt x="14840" y="7983"/>
                  <a:pt x="15138" y="8406"/>
                  <a:pt x="15530" y="8625"/>
                </a:cubicBezTo>
                <a:cubicBezTo>
                  <a:pt x="15545" y="8657"/>
                  <a:pt x="15577" y="8672"/>
                  <a:pt x="15624" y="8688"/>
                </a:cubicBezTo>
                <a:cubicBezTo>
                  <a:pt x="15890" y="8751"/>
                  <a:pt x="16172" y="8751"/>
                  <a:pt x="16455" y="8766"/>
                </a:cubicBezTo>
                <a:cubicBezTo>
                  <a:pt x="16643" y="8766"/>
                  <a:pt x="16831" y="8798"/>
                  <a:pt x="17019" y="8813"/>
                </a:cubicBezTo>
                <a:cubicBezTo>
                  <a:pt x="16549" y="12481"/>
                  <a:pt x="14511" y="15741"/>
                  <a:pt x="11784" y="18218"/>
                </a:cubicBezTo>
                <a:cubicBezTo>
                  <a:pt x="10201" y="19660"/>
                  <a:pt x="8398" y="20851"/>
                  <a:pt x="6517" y="21854"/>
                </a:cubicBezTo>
                <a:cubicBezTo>
                  <a:pt x="5577" y="22372"/>
                  <a:pt x="4605" y="22858"/>
                  <a:pt x="3617" y="23249"/>
                </a:cubicBezTo>
                <a:cubicBezTo>
                  <a:pt x="2536" y="23688"/>
                  <a:pt x="1439" y="23876"/>
                  <a:pt x="310" y="24127"/>
                </a:cubicBezTo>
                <a:cubicBezTo>
                  <a:pt x="294" y="24127"/>
                  <a:pt x="294" y="24127"/>
                  <a:pt x="294" y="24143"/>
                </a:cubicBezTo>
                <a:cubicBezTo>
                  <a:pt x="285" y="24142"/>
                  <a:pt x="277" y="24142"/>
                  <a:pt x="268" y="24142"/>
                </a:cubicBezTo>
                <a:cubicBezTo>
                  <a:pt x="122" y="24142"/>
                  <a:pt x="1" y="24262"/>
                  <a:pt x="75" y="24425"/>
                </a:cubicBezTo>
                <a:cubicBezTo>
                  <a:pt x="780" y="25977"/>
                  <a:pt x="1313" y="27591"/>
                  <a:pt x="2003" y="29127"/>
                </a:cubicBezTo>
                <a:cubicBezTo>
                  <a:pt x="2034" y="29190"/>
                  <a:pt x="2081" y="29206"/>
                  <a:pt x="2128" y="29221"/>
                </a:cubicBezTo>
                <a:cubicBezTo>
                  <a:pt x="2144" y="29237"/>
                  <a:pt x="2160" y="29253"/>
                  <a:pt x="2175" y="29268"/>
                </a:cubicBezTo>
                <a:cubicBezTo>
                  <a:pt x="2598" y="29488"/>
                  <a:pt x="3053" y="29598"/>
                  <a:pt x="3492" y="29754"/>
                </a:cubicBezTo>
                <a:cubicBezTo>
                  <a:pt x="3931" y="29911"/>
                  <a:pt x="4370" y="30068"/>
                  <a:pt x="4824" y="30225"/>
                </a:cubicBezTo>
                <a:cubicBezTo>
                  <a:pt x="4852" y="30236"/>
                  <a:pt x="4882" y="30241"/>
                  <a:pt x="4911" y="30241"/>
                </a:cubicBezTo>
                <a:cubicBezTo>
                  <a:pt x="4963" y="30241"/>
                  <a:pt x="5013" y="30224"/>
                  <a:pt x="5044" y="30193"/>
                </a:cubicBezTo>
                <a:cubicBezTo>
                  <a:pt x="9809" y="29676"/>
                  <a:pt x="13994" y="25460"/>
                  <a:pt x="16752" y="21854"/>
                </a:cubicBezTo>
                <a:cubicBezTo>
                  <a:pt x="17082" y="21447"/>
                  <a:pt x="17395" y="21008"/>
                  <a:pt x="17693" y="20569"/>
                </a:cubicBezTo>
                <a:cubicBezTo>
                  <a:pt x="17740" y="20585"/>
                  <a:pt x="17787" y="20601"/>
                  <a:pt x="17834" y="20601"/>
                </a:cubicBezTo>
                <a:cubicBezTo>
                  <a:pt x="17839" y="20602"/>
                  <a:pt x="17843" y="20602"/>
                  <a:pt x="17848" y="20602"/>
                </a:cubicBezTo>
                <a:cubicBezTo>
                  <a:pt x="17901" y="20602"/>
                  <a:pt x="17923" y="20521"/>
                  <a:pt x="17865" y="20506"/>
                </a:cubicBezTo>
                <a:cubicBezTo>
                  <a:pt x="17834" y="20491"/>
                  <a:pt x="17787" y="20475"/>
                  <a:pt x="17756" y="20475"/>
                </a:cubicBezTo>
                <a:cubicBezTo>
                  <a:pt x="17912" y="20240"/>
                  <a:pt x="18069" y="19989"/>
                  <a:pt x="18210" y="19754"/>
                </a:cubicBezTo>
                <a:cubicBezTo>
                  <a:pt x="18241" y="19754"/>
                  <a:pt x="18273" y="19707"/>
                  <a:pt x="18257" y="19676"/>
                </a:cubicBezTo>
                <a:cubicBezTo>
                  <a:pt x="18962" y="18500"/>
                  <a:pt x="19558" y="17262"/>
                  <a:pt x="19966" y="15930"/>
                </a:cubicBezTo>
                <a:cubicBezTo>
                  <a:pt x="20310" y="14785"/>
                  <a:pt x="20530" y="13578"/>
                  <a:pt x="20781" y="12403"/>
                </a:cubicBezTo>
                <a:cubicBezTo>
                  <a:pt x="21000" y="11306"/>
                  <a:pt x="21314" y="10208"/>
                  <a:pt x="21251" y="9096"/>
                </a:cubicBezTo>
                <a:lnTo>
                  <a:pt x="21251" y="9096"/>
                </a:lnTo>
                <a:cubicBezTo>
                  <a:pt x="21580" y="9158"/>
                  <a:pt x="21909" y="9221"/>
                  <a:pt x="22238" y="9268"/>
                </a:cubicBezTo>
                <a:cubicBezTo>
                  <a:pt x="22254" y="9284"/>
                  <a:pt x="22254" y="9284"/>
                  <a:pt x="22270" y="9284"/>
                </a:cubicBezTo>
                <a:cubicBezTo>
                  <a:pt x="22925" y="9373"/>
                  <a:pt x="23596" y="9414"/>
                  <a:pt x="24260" y="9414"/>
                </a:cubicBezTo>
                <a:cubicBezTo>
                  <a:pt x="24534" y="9414"/>
                  <a:pt x="24806" y="9407"/>
                  <a:pt x="25075" y="9393"/>
                </a:cubicBezTo>
                <a:cubicBezTo>
                  <a:pt x="25891" y="9362"/>
                  <a:pt x="26141" y="9111"/>
                  <a:pt x="25843" y="8328"/>
                </a:cubicBezTo>
                <a:cubicBezTo>
                  <a:pt x="24825" y="5710"/>
                  <a:pt x="23351" y="2889"/>
                  <a:pt x="21658" y="647"/>
                </a:cubicBezTo>
                <a:cubicBezTo>
                  <a:pt x="21627" y="584"/>
                  <a:pt x="21549" y="569"/>
                  <a:pt x="21486" y="569"/>
                </a:cubicBezTo>
                <a:cubicBezTo>
                  <a:pt x="21282" y="428"/>
                  <a:pt x="21000" y="349"/>
                  <a:pt x="20796" y="271"/>
                </a:cubicBezTo>
                <a:cubicBezTo>
                  <a:pt x="20483" y="161"/>
                  <a:pt x="20122" y="36"/>
                  <a:pt x="19793" y="4"/>
                </a:cubicBezTo>
                <a:cubicBezTo>
                  <a:pt x="19779" y="2"/>
                  <a:pt x="19766" y="0"/>
                  <a:pt x="19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3;p30">
            <a:extLst>
              <a:ext uri="{FF2B5EF4-FFF2-40B4-BE49-F238E27FC236}">
                <a16:creationId xmlns:a16="http://schemas.microsoft.com/office/drawing/2014/main" id="{F7DB1BB0-6F2B-4DB0-ADA0-1515162C0143}"/>
              </a:ext>
            </a:extLst>
          </p:cNvPr>
          <p:cNvSpPr txBox="1">
            <a:spLocks/>
          </p:cNvSpPr>
          <p:nvPr/>
        </p:nvSpPr>
        <p:spPr>
          <a:xfrm>
            <a:off x="3930058" y="2817352"/>
            <a:ext cx="7704000" cy="36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algn="ctr"/>
            <a:r>
              <a:rPr lang="en-US" sz="2400">
                <a:latin typeface="Times New Roman" panose="02020603050405020304" pitchFamily="18" charset="0"/>
                <a:cs typeface="Times New Roman" panose="02020603050405020304" pitchFamily="18" charset="0"/>
              </a:rPr>
              <a:t>Người đàn ông</a:t>
            </a:r>
          </a:p>
          <a:p>
            <a:pPr algn="ctr"/>
            <a:r>
              <a:rPr lang="en-US" sz="2400">
                <a:latin typeface="Times New Roman" panose="02020603050405020304" pitchFamily="18" charset="0"/>
                <a:cs typeface="Times New Roman" panose="02020603050405020304" pitchFamily="18" charset="0"/>
              </a:rPr>
              <a:t>đang kéo đàn vĩ cầm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23"/>
                                        </p:tgtEl>
                                        <p:attrNameLst>
                                          <p:attrName>style.visibility</p:attrName>
                                        </p:attrNameLst>
                                      </p:cBhvr>
                                      <p:to>
                                        <p:strVal val="visible"/>
                                      </p:to>
                                    </p:set>
                                    <p:animEffect transition="in" filter="wipe(down)">
                                      <p:cBhvr>
                                        <p:cTn id="12" dur="500"/>
                                        <p:tgtEl>
                                          <p:spTgt spid="8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p:bldP spid="30"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315666" y="3202707"/>
            <a:ext cx="736632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800" b="1">
                <a:solidFill>
                  <a:srgbClr val="1C4587"/>
                </a:solidFill>
                <a:latin typeface="Times New Roman" panose="02020603050405020304" pitchFamily="18" charset="0"/>
                <a:cs typeface="Times New Roman" panose="02020603050405020304" pitchFamily="18" charset="0"/>
              </a:rPr>
              <a:t>Nhà báo Rô-nan đã</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tố cáo vụ thảm sát Mỹ Lai trước công luận, buộc tòa án của nước Mĩ phải đem vụ Mỹ Lai ra xét xử. Một tờ tạp chí đăng tin phiên tòa xử vụ Mỹ Lai ở nước Mĩ.</a:t>
            </a:r>
          </a:p>
        </p:txBody>
      </p:sp>
      <p:pic>
        <p:nvPicPr>
          <p:cNvPr id="19" name="Picture 18" descr="to-public">
            <a:extLst>
              <a:ext uri="{FF2B5EF4-FFF2-40B4-BE49-F238E27FC236}">
                <a16:creationId xmlns:a16="http://schemas.microsoft.com/office/drawing/2014/main" id="{B679073B-A98C-4137-99F0-01CB02CE0C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89731" y="332985"/>
            <a:ext cx="4101153" cy="27440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8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50" name="Google Shape;2250;p53"/>
          <p:cNvGrpSpPr/>
          <p:nvPr/>
        </p:nvGrpSpPr>
        <p:grpSpPr>
          <a:xfrm flipH="1">
            <a:off x="7135540" y="460996"/>
            <a:ext cx="2036227" cy="176025"/>
            <a:chOff x="4345425" y="2175475"/>
            <a:chExt cx="800750" cy="176025"/>
          </a:xfrm>
        </p:grpSpPr>
        <p:sp>
          <p:nvSpPr>
            <p:cNvPr id="2251" name="Google Shape;2251;p5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53"/>
          <p:cNvGrpSpPr/>
          <p:nvPr/>
        </p:nvGrpSpPr>
        <p:grpSpPr>
          <a:xfrm>
            <a:off x="12845" y="2136390"/>
            <a:ext cx="1745583" cy="230173"/>
            <a:chOff x="1394800" y="3522000"/>
            <a:chExt cx="1048650" cy="138275"/>
          </a:xfrm>
        </p:grpSpPr>
        <p:sp>
          <p:nvSpPr>
            <p:cNvPr id="2260" name="Google Shape;2260;p5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9" name="Google Shape;2269;p53"/>
          <p:cNvSpPr/>
          <p:nvPr/>
        </p:nvSpPr>
        <p:spPr>
          <a:xfrm rot="16750172">
            <a:off x="535188" y="2840381"/>
            <a:ext cx="1294699" cy="724653"/>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 Box 9" descr="Water droplets">
            <a:extLst>
              <a:ext uri="{FF2B5EF4-FFF2-40B4-BE49-F238E27FC236}">
                <a16:creationId xmlns:a16="http://schemas.microsoft.com/office/drawing/2014/main" id="{2C1A17AE-F35F-4EAC-8F20-2EB624567146}"/>
              </a:ext>
            </a:extLst>
          </p:cNvPr>
          <p:cNvSpPr txBox="1">
            <a:spLocks noChangeArrowheads="1"/>
          </p:cNvSpPr>
          <p:nvPr/>
        </p:nvSpPr>
        <p:spPr bwMode="auto">
          <a:xfrm>
            <a:off x="1352515" y="3597342"/>
            <a:ext cx="7491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800" b="1">
                <a:solidFill>
                  <a:srgbClr val="1C4587"/>
                </a:solidFill>
                <a:latin typeface="Times New Roman" panose="02020603050405020304" pitchFamily="18" charset="0"/>
                <a:cs typeface="Times New Roman" panose="02020603050405020304" pitchFamily="18" charset="0"/>
              </a:rPr>
              <a:t>Tôm-xơn và Côn-bơn đã trở lại Việt Nam sau 30 năm</a:t>
            </a:r>
            <a:r>
              <a:rPr lang="vi-VN" altLang="vi-VN" sz="2800" b="1">
                <a:solidFill>
                  <a:srgbClr val="1C4587"/>
                </a:solidFill>
                <a:latin typeface="Times New Roman" panose="02020603050405020304" pitchFamily="18" charset="0"/>
                <a:cs typeface="Times New Roman" panose="02020603050405020304" pitchFamily="18" charset="0"/>
              </a:rPr>
              <a:t> </a:t>
            </a:r>
            <a:r>
              <a:rPr lang="en-US" altLang="vi-VN" sz="2800" b="1">
                <a:solidFill>
                  <a:srgbClr val="1C4587"/>
                </a:solidFill>
                <a:latin typeface="Times New Roman" panose="02020603050405020304" pitchFamily="18" charset="0"/>
                <a:cs typeface="Times New Roman" panose="02020603050405020304" pitchFamily="18" charset="0"/>
              </a:rPr>
              <a:t>xảy ra vụ thảm sát. Hai người xúc động gặp lại những người dân được họ cứu sống.</a:t>
            </a:r>
          </a:p>
        </p:txBody>
      </p:sp>
      <p:grpSp>
        <p:nvGrpSpPr>
          <p:cNvPr id="2" name="Group 1">
            <a:extLst>
              <a:ext uri="{FF2B5EF4-FFF2-40B4-BE49-F238E27FC236}">
                <a16:creationId xmlns:a16="http://schemas.microsoft.com/office/drawing/2014/main" id="{D1EE52BC-61FB-4711-9E25-A02A7CB915D5}"/>
              </a:ext>
            </a:extLst>
          </p:cNvPr>
          <p:cNvGrpSpPr/>
          <p:nvPr/>
        </p:nvGrpSpPr>
        <p:grpSpPr>
          <a:xfrm>
            <a:off x="2323240" y="507739"/>
            <a:ext cx="4633036" cy="2469918"/>
            <a:chOff x="2933068" y="1162336"/>
            <a:chExt cx="3219728" cy="1716469"/>
          </a:xfrm>
        </p:grpSpPr>
        <p:pic>
          <p:nvPicPr>
            <p:cNvPr id="18" name="Picture 27" descr="Thompson gaplai3">
              <a:extLst>
                <a:ext uri="{FF2B5EF4-FFF2-40B4-BE49-F238E27FC236}">
                  <a16:creationId xmlns:a16="http://schemas.microsoft.com/office/drawing/2014/main" id="{7578FE00-C696-4D61-A32E-E2BA308065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33068" y="1162336"/>
              <a:ext cx="1459964" cy="17164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28" descr="colburn3">
              <a:extLst>
                <a:ext uri="{FF2B5EF4-FFF2-40B4-BE49-F238E27FC236}">
                  <a16:creationId xmlns:a16="http://schemas.microsoft.com/office/drawing/2014/main" id="{CDF26B34-5B99-487B-BCDF-8160C547DDD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81478" y="1162336"/>
              <a:ext cx="1471318" cy="17164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57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6" name="Group 5">
            <a:extLst>
              <a:ext uri="{FF2B5EF4-FFF2-40B4-BE49-F238E27FC236}">
                <a16:creationId xmlns:a16="http://schemas.microsoft.com/office/drawing/2014/main" id="{A8DE96EF-20B9-4648-ABDB-403D72C8171D}"/>
              </a:ext>
            </a:extLst>
          </p:cNvPr>
          <p:cNvGrpSpPr/>
          <p:nvPr/>
        </p:nvGrpSpPr>
        <p:grpSpPr>
          <a:xfrm>
            <a:off x="428625" y="625475"/>
            <a:ext cx="8286750" cy="4458251"/>
            <a:chOff x="-74613" y="187325"/>
            <a:chExt cx="9212263" cy="4956175"/>
          </a:xfrm>
        </p:grpSpPr>
        <p:pic>
          <p:nvPicPr>
            <p:cNvPr id="59" name="Picture 15" descr="play violin2">
              <a:extLst>
                <a:ext uri="{FF2B5EF4-FFF2-40B4-BE49-F238E27FC236}">
                  <a16:creationId xmlns:a16="http://schemas.microsoft.com/office/drawing/2014/main" id="{6B827093-BED4-4ECE-B0C4-5EF603501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 y="198438"/>
              <a:ext cx="2819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5" descr="dotnha3">
              <a:extLst>
                <a:ext uri="{FF2B5EF4-FFF2-40B4-BE49-F238E27FC236}">
                  <a16:creationId xmlns:a16="http://schemas.microsoft.com/office/drawing/2014/main" id="{85D46AF9-E6E7-4E04-9CFF-3657D54F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150" y="187325"/>
              <a:ext cx="296862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6" descr="cuu dan">
              <a:extLst>
                <a:ext uri="{FF2B5EF4-FFF2-40B4-BE49-F238E27FC236}">
                  <a16:creationId xmlns:a16="http://schemas.microsoft.com/office/drawing/2014/main" id="{4C961F56-6C3D-440C-AE46-C3CA2917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2662" y="196850"/>
              <a:ext cx="29718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7" descr="Hebert-linhdaden">
              <a:extLst>
                <a:ext uri="{FF2B5EF4-FFF2-40B4-BE49-F238E27FC236}">
                  <a16:creationId xmlns:a16="http://schemas.microsoft.com/office/drawing/2014/main" id="{64B340E1-D5F0-434C-84CA-281E172F4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2619375"/>
              <a:ext cx="30480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8" descr="to-public">
              <a:extLst>
                <a:ext uri="{FF2B5EF4-FFF2-40B4-BE49-F238E27FC236}">
                  <a16:creationId xmlns:a16="http://schemas.microsoft.com/office/drawing/2014/main" id="{A9A8650B-9945-4BA6-932C-3FEAD0F53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925" y="2625725"/>
              <a:ext cx="28257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7" descr="Thompson gaplai3">
              <a:extLst>
                <a:ext uri="{FF2B5EF4-FFF2-40B4-BE49-F238E27FC236}">
                  <a16:creationId xmlns:a16="http://schemas.microsoft.com/office/drawing/2014/main" id="{22CA895D-DD92-4709-8027-FD6E6C0A6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8862" y="2619375"/>
              <a:ext cx="1623021"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8" descr="colburn3">
              <a:extLst>
                <a:ext uri="{FF2B5EF4-FFF2-40B4-BE49-F238E27FC236}">
                  <a16:creationId xmlns:a16="http://schemas.microsoft.com/office/drawing/2014/main" id="{9DEB3592-DEC6-44C7-985E-1D72B1D701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5943" y="2619375"/>
              <a:ext cx="1278519"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9">
              <a:extLst>
                <a:ext uri="{FF2B5EF4-FFF2-40B4-BE49-F238E27FC236}">
                  <a16:creationId xmlns:a16="http://schemas.microsoft.com/office/drawing/2014/main" id="{7A016520-66E3-40C1-95A0-D4A0301D4B1B}"/>
                </a:ext>
              </a:extLst>
            </p:cNvPr>
            <p:cNvSpPr txBox="1">
              <a:spLocks noChangeArrowheads="1"/>
            </p:cNvSpPr>
            <p:nvPr/>
          </p:nvSpPr>
          <p:spPr bwMode="auto">
            <a:xfrm>
              <a:off x="-74613" y="2024063"/>
              <a:ext cx="2971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rgbClr val="FF0000"/>
                  </a:solidFill>
                  <a:latin typeface="Times New Roman" panose="02020603050405020304" pitchFamily="18" charset="0"/>
                  <a:hlinkClick r:id="rId10" action="ppaction://hlinkpres?slideindex=1&amp;slidetitle="/>
                </a:rPr>
                <a:t>HÌNH 1</a:t>
              </a:r>
              <a:r>
                <a:rPr lang="en-US" altLang="en-US" sz="1200" b="1">
                  <a:solidFill>
                    <a:srgbClr val="FF0000"/>
                  </a:solidFill>
                  <a:latin typeface="Times New Roman" panose="02020603050405020304" pitchFamily="18" charset="0"/>
                </a:rPr>
                <a:t>: </a:t>
              </a:r>
              <a:r>
                <a:rPr lang="en-US" altLang="en-US" sz="1200" b="1">
                  <a:latin typeface="Times New Roman" panose="02020603050405020304" pitchFamily="18" charset="0"/>
                </a:rPr>
                <a:t>Tiếng vĩ cầm của Mai-cơ vang lên trên mảnh đất Mỹ Lai</a:t>
              </a:r>
              <a:endParaRPr lang="en-US" altLang="en-US" sz="1800" b="1">
                <a:latin typeface="Times New Roman" panose="02020603050405020304" pitchFamily="18" charset="0"/>
              </a:endParaRPr>
            </a:p>
          </p:txBody>
        </p:sp>
        <p:sp>
          <p:nvSpPr>
            <p:cNvPr id="68" name="Text Box 20">
              <a:extLst>
                <a:ext uri="{FF2B5EF4-FFF2-40B4-BE49-F238E27FC236}">
                  <a16:creationId xmlns:a16="http://schemas.microsoft.com/office/drawing/2014/main" id="{8FECA1A3-B150-48DA-B1D4-CBDE343DD481}"/>
                </a:ext>
              </a:extLst>
            </p:cNvPr>
            <p:cNvSpPr txBox="1">
              <a:spLocks noChangeArrowheads="1"/>
            </p:cNvSpPr>
            <p:nvPr/>
          </p:nvSpPr>
          <p:spPr bwMode="auto">
            <a:xfrm>
              <a:off x="3170237" y="2009775"/>
              <a:ext cx="252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solidFill>
                    <a:srgbClr val="FF0000"/>
                  </a:solidFill>
                  <a:latin typeface="Times New Roman" panose="02020603050405020304" pitchFamily="18" charset="0"/>
                  <a:hlinkClick r:id="rId11" action="ppaction://hlinkpres?slideindex=1&amp;slidetitle="/>
                </a:rPr>
                <a:t>HÌNH 2</a:t>
              </a:r>
              <a:r>
                <a:rPr lang="en-US" altLang="en-US" sz="1200" b="1">
                  <a:solidFill>
                    <a:srgbClr val="FF0000"/>
                  </a:solidFill>
                  <a:latin typeface="Times New Roman" panose="02020603050405020304" pitchFamily="18" charset="0"/>
                </a:rPr>
                <a:t>: </a:t>
              </a:r>
              <a:r>
                <a:rPr lang="en-US" altLang="en-US" sz="1200" b="1">
                  <a:latin typeface="Times New Roman" panose="02020603050405020304" pitchFamily="18" charset="0"/>
                </a:rPr>
                <a:t>Năm 1968, quân đội Mỹ đã huỷ diệt vùng quê này</a:t>
              </a:r>
            </a:p>
          </p:txBody>
        </p:sp>
        <p:sp>
          <p:nvSpPr>
            <p:cNvPr id="69" name="Text Box 21">
              <a:extLst>
                <a:ext uri="{FF2B5EF4-FFF2-40B4-BE49-F238E27FC236}">
                  <a16:creationId xmlns:a16="http://schemas.microsoft.com/office/drawing/2014/main" id="{333F2891-1AA7-40D9-AF86-24C1C1639AB3}"/>
                </a:ext>
              </a:extLst>
            </p:cNvPr>
            <p:cNvSpPr txBox="1">
              <a:spLocks noChangeArrowheads="1"/>
            </p:cNvSpPr>
            <p:nvPr/>
          </p:nvSpPr>
          <p:spPr bwMode="auto">
            <a:xfrm>
              <a:off x="6151562" y="1966913"/>
              <a:ext cx="2814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latin typeface="Times New Roman" panose="02020603050405020304" pitchFamily="18" charset="0"/>
                  <a:hlinkClick r:id="rId12" action="ppaction://hlinkpres?slideindex=1&amp;slidetitle="/>
                </a:rPr>
                <a:t>HÌNH 3</a:t>
              </a:r>
              <a:r>
                <a:rPr lang="en-US" altLang="en-US" sz="1200" b="1">
                  <a:latin typeface="Times New Roman" panose="02020603050405020304" pitchFamily="18" charset="0"/>
                </a:rPr>
                <a:t>: Chỉ có 10 người dân sống sót nhờ 3 người lính có lương tâm</a:t>
              </a:r>
            </a:p>
          </p:txBody>
        </p:sp>
        <p:sp>
          <p:nvSpPr>
            <p:cNvPr id="70" name="Text Box 22">
              <a:extLst>
                <a:ext uri="{FF2B5EF4-FFF2-40B4-BE49-F238E27FC236}">
                  <a16:creationId xmlns:a16="http://schemas.microsoft.com/office/drawing/2014/main" id="{FAA18861-92BC-4BAC-85A0-AE70970F8481}"/>
                </a:ext>
              </a:extLst>
            </p:cNvPr>
            <p:cNvSpPr txBox="1">
              <a:spLocks noChangeArrowheads="1"/>
            </p:cNvSpPr>
            <p:nvPr/>
          </p:nvSpPr>
          <p:spPr bwMode="auto">
            <a:xfrm>
              <a:off x="-33338" y="4581525"/>
              <a:ext cx="3124200" cy="5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100" b="1">
                  <a:latin typeface="Times New Roman" panose="02020603050405020304" pitchFamily="18" charset="0"/>
                  <a:hlinkClick r:id="rId13" action="ppaction://hlinkpres?slideindex=1&amp;slidetitle="/>
                </a:rPr>
                <a:t>HÌNH 4</a:t>
              </a:r>
              <a:r>
                <a:rPr lang="en-US" altLang="en-US" sz="1100" b="1">
                  <a:latin typeface="Times New Roman" panose="02020603050405020304" pitchFamily="18" charset="0"/>
                </a:rPr>
                <a:t>: </a:t>
              </a:r>
              <a:r>
                <a:rPr lang="en-US" altLang="en-US" sz="1200" b="1">
                  <a:latin typeface="Times New Roman" panose="02020603050405020304" pitchFamily="18" charset="0"/>
                </a:rPr>
                <a:t>Anh lính da đen tự bắn vào chân để khỏi tham gia cuộc càn quét</a:t>
              </a:r>
            </a:p>
          </p:txBody>
        </p:sp>
        <p:sp>
          <p:nvSpPr>
            <p:cNvPr id="71" name="Text Box 23">
              <a:extLst>
                <a:ext uri="{FF2B5EF4-FFF2-40B4-BE49-F238E27FC236}">
                  <a16:creationId xmlns:a16="http://schemas.microsoft.com/office/drawing/2014/main" id="{942D99C1-1112-4BE6-90B4-FB0A3BA5107A}"/>
                </a:ext>
              </a:extLst>
            </p:cNvPr>
            <p:cNvSpPr txBox="1">
              <a:spLocks noChangeArrowheads="1"/>
            </p:cNvSpPr>
            <p:nvPr/>
          </p:nvSpPr>
          <p:spPr bwMode="auto">
            <a:xfrm>
              <a:off x="3090862" y="4608513"/>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latin typeface="Times New Roman" panose="02020603050405020304" pitchFamily="18" charset="0"/>
                  <a:hlinkClick r:id="rId14" action="ppaction://hlinkpres?slideindex=1&amp;slidetitle="/>
                </a:rPr>
                <a:t>HÌNH 5</a:t>
              </a:r>
              <a:r>
                <a:rPr lang="en-US" altLang="en-US" sz="1200" b="1">
                  <a:latin typeface="Times New Roman" panose="02020603050405020304" pitchFamily="18" charset="0"/>
                </a:rPr>
                <a:t>: Vụ thảm sát Mỹ Lai bị báo chí phanh phui trước công luận</a:t>
              </a:r>
            </a:p>
          </p:txBody>
        </p:sp>
        <p:sp>
          <p:nvSpPr>
            <p:cNvPr id="72" name="Text Box 24">
              <a:extLst>
                <a:ext uri="{FF2B5EF4-FFF2-40B4-BE49-F238E27FC236}">
                  <a16:creationId xmlns:a16="http://schemas.microsoft.com/office/drawing/2014/main" id="{B3D05F5A-9A3E-44E0-AF21-DBDDC87270D2}"/>
                </a:ext>
              </a:extLst>
            </p:cNvPr>
            <p:cNvSpPr txBox="1">
              <a:spLocks noChangeArrowheads="1"/>
            </p:cNvSpPr>
            <p:nvPr/>
          </p:nvSpPr>
          <p:spPr bwMode="auto">
            <a:xfrm>
              <a:off x="6035675" y="4619625"/>
              <a:ext cx="3101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200" b="1">
                  <a:latin typeface="Times New Roman" panose="02020603050405020304" pitchFamily="18" charset="0"/>
                  <a:hlinkClick r:id="rId15" action="ppaction://hlinkpres?slideindex=1&amp;slidetitle="/>
                </a:rPr>
                <a:t>HÌNH 6</a:t>
              </a:r>
              <a:r>
                <a:rPr lang="en-US" altLang="en-US" sz="1200" b="1">
                  <a:latin typeface="Times New Roman" panose="02020603050405020304" pitchFamily="18" charset="0"/>
                </a:rPr>
                <a:t>: Côn-bơn và Tôm-xơn gặp lại những người dân mà họ đã cứu sống</a:t>
              </a:r>
            </a:p>
          </p:txBody>
        </p:sp>
      </p:grpSp>
      <p:sp>
        <p:nvSpPr>
          <p:cNvPr id="75" name="Title 4">
            <a:extLst>
              <a:ext uri="{FF2B5EF4-FFF2-40B4-BE49-F238E27FC236}">
                <a16:creationId xmlns:a16="http://schemas.microsoft.com/office/drawing/2014/main" id="{7AD463A2-FDD1-4C0F-85F9-694D28308F85}"/>
              </a:ext>
            </a:extLst>
          </p:cNvPr>
          <p:cNvSpPr txBox="1">
            <a:spLocks/>
          </p:cNvSpPr>
          <p:nvPr/>
        </p:nvSpPr>
        <p:spPr>
          <a:xfrm>
            <a:off x="1408999" y="-407487"/>
            <a:ext cx="6960301" cy="144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Itim"/>
              <a:buNone/>
              <a:defRPr sz="55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9pPr>
          </a:lstStyle>
          <a:p>
            <a:pPr algn="ctr"/>
            <a:r>
              <a:rPr lang="en-US" sz="2800">
                <a:latin typeface="iCiel Pony" panose="02000000000000000000" pitchFamily="2" charset="0"/>
              </a:rPr>
              <a:t>Tiếng vĩ cầm ở Mỹ Lai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grpSp>
        <p:nvGrpSpPr>
          <p:cNvPr id="60" name="Google Shape;989;p34">
            <a:extLst>
              <a:ext uri="{FF2B5EF4-FFF2-40B4-BE49-F238E27FC236}">
                <a16:creationId xmlns:a16="http://schemas.microsoft.com/office/drawing/2014/main" id="{388F962A-C1BE-476B-89F9-733D1E1702AF}"/>
              </a:ext>
            </a:extLst>
          </p:cNvPr>
          <p:cNvGrpSpPr/>
          <p:nvPr/>
        </p:nvGrpSpPr>
        <p:grpSpPr>
          <a:xfrm rot="328668">
            <a:off x="444791" y="264510"/>
            <a:ext cx="3463345" cy="1986711"/>
            <a:chOff x="4319250" y="3137000"/>
            <a:chExt cx="885825" cy="524125"/>
          </a:xfrm>
        </p:grpSpPr>
        <p:sp>
          <p:nvSpPr>
            <p:cNvPr id="61" name="Google Shape;990;p34">
              <a:extLst>
                <a:ext uri="{FF2B5EF4-FFF2-40B4-BE49-F238E27FC236}">
                  <a16:creationId xmlns:a16="http://schemas.microsoft.com/office/drawing/2014/main" id="{15E416D9-A6C9-40A8-8608-3F8AB3CDA50B}"/>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1;p34">
              <a:extLst>
                <a:ext uri="{FF2B5EF4-FFF2-40B4-BE49-F238E27FC236}">
                  <a16:creationId xmlns:a16="http://schemas.microsoft.com/office/drawing/2014/main" id="{91CECEA7-289E-424C-ABC5-7A7D191D84F9}"/>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92;p34">
              <a:extLst>
                <a:ext uri="{FF2B5EF4-FFF2-40B4-BE49-F238E27FC236}">
                  <a16:creationId xmlns:a16="http://schemas.microsoft.com/office/drawing/2014/main" id="{754B4C77-FF0A-4DCB-8CE8-3ABA65BCE9F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93;p34">
              <a:extLst>
                <a:ext uri="{FF2B5EF4-FFF2-40B4-BE49-F238E27FC236}">
                  <a16:creationId xmlns:a16="http://schemas.microsoft.com/office/drawing/2014/main" id="{D09D59D8-34F3-4DFB-83A4-692162228CEF}"/>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94;p34">
              <a:extLst>
                <a:ext uri="{FF2B5EF4-FFF2-40B4-BE49-F238E27FC236}">
                  <a16:creationId xmlns:a16="http://schemas.microsoft.com/office/drawing/2014/main" id="{D6CB9A9D-704B-401E-B065-0B4DF6E91715}"/>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95;p34">
              <a:extLst>
                <a:ext uri="{FF2B5EF4-FFF2-40B4-BE49-F238E27FC236}">
                  <a16:creationId xmlns:a16="http://schemas.microsoft.com/office/drawing/2014/main" id="{2ABD4607-7A7D-4F0F-87E9-0F677ADA34FC}"/>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96;p34">
              <a:extLst>
                <a:ext uri="{FF2B5EF4-FFF2-40B4-BE49-F238E27FC236}">
                  <a16:creationId xmlns:a16="http://schemas.microsoft.com/office/drawing/2014/main" id="{598C4029-A77A-48D7-8C81-476E78C82817}"/>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97;p34">
              <a:extLst>
                <a:ext uri="{FF2B5EF4-FFF2-40B4-BE49-F238E27FC236}">
                  <a16:creationId xmlns:a16="http://schemas.microsoft.com/office/drawing/2014/main" id="{3FC21297-CC58-4932-A002-B4A9F634A79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98;p34">
              <a:extLst>
                <a:ext uri="{FF2B5EF4-FFF2-40B4-BE49-F238E27FC236}">
                  <a16:creationId xmlns:a16="http://schemas.microsoft.com/office/drawing/2014/main" id="{E7950C5E-3B98-4C3A-8CBC-D721B604FE08}"/>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99;p34">
              <a:extLst>
                <a:ext uri="{FF2B5EF4-FFF2-40B4-BE49-F238E27FC236}">
                  <a16:creationId xmlns:a16="http://schemas.microsoft.com/office/drawing/2014/main" id="{9336E6AC-1CA9-4978-BD74-77473AE663A9}"/>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00;p34">
              <a:extLst>
                <a:ext uri="{FF2B5EF4-FFF2-40B4-BE49-F238E27FC236}">
                  <a16:creationId xmlns:a16="http://schemas.microsoft.com/office/drawing/2014/main" id="{85A946BF-250C-41EF-9CB4-FDCFBABA3F4D}"/>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Rectangle 56">
            <a:extLst>
              <a:ext uri="{FF2B5EF4-FFF2-40B4-BE49-F238E27FC236}">
                <a16:creationId xmlns:a16="http://schemas.microsoft.com/office/drawing/2014/main" id="{8B01F93B-6250-4B07-8239-3E11B17B7162}"/>
              </a:ext>
            </a:extLst>
          </p:cNvPr>
          <p:cNvSpPr/>
          <p:nvPr/>
        </p:nvSpPr>
        <p:spPr>
          <a:xfrm>
            <a:off x="-752631" y="496601"/>
            <a:ext cx="5756645" cy="1631216"/>
          </a:xfrm>
          <a:prstGeom prst="rect">
            <a:avLst/>
          </a:prstGeom>
        </p:spPr>
        <p:txBody>
          <a:bodyPr wrap="square">
            <a:spAutoFit/>
          </a:bodyPr>
          <a:lstStyle/>
          <a:p>
            <a:pPr algn="ctr"/>
            <a:r>
              <a:rPr lang="en-US" sz="2000">
                <a:latin typeface="UTM Magnesium" panose="02040603050506020204" pitchFamily="18" charset="0"/>
                <a:cs typeface="Times New Roman" panose="02020603050405020304" pitchFamily="18" charset="0"/>
              </a:rPr>
              <a:t>Nêu suy nghĩ </a:t>
            </a:r>
          </a:p>
          <a:p>
            <a:pPr algn="ctr"/>
            <a:r>
              <a:rPr lang="en-US" sz="2000">
                <a:latin typeface="UTM Magnesium" panose="02040603050506020204" pitchFamily="18" charset="0"/>
                <a:cs typeface="Times New Roman" panose="02020603050405020304" pitchFamily="18" charset="0"/>
              </a:rPr>
              <a:t>của bản thân về </a:t>
            </a:r>
          </a:p>
          <a:p>
            <a:pPr algn="ctr"/>
            <a:r>
              <a:rPr lang="en-US" sz="2000">
                <a:latin typeface="UTM Magnesium" panose="02040603050506020204" pitchFamily="18" charset="0"/>
                <a:cs typeface="Times New Roman" panose="02020603050405020304" pitchFamily="18" charset="0"/>
              </a:rPr>
              <a:t>nội dung, </a:t>
            </a:r>
          </a:p>
          <a:p>
            <a:pPr algn="ctr"/>
            <a:r>
              <a:rPr lang="en-US" sz="2000">
                <a:latin typeface="UTM Magnesium" panose="02040603050506020204" pitchFamily="18" charset="0"/>
                <a:cs typeface="Times New Roman" panose="02020603050405020304" pitchFamily="18" charset="0"/>
              </a:rPr>
              <a:t>ý nghĩa</a:t>
            </a:r>
          </a:p>
          <a:p>
            <a:pPr algn="ctr"/>
            <a:r>
              <a:rPr lang="en-US" sz="2000">
                <a:latin typeface="UTM Magnesium" panose="02040603050506020204" pitchFamily="18" charset="0"/>
                <a:cs typeface="Times New Roman" panose="02020603050405020304" pitchFamily="18" charset="0"/>
              </a:rPr>
              <a:t>câu chuyện</a:t>
            </a:r>
          </a:p>
        </p:txBody>
      </p:sp>
      <p:sp>
        <p:nvSpPr>
          <p:cNvPr id="72" name="Text Box 10">
            <a:extLst>
              <a:ext uri="{FF2B5EF4-FFF2-40B4-BE49-F238E27FC236}">
                <a16:creationId xmlns:a16="http://schemas.microsoft.com/office/drawing/2014/main" id="{50339D3A-9BDF-43EA-9E57-EE49EEEBE164}"/>
              </a:ext>
            </a:extLst>
          </p:cNvPr>
          <p:cNvSpPr txBox="1">
            <a:spLocks noChangeArrowheads="1"/>
          </p:cNvSpPr>
          <p:nvPr/>
        </p:nvSpPr>
        <p:spPr bwMode="auto">
          <a:xfrm>
            <a:off x="-2803" y="2627228"/>
            <a:ext cx="9144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b="1">
                <a:solidFill>
                  <a:srgbClr val="1C4587"/>
                </a:solidFill>
                <a:latin typeface="Times New Roman" panose="02020603050405020304" pitchFamily="18" charset="0"/>
                <a:cs typeface="Times New Roman" panose="02020603050405020304" pitchFamily="18" charset="0"/>
              </a:rPr>
              <a:t>- Hành động của những người lính Mỹ</a:t>
            </a:r>
          </a:p>
          <a:p>
            <a:r>
              <a:rPr lang="en-US" altLang="en-US" sz="1900" b="1">
                <a:solidFill>
                  <a:srgbClr val="1C4587"/>
                </a:solidFill>
                <a:latin typeface="Times New Roman" panose="02020603050405020304" pitchFamily="18" charset="0"/>
                <a:cs typeface="Times New Roman" panose="02020603050405020304" pitchFamily="18" charset="0"/>
              </a:rPr>
              <a:t>có lương tâm giúp bạn hiểu điều gì?</a:t>
            </a:r>
          </a:p>
        </p:txBody>
      </p:sp>
      <p:sp>
        <p:nvSpPr>
          <p:cNvPr id="73" name="Text Box 12">
            <a:extLst>
              <a:ext uri="{FF2B5EF4-FFF2-40B4-BE49-F238E27FC236}">
                <a16:creationId xmlns:a16="http://schemas.microsoft.com/office/drawing/2014/main" id="{DE8FF712-FCE0-487C-8B82-961B22D8B2A6}"/>
              </a:ext>
            </a:extLst>
          </p:cNvPr>
          <p:cNvSpPr txBox="1">
            <a:spLocks noChangeArrowheads="1"/>
          </p:cNvSpPr>
          <p:nvPr/>
        </p:nvSpPr>
        <p:spPr bwMode="auto">
          <a:xfrm>
            <a:off x="-23441" y="3632115"/>
            <a:ext cx="60198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b="1">
                <a:solidFill>
                  <a:srgbClr val="1C4587"/>
                </a:solidFill>
                <a:latin typeface="Times New Roman" panose="02020603050405020304" pitchFamily="18" charset="0"/>
                <a:cs typeface="Times New Roman" panose="02020603050405020304" pitchFamily="18" charset="0"/>
              </a:rPr>
              <a:t>- Bạn suy nghĩ gì về chiến tranh? </a:t>
            </a:r>
            <a:endParaRPr lang="en-US" altLang="en-US" sz="1900">
              <a:solidFill>
                <a:srgbClr val="1C4587"/>
              </a:solidFill>
              <a:latin typeface="Times New Roman" panose="02020603050405020304" pitchFamily="18" charset="0"/>
              <a:cs typeface="Times New Roman" panose="02020603050405020304" pitchFamily="18" charset="0"/>
            </a:endParaRPr>
          </a:p>
        </p:txBody>
      </p:sp>
      <p:sp>
        <p:nvSpPr>
          <p:cNvPr id="74" name="Text Box 11">
            <a:extLst>
              <a:ext uri="{FF2B5EF4-FFF2-40B4-BE49-F238E27FC236}">
                <a16:creationId xmlns:a16="http://schemas.microsoft.com/office/drawing/2014/main" id="{375DB4C4-0CB4-4049-B9F1-9A656D3FB4BE}"/>
              </a:ext>
            </a:extLst>
          </p:cNvPr>
          <p:cNvSpPr txBox="1">
            <a:spLocks noChangeArrowheads="1"/>
          </p:cNvSpPr>
          <p:nvPr/>
        </p:nvSpPr>
        <p:spPr bwMode="auto">
          <a:xfrm>
            <a:off x="-23441" y="4209965"/>
            <a:ext cx="60198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b="1">
                <a:solidFill>
                  <a:srgbClr val="1C4587"/>
                </a:solidFill>
                <a:latin typeface="Times New Roman" panose="02020603050405020304" pitchFamily="18" charset="0"/>
                <a:cs typeface="Times New Roman" panose="02020603050405020304" pitchFamily="18" charset="0"/>
              </a:rPr>
              <a:t>- Câu chuyện giúp bạn hiểu điều gì? </a:t>
            </a:r>
            <a:endParaRPr lang="en-US" altLang="en-US" sz="1900">
              <a:solidFill>
                <a:srgbClr val="1C4587"/>
              </a:solidFill>
              <a:latin typeface="Times New Roman" panose="02020603050405020304" pitchFamily="18" charset="0"/>
              <a:cs typeface="Times New Roman" panose="02020603050405020304" pitchFamily="18" charset="0"/>
            </a:endParaRPr>
          </a:p>
        </p:txBody>
      </p:sp>
      <p:grpSp>
        <p:nvGrpSpPr>
          <p:cNvPr id="75" name="Google Shape;1125;p37">
            <a:extLst>
              <a:ext uri="{FF2B5EF4-FFF2-40B4-BE49-F238E27FC236}">
                <a16:creationId xmlns:a16="http://schemas.microsoft.com/office/drawing/2014/main" id="{9612B378-213B-42F2-82F7-EF02DAA6AFFF}"/>
              </a:ext>
            </a:extLst>
          </p:cNvPr>
          <p:cNvGrpSpPr/>
          <p:nvPr/>
        </p:nvGrpSpPr>
        <p:grpSpPr>
          <a:xfrm flipH="1">
            <a:off x="844175" y="3321440"/>
            <a:ext cx="2315769" cy="176025"/>
            <a:chOff x="4345425" y="2175475"/>
            <a:chExt cx="800750" cy="176025"/>
          </a:xfrm>
        </p:grpSpPr>
        <p:sp>
          <p:nvSpPr>
            <p:cNvPr id="76" name="Google Shape;1126;p37">
              <a:extLst>
                <a:ext uri="{FF2B5EF4-FFF2-40B4-BE49-F238E27FC236}">
                  <a16:creationId xmlns:a16="http://schemas.microsoft.com/office/drawing/2014/main" id="{4E42B816-250D-4765-8DB5-3D0914869D50}"/>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27;p37">
              <a:extLst>
                <a:ext uri="{FF2B5EF4-FFF2-40B4-BE49-F238E27FC236}">
                  <a16:creationId xmlns:a16="http://schemas.microsoft.com/office/drawing/2014/main" id="{308C8978-E2B9-4488-B6C8-BA23B1A4CAC2}"/>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1125;p37">
            <a:extLst>
              <a:ext uri="{FF2B5EF4-FFF2-40B4-BE49-F238E27FC236}">
                <a16:creationId xmlns:a16="http://schemas.microsoft.com/office/drawing/2014/main" id="{2ABAF97A-748D-437B-9FE9-13FB764B26C1}"/>
              </a:ext>
            </a:extLst>
          </p:cNvPr>
          <p:cNvGrpSpPr/>
          <p:nvPr/>
        </p:nvGrpSpPr>
        <p:grpSpPr>
          <a:xfrm flipH="1">
            <a:off x="844175" y="4033940"/>
            <a:ext cx="2315769" cy="176025"/>
            <a:chOff x="4345425" y="2175475"/>
            <a:chExt cx="800750" cy="176025"/>
          </a:xfrm>
        </p:grpSpPr>
        <p:sp>
          <p:nvSpPr>
            <p:cNvPr id="79" name="Google Shape;1126;p37">
              <a:extLst>
                <a:ext uri="{FF2B5EF4-FFF2-40B4-BE49-F238E27FC236}">
                  <a16:creationId xmlns:a16="http://schemas.microsoft.com/office/drawing/2014/main" id="{5BDEDBB2-9849-4102-8F09-BC23D8ACC1F0}"/>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27;p37">
              <a:extLst>
                <a:ext uri="{FF2B5EF4-FFF2-40B4-BE49-F238E27FC236}">
                  <a16:creationId xmlns:a16="http://schemas.microsoft.com/office/drawing/2014/main" id="{9B6D3CE5-E943-4ED5-90EF-B035A539DB9E}"/>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1125;p37">
            <a:extLst>
              <a:ext uri="{FF2B5EF4-FFF2-40B4-BE49-F238E27FC236}">
                <a16:creationId xmlns:a16="http://schemas.microsoft.com/office/drawing/2014/main" id="{E4350E2F-1ED6-48F9-8641-FE4490AAF621}"/>
              </a:ext>
            </a:extLst>
          </p:cNvPr>
          <p:cNvGrpSpPr/>
          <p:nvPr/>
        </p:nvGrpSpPr>
        <p:grpSpPr>
          <a:xfrm flipH="1">
            <a:off x="844175" y="4728438"/>
            <a:ext cx="2315769" cy="176025"/>
            <a:chOff x="4345425" y="2175475"/>
            <a:chExt cx="800750" cy="176025"/>
          </a:xfrm>
        </p:grpSpPr>
        <p:sp>
          <p:nvSpPr>
            <p:cNvPr id="82" name="Google Shape;1126;p37">
              <a:extLst>
                <a:ext uri="{FF2B5EF4-FFF2-40B4-BE49-F238E27FC236}">
                  <a16:creationId xmlns:a16="http://schemas.microsoft.com/office/drawing/2014/main" id="{3FFFBB62-D480-4E6C-8F4D-4E9FFD3E86C7}"/>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27;p37">
              <a:extLst>
                <a:ext uri="{FF2B5EF4-FFF2-40B4-BE49-F238E27FC236}">
                  <a16:creationId xmlns:a16="http://schemas.microsoft.com/office/drawing/2014/main" id="{9A884497-C692-4AF9-9F8B-B269CEAD4F99}"/>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634;p46">
            <a:extLst>
              <a:ext uri="{FF2B5EF4-FFF2-40B4-BE49-F238E27FC236}">
                <a16:creationId xmlns:a16="http://schemas.microsoft.com/office/drawing/2014/main" id="{C529D5FD-0044-44FC-9A16-1A1D18418428}"/>
              </a:ext>
            </a:extLst>
          </p:cNvPr>
          <p:cNvGrpSpPr/>
          <p:nvPr/>
        </p:nvGrpSpPr>
        <p:grpSpPr>
          <a:xfrm>
            <a:off x="5188423" y="1063515"/>
            <a:ext cx="3955577" cy="3577135"/>
            <a:chOff x="3848921" y="2683363"/>
            <a:chExt cx="1323156" cy="1104692"/>
          </a:xfrm>
        </p:grpSpPr>
        <p:sp>
          <p:nvSpPr>
            <p:cNvPr id="89" name="Google Shape;1635;p46">
              <a:extLst>
                <a:ext uri="{FF2B5EF4-FFF2-40B4-BE49-F238E27FC236}">
                  <a16:creationId xmlns:a16="http://schemas.microsoft.com/office/drawing/2014/main" id="{DE35FB0F-720A-4397-8DD7-3910A9D2CF62}"/>
                </a:ext>
              </a:extLst>
            </p:cNvPr>
            <p:cNvSpPr/>
            <p:nvPr/>
          </p:nvSpPr>
          <p:spPr>
            <a:xfrm>
              <a:off x="3944538" y="2729179"/>
              <a:ext cx="910783" cy="1031166"/>
            </a:xfrm>
            <a:custGeom>
              <a:avLst/>
              <a:gdLst/>
              <a:ahLst/>
              <a:cxnLst/>
              <a:rect l="l" t="t" r="r" b="b"/>
              <a:pathLst>
                <a:path w="39398" h="57599" extrusionOk="0">
                  <a:moveTo>
                    <a:pt x="27014" y="0"/>
                  </a:moveTo>
                  <a:cubicBezTo>
                    <a:pt x="26619" y="0"/>
                    <a:pt x="26224" y="30"/>
                    <a:pt x="25839" y="75"/>
                  </a:cubicBezTo>
                  <a:cubicBezTo>
                    <a:pt x="22963" y="417"/>
                    <a:pt x="20110" y="942"/>
                    <a:pt x="17257" y="1513"/>
                  </a:cubicBezTo>
                  <a:cubicBezTo>
                    <a:pt x="14381" y="2106"/>
                    <a:pt x="11505" y="2768"/>
                    <a:pt x="8629" y="3476"/>
                  </a:cubicBezTo>
                  <a:cubicBezTo>
                    <a:pt x="6346" y="4046"/>
                    <a:pt x="3858" y="4800"/>
                    <a:pt x="2511" y="6968"/>
                  </a:cubicBezTo>
                  <a:cubicBezTo>
                    <a:pt x="2511" y="6968"/>
                    <a:pt x="2511" y="6968"/>
                    <a:pt x="2510" y="6968"/>
                  </a:cubicBezTo>
                  <a:cubicBezTo>
                    <a:pt x="2338" y="6968"/>
                    <a:pt x="1" y="18672"/>
                    <a:pt x="46" y="24475"/>
                  </a:cubicBezTo>
                  <a:cubicBezTo>
                    <a:pt x="69" y="30410"/>
                    <a:pt x="617" y="36299"/>
                    <a:pt x="1165" y="42187"/>
                  </a:cubicBezTo>
                  <a:cubicBezTo>
                    <a:pt x="1416" y="45178"/>
                    <a:pt x="1735" y="48191"/>
                    <a:pt x="2283" y="51135"/>
                  </a:cubicBezTo>
                  <a:cubicBezTo>
                    <a:pt x="2511" y="52345"/>
                    <a:pt x="2831" y="53577"/>
                    <a:pt x="3561" y="54582"/>
                  </a:cubicBezTo>
                  <a:cubicBezTo>
                    <a:pt x="4223" y="55495"/>
                    <a:pt x="5159" y="56111"/>
                    <a:pt x="6186" y="56522"/>
                  </a:cubicBezTo>
                  <a:cubicBezTo>
                    <a:pt x="7236" y="56933"/>
                    <a:pt x="8378" y="57115"/>
                    <a:pt x="9496" y="57275"/>
                  </a:cubicBezTo>
                  <a:cubicBezTo>
                    <a:pt x="10980" y="57435"/>
                    <a:pt x="12463" y="57549"/>
                    <a:pt x="13970" y="57572"/>
                  </a:cubicBezTo>
                  <a:cubicBezTo>
                    <a:pt x="14585" y="57591"/>
                    <a:pt x="15200" y="57599"/>
                    <a:pt x="15817" y="57599"/>
                  </a:cubicBezTo>
                  <a:cubicBezTo>
                    <a:pt x="18175" y="57599"/>
                    <a:pt x="20542" y="57480"/>
                    <a:pt x="22894" y="57389"/>
                  </a:cubicBezTo>
                  <a:cubicBezTo>
                    <a:pt x="25770" y="57252"/>
                    <a:pt x="28646" y="57092"/>
                    <a:pt x="31500" y="56636"/>
                  </a:cubicBezTo>
                  <a:cubicBezTo>
                    <a:pt x="32869" y="56408"/>
                    <a:pt x="34284" y="56179"/>
                    <a:pt x="35585" y="55700"/>
                  </a:cubicBezTo>
                  <a:cubicBezTo>
                    <a:pt x="36658" y="55335"/>
                    <a:pt x="37617" y="54696"/>
                    <a:pt x="38187" y="53669"/>
                  </a:cubicBezTo>
                  <a:cubicBezTo>
                    <a:pt x="39397" y="51591"/>
                    <a:pt x="38986" y="48784"/>
                    <a:pt x="38872" y="46479"/>
                  </a:cubicBezTo>
                  <a:cubicBezTo>
                    <a:pt x="38712" y="43489"/>
                    <a:pt x="38484" y="40476"/>
                    <a:pt x="38210" y="37485"/>
                  </a:cubicBezTo>
                  <a:cubicBezTo>
                    <a:pt x="37640" y="31528"/>
                    <a:pt x="36818" y="25594"/>
                    <a:pt x="35699" y="19705"/>
                  </a:cubicBezTo>
                  <a:cubicBezTo>
                    <a:pt x="35129" y="16760"/>
                    <a:pt x="34490" y="13838"/>
                    <a:pt x="33759" y="10917"/>
                  </a:cubicBezTo>
                  <a:cubicBezTo>
                    <a:pt x="33394" y="9456"/>
                    <a:pt x="33006" y="8018"/>
                    <a:pt x="32618" y="6557"/>
                  </a:cubicBezTo>
                  <a:cubicBezTo>
                    <a:pt x="32276" y="5347"/>
                    <a:pt x="31956" y="4115"/>
                    <a:pt x="31454" y="2974"/>
                  </a:cubicBezTo>
                  <a:cubicBezTo>
                    <a:pt x="30997" y="1992"/>
                    <a:pt x="30358" y="1056"/>
                    <a:pt x="29400" y="531"/>
                  </a:cubicBezTo>
                  <a:cubicBezTo>
                    <a:pt x="28660" y="130"/>
                    <a:pt x="27836" y="0"/>
                    <a:pt x="27014" y="0"/>
                  </a:cubicBezTo>
                  <a:close/>
                </a:path>
              </a:pathLst>
            </a:custGeom>
            <a:solidFill>
              <a:srgbClr val="FF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36;p46">
              <a:extLst>
                <a:ext uri="{FF2B5EF4-FFF2-40B4-BE49-F238E27FC236}">
                  <a16:creationId xmlns:a16="http://schemas.microsoft.com/office/drawing/2014/main" id="{D40C0ACE-3629-4ABC-A02D-AAA47E0074D8}"/>
                </a:ext>
              </a:extLst>
            </p:cNvPr>
            <p:cNvSpPr/>
            <p:nvPr/>
          </p:nvSpPr>
          <p:spPr>
            <a:xfrm>
              <a:off x="3926564" y="2689844"/>
              <a:ext cx="910843" cy="1037378"/>
            </a:xfrm>
            <a:custGeom>
              <a:avLst/>
              <a:gdLst/>
              <a:ahLst/>
              <a:cxnLst/>
              <a:rect l="l" t="t" r="r" b="b"/>
              <a:pathLst>
                <a:path w="50878" h="57946" extrusionOk="0">
                  <a:moveTo>
                    <a:pt x="42686" y="0"/>
                  </a:moveTo>
                  <a:cubicBezTo>
                    <a:pt x="42517" y="0"/>
                    <a:pt x="42349" y="4"/>
                    <a:pt x="42182" y="12"/>
                  </a:cubicBezTo>
                  <a:cubicBezTo>
                    <a:pt x="37137" y="355"/>
                    <a:pt x="32070" y="583"/>
                    <a:pt x="27071" y="1131"/>
                  </a:cubicBezTo>
                  <a:cubicBezTo>
                    <a:pt x="22712" y="1610"/>
                    <a:pt x="18398" y="2409"/>
                    <a:pt x="14106" y="3185"/>
                  </a:cubicBezTo>
                  <a:cubicBezTo>
                    <a:pt x="10957" y="3778"/>
                    <a:pt x="7829" y="4577"/>
                    <a:pt x="4702" y="5262"/>
                  </a:cubicBezTo>
                  <a:cubicBezTo>
                    <a:pt x="2443" y="5741"/>
                    <a:pt x="1324" y="7179"/>
                    <a:pt x="1073" y="9348"/>
                  </a:cubicBezTo>
                  <a:cubicBezTo>
                    <a:pt x="1050" y="9393"/>
                    <a:pt x="1050" y="9416"/>
                    <a:pt x="1050" y="9462"/>
                  </a:cubicBezTo>
                  <a:cubicBezTo>
                    <a:pt x="434" y="12840"/>
                    <a:pt x="366" y="16264"/>
                    <a:pt x="274" y="19688"/>
                  </a:cubicBezTo>
                  <a:cubicBezTo>
                    <a:pt x="0" y="30895"/>
                    <a:pt x="594" y="42102"/>
                    <a:pt x="1553" y="53286"/>
                  </a:cubicBezTo>
                  <a:cubicBezTo>
                    <a:pt x="1804" y="56482"/>
                    <a:pt x="2557" y="57007"/>
                    <a:pt x="5296" y="57532"/>
                  </a:cubicBezTo>
                  <a:cubicBezTo>
                    <a:pt x="7011" y="57842"/>
                    <a:pt x="8782" y="57946"/>
                    <a:pt x="10525" y="57946"/>
                  </a:cubicBezTo>
                  <a:cubicBezTo>
                    <a:pt x="10707" y="57946"/>
                    <a:pt x="10889" y="57945"/>
                    <a:pt x="11071" y="57943"/>
                  </a:cubicBezTo>
                  <a:cubicBezTo>
                    <a:pt x="14746" y="57851"/>
                    <a:pt x="18443" y="57623"/>
                    <a:pt x="22118" y="57418"/>
                  </a:cubicBezTo>
                  <a:cubicBezTo>
                    <a:pt x="27322" y="57098"/>
                    <a:pt x="32526" y="56756"/>
                    <a:pt x="37731" y="56391"/>
                  </a:cubicBezTo>
                  <a:cubicBezTo>
                    <a:pt x="39808" y="56254"/>
                    <a:pt x="41885" y="56094"/>
                    <a:pt x="43962" y="55911"/>
                  </a:cubicBezTo>
                  <a:cubicBezTo>
                    <a:pt x="44167" y="55888"/>
                    <a:pt x="44327" y="55660"/>
                    <a:pt x="44510" y="55546"/>
                  </a:cubicBezTo>
                  <a:cubicBezTo>
                    <a:pt x="44327" y="55432"/>
                    <a:pt x="44122" y="55226"/>
                    <a:pt x="43939" y="55226"/>
                  </a:cubicBezTo>
                  <a:cubicBezTo>
                    <a:pt x="43780" y="55220"/>
                    <a:pt x="43623" y="55218"/>
                    <a:pt x="43466" y="55218"/>
                  </a:cubicBezTo>
                  <a:cubicBezTo>
                    <a:pt x="43038" y="55218"/>
                    <a:pt x="42616" y="55239"/>
                    <a:pt x="42182" y="55272"/>
                  </a:cubicBezTo>
                  <a:cubicBezTo>
                    <a:pt x="39808" y="55478"/>
                    <a:pt x="37434" y="55683"/>
                    <a:pt x="35060" y="55843"/>
                  </a:cubicBezTo>
                  <a:cubicBezTo>
                    <a:pt x="30495" y="56162"/>
                    <a:pt x="25907" y="56459"/>
                    <a:pt x="21342" y="56687"/>
                  </a:cubicBezTo>
                  <a:cubicBezTo>
                    <a:pt x="17051" y="56916"/>
                    <a:pt x="12760" y="57052"/>
                    <a:pt x="8469" y="57144"/>
                  </a:cubicBezTo>
                  <a:cubicBezTo>
                    <a:pt x="8417" y="57145"/>
                    <a:pt x="8365" y="57145"/>
                    <a:pt x="8314" y="57145"/>
                  </a:cubicBezTo>
                  <a:cubicBezTo>
                    <a:pt x="7152" y="57145"/>
                    <a:pt x="5953" y="56905"/>
                    <a:pt x="4817" y="56664"/>
                  </a:cubicBezTo>
                  <a:cubicBezTo>
                    <a:pt x="3173" y="56276"/>
                    <a:pt x="2488" y="55432"/>
                    <a:pt x="2374" y="53788"/>
                  </a:cubicBezTo>
                  <a:cubicBezTo>
                    <a:pt x="2100" y="50547"/>
                    <a:pt x="1804" y="47329"/>
                    <a:pt x="1644" y="44088"/>
                  </a:cubicBezTo>
                  <a:cubicBezTo>
                    <a:pt x="1324" y="37993"/>
                    <a:pt x="1096" y="31876"/>
                    <a:pt x="845" y="25782"/>
                  </a:cubicBezTo>
                  <a:cubicBezTo>
                    <a:pt x="1028" y="20760"/>
                    <a:pt x="891" y="15739"/>
                    <a:pt x="1621" y="10763"/>
                  </a:cubicBezTo>
                  <a:cubicBezTo>
                    <a:pt x="2214" y="6700"/>
                    <a:pt x="2397" y="6746"/>
                    <a:pt x="5935" y="5650"/>
                  </a:cubicBezTo>
                  <a:lnTo>
                    <a:pt x="6003" y="5650"/>
                  </a:lnTo>
                  <a:cubicBezTo>
                    <a:pt x="9336" y="4942"/>
                    <a:pt x="12646" y="4166"/>
                    <a:pt x="16001" y="3573"/>
                  </a:cubicBezTo>
                  <a:cubicBezTo>
                    <a:pt x="21068" y="2683"/>
                    <a:pt x="26135" y="1815"/>
                    <a:pt x="31271" y="1405"/>
                  </a:cubicBezTo>
                  <a:cubicBezTo>
                    <a:pt x="34960" y="1104"/>
                    <a:pt x="38631" y="768"/>
                    <a:pt x="42331" y="768"/>
                  </a:cubicBezTo>
                  <a:cubicBezTo>
                    <a:pt x="42843" y="768"/>
                    <a:pt x="43357" y="774"/>
                    <a:pt x="43871" y="788"/>
                  </a:cubicBezTo>
                  <a:cubicBezTo>
                    <a:pt x="46450" y="880"/>
                    <a:pt x="47249" y="1519"/>
                    <a:pt x="47728" y="3984"/>
                  </a:cubicBezTo>
                  <a:cubicBezTo>
                    <a:pt x="47728" y="4052"/>
                    <a:pt x="47751" y="4121"/>
                    <a:pt x="47751" y="4166"/>
                  </a:cubicBezTo>
                  <a:cubicBezTo>
                    <a:pt x="48070" y="6768"/>
                    <a:pt x="48367" y="9348"/>
                    <a:pt x="48755" y="11927"/>
                  </a:cubicBezTo>
                  <a:cubicBezTo>
                    <a:pt x="49394" y="16378"/>
                    <a:pt x="49897" y="20829"/>
                    <a:pt x="50033" y="25325"/>
                  </a:cubicBezTo>
                  <a:cubicBezTo>
                    <a:pt x="50056" y="25987"/>
                    <a:pt x="50056" y="26672"/>
                    <a:pt x="50125" y="27357"/>
                  </a:cubicBezTo>
                  <a:cubicBezTo>
                    <a:pt x="50148" y="27539"/>
                    <a:pt x="50353" y="27722"/>
                    <a:pt x="50490" y="27905"/>
                  </a:cubicBezTo>
                  <a:cubicBezTo>
                    <a:pt x="50604" y="27722"/>
                    <a:pt x="50741" y="27562"/>
                    <a:pt x="50855" y="27380"/>
                  </a:cubicBezTo>
                  <a:cubicBezTo>
                    <a:pt x="50878" y="27334"/>
                    <a:pt x="50855" y="27243"/>
                    <a:pt x="50855" y="27174"/>
                  </a:cubicBezTo>
                  <a:cubicBezTo>
                    <a:pt x="50650" y="24024"/>
                    <a:pt x="50513" y="20874"/>
                    <a:pt x="50216" y="17747"/>
                  </a:cubicBezTo>
                  <a:cubicBezTo>
                    <a:pt x="49919" y="14598"/>
                    <a:pt x="49508" y="11448"/>
                    <a:pt x="49098" y="8298"/>
                  </a:cubicBezTo>
                  <a:cubicBezTo>
                    <a:pt x="48869" y="6540"/>
                    <a:pt x="48618" y="4783"/>
                    <a:pt x="48276" y="3048"/>
                  </a:cubicBezTo>
                  <a:cubicBezTo>
                    <a:pt x="47934" y="1245"/>
                    <a:pt x="46792" y="309"/>
                    <a:pt x="44943" y="149"/>
                  </a:cubicBezTo>
                  <a:cubicBezTo>
                    <a:pt x="44198" y="75"/>
                    <a:pt x="43437" y="0"/>
                    <a:pt x="4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37;p46">
              <a:extLst>
                <a:ext uri="{FF2B5EF4-FFF2-40B4-BE49-F238E27FC236}">
                  <a16:creationId xmlns:a16="http://schemas.microsoft.com/office/drawing/2014/main" id="{0D6B040F-07E3-4043-BB4E-782E1ABD612A}"/>
                </a:ext>
              </a:extLst>
            </p:cNvPr>
            <p:cNvSpPr/>
            <p:nvPr/>
          </p:nvSpPr>
          <p:spPr>
            <a:xfrm>
              <a:off x="3964572" y="2712114"/>
              <a:ext cx="168373" cy="50503"/>
            </a:xfrm>
            <a:custGeom>
              <a:avLst/>
              <a:gdLst/>
              <a:ahLst/>
              <a:cxnLst/>
              <a:rect l="l" t="t" r="r" b="b"/>
              <a:pathLst>
                <a:path w="9405" h="2821" extrusionOk="0">
                  <a:moveTo>
                    <a:pt x="9039" y="1"/>
                  </a:moveTo>
                  <a:cubicBezTo>
                    <a:pt x="8491" y="92"/>
                    <a:pt x="8057" y="138"/>
                    <a:pt x="7647" y="206"/>
                  </a:cubicBezTo>
                  <a:cubicBezTo>
                    <a:pt x="5204" y="571"/>
                    <a:pt x="2808" y="1142"/>
                    <a:pt x="525" y="2146"/>
                  </a:cubicBezTo>
                  <a:cubicBezTo>
                    <a:pt x="297" y="2238"/>
                    <a:pt x="160" y="2534"/>
                    <a:pt x="0" y="2763"/>
                  </a:cubicBezTo>
                  <a:cubicBezTo>
                    <a:pt x="196" y="2763"/>
                    <a:pt x="403" y="2821"/>
                    <a:pt x="597" y="2821"/>
                  </a:cubicBezTo>
                  <a:cubicBezTo>
                    <a:pt x="675" y="2821"/>
                    <a:pt x="750" y="2811"/>
                    <a:pt x="822" y="2785"/>
                  </a:cubicBezTo>
                  <a:cubicBezTo>
                    <a:pt x="1986" y="2420"/>
                    <a:pt x="3127" y="1941"/>
                    <a:pt x="4337" y="1644"/>
                  </a:cubicBezTo>
                  <a:cubicBezTo>
                    <a:pt x="5843" y="1279"/>
                    <a:pt x="7396" y="1051"/>
                    <a:pt x="8948" y="731"/>
                  </a:cubicBezTo>
                  <a:cubicBezTo>
                    <a:pt x="9107" y="685"/>
                    <a:pt x="9244" y="480"/>
                    <a:pt x="9404" y="343"/>
                  </a:cubicBezTo>
                  <a:cubicBezTo>
                    <a:pt x="9267" y="229"/>
                    <a:pt x="9130" y="92"/>
                    <a:pt x="90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38;p46">
              <a:extLst>
                <a:ext uri="{FF2B5EF4-FFF2-40B4-BE49-F238E27FC236}">
                  <a16:creationId xmlns:a16="http://schemas.microsoft.com/office/drawing/2014/main" id="{2FF59B98-FFC3-4B38-A577-09722F542C3D}"/>
                </a:ext>
              </a:extLst>
            </p:cNvPr>
            <p:cNvSpPr/>
            <p:nvPr/>
          </p:nvSpPr>
          <p:spPr>
            <a:xfrm>
              <a:off x="3886517" y="3511389"/>
              <a:ext cx="23309" cy="163879"/>
            </a:xfrm>
            <a:custGeom>
              <a:avLst/>
              <a:gdLst/>
              <a:ahLst/>
              <a:cxnLst/>
              <a:rect l="l" t="t" r="r" b="b"/>
              <a:pathLst>
                <a:path w="1302" h="9154" extrusionOk="0">
                  <a:moveTo>
                    <a:pt x="548" y="1"/>
                  </a:moveTo>
                  <a:cubicBezTo>
                    <a:pt x="434" y="184"/>
                    <a:pt x="206" y="389"/>
                    <a:pt x="206" y="572"/>
                  </a:cubicBezTo>
                  <a:cubicBezTo>
                    <a:pt x="160" y="1462"/>
                    <a:pt x="183" y="2329"/>
                    <a:pt x="183" y="3196"/>
                  </a:cubicBezTo>
                  <a:cubicBezTo>
                    <a:pt x="115" y="3196"/>
                    <a:pt x="46" y="3219"/>
                    <a:pt x="1" y="3219"/>
                  </a:cubicBezTo>
                  <a:cubicBezTo>
                    <a:pt x="183" y="5022"/>
                    <a:pt x="366" y="6826"/>
                    <a:pt x="594" y="8629"/>
                  </a:cubicBezTo>
                  <a:cubicBezTo>
                    <a:pt x="617" y="8811"/>
                    <a:pt x="891" y="8971"/>
                    <a:pt x="1050" y="9154"/>
                  </a:cubicBezTo>
                  <a:cubicBezTo>
                    <a:pt x="1119" y="8926"/>
                    <a:pt x="1302" y="8720"/>
                    <a:pt x="1279" y="8492"/>
                  </a:cubicBezTo>
                  <a:cubicBezTo>
                    <a:pt x="1233" y="7693"/>
                    <a:pt x="1050" y="6894"/>
                    <a:pt x="1005" y="6095"/>
                  </a:cubicBezTo>
                  <a:cubicBezTo>
                    <a:pt x="959" y="4246"/>
                    <a:pt x="959" y="2420"/>
                    <a:pt x="914" y="594"/>
                  </a:cubicBezTo>
                  <a:cubicBezTo>
                    <a:pt x="914" y="389"/>
                    <a:pt x="662" y="184"/>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39;p46">
              <a:extLst>
                <a:ext uri="{FF2B5EF4-FFF2-40B4-BE49-F238E27FC236}">
                  <a16:creationId xmlns:a16="http://schemas.microsoft.com/office/drawing/2014/main" id="{C7D45F31-C30D-49DC-BFBB-50B16C8BFC3F}"/>
                </a:ext>
              </a:extLst>
            </p:cNvPr>
            <p:cNvSpPr/>
            <p:nvPr/>
          </p:nvSpPr>
          <p:spPr>
            <a:xfrm>
              <a:off x="3848921" y="3528558"/>
              <a:ext cx="26585" cy="138136"/>
            </a:xfrm>
            <a:custGeom>
              <a:avLst/>
              <a:gdLst/>
              <a:ahLst/>
              <a:cxnLst/>
              <a:rect l="l" t="t" r="r" b="b"/>
              <a:pathLst>
                <a:path w="1485" h="7716" extrusionOk="0">
                  <a:moveTo>
                    <a:pt x="366" y="1"/>
                  </a:moveTo>
                  <a:cubicBezTo>
                    <a:pt x="229" y="206"/>
                    <a:pt x="1" y="411"/>
                    <a:pt x="1" y="617"/>
                  </a:cubicBezTo>
                  <a:cubicBezTo>
                    <a:pt x="23" y="1872"/>
                    <a:pt x="46" y="3150"/>
                    <a:pt x="183" y="4406"/>
                  </a:cubicBezTo>
                  <a:cubicBezTo>
                    <a:pt x="274" y="5387"/>
                    <a:pt x="503" y="6346"/>
                    <a:pt x="731" y="7305"/>
                  </a:cubicBezTo>
                  <a:cubicBezTo>
                    <a:pt x="754" y="7464"/>
                    <a:pt x="1028" y="7579"/>
                    <a:pt x="1210" y="7716"/>
                  </a:cubicBezTo>
                  <a:cubicBezTo>
                    <a:pt x="1324" y="7579"/>
                    <a:pt x="1416" y="7442"/>
                    <a:pt x="1484" y="7350"/>
                  </a:cubicBezTo>
                  <a:cubicBezTo>
                    <a:pt x="1461" y="7213"/>
                    <a:pt x="1461" y="7168"/>
                    <a:pt x="1439" y="7122"/>
                  </a:cubicBezTo>
                  <a:cubicBezTo>
                    <a:pt x="868" y="4999"/>
                    <a:pt x="754" y="2808"/>
                    <a:pt x="754" y="640"/>
                  </a:cubicBezTo>
                  <a:cubicBezTo>
                    <a:pt x="754" y="411"/>
                    <a:pt x="503" y="206"/>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0;p46">
              <a:extLst>
                <a:ext uri="{FF2B5EF4-FFF2-40B4-BE49-F238E27FC236}">
                  <a16:creationId xmlns:a16="http://schemas.microsoft.com/office/drawing/2014/main" id="{FC76327C-FDF6-40B8-B952-7656429AA684}"/>
                </a:ext>
              </a:extLst>
            </p:cNvPr>
            <p:cNvSpPr/>
            <p:nvPr/>
          </p:nvSpPr>
          <p:spPr>
            <a:xfrm>
              <a:off x="3976817" y="2683363"/>
              <a:ext cx="122614" cy="40209"/>
            </a:xfrm>
            <a:custGeom>
              <a:avLst/>
              <a:gdLst/>
              <a:ahLst/>
              <a:cxnLst/>
              <a:rect l="l" t="t" r="r" b="b"/>
              <a:pathLst>
                <a:path w="6849" h="2246" extrusionOk="0">
                  <a:moveTo>
                    <a:pt x="6278" y="1"/>
                  </a:moveTo>
                  <a:cubicBezTo>
                    <a:pt x="6255" y="1"/>
                    <a:pt x="6231" y="3"/>
                    <a:pt x="6209" y="9"/>
                  </a:cubicBezTo>
                  <a:cubicBezTo>
                    <a:pt x="4269" y="488"/>
                    <a:pt x="2329" y="1013"/>
                    <a:pt x="389" y="1538"/>
                  </a:cubicBezTo>
                  <a:cubicBezTo>
                    <a:pt x="229" y="1584"/>
                    <a:pt x="138" y="1789"/>
                    <a:pt x="1" y="1926"/>
                  </a:cubicBezTo>
                  <a:cubicBezTo>
                    <a:pt x="161" y="2040"/>
                    <a:pt x="298" y="2177"/>
                    <a:pt x="389" y="2246"/>
                  </a:cubicBezTo>
                  <a:cubicBezTo>
                    <a:pt x="594" y="2223"/>
                    <a:pt x="663" y="2223"/>
                    <a:pt x="708" y="2200"/>
                  </a:cubicBezTo>
                  <a:cubicBezTo>
                    <a:pt x="2626" y="1698"/>
                    <a:pt x="4520" y="1196"/>
                    <a:pt x="6415" y="671"/>
                  </a:cubicBezTo>
                  <a:cubicBezTo>
                    <a:pt x="6597" y="625"/>
                    <a:pt x="6712" y="374"/>
                    <a:pt x="6848" y="214"/>
                  </a:cubicBezTo>
                  <a:cubicBezTo>
                    <a:pt x="6668" y="134"/>
                    <a:pt x="6452" y="1"/>
                    <a:pt x="6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1;p46">
              <a:extLst>
                <a:ext uri="{FF2B5EF4-FFF2-40B4-BE49-F238E27FC236}">
                  <a16:creationId xmlns:a16="http://schemas.microsoft.com/office/drawing/2014/main" id="{67BD6078-4C4B-4D89-BA0C-3A1ED2C31C33}"/>
                </a:ext>
              </a:extLst>
            </p:cNvPr>
            <p:cNvSpPr/>
            <p:nvPr/>
          </p:nvSpPr>
          <p:spPr>
            <a:xfrm>
              <a:off x="4655554" y="3248276"/>
              <a:ext cx="442568" cy="539778"/>
            </a:xfrm>
            <a:custGeom>
              <a:avLst/>
              <a:gdLst/>
              <a:ahLst/>
              <a:cxnLst/>
              <a:rect l="l" t="t" r="r" b="b"/>
              <a:pathLst>
                <a:path w="24721" h="30151" extrusionOk="0">
                  <a:moveTo>
                    <a:pt x="12801" y="736"/>
                  </a:moveTo>
                  <a:cubicBezTo>
                    <a:pt x="14560" y="736"/>
                    <a:pt x="16352" y="1151"/>
                    <a:pt x="18147" y="1961"/>
                  </a:cubicBezTo>
                  <a:cubicBezTo>
                    <a:pt x="22027" y="3696"/>
                    <a:pt x="23716" y="7873"/>
                    <a:pt x="22233" y="11890"/>
                  </a:cubicBezTo>
                  <a:cubicBezTo>
                    <a:pt x="21571" y="13694"/>
                    <a:pt x="20566" y="15360"/>
                    <a:pt x="19676" y="17095"/>
                  </a:cubicBezTo>
                  <a:cubicBezTo>
                    <a:pt x="18786" y="18829"/>
                    <a:pt x="17782" y="20541"/>
                    <a:pt x="17850" y="22618"/>
                  </a:cubicBezTo>
                  <a:lnTo>
                    <a:pt x="12966" y="22618"/>
                  </a:lnTo>
                  <a:cubicBezTo>
                    <a:pt x="12189" y="20130"/>
                    <a:pt x="11413" y="17620"/>
                    <a:pt x="10660" y="15200"/>
                  </a:cubicBezTo>
                  <a:cubicBezTo>
                    <a:pt x="11482" y="14789"/>
                    <a:pt x="12258" y="14378"/>
                    <a:pt x="13125" y="13945"/>
                  </a:cubicBezTo>
                  <a:cubicBezTo>
                    <a:pt x="13706" y="14697"/>
                    <a:pt x="14518" y="15039"/>
                    <a:pt x="15493" y="15039"/>
                  </a:cubicBezTo>
                  <a:cubicBezTo>
                    <a:pt x="15820" y="15039"/>
                    <a:pt x="16165" y="15001"/>
                    <a:pt x="16526" y="14926"/>
                  </a:cubicBezTo>
                  <a:lnTo>
                    <a:pt x="16526" y="14926"/>
                  </a:lnTo>
                  <a:cubicBezTo>
                    <a:pt x="16481" y="15771"/>
                    <a:pt x="16435" y="16570"/>
                    <a:pt x="16366" y="17368"/>
                  </a:cubicBezTo>
                  <a:cubicBezTo>
                    <a:pt x="16252" y="18829"/>
                    <a:pt x="16093" y="20290"/>
                    <a:pt x="16001" y="21751"/>
                  </a:cubicBezTo>
                  <a:cubicBezTo>
                    <a:pt x="16001" y="21956"/>
                    <a:pt x="16230" y="22185"/>
                    <a:pt x="16344" y="22413"/>
                  </a:cubicBezTo>
                  <a:cubicBezTo>
                    <a:pt x="16458" y="22207"/>
                    <a:pt x="16663" y="22002"/>
                    <a:pt x="16686" y="21797"/>
                  </a:cubicBezTo>
                  <a:cubicBezTo>
                    <a:pt x="16983" y="18670"/>
                    <a:pt x="17234" y="15520"/>
                    <a:pt x="17485" y="12370"/>
                  </a:cubicBezTo>
                  <a:cubicBezTo>
                    <a:pt x="17508" y="12096"/>
                    <a:pt x="17302" y="11776"/>
                    <a:pt x="17188" y="11480"/>
                  </a:cubicBezTo>
                  <a:cubicBezTo>
                    <a:pt x="17028" y="11753"/>
                    <a:pt x="16823" y="12027"/>
                    <a:pt x="16755" y="12324"/>
                  </a:cubicBezTo>
                  <a:cubicBezTo>
                    <a:pt x="16663" y="12735"/>
                    <a:pt x="16709" y="13191"/>
                    <a:pt x="16640" y="13625"/>
                  </a:cubicBezTo>
                  <a:cubicBezTo>
                    <a:pt x="16618" y="13831"/>
                    <a:pt x="16458" y="14127"/>
                    <a:pt x="16298" y="14150"/>
                  </a:cubicBezTo>
                  <a:cubicBezTo>
                    <a:pt x="16005" y="14235"/>
                    <a:pt x="15708" y="14285"/>
                    <a:pt x="15415" y="14285"/>
                  </a:cubicBezTo>
                  <a:cubicBezTo>
                    <a:pt x="15001" y="14285"/>
                    <a:pt x="14595" y="14185"/>
                    <a:pt x="14221" y="13945"/>
                  </a:cubicBezTo>
                  <a:cubicBezTo>
                    <a:pt x="13605" y="13534"/>
                    <a:pt x="13513" y="13191"/>
                    <a:pt x="13787" y="12507"/>
                  </a:cubicBezTo>
                  <a:cubicBezTo>
                    <a:pt x="14107" y="11731"/>
                    <a:pt x="14312" y="10932"/>
                    <a:pt x="13970" y="10156"/>
                  </a:cubicBezTo>
                  <a:cubicBezTo>
                    <a:pt x="13856" y="9905"/>
                    <a:pt x="13513" y="9608"/>
                    <a:pt x="13262" y="9562"/>
                  </a:cubicBezTo>
                  <a:cubicBezTo>
                    <a:pt x="13256" y="9562"/>
                    <a:pt x="13249" y="9561"/>
                    <a:pt x="13242" y="9561"/>
                  </a:cubicBezTo>
                  <a:cubicBezTo>
                    <a:pt x="13031" y="9561"/>
                    <a:pt x="12645" y="9889"/>
                    <a:pt x="12623" y="10110"/>
                  </a:cubicBezTo>
                  <a:cubicBezTo>
                    <a:pt x="12509" y="10909"/>
                    <a:pt x="12486" y="11753"/>
                    <a:pt x="12532" y="12552"/>
                  </a:cubicBezTo>
                  <a:cubicBezTo>
                    <a:pt x="12577" y="13146"/>
                    <a:pt x="12167" y="13785"/>
                    <a:pt x="11345" y="14127"/>
                  </a:cubicBezTo>
                  <a:cubicBezTo>
                    <a:pt x="11188" y="14195"/>
                    <a:pt x="11049" y="14225"/>
                    <a:pt x="10924" y="14225"/>
                  </a:cubicBezTo>
                  <a:cubicBezTo>
                    <a:pt x="10542" y="14225"/>
                    <a:pt x="10296" y="13941"/>
                    <a:pt x="10090" y="13579"/>
                  </a:cubicBezTo>
                  <a:cubicBezTo>
                    <a:pt x="10021" y="13465"/>
                    <a:pt x="9998" y="13306"/>
                    <a:pt x="9907" y="13237"/>
                  </a:cubicBezTo>
                  <a:cubicBezTo>
                    <a:pt x="9724" y="13100"/>
                    <a:pt x="9496" y="12986"/>
                    <a:pt x="9313" y="12849"/>
                  </a:cubicBezTo>
                  <a:cubicBezTo>
                    <a:pt x="9268" y="13100"/>
                    <a:pt x="9154" y="13351"/>
                    <a:pt x="9222" y="13557"/>
                  </a:cubicBezTo>
                  <a:cubicBezTo>
                    <a:pt x="10226" y="16592"/>
                    <a:pt x="11254" y="19628"/>
                    <a:pt x="12281" y="22732"/>
                  </a:cubicBezTo>
                  <a:cubicBezTo>
                    <a:pt x="11801" y="22801"/>
                    <a:pt x="11391" y="22869"/>
                    <a:pt x="10911" y="22938"/>
                  </a:cubicBezTo>
                  <a:cubicBezTo>
                    <a:pt x="10615" y="21066"/>
                    <a:pt x="9268" y="19993"/>
                    <a:pt x="7990" y="18806"/>
                  </a:cubicBezTo>
                  <a:cubicBezTo>
                    <a:pt x="6597" y="17528"/>
                    <a:pt x="5251" y="16204"/>
                    <a:pt x="4064" y="14744"/>
                  </a:cubicBezTo>
                  <a:cubicBezTo>
                    <a:pt x="822" y="10772"/>
                    <a:pt x="2375" y="5591"/>
                    <a:pt x="5844" y="3103"/>
                  </a:cubicBezTo>
                  <a:cubicBezTo>
                    <a:pt x="8057" y="1509"/>
                    <a:pt x="10400" y="736"/>
                    <a:pt x="12801" y="736"/>
                  </a:cubicBezTo>
                  <a:close/>
                  <a:moveTo>
                    <a:pt x="15648" y="23334"/>
                  </a:moveTo>
                  <a:cubicBezTo>
                    <a:pt x="16798" y="23334"/>
                    <a:pt x="17950" y="23378"/>
                    <a:pt x="19106" y="23440"/>
                  </a:cubicBezTo>
                  <a:cubicBezTo>
                    <a:pt x="19630" y="23463"/>
                    <a:pt x="19699" y="23645"/>
                    <a:pt x="19471" y="24581"/>
                  </a:cubicBezTo>
                  <a:cubicBezTo>
                    <a:pt x="16138" y="24718"/>
                    <a:pt x="12806" y="24855"/>
                    <a:pt x="9428" y="25015"/>
                  </a:cubicBezTo>
                  <a:cubicBezTo>
                    <a:pt x="9085" y="24033"/>
                    <a:pt x="9131" y="23988"/>
                    <a:pt x="10181" y="23782"/>
                  </a:cubicBezTo>
                  <a:cubicBezTo>
                    <a:pt x="12001" y="23446"/>
                    <a:pt x="13822" y="23334"/>
                    <a:pt x="15648" y="23334"/>
                  </a:cubicBezTo>
                  <a:close/>
                  <a:moveTo>
                    <a:pt x="17622" y="25426"/>
                  </a:moveTo>
                  <a:cubicBezTo>
                    <a:pt x="17759" y="25426"/>
                    <a:pt x="17896" y="25608"/>
                    <a:pt x="18033" y="25700"/>
                  </a:cubicBezTo>
                  <a:cubicBezTo>
                    <a:pt x="17896" y="25791"/>
                    <a:pt x="17782" y="25951"/>
                    <a:pt x="17645" y="25951"/>
                  </a:cubicBezTo>
                  <a:cubicBezTo>
                    <a:pt x="16001" y="26042"/>
                    <a:pt x="14335" y="26111"/>
                    <a:pt x="12692" y="26202"/>
                  </a:cubicBezTo>
                  <a:cubicBezTo>
                    <a:pt x="12167" y="26225"/>
                    <a:pt x="11664" y="26293"/>
                    <a:pt x="11139" y="26316"/>
                  </a:cubicBezTo>
                  <a:cubicBezTo>
                    <a:pt x="11062" y="26320"/>
                    <a:pt x="10996" y="26322"/>
                    <a:pt x="10941" y="26322"/>
                  </a:cubicBezTo>
                  <a:cubicBezTo>
                    <a:pt x="10638" y="26322"/>
                    <a:pt x="10641" y="26233"/>
                    <a:pt x="10660" y="25654"/>
                  </a:cubicBezTo>
                  <a:cubicBezTo>
                    <a:pt x="12966" y="25586"/>
                    <a:pt x="15294" y="25494"/>
                    <a:pt x="17622" y="25426"/>
                  </a:cubicBezTo>
                  <a:close/>
                  <a:moveTo>
                    <a:pt x="18186" y="26725"/>
                  </a:moveTo>
                  <a:cubicBezTo>
                    <a:pt x="18351" y="26725"/>
                    <a:pt x="18512" y="26737"/>
                    <a:pt x="18626" y="26818"/>
                  </a:cubicBezTo>
                  <a:cubicBezTo>
                    <a:pt x="18786" y="26909"/>
                    <a:pt x="18900" y="27138"/>
                    <a:pt x="18900" y="27320"/>
                  </a:cubicBezTo>
                  <a:cubicBezTo>
                    <a:pt x="18923" y="27412"/>
                    <a:pt x="18672" y="27594"/>
                    <a:pt x="18512" y="27617"/>
                  </a:cubicBezTo>
                  <a:cubicBezTo>
                    <a:pt x="15956" y="27777"/>
                    <a:pt x="13399" y="27914"/>
                    <a:pt x="10843" y="28051"/>
                  </a:cubicBezTo>
                  <a:cubicBezTo>
                    <a:pt x="10748" y="28057"/>
                    <a:pt x="10665" y="28060"/>
                    <a:pt x="10592" y="28060"/>
                  </a:cubicBezTo>
                  <a:cubicBezTo>
                    <a:pt x="10097" y="28060"/>
                    <a:pt x="10056" y="27896"/>
                    <a:pt x="10135" y="27161"/>
                  </a:cubicBezTo>
                  <a:cubicBezTo>
                    <a:pt x="11094" y="27069"/>
                    <a:pt x="12030" y="26932"/>
                    <a:pt x="12988" y="26887"/>
                  </a:cubicBezTo>
                  <a:cubicBezTo>
                    <a:pt x="14655" y="26795"/>
                    <a:pt x="16321" y="26773"/>
                    <a:pt x="17987" y="26727"/>
                  </a:cubicBezTo>
                  <a:cubicBezTo>
                    <a:pt x="18052" y="26727"/>
                    <a:pt x="18119" y="26725"/>
                    <a:pt x="18186" y="26725"/>
                  </a:cubicBezTo>
                  <a:close/>
                  <a:moveTo>
                    <a:pt x="16503" y="28484"/>
                  </a:moveTo>
                  <a:cubicBezTo>
                    <a:pt x="16035" y="29066"/>
                    <a:pt x="15104" y="29375"/>
                    <a:pt x="14177" y="29375"/>
                  </a:cubicBezTo>
                  <a:cubicBezTo>
                    <a:pt x="13431" y="29375"/>
                    <a:pt x="12688" y="29175"/>
                    <a:pt x="12189" y="28758"/>
                  </a:cubicBezTo>
                  <a:cubicBezTo>
                    <a:pt x="13650" y="28667"/>
                    <a:pt x="15043" y="28576"/>
                    <a:pt x="16503" y="28484"/>
                  </a:cubicBezTo>
                  <a:close/>
                  <a:moveTo>
                    <a:pt x="12764" y="0"/>
                  </a:moveTo>
                  <a:cubicBezTo>
                    <a:pt x="10133" y="0"/>
                    <a:pt x="7587" y="865"/>
                    <a:pt x="5182" y="2669"/>
                  </a:cubicBezTo>
                  <a:cubicBezTo>
                    <a:pt x="1667" y="5340"/>
                    <a:pt x="1" y="10749"/>
                    <a:pt x="3402" y="15177"/>
                  </a:cubicBezTo>
                  <a:cubicBezTo>
                    <a:pt x="4748" y="16935"/>
                    <a:pt x="6369" y="18396"/>
                    <a:pt x="8012" y="19856"/>
                  </a:cubicBezTo>
                  <a:cubicBezTo>
                    <a:pt x="8652" y="20427"/>
                    <a:pt x="9199" y="21089"/>
                    <a:pt x="9724" y="21774"/>
                  </a:cubicBezTo>
                  <a:cubicBezTo>
                    <a:pt x="9953" y="22116"/>
                    <a:pt x="9998" y="22573"/>
                    <a:pt x="10158" y="23006"/>
                  </a:cubicBezTo>
                  <a:cubicBezTo>
                    <a:pt x="9679" y="23098"/>
                    <a:pt x="9336" y="23120"/>
                    <a:pt x="9040" y="23235"/>
                  </a:cubicBezTo>
                  <a:cubicBezTo>
                    <a:pt x="8834" y="23326"/>
                    <a:pt x="8515" y="23508"/>
                    <a:pt x="8515" y="23645"/>
                  </a:cubicBezTo>
                  <a:cubicBezTo>
                    <a:pt x="8537" y="24285"/>
                    <a:pt x="8629" y="24901"/>
                    <a:pt x="8766" y="25517"/>
                  </a:cubicBezTo>
                  <a:cubicBezTo>
                    <a:pt x="8811" y="25677"/>
                    <a:pt x="9154" y="25768"/>
                    <a:pt x="9359" y="25859"/>
                  </a:cubicBezTo>
                  <a:cubicBezTo>
                    <a:pt x="9519" y="25951"/>
                    <a:pt x="9679" y="26019"/>
                    <a:pt x="9838" y="26088"/>
                  </a:cubicBezTo>
                  <a:cubicBezTo>
                    <a:pt x="9747" y="26248"/>
                    <a:pt x="9701" y="26453"/>
                    <a:pt x="9565" y="26567"/>
                  </a:cubicBezTo>
                  <a:cubicBezTo>
                    <a:pt x="8971" y="27138"/>
                    <a:pt x="9336" y="27754"/>
                    <a:pt x="9496" y="28279"/>
                  </a:cubicBezTo>
                  <a:cubicBezTo>
                    <a:pt x="9587" y="28530"/>
                    <a:pt x="10044" y="28667"/>
                    <a:pt x="10363" y="28827"/>
                  </a:cubicBezTo>
                  <a:cubicBezTo>
                    <a:pt x="10683" y="28987"/>
                    <a:pt x="11094" y="29009"/>
                    <a:pt x="11368" y="29238"/>
                  </a:cubicBezTo>
                  <a:cubicBezTo>
                    <a:pt x="12159" y="29837"/>
                    <a:pt x="13203" y="30151"/>
                    <a:pt x="14222" y="30151"/>
                  </a:cubicBezTo>
                  <a:cubicBezTo>
                    <a:pt x="15259" y="30151"/>
                    <a:pt x="16269" y="29826"/>
                    <a:pt x="16960" y="29146"/>
                  </a:cubicBezTo>
                  <a:cubicBezTo>
                    <a:pt x="17527" y="28600"/>
                    <a:pt x="18058" y="28286"/>
                    <a:pt x="18760" y="28286"/>
                  </a:cubicBezTo>
                  <a:cubicBezTo>
                    <a:pt x="18850" y="28286"/>
                    <a:pt x="18942" y="28291"/>
                    <a:pt x="19037" y="28302"/>
                  </a:cubicBezTo>
                  <a:cubicBezTo>
                    <a:pt x="19054" y="28304"/>
                    <a:pt x="19071" y="28305"/>
                    <a:pt x="19088" y="28305"/>
                  </a:cubicBezTo>
                  <a:cubicBezTo>
                    <a:pt x="19239" y="28305"/>
                    <a:pt x="19414" y="28221"/>
                    <a:pt x="19516" y="28119"/>
                  </a:cubicBezTo>
                  <a:cubicBezTo>
                    <a:pt x="19882" y="27754"/>
                    <a:pt x="19630" y="26499"/>
                    <a:pt x="19197" y="26179"/>
                  </a:cubicBezTo>
                  <a:cubicBezTo>
                    <a:pt x="18991" y="26042"/>
                    <a:pt x="18900" y="25768"/>
                    <a:pt x="18695" y="25494"/>
                  </a:cubicBezTo>
                  <a:cubicBezTo>
                    <a:pt x="20338" y="25312"/>
                    <a:pt x="20338" y="25312"/>
                    <a:pt x="20338" y="23965"/>
                  </a:cubicBezTo>
                  <a:cubicBezTo>
                    <a:pt x="20338" y="22824"/>
                    <a:pt x="20338" y="22824"/>
                    <a:pt x="18581" y="22595"/>
                  </a:cubicBezTo>
                  <a:cubicBezTo>
                    <a:pt x="18603" y="22276"/>
                    <a:pt x="18603" y="21956"/>
                    <a:pt x="18649" y="21660"/>
                  </a:cubicBezTo>
                  <a:cubicBezTo>
                    <a:pt x="18946" y="19834"/>
                    <a:pt x="19950" y="18282"/>
                    <a:pt x="20772" y="16661"/>
                  </a:cubicBezTo>
                  <a:cubicBezTo>
                    <a:pt x="21571" y="15086"/>
                    <a:pt x="22438" y="13534"/>
                    <a:pt x="23031" y="11890"/>
                  </a:cubicBezTo>
                  <a:cubicBezTo>
                    <a:pt x="24721" y="7166"/>
                    <a:pt x="22050" y="2829"/>
                    <a:pt x="18466" y="1277"/>
                  </a:cubicBezTo>
                  <a:cubicBezTo>
                    <a:pt x="16536" y="434"/>
                    <a:pt x="14628" y="0"/>
                    <a:pt x="12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2;p46">
              <a:extLst>
                <a:ext uri="{FF2B5EF4-FFF2-40B4-BE49-F238E27FC236}">
                  <a16:creationId xmlns:a16="http://schemas.microsoft.com/office/drawing/2014/main" id="{C8EDD21C-13ED-415C-B641-52076303C9CC}"/>
                </a:ext>
              </a:extLst>
            </p:cNvPr>
            <p:cNvSpPr/>
            <p:nvPr/>
          </p:nvSpPr>
          <p:spPr>
            <a:xfrm>
              <a:off x="4939148" y="3190219"/>
              <a:ext cx="171649" cy="134860"/>
            </a:xfrm>
            <a:custGeom>
              <a:avLst/>
              <a:gdLst/>
              <a:ahLst/>
              <a:cxnLst/>
              <a:rect l="l" t="t" r="r" b="b"/>
              <a:pathLst>
                <a:path w="9588" h="7533" extrusionOk="0">
                  <a:moveTo>
                    <a:pt x="252" y="0"/>
                  </a:moveTo>
                  <a:cubicBezTo>
                    <a:pt x="183" y="206"/>
                    <a:pt x="0" y="457"/>
                    <a:pt x="69" y="594"/>
                  </a:cubicBezTo>
                  <a:cubicBezTo>
                    <a:pt x="160" y="799"/>
                    <a:pt x="411" y="1005"/>
                    <a:pt x="640" y="1027"/>
                  </a:cubicBezTo>
                  <a:cubicBezTo>
                    <a:pt x="3630" y="1507"/>
                    <a:pt x="5844" y="3150"/>
                    <a:pt x="7647" y="5410"/>
                  </a:cubicBezTo>
                  <a:cubicBezTo>
                    <a:pt x="8103" y="5980"/>
                    <a:pt x="8446" y="6642"/>
                    <a:pt x="8880" y="7213"/>
                  </a:cubicBezTo>
                  <a:cubicBezTo>
                    <a:pt x="8994" y="7373"/>
                    <a:pt x="9245" y="7441"/>
                    <a:pt x="9450" y="7533"/>
                  </a:cubicBezTo>
                  <a:cubicBezTo>
                    <a:pt x="9473" y="7304"/>
                    <a:pt x="9587" y="7008"/>
                    <a:pt x="9496" y="6848"/>
                  </a:cubicBezTo>
                  <a:cubicBezTo>
                    <a:pt x="8332" y="4816"/>
                    <a:pt x="6848" y="3036"/>
                    <a:pt x="4771" y="1826"/>
                  </a:cubicBezTo>
                  <a:cubicBezTo>
                    <a:pt x="3447" y="1050"/>
                    <a:pt x="2123" y="343"/>
                    <a:pt x="503" y="320"/>
                  </a:cubicBezTo>
                  <a:lnTo>
                    <a:pt x="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3;p46">
              <a:extLst>
                <a:ext uri="{FF2B5EF4-FFF2-40B4-BE49-F238E27FC236}">
                  <a16:creationId xmlns:a16="http://schemas.microsoft.com/office/drawing/2014/main" id="{54C271F0-C761-4F90-A734-F78E956C264D}"/>
                </a:ext>
              </a:extLst>
            </p:cNvPr>
            <p:cNvSpPr/>
            <p:nvPr/>
          </p:nvSpPr>
          <p:spPr>
            <a:xfrm>
              <a:off x="5089529" y="3348763"/>
              <a:ext cx="39242" cy="148358"/>
            </a:xfrm>
            <a:custGeom>
              <a:avLst/>
              <a:gdLst/>
              <a:ahLst/>
              <a:cxnLst/>
              <a:rect l="l" t="t" r="r" b="b"/>
              <a:pathLst>
                <a:path w="2192" h="8287" extrusionOk="0">
                  <a:moveTo>
                    <a:pt x="1461" y="0"/>
                  </a:moveTo>
                  <a:cubicBezTo>
                    <a:pt x="1370" y="160"/>
                    <a:pt x="1210" y="343"/>
                    <a:pt x="1233" y="457"/>
                  </a:cubicBezTo>
                  <a:cubicBezTo>
                    <a:pt x="1598" y="1872"/>
                    <a:pt x="1415" y="3264"/>
                    <a:pt x="1073" y="4611"/>
                  </a:cubicBezTo>
                  <a:cubicBezTo>
                    <a:pt x="845" y="5638"/>
                    <a:pt x="388" y="6597"/>
                    <a:pt x="69" y="7601"/>
                  </a:cubicBezTo>
                  <a:cubicBezTo>
                    <a:pt x="0" y="7807"/>
                    <a:pt x="114" y="8058"/>
                    <a:pt x="137" y="8286"/>
                  </a:cubicBezTo>
                  <a:cubicBezTo>
                    <a:pt x="343" y="8149"/>
                    <a:pt x="548" y="8035"/>
                    <a:pt x="731" y="7898"/>
                  </a:cubicBezTo>
                  <a:cubicBezTo>
                    <a:pt x="799" y="7852"/>
                    <a:pt x="822" y="7738"/>
                    <a:pt x="868" y="7670"/>
                  </a:cubicBezTo>
                  <a:cubicBezTo>
                    <a:pt x="1758" y="5889"/>
                    <a:pt x="2100" y="3972"/>
                    <a:pt x="2191" y="1735"/>
                  </a:cubicBezTo>
                  <a:cubicBezTo>
                    <a:pt x="2146" y="1438"/>
                    <a:pt x="2100" y="891"/>
                    <a:pt x="1940" y="343"/>
                  </a:cubicBezTo>
                  <a:cubicBezTo>
                    <a:pt x="1918" y="183"/>
                    <a:pt x="1621" y="115"/>
                    <a:pt x="1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4;p46">
              <a:extLst>
                <a:ext uri="{FF2B5EF4-FFF2-40B4-BE49-F238E27FC236}">
                  <a16:creationId xmlns:a16="http://schemas.microsoft.com/office/drawing/2014/main" id="{160AD059-B353-46AB-821D-9C00F95DB5A3}"/>
                </a:ext>
              </a:extLst>
            </p:cNvPr>
            <p:cNvSpPr/>
            <p:nvPr/>
          </p:nvSpPr>
          <p:spPr>
            <a:xfrm>
              <a:off x="4703784" y="3564524"/>
              <a:ext cx="76426" cy="64252"/>
            </a:xfrm>
            <a:custGeom>
              <a:avLst/>
              <a:gdLst/>
              <a:ahLst/>
              <a:cxnLst/>
              <a:rect l="l" t="t" r="r" b="b"/>
              <a:pathLst>
                <a:path w="4269" h="3589" extrusionOk="0">
                  <a:moveTo>
                    <a:pt x="343" y="0"/>
                  </a:moveTo>
                  <a:cubicBezTo>
                    <a:pt x="183" y="114"/>
                    <a:pt x="23" y="183"/>
                    <a:pt x="0" y="251"/>
                  </a:cubicBezTo>
                  <a:cubicBezTo>
                    <a:pt x="0" y="434"/>
                    <a:pt x="23" y="639"/>
                    <a:pt x="114" y="799"/>
                  </a:cubicBezTo>
                  <a:cubicBezTo>
                    <a:pt x="936" y="2054"/>
                    <a:pt x="2123" y="2899"/>
                    <a:pt x="3470" y="3538"/>
                  </a:cubicBezTo>
                  <a:cubicBezTo>
                    <a:pt x="3536" y="3575"/>
                    <a:pt x="3614" y="3588"/>
                    <a:pt x="3699" y="3588"/>
                  </a:cubicBezTo>
                  <a:cubicBezTo>
                    <a:pt x="3877" y="3588"/>
                    <a:pt x="4083" y="3531"/>
                    <a:pt x="4268" y="3515"/>
                  </a:cubicBezTo>
                  <a:cubicBezTo>
                    <a:pt x="4132" y="3310"/>
                    <a:pt x="4017" y="3036"/>
                    <a:pt x="3812" y="2922"/>
                  </a:cubicBezTo>
                  <a:cubicBezTo>
                    <a:pt x="2602" y="2260"/>
                    <a:pt x="1484" y="1530"/>
                    <a:pt x="731" y="365"/>
                  </a:cubicBezTo>
                  <a:cubicBezTo>
                    <a:pt x="639" y="228"/>
                    <a:pt x="479" y="137"/>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45;p46">
              <a:extLst>
                <a:ext uri="{FF2B5EF4-FFF2-40B4-BE49-F238E27FC236}">
                  <a16:creationId xmlns:a16="http://schemas.microsoft.com/office/drawing/2014/main" id="{2FC8BD74-93EE-4133-B587-A51384896EFD}"/>
                </a:ext>
              </a:extLst>
            </p:cNvPr>
            <p:cNvSpPr/>
            <p:nvPr/>
          </p:nvSpPr>
          <p:spPr>
            <a:xfrm>
              <a:off x="5133247" y="3282237"/>
              <a:ext cx="38831" cy="72272"/>
            </a:xfrm>
            <a:custGeom>
              <a:avLst/>
              <a:gdLst/>
              <a:ahLst/>
              <a:cxnLst/>
              <a:rect l="l" t="t" r="r" b="b"/>
              <a:pathLst>
                <a:path w="2169" h="4037" extrusionOk="0">
                  <a:moveTo>
                    <a:pt x="363" y="0"/>
                  </a:moveTo>
                  <a:cubicBezTo>
                    <a:pt x="267" y="0"/>
                    <a:pt x="168" y="25"/>
                    <a:pt x="115" y="64"/>
                  </a:cubicBezTo>
                  <a:cubicBezTo>
                    <a:pt x="23" y="133"/>
                    <a:pt x="1" y="338"/>
                    <a:pt x="46" y="475"/>
                  </a:cubicBezTo>
                  <a:cubicBezTo>
                    <a:pt x="457" y="1548"/>
                    <a:pt x="868" y="2621"/>
                    <a:pt x="1324" y="3671"/>
                  </a:cubicBezTo>
                  <a:cubicBezTo>
                    <a:pt x="1393" y="3831"/>
                    <a:pt x="1575" y="3922"/>
                    <a:pt x="1712" y="4036"/>
                  </a:cubicBezTo>
                  <a:cubicBezTo>
                    <a:pt x="1849" y="3899"/>
                    <a:pt x="1963" y="3739"/>
                    <a:pt x="2169" y="3534"/>
                  </a:cubicBezTo>
                  <a:cubicBezTo>
                    <a:pt x="1758" y="2507"/>
                    <a:pt x="1370" y="1502"/>
                    <a:pt x="959" y="521"/>
                  </a:cubicBezTo>
                  <a:cubicBezTo>
                    <a:pt x="891" y="316"/>
                    <a:pt x="708" y="156"/>
                    <a:pt x="548" y="42"/>
                  </a:cubicBezTo>
                  <a:cubicBezTo>
                    <a:pt x="501" y="13"/>
                    <a:pt x="433" y="0"/>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46;p46">
              <a:extLst>
                <a:ext uri="{FF2B5EF4-FFF2-40B4-BE49-F238E27FC236}">
                  <a16:creationId xmlns:a16="http://schemas.microsoft.com/office/drawing/2014/main" id="{49B9AE15-384F-46AB-84CF-2F4E75A688AD}"/>
                </a:ext>
              </a:extLst>
            </p:cNvPr>
            <p:cNvSpPr/>
            <p:nvPr/>
          </p:nvSpPr>
          <p:spPr>
            <a:xfrm>
              <a:off x="4722975" y="3304526"/>
              <a:ext cx="133230" cy="159941"/>
            </a:xfrm>
            <a:custGeom>
              <a:avLst/>
              <a:gdLst/>
              <a:ahLst/>
              <a:cxnLst/>
              <a:rect l="l" t="t" r="r" b="b"/>
              <a:pathLst>
                <a:path w="7442" h="8934" extrusionOk="0">
                  <a:moveTo>
                    <a:pt x="4951" y="1"/>
                  </a:moveTo>
                  <a:cubicBezTo>
                    <a:pt x="3742" y="1"/>
                    <a:pt x="2881" y="773"/>
                    <a:pt x="2124" y="1650"/>
                  </a:cubicBezTo>
                  <a:cubicBezTo>
                    <a:pt x="1964" y="1810"/>
                    <a:pt x="2032" y="2129"/>
                    <a:pt x="1987" y="2380"/>
                  </a:cubicBezTo>
                  <a:cubicBezTo>
                    <a:pt x="2238" y="2289"/>
                    <a:pt x="2489" y="2220"/>
                    <a:pt x="2694" y="2083"/>
                  </a:cubicBezTo>
                  <a:cubicBezTo>
                    <a:pt x="3333" y="1673"/>
                    <a:pt x="3927" y="1148"/>
                    <a:pt x="4612" y="805"/>
                  </a:cubicBezTo>
                  <a:cubicBezTo>
                    <a:pt x="4772" y="721"/>
                    <a:pt x="4937" y="683"/>
                    <a:pt x="5099" y="683"/>
                  </a:cubicBezTo>
                  <a:cubicBezTo>
                    <a:pt x="5468" y="683"/>
                    <a:pt x="5826" y="883"/>
                    <a:pt x="6095" y="1216"/>
                  </a:cubicBezTo>
                  <a:cubicBezTo>
                    <a:pt x="6483" y="1718"/>
                    <a:pt x="6187" y="2129"/>
                    <a:pt x="5935" y="2540"/>
                  </a:cubicBezTo>
                  <a:cubicBezTo>
                    <a:pt x="5844" y="2677"/>
                    <a:pt x="5753" y="2791"/>
                    <a:pt x="5639" y="2905"/>
                  </a:cubicBezTo>
                  <a:cubicBezTo>
                    <a:pt x="4246" y="4275"/>
                    <a:pt x="3151" y="5804"/>
                    <a:pt x="2443" y="7630"/>
                  </a:cubicBezTo>
                  <a:cubicBezTo>
                    <a:pt x="2300" y="8011"/>
                    <a:pt x="2151" y="8193"/>
                    <a:pt x="1967" y="8193"/>
                  </a:cubicBezTo>
                  <a:cubicBezTo>
                    <a:pt x="1798" y="8193"/>
                    <a:pt x="1599" y="8039"/>
                    <a:pt x="1348" y="7744"/>
                  </a:cubicBezTo>
                  <a:cubicBezTo>
                    <a:pt x="777" y="7059"/>
                    <a:pt x="731" y="6283"/>
                    <a:pt x="960" y="5462"/>
                  </a:cubicBezTo>
                  <a:cubicBezTo>
                    <a:pt x="1005" y="5279"/>
                    <a:pt x="868" y="5051"/>
                    <a:pt x="823" y="4845"/>
                  </a:cubicBezTo>
                  <a:cubicBezTo>
                    <a:pt x="617" y="4982"/>
                    <a:pt x="343" y="5074"/>
                    <a:pt x="275" y="5279"/>
                  </a:cubicBezTo>
                  <a:cubicBezTo>
                    <a:pt x="115" y="5576"/>
                    <a:pt x="115" y="5941"/>
                    <a:pt x="1" y="6443"/>
                  </a:cubicBezTo>
                  <a:cubicBezTo>
                    <a:pt x="138" y="6854"/>
                    <a:pt x="252" y="7379"/>
                    <a:pt x="503" y="7858"/>
                  </a:cubicBezTo>
                  <a:cubicBezTo>
                    <a:pt x="832" y="8407"/>
                    <a:pt x="1287" y="8934"/>
                    <a:pt x="1991" y="8934"/>
                  </a:cubicBezTo>
                  <a:cubicBezTo>
                    <a:pt x="2019" y="8934"/>
                    <a:pt x="2048" y="8933"/>
                    <a:pt x="2078" y="8931"/>
                  </a:cubicBezTo>
                  <a:cubicBezTo>
                    <a:pt x="2808" y="8908"/>
                    <a:pt x="2991" y="8246"/>
                    <a:pt x="3242" y="7721"/>
                  </a:cubicBezTo>
                  <a:cubicBezTo>
                    <a:pt x="3311" y="7584"/>
                    <a:pt x="3379" y="7447"/>
                    <a:pt x="3448" y="7288"/>
                  </a:cubicBezTo>
                  <a:cubicBezTo>
                    <a:pt x="3904" y="6101"/>
                    <a:pt x="4634" y="5051"/>
                    <a:pt x="5525" y="4115"/>
                  </a:cubicBezTo>
                  <a:cubicBezTo>
                    <a:pt x="5981" y="3658"/>
                    <a:pt x="6415" y="3156"/>
                    <a:pt x="6734" y="2631"/>
                  </a:cubicBezTo>
                  <a:cubicBezTo>
                    <a:pt x="7442" y="1490"/>
                    <a:pt x="6849" y="280"/>
                    <a:pt x="5502" y="52"/>
                  </a:cubicBezTo>
                  <a:cubicBezTo>
                    <a:pt x="5310" y="17"/>
                    <a:pt x="5127" y="1"/>
                    <a:pt x="4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47;p46">
              <a:extLst>
                <a:ext uri="{FF2B5EF4-FFF2-40B4-BE49-F238E27FC236}">
                  <a16:creationId xmlns:a16="http://schemas.microsoft.com/office/drawing/2014/main" id="{2B3894F3-F419-420F-AA87-33D882A140E0}"/>
                </a:ext>
              </a:extLst>
            </p:cNvPr>
            <p:cNvSpPr/>
            <p:nvPr/>
          </p:nvSpPr>
          <p:spPr>
            <a:xfrm>
              <a:off x="5027407" y="3342640"/>
              <a:ext cx="26173" cy="64574"/>
            </a:xfrm>
            <a:custGeom>
              <a:avLst/>
              <a:gdLst/>
              <a:ahLst/>
              <a:cxnLst/>
              <a:rect l="l" t="t" r="r" b="b"/>
              <a:pathLst>
                <a:path w="1462" h="3607" extrusionOk="0">
                  <a:moveTo>
                    <a:pt x="161" y="0"/>
                  </a:moveTo>
                  <a:cubicBezTo>
                    <a:pt x="115" y="183"/>
                    <a:pt x="1" y="388"/>
                    <a:pt x="24" y="571"/>
                  </a:cubicBezTo>
                  <a:cubicBezTo>
                    <a:pt x="183" y="1415"/>
                    <a:pt x="366" y="2260"/>
                    <a:pt x="571" y="3082"/>
                  </a:cubicBezTo>
                  <a:cubicBezTo>
                    <a:pt x="617" y="3287"/>
                    <a:pt x="822" y="3424"/>
                    <a:pt x="959" y="3606"/>
                  </a:cubicBezTo>
                  <a:cubicBezTo>
                    <a:pt x="1074" y="3424"/>
                    <a:pt x="1211" y="3241"/>
                    <a:pt x="1302" y="3059"/>
                  </a:cubicBezTo>
                  <a:cubicBezTo>
                    <a:pt x="1347" y="2967"/>
                    <a:pt x="1325" y="2830"/>
                    <a:pt x="1325" y="2739"/>
                  </a:cubicBezTo>
                  <a:cubicBezTo>
                    <a:pt x="1370" y="2716"/>
                    <a:pt x="1416" y="2693"/>
                    <a:pt x="1462" y="2693"/>
                  </a:cubicBezTo>
                  <a:cubicBezTo>
                    <a:pt x="1211" y="1895"/>
                    <a:pt x="982" y="1073"/>
                    <a:pt x="686" y="274"/>
                  </a:cubicBezTo>
                  <a:cubicBezTo>
                    <a:pt x="640" y="137"/>
                    <a:pt x="343" y="91"/>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48;p46">
              <a:extLst>
                <a:ext uri="{FF2B5EF4-FFF2-40B4-BE49-F238E27FC236}">
                  <a16:creationId xmlns:a16="http://schemas.microsoft.com/office/drawing/2014/main" id="{B60E4ACE-51E2-497C-80CE-179B93FFAC0D}"/>
                </a:ext>
              </a:extLst>
            </p:cNvPr>
            <p:cNvSpPr/>
            <p:nvPr/>
          </p:nvSpPr>
          <p:spPr>
            <a:xfrm>
              <a:off x="4996758" y="3347546"/>
              <a:ext cx="20051" cy="55587"/>
            </a:xfrm>
            <a:custGeom>
              <a:avLst/>
              <a:gdLst/>
              <a:ahLst/>
              <a:cxnLst/>
              <a:rect l="l" t="t" r="r" b="b"/>
              <a:pathLst>
                <a:path w="1120" h="3105" extrusionOk="0">
                  <a:moveTo>
                    <a:pt x="138" y="0"/>
                  </a:moveTo>
                  <a:cubicBezTo>
                    <a:pt x="92" y="160"/>
                    <a:pt x="1" y="342"/>
                    <a:pt x="24" y="502"/>
                  </a:cubicBezTo>
                  <a:cubicBezTo>
                    <a:pt x="47" y="776"/>
                    <a:pt x="183" y="1050"/>
                    <a:pt x="206" y="1324"/>
                  </a:cubicBezTo>
                  <a:cubicBezTo>
                    <a:pt x="252" y="1758"/>
                    <a:pt x="206" y="2214"/>
                    <a:pt x="275" y="2625"/>
                  </a:cubicBezTo>
                  <a:cubicBezTo>
                    <a:pt x="298" y="2808"/>
                    <a:pt x="480" y="2944"/>
                    <a:pt x="617" y="3104"/>
                  </a:cubicBezTo>
                  <a:cubicBezTo>
                    <a:pt x="731" y="2967"/>
                    <a:pt x="937" y="2830"/>
                    <a:pt x="982" y="2671"/>
                  </a:cubicBezTo>
                  <a:cubicBezTo>
                    <a:pt x="1051" y="2442"/>
                    <a:pt x="1005" y="2191"/>
                    <a:pt x="1005" y="1940"/>
                  </a:cubicBezTo>
                  <a:cubicBezTo>
                    <a:pt x="1028" y="1940"/>
                    <a:pt x="1074" y="1917"/>
                    <a:pt x="1119" y="1917"/>
                  </a:cubicBezTo>
                  <a:cubicBezTo>
                    <a:pt x="982" y="1347"/>
                    <a:pt x="868" y="776"/>
                    <a:pt x="686" y="228"/>
                  </a:cubicBezTo>
                  <a:cubicBezTo>
                    <a:pt x="640" y="114"/>
                    <a:pt x="320" y="68"/>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49;p46">
              <a:extLst>
                <a:ext uri="{FF2B5EF4-FFF2-40B4-BE49-F238E27FC236}">
                  <a16:creationId xmlns:a16="http://schemas.microsoft.com/office/drawing/2014/main" id="{92455E7E-CEAD-4A42-A029-46D9457F320D}"/>
                </a:ext>
              </a:extLst>
            </p:cNvPr>
            <p:cNvSpPr/>
            <p:nvPr/>
          </p:nvSpPr>
          <p:spPr>
            <a:xfrm>
              <a:off x="4743008" y="3491339"/>
              <a:ext cx="32708" cy="45812"/>
            </a:xfrm>
            <a:custGeom>
              <a:avLst/>
              <a:gdLst/>
              <a:ahLst/>
              <a:cxnLst/>
              <a:rect l="l" t="t" r="r" b="b"/>
              <a:pathLst>
                <a:path w="1827" h="2559" extrusionOk="0">
                  <a:moveTo>
                    <a:pt x="539" y="1"/>
                  </a:moveTo>
                  <a:cubicBezTo>
                    <a:pt x="534" y="1"/>
                    <a:pt x="530" y="1"/>
                    <a:pt x="525" y="2"/>
                  </a:cubicBezTo>
                  <a:cubicBezTo>
                    <a:pt x="366" y="48"/>
                    <a:pt x="251" y="254"/>
                    <a:pt x="0" y="527"/>
                  </a:cubicBezTo>
                  <a:cubicBezTo>
                    <a:pt x="434" y="1189"/>
                    <a:pt x="822" y="1851"/>
                    <a:pt x="1256" y="2468"/>
                  </a:cubicBezTo>
                  <a:cubicBezTo>
                    <a:pt x="1324" y="2559"/>
                    <a:pt x="1598" y="2513"/>
                    <a:pt x="1781" y="2536"/>
                  </a:cubicBezTo>
                  <a:cubicBezTo>
                    <a:pt x="1781" y="2354"/>
                    <a:pt x="1826" y="2125"/>
                    <a:pt x="1758" y="1965"/>
                  </a:cubicBezTo>
                  <a:cubicBezTo>
                    <a:pt x="1507" y="1418"/>
                    <a:pt x="1210" y="893"/>
                    <a:pt x="913" y="345"/>
                  </a:cubicBezTo>
                  <a:cubicBezTo>
                    <a:pt x="848" y="214"/>
                    <a:pt x="6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0;p46">
              <a:extLst>
                <a:ext uri="{FF2B5EF4-FFF2-40B4-BE49-F238E27FC236}">
                  <a16:creationId xmlns:a16="http://schemas.microsoft.com/office/drawing/2014/main" id="{76974747-22C2-43F0-AA89-80FAF8881A54}"/>
                </a:ext>
              </a:extLst>
            </p:cNvPr>
            <p:cNvSpPr/>
            <p:nvPr/>
          </p:nvSpPr>
          <p:spPr>
            <a:xfrm>
              <a:off x="4767517" y="3482566"/>
              <a:ext cx="24544" cy="37345"/>
            </a:xfrm>
            <a:custGeom>
              <a:avLst/>
              <a:gdLst/>
              <a:ahLst/>
              <a:cxnLst/>
              <a:rect l="l" t="t" r="r" b="b"/>
              <a:pathLst>
                <a:path w="1371" h="2086" extrusionOk="0">
                  <a:moveTo>
                    <a:pt x="351" y="1"/>
                  </a:moveTo>
                  <a:cubicBezTo>
                    <a:pt x="329" y="1"/>
                    <a:pt x="310" y="5"/>
                    <a:pt x="298" y="13"/>
                  </a:cubicBezTo>
                  <a:cubicBezTo>
                    <a:pt x="183" y="59"/>
                    <a:pt x="1" y="241"/>
                    <a:pt x="47" y="333"/>
                  </a:cubicBezTo>
                  <a:cubicBezTo>
                    <a:pt x="252" y="903"/>
                    <a:pt x="480" y="1451"/>
                    <a:pt x="754" y="1999"/>
                  </a:cubicBezTo>
                  <a:cubicBezTo>
                    <a:pt x="771" y="2048"/>
                    <a:pt x="906" y="2086"/>
                    <a:pt x="1031" y="2086"/>
                  </a:cubicBezTo>
                  <a:cubicBezTo>
                    <a:pt x="1080" y="2086"/>
                    <a:pt x="1127" y="2080"/>
                    <a:pt x="1165" y="2067"/>
                  </a:cubicBezTo>
                  <a:cubicBezTo>
                    <a:pt x="1256" y="2045"/>
                    <a:pt x="1302" y="1885"/>
                    <a:pt x="1370" y="1771"/>
                  </a:cubicBezTo>
                  <a:cubicBezTo>
                    <a:pt x="1119" y="1200"/>
                    <a:pt x="891" y="652"/>
                    <a:pt x="640" y="127"/>
                  </a:cubicBezTo>
                  <a:cubicBezTo>
                    <a:pt x="603" y="72"/>
                    <a:pt x="445"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1;p46">
              <a:extLst>
                <a:ext uri="{FF2B5EF4-FFF2-40B4-BE49-F238E27FC236}">
                  <a16:creationId xmlns:a16="http://schemas.microsoft.com/office/drawing/2014/main" id="{D4FC8895-8C3F-4A46-A5AA-DB1242B72150}"/>
                </a:ext>
              </a:extLst>
            </p:cNvPr>
            <p:cNvSpPr/>
            <p:nvPr/>
          </p:nvSpPr>
          <p:spPr>
            <a:xfrm>
              <a:off x="4982060" y="3492592"/>
              <a:ext cx="27391" cy="23381"/>
            </a:xfrm>
            <a:custGeom>
              <a:avLst/>
              <a:gdLst/>
              <a:ahLst/>
              <a:cxnLst/>
              <a:rect l="l" t="t" r="r" b="b"/>
              <a:pathLst>
                <a:path w="1530" h="1306" extrusionOk="0">
                  <a:moveTo>
                    <a:pt x="594" y="1"/>
                  </a:moveTo>
                  <a:cubicBezTo>
                    <a:pt x="388" y="1"/>
                    <a:pt x="0" y="412"/>
                    <a:pt x="23" y="617"/>
                  </a:cubicBezTo>
                  <a:cubicBezTo>
                    <a:pt x="46" y="868"/>
                    <a:pt x="365" y="1279"/>
                    <a:pt x="594" y="1302"/>
                  </a:cubicBezTo>
                  <a:cubicBezTo>
                    <a:pt x="607" y="1305"/>
                    <a:pt x="620" y="1306"/>
                    <a:pt x="633" y="1306"/>
                  </a:cubicBezTo>
                  <a:cubicBezTo>
                    <a:pt x="854" y="1306"/>
                    <a:pt x="1121" y="964"/>
                    <a:pt x="1529" y="663"/>
                  </a:cubicBezTo>
                  <a:cubicBezTo>
                    <a:pt x="1096" y="343"/>
                    <a:pt x="845"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2;p46">
              <a:extLst>
                <a:ext uri="{FF2B5EF4-FFF2-40B4-BE49-F238E27FC236}">
                  <a16:creationId xmlns:a16="http://schemas.microsoft.com/office/drawing/2014/main" id="{39FB8763-5390-4E16-B96E-82B2B6827FC6}"/>
                </a:ext>
              </a:extLst>
            </p:cNvPr>
            <p:cNvSpPr/>
            <p:nvPr/>
          </p:nvSpPr>
          <p:spPr>
            <a:xfrm>
              <a:off x="5015162" y="3474188"/>
              <a:ext cx="22486" cy="17706"/>
            </a:xfrm>
            <a:custGeom>
              <a:avLst/>
              <a:gdLst/>
              <a:ahLst/>
              <a:cxnLst/>
              <a:rect l="l" t="t" r="r" b="b"/>
              <a:pathLst>
                <a:path w="1256" h="989" extrusionOk="0">
                  <a:moveTo>
                    <a:pt x="463" y="0"/>
                  </a:moveTo>
                  <a:cubicBezTo>
                    <a:pt x="328" y="0"/>
                    <a:pt x="153" y="259"/>
                    <a:pt x="0" y="413"/>
                  </a:cubicBezTo>
                  <a:cubicBezTo>
                    <a:pt x="183" y="595"/>
                    <a:pt x="365" y="846"/>
                    <a:pt x="593" y="983"/>
                  </a:cubicBezTo>
                  <a:cubicBezTo>
                    <a:pt x="600" y="987"/>
                    <a:pt x="608" y="988"/>
                    <a:pt x="617" y="988"/>
                  </a:cubicBezTo>
                  <a:cubicBezTo>
                    <a:pt x="723" y="988"/>
                    <a:pt x="960" y="738"/>
                    <a:pt x="1255" y="527"/>
                  </a:cubicBezTo>
                  <a:cubicBezTo>
                    <a:pt x="913" y="276"/>
                    <a:pt x="708" y="47"/>
                    <a:pt x="479" y="2"/>
                  </a:cubicBezTo>
                  <a:cubicBezTo>
                    <a:pt x="474" y="1"/>
                    <a:pt x="468" y="0"/>
                    <a:pt x="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3;p46">
              <a:extLst>
                <a:ext uri="{FF2B5EF4-FFF2-40B4-BE49-F238E27FC236}">
                  <a16:creationId xmlns:a16="http://schemas.microsoft.com/office/drawing/2014/main" id="{01963EA4-89FE-4E42-B726-0F336E2DDB42}"/>
                </a:ext>
              </a:extLst>
            </p:cNvPr>
            <p:cNvSpPr/>
            <p:nvPr/>
          </p:nvSpPr>
          <p:spPr>
            <a:xfrm>
              <a:off x="4993088" y="3458255"/>
              <a:ext cx="15128" cy="19657"/>
            </a:xfrm>
            <a:custGeom>
              <a:avLst/>
              <a:gdLst/>
              <a:ahLst/>
              <a:cxnLst/>
              <a:rect l="l" t="t" r="r" b="b"/>
              <a:pathLst>
                <a:path w="845" h="1098" extrusionOk="0">
                  <a:moveTo>
                    <a:pt x="378" y="0"/>
                  </a:moveTo>
                  <a:cubicBezTo>
                    <a:pt x="293" y="0"/>
                    <a:pt x="0" y="236"/>
                    <a:pt x="0" y="367"/>
                  </a:cubicBezTo>
                  <a:cubicBezTo>
                    <a:pt x="0" y="549"/>
                    <a:pt x="183" y="755"/>
                    <a:pt x="366" y="1097"/>
                  </a:cubicBezTo>
                  <a:cubicBezTo>
                    <a:pt x="594" y="778"/>
                    <a:pt x="845" y="595"/>
                    <a:pt x="822" y="435"/>
                  </a:cubicBezTo>
                  <a:cubicBezTo>
                    <a:pt x="822" y="276"/>
                    <a:pt x="571" y="70"/>
                    <a:pt x="388" y="2"/>
                  </a:cubicBezTo>
                  <a:cubicBezTo>
                    <a:pt x="386" y="1"/>
                    <a:pt x="3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151;p37">
            <a:extLst>
              <a:ext uri="{FF2B5EF4-FFF2-40B4-BE49-F238E27FC236}">
                <a16:creationId xmlns:a16="http://schemas.microsoft.com/office/drawing/2014/main" id="{7BBB861F-EBEA-4285-A624-28F75C3F1E16}"/>
              </a:ext>
            </a:extLst>
          </p:cNvPr>
          <p:cNvGrpSpPr/>
          <p:nvPr/>
        </p:nvGrpSpPr>
        <p:grpSpPr>
          <a:xfrm rot="2061578">
            <a:off x="7427538" y="770485"/>
            <a:ext cx="843208" cy="402216"/>
            <a:chOff x="-583650" y="3109250"/>
            <a:chExt cx="570275" cy="272025"/>
          </a:xfrm>
        </p:grpSpPr>
        <p:sp>
          <p:nvSpPr>
            <p:cNvPr id="109" name="Google Shape;1152;p37">
              <a:extLst>
                <a:ext uri="{FF2B5EF4-FFF2-40B4-BE49-F238E27FC236}">
                  <a16:creationId xmlns:a16="http://schemas.microsoft.com/office/drawing/2014/main" id="{F542B987-70B9-47BD-B112-6103972F1C84}"/>
                </a:ext>
              </a:extLst>
            </p:cNvPr>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53;p37">
              <a:extLst>
                <a:ext uri="{FF2B5EF4-FFF2-40B4-BE49-F238E27FC236}">
                  <a16:creationId xmlns:a16="http://schemas.microsoft.com/office/drawing/2014/main" id="{79EF7EE7-1CD0-44A8-8ABA-455BE60D05E2}"/>
                </a:ext>
              </a:extLst>
            </p:cNvPr>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54;p37">
              <a:extLst>
                <a:ext uri="{FF2B5EF4-FFF2-40B4-BE49-F238E27FC236}">
                  <a16:creationId xmlns:a16="http://schemas.microsoft.com/office/drawing/2014/main" id="{309E5ACA-0B32-488A-95A8-884222319C21}"/>
                </a:ext>
              </a:extLst>
            </p:cNvPr>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55;p37">
              <a:extLst>
                <a:ext uri="{FF2B5EF4-FFF2-40B4-BE49-F238E27FC236}">
                  <a16:creationId xmlns:a16="http://schemas.microsoft.com/office/drawing/2014/main" id="{34F35E01-9049-465F-AB91-B9AB322BB5D1}"/>
                </a:ext>
              </a:extLst>
            </p:cNvPr>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56;p37">
              <a:extLst>
                <a:ext uri="{FF2B5EF4-FFF2-40B4-BE49-F238E27FC236}">
                  <a16:creationId xmlns:a16="http://schemas.microsoft.com/office/drawing/2014/main" id="{C7447D54-ADD4-4D86-A39D-43E5038A5923}"/>
                </a:ext>
              </a:extLst>
            </p:cNvPr>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57;p37">
              <a:extLst>
                <a:ext uri="{FF2B5EF4-FFF2-40B4-BE49-F238E27FC236}">
                  <a16:creationId xmlns:a16="http://schemas.microsoft.com/office/drawing/2014/main" id="{EE079F9B-EE28-4576-8A83-45CD670B895B}"/>
                </a:ext>
              </a:extLst>
            </p:cNvPr>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8;p37">
              <a:extLst>
                <a:ext uri="{FF2B5EF4-FFF2-40B4-BE49-F238E27FC236}">
                  <a16:creationId xmlns:a16="http://schemas.microsoft.com/office/drawing/2014/main" id="{EC2B6173-F7CF-4FA2-B09D-7E2A6CF5251D}"/>
                </a:ext>
              </a:extLst>
            </p:cNvPr>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59;p37">
              <a:extLst>
                <a:ext uri="{FF2B5EF4-FFF2-40B4-BE49-F238E27FC236}">
                  <a16:creationId xmlns:a16="http://schemas.microsoft.com/office/drawing/2014/main" id="{42E3E708-2F6B-4398-8DE6-F87A1225DFF7}"/>
                </a:ext>
              </a:extLst>
            </p:cNvPr>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60;p37">
              <a:extLst>
                <a:ext uri="{FF2B5EF4-FFF2-40B4-BE49-F238E27FC236}">
                  <a16:creationId xmlns:a16="http://schemas.microsoft.com/office/drawing/2014/main" id="{626D7E49-A253-490E-9B4E-B5EB889F1E8D}"/>
                </a:ext>
              </a:extLst>
            </p:cNvPr>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61;p37">
              <a:extLst>
                <a:ext uri="{FF2B5EF4-FFF2-40B4-BE49-F238E27FC236}">
                  <a16:creationId xmlns:a16="http://schemas.microsoft.com/office/drawing/2014/main" id="{3E8B377A-041A-4CE1-9EED-D3725EE4189D}"/>
                </a:ext>
              </a:extLst>
            </p:cNvPr>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62;p37">
              <a:extLst>
                <a:ext uri="{FF2B5EF4-FFF2-40B4-BE49-F238E27FC236}">
                  <a16:creationId xmlns:a16="http://schemas.microsoft.com/office/drawing/2014/main" id="{A3D1EC2A-CC7A-4019-BAEB-CF18A4241422}"/>
                </a:ext>
              </a:extLst>
            </p:cNvPr>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63;p37">
              <a:extLst>
                <a:ext uri="{FF2B5EF4-FFF2-40B4-BE49-F238E27FC236}">
                  <a16:creationId xmlns:a16="http://schemas.microsoft.com/office/drawing/2014/main" id="{6A44F659-61BC-4389-B93E-83724818DD5D}"/>
                </a:ext>
              </a:extLst>
            </p:cNvPr>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64;p37">
              <a:extLst>
                <a:ext uri="{FF2B5EF4-FFF2-40B4-BE49-F238E27FC236}">
                  <a16:creationId xmlns:a16="http://schemas.microsoft.com/office/drawing/2014/main" id="{B4205610-4DCD-42E1-8101-8104BB34C4AF}"/>
                </a:ext>
              </a:extLst>
            </p:cNvPr>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TextBox 122">
            <a:extLst>
              <a:ext uri="{FF2B5EF4-FFF2-40B4-BE49-F238E27FC236}">
                <a16:creationId xmlns:a16="http://schemas.microsoft.com/office/drawing/2014/main" id="{E3A665E1-CA93-4DA4-8848-9EF242AD403B}"/>
              </a:ext>
            </a:extLst>
          </p:cNvPr>
          <p:cNvSpPr txBox="1"/>
          <p:nvPr/>
        </p:nvSpPr>
        <p:spPr>
          <a:xfrm>
            <a:off x="5534161" y="1465256"/>
            <a:ext cx="2494544" cy="2862322"/>
          </a:xfrm>
          <a:prstGeom prst="rect">
            <a:avLst/>
          </a:prstGeom>
          <a:noFill/>
        </p:spPr>
        <p:txBody>
          <a:bodyPr wrap="square">
            <a:spAutoFit/>
          </a:bodyPr>
          <a:lstStyle/>
          <a:p>
            <a:r>
              <a:rPr lang="en-US" altLang="en-US" sz="2000" b="1">
                <a:solidFill>
                  <a:srgbClr val="1C4587"/>
                </a:solidFill>
                <a:latin typeface="Times New Roman" panose="02020603050405020304" pitchFamily="18" charset="0"/>
                <a:cs typeface="Times New Roman" panose="02020603050405020304" pitchFamily="18" charset="0"/>
              </a:rPr>
              <a:t>Ca ngợi hành động dũng cảm của những người Mỹ có lương tâm đã ngăn chặn và tố cáo tội ác man rợ của quân đội Mỹ trong cuộc chiến tranh xâm lược</a:t>
            </a:r>
          </a:p>
          <a:p>
            <a:r>
              <a:rPr lang="en-US" altLang="en-US" sz="2000" b="1">
                <a:solidFill>
                  <a:srgbClr val="1C4587"/>
                </a:solidFill>
                <a:latin typeface="Times New Roman" panose="02020603050405020304" pitchFamily="18" charset="0"/>
                <a:cs typeface="Times New Roman" panose="02020603050405020304" pitchFamily="18" charset="0"/>
              </a:rPr>
              <a:t>Việt Nam. </a:t>
            </a:r>
            <a:endParaRPr lang="en-US" sz="2000">
              <a:solidFill>
                <a:srgbClr val="1C4587"/>
              </a:solidFill>
            </a:endParaRPr>
          </a:p>
        </p:txBody>
      </p:sp>
      <p:sp>
        <p:nvSpPr>
          <p:cNvPr id="124" name="Rectangle 123">
            <a:extLst>
              <a:ext uri="{FF2B5EF4-FFF2-40B4-BE49-F238E27FC236}">
                <a16:creationId xmlns:a16="http://schemas.microsoft.com/office/drawing/2014/main" id="{C4EDE631-619E-4B75-BF48-885172C5E0DD}"/>
              </a:ext>
            </a:extLst>
          </p:cNvPr>
          <p:cNvSpPr/>
          <p:nvPr/>
        </p:nvSpPr>
        <p:spPr>
          <a:xfrm>
            <a:off x="3633747" y="513881"/>
            <a:ext cx="5756645" cy="523220"/>
          </a:xfrm>
          <a:prstGeom prst="rect">
            <a:avLst/>
          </a:prstGeom>
        </p:spPr>
        <p:txBody>
          <a:bodyPr wrap="square">
            <a:spAutoFit/>
          </a:bodyPr>
          <a:lstStyle/>
          <a:p>
            <a:pPr algn="ctr"/>
            <a:r>
              <a:rPr lang="en-US" sz="2800">
                <a:latin typeface="UTM Magnesium" panose="02040603050506020204" pitchFamily="18" charset="0"/>
                <a:cs typeface="Times New Roman" panose="02020603050405020304" pitchFamily="18" charset="0"/>
              </a:rPr>
              <a:t>Ý nghĩa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10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2"/>
                                        </p:tgtEl>
                                        <p:attrNameLst>
                                          <p:attrName>style.visibility</p:attrName>
                                        </p:attrNameLst>
                                      </p:cBhvr>
                                      <p:to>
                                        <p:strVal val="visible"/>
                                      </p:to>
                                    </p:set>
                                    <p:anim calcmode="discrete" valueType="clr">
                                      <p:cBhvr override="childStyle">
                                        <p:cTn id="12" dur="80"/>
                                        <p:tgtEl>
                                          <p:spTgt spid="7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2"/>
                                        </p:tgtEl>
                                        <p:attrNameLst>
                                          <p:attrName>fillcolor</p:attrName>
                                        </p:attrNameLst>
                                      </p:cBhvr>
                                      <p:tavLst>
                                        <p:tav tm="0">
                                          <p:val>
                                            <p:clrVal>
                                              <a:schemeClr val="accent2"/>
                                            </p:clrVal>
                                          </p:val>
                                        </p:tav>
                                        <p:tav tm="50000">
                                          <p:val>
                                            <p:clrVal>
                                              <a:schemeClr val="hlink"/>
                                            </p:clrVal>
                                          </p:val>
                                        </p:tav>
                                      </p:tavLst>
                                    </p:anim>
                                    <p:set>
                                      <p:cBhvr>
                                        <p:cTn id="14" dur="80"/>
                                        <p:tgtEl>
                                          <p:spTgt spid="7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3"/>
                                        </p:tgtEl>
                                        <p:attrNameLst>
                                          <p:attrName>style.visibility</p:attrName>
                                        </p:attrNameLst>
                                      </p:cBhvr>
                                      <p:to>
                                        <p:strVal val="visible"/>
                                      </p:to>
                                    </p:set>
                                    <p:anim calcmode="discrete" valueType="clr">
                                      <p:cBhvr override="childStyle">
                                        <p:cTn id="19"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3"/>
                                        </p:tgtEl>
                                        <p:attrNameLst>
                                          <p:attrName>fillcolor</p:attrName>
                                        </p:attrNameLst>
                                      </p:cBhvr>
                                      <p:tavLst>
                                        <p:tav tm="0">
                                          <p:val>
                                            <p:clrVal>
                                              <a:schemeClr val="accent2"/>
                                            </p:clrVal>
                                          </p:val>
                                        </p:tav>
                                        <p:tav tm="50000">
                                          <p:val>
                                            <p:clrVal>
                                              <a:schemeClr val="hlink"/>
                                            </p:clrVal>
                                          </p:val>
                                        </p:tav>
                                      </p:tavLst>
                                    </p:anim>
                                    <p:set>
                                      <p:cBhvr>
                                        <p:cTn id="21" dur="80"/>
                                        <p:tgtEl>
                                          <p:spTgt spid="73"/>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
                                        </p:tgtEl>
                                        <p:attrNameLst>
                                          <p:attrName>style.visibility</p:attrName>
                                        </p:attrNameLst>
                                      </p:cBhvr>
                                      <p:to>
                                        <p:strVal val="visible"/>
                                      </p:to>
                                    </p:set>
                                    <p:anim calcmode="discrete" valueType="clr">
                                      <p:cBhvr override="childStyle">
                                        <p:cTn id="26" dur="80"/>
                                        <p:tgtEl>
                                          <p:spTgt spid="7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
                                        </p:tgtEl>
                                        <p:attrNameLst>
                                          <p:attrName>fillcolor</p:attrName>
                                        </p:attrNameLst>
                                      </p:cBhvr>
                                      <p:tavLst>
                                        <p:tav tm="0">
                                          <p:val>
                                            <p:clrVal>
                                              <a:schemeClr val="accent2"/>
                                            </p:clrVal>
                                          </p:val>
                                        </p:tav>
                                        <p:tav tm="50000">
                                          <p:val>
                                            <p:clrVal>
                                              <a:schemeClr val="hlink"/>
                                            </p:clrVal>
                                          </p:val>
                                        </p:tav>
                                      </p:tavLst>
                                    </p:anim>
                                    <p:set>
                                      <p:cBhvr>
                                        <p:cTn id="28" dur="80"/>
                                        <p:tgtEl>
                                          <p:spTgt spid="74"/>
                                        </p:tgtEl>
                                        <p:attrNameLst>
                                          <p:attrName>fill.type</p:attrName>
                                        </p:attrNameLst>
                                      </p:cBhvr>
                                      <p:to>
                                        <p:strVal val="solid"/>
                                      </p:to>
                                    </p:set>
                                  </p:childTnLst>
                                </p:cTn>
                              </p:par>
                              <p:par>
                                <p:cTn id="29" presetID="16" presetClass="entr" presetSubtype="21" fill="hold" grpId="0" nodeType="withEffect">
                                  <p:stCondLst>
                                    <p:cond delay="1100"/>
                                  </p:stCondLst>
                                  <p:childTnLst>
                                    <p:set>
                                      <p:cBhvr>
                                        <p:cTn id="30" dur="1" fill="hold">
                                          <p:stCondLst>
                                            <p:cond delay="0"/>
                                          </p:stCondLst>
                                        </p:cTn>
                                        <p:tgtEl>
                                          <p:spTgt spid="124"/>
                                        </p:tgtEl>
                                        <p:attrNameLst>
                                          <p:attrName>style.visibility</p:attrName>
                                        </p:attrNameLst>
                                      </p:cBhvr>
                                      <p:to>
                                        <p:strVal val="visible"/>
                                      </p:to>
                                    </p:set>
                                    <p:animEffect transition="in" filter="barn(inVertical)">
                                      <p:cBhvr>
                                        <p:cTn id="31" dur="500"/>
                                        <p:tgtEl>
                                          <p:spTgt spid="1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3"/>
                                        </p:tgtEl>
                                        <p:attrNameLst>
                                          <p:attrName>style.visibility</p:attrName>
                                        </p:attrNameLst>
                                      </p:cBhvr>
                                      <p:to>
                                        <p:strVal val="visible"/>
                                      </p:to>
                                    </p:set>
                                    <p:anim calcmode="lin" valueType="num">
                                      <p:cBhvr>
                                        <p:cTn id="36" dur="500" fill="hold"/>
                                        <p:tgtEl>
                                          <p:spTgt spid="123"/>
                                        </p:tgtEl>
                                        <p:attrNameLst>
                                          <p:attrName>ppt_w</p:attrName>
                                        </p:attrNameLst>
                                      </p:cBhvr>
                                      <p:tavLst>
                                        <p:tav tm="0">
                                          <p:val>
                                            <p:fltVal val="0"/>
                                          </p:val>
                                        </p:tav>
                                        <p:tav tm="100000">
                                          <p:val>
                                            <p:strVal val="#ppt_w"/>
                                          </p:val>
                                        </p:tav>
                                      </p:tavLst>
                                    </p:anim>
                                    <p:anim calcmode="lin" valueType="num">
                                      <p:cBhvr>
                                        <p:cTn id="37" dur="500" fill="hold"/>
                                        <p:tgtEl>
                                          <p:spTgt spid="123"/>
                                        </p:tgtEl>
                                        <p:attrNameLst>
                                          <p:attrName>ppt_h</p:attrName>
                                        </p:attrNameLst>
                                      </p:cBhvr>
                                      <p:tavLst>
                                        <p:tav tm="0">
                                          <p:val>
                                            <p:fltVal val="0"/>
                                          </p:val>
                                        </p:tav>
                                        <p:tav tm="100000">
                                          <p:val>
                                            <p:strVal val="#ppt_h"/>
                                          </p:val>
                                        </p:tav>
                                      </p:tavLst>
                                    </p:anim>
                                    <p:animEffect transition="in" filter="fade">
                                      <p:cBhvr>
                                        <p:cTn id="38" dur="500"/>
                                        <p:tgtEl>
                                          <p:spTgt spid="123"/>
                                        </p:tgtEl>
                                      </p:cBhvr>
                                    </p:animEffect>
                                  </p:childTnLst>
                                </p:cTn>
                              </p:par>
                              <p:par>
                                <p:cTn id="39" presetID="53" presetClass="entr" presetSubtype="16"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p:cTn id="41" dur="500" fill="hold"/>
                                        <p:tgtEl>
                                          <p:spTgt spid="88"/>
                                        </p:tgtEl>
                                        <p:attrNameLst>
                                          <p:attrName>ppt_w</p:attrName>
                                        </p:attrNameLst>
                                      </p:cBhvr>
                                      <p:tavLst>
                                        <p:tav tm="0">
                                          <p:val>
                                            <p:fltVal val="0"/>
                                          </p:val>
                                        </p:tav>
                                        <p:tav tm="100000">
                                          <p:val>
                                            <p:strVal val="#ppt_w"/>
                                          </p:val>
                                        </p:tav>
                                      </p:tavLst>
                                    </p:anim>
                                    <p:anim calcmode="lin" valueType="num">
                                      <p:cBhvr>
                                        <p:cTn id="42" dur="500" fill="hold"/>
                                        <p:tgtEl>
                                          <p:spTgt spid="88"/>
                                        </p:tgtEl>
                                        <p:attrNameLst>
                                          <p:attrName>ppt_h</p:attrName>
                                        </p:attrNameLst>
                                      </p:cBhvr>
                                      <p:tavLst>
                                        <p:tav tm="0">
                                          <p:val>
                                            <p:fltVal val="0"/>
                                          </p:val>
                                        </p:tav>
                                        <p:tav tm="100000">
                                          <p:val>
                                            <p:strVal val="#ppt_h"/>
                                          </p:val>
                                        </p:tav>
                                      </p:tavLst>
                                    </p:anim>
                                    <p:animEffect transition="in" filter="fade">
                                      <p:cBhvr>
                                        <p:cTn id="4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2" grpId="0"/>
      <p:bldP spid="73" grpId="0"/>
      <p:bldP spid="74" grpId="0"/>
      <p:bldP spid="123" grpId="0"/>
      <p:bldP spid="1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grpSp>
        <p:nvGrpSpPr>
          <p:cNvPr id="2029" name="Google Shape;2029;p50"/>
          <p:cNvGrpSpPr/>
          <p:nvPr/>
        </p:nvGrpSpPr>
        <p:grpSpPr>
          <a:xfrm rot="697126">
            <a:off x="8221312" y="-564115"/>
            <a:ext cx="1305393" cy="1346461"/>
            <a:chOff x="1492000" y="427450"/>
            <a:chExt cx="1188000" cy="1225375"/>
          </a:xfrm>
        </p:grpSpPr>
        <p:sp>
          <p:nvSpPr>
            <p:cNvPr id="2030" name="Google Shape;2030;p50"/>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0"/>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0"/>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0"/>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0"/>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0"/>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0"/>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0"/>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0"/>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0"/>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0"/>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50"/>
          <p:cNvGrpSpPr/>
          <p:nvPr/>
        </p:nvGrpSpPr>
        <p:grpSpPr>
          <a:xfrm rot="514806">
            <a:off x="5589147" y="1578127"/>
            <a:ext cx="3400775" cy="2952380"/>
            <a:chOff x="378575" y="1776375"/>
            <a:chExt cx="737425" cy="578050"/>
          </a:xfrm>
        </p:grpSpPr>
        <p:sp>
          <p:nvSpPr>
            <p:cNvPr id="2042" name="Google Shape;2042;p50"/>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0"/>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0"/>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0"/>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0"/>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0"/>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0"/>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0"/>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0"/>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0"/>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0"/>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0"/>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4" name="Google Shape;2054;p50"/>
          <p:cNvGrpSpPr/>
          <p:nvPr/>
        </p:nvGrpSpPr>
        <p:grpSpPr>
          <a:xfrm>
            <a:off x="6707918" y="384809"/>
            <a:ext cx="1745583" cy="230173"/>
            <a:chOff x="1394800" y="3522000"/>
            <a:chExt cx="1048650" cy="138275"/>
          </a:xfrm>
        </p:grpSpPr>
        <p:sp>
          <p:nvSpPr>
            <p:cNvPr id="2055" name="Google Shape;2055;p5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282;p54">
            <a:extLst>
              <a:ext uri="{FF2B5EF4-FFF2-40B4-BE49-F238E27FC236}">
                <a16:creationId xmlns:a16="http://schemas.microsoft.com/office/drawing/2014/main" id="{E514FB0C-2EB4-405F-9DCC-50DB30330473}"/>
              </a:ext>
            </a:extLst>
          </p:cNvPr>
          <p:cNvGrpSpPr/>
          <p:nvPr/>
        </p:nvGrpSpPr>
        <p:grpSpPr>
          <a:xfrm>
            <a:off x="185245" y="717248"/>
            <a:ext cx="5336733" cy="3818592"/>
            <a:chOff x="3578510" y="1419647"/>
            <a:chExt cx="4021500" cy="3062887"/>
          </a:xfrm>
        </p:grpSpPr>
        <p:sp>
          <p:nvSpPr>
            <p:cNvPr id="76" name="Google Shape;2283;p54">
              <a:extLst>
                <a:ext uri="{FF2B5EF4-FFF2-40B4-BE49-F238E27FC236}">
                  <a16:creationId xmlns:a16="http://schemas.microsoft.com/office/drawing/2014/main" id="{618B76EE-F435-46D1-9041-3B852A00F99E}"/>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84;p54">
              <a:extLst>
                <a:ext uri="{FF2B5EF4-FFF2-40B4-BE49-F238E27FC236}">
                  <a16:creationId xmlns:a16="http://schemas.microsoft.com/office/drawing/2014/main" id="{29012B29-6CF0-43E4-9F2B-00D8EEC28F99}"/>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85;p54">
              <a:extLst>
                <a:ext uri="{FF2B5EF4-FFF2-40B4-BE49-F238E27FC236}">
                  <a16:creationId xmlns:a16="http://schemas.microsoft.com/office/drawing/2014/main" id="{B054541E-D1E9-4F75-9249-B81C0D40F9FF}"/>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79" name="Google Shape;2286;p54">
              <a:extLst>
                <a:ext uri="{FF2B5EF4-FFF2-40B4-BE49-F238E27FC236}">
                  <a16:creationId xmlns:a16="http://schemas.microsoft.com/office/drawing/2014/main" id="{2C70CBCD-A644-4642-9EE3-54DCD28FAC75}"/>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80" name="Title 4">
            <a:extLst>
              <a:ext uri="{FF2B5EF4-FFF2-40B4-BE49-F238E27FC236}">
                <a16:creationId xmlns:a16="http://schemas.microsoft.com/office/drawing/2014/main" id="{EE7163E8-8707-4271-B287-0EEDB6A751D1}"/>
              </a:ext>
            </a:extLst>
          </p:cNvPr>
          <p:cNvSpPr txBox="1">
            <a:spLocks/>
          </p:cNvSpPr>
          <p:nvPr/>
        </p:nvSpPr>
        <p:spPr>
          <a:xfrm>
            <a:off x="4865041" y="2104453"/>
            <a:ext cx="4843987" cy="144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Itim"/>
              <a:buNone/>
              <a:defRPr sz="6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2400"/>
              <a:buFont typeface="Itim"/>
              <a:buNone/>
              <a:defRPr sz="2400" b="1" i="0" u="none" strike="noStrike" cap="none">
                <a:solidFill>
                  <a:schemeClr val="dk1"/>
                </a:solidFill>
                <a:latin typeface="Itim"/>
                <a:ea typeface="Itim"/>
                <a:cs typeface="Itim"/>
                <a:sym typeface="Itim"/>
              </a:defRPr>
            </a:lvl9pPr>
          </a:lstStyle>
          <a:p>
            <a:r>
              <a:rPr lang="en-US" sz="3200">
                <a:latin typeface="iCiel Pony" panose="02000000000000000000" pitchFamily="2" charset="0"/>
              </a:rPr>
              <a:t>Tiếng vĩ cầm</a:t>
            </a:r>
            <a:br>
              <a:rPr lang="en-US" sz="3200">
                <a:latin typeface="iCiel Pony" panose="02000000000000000000" pitchFamily="2" charset="0"/>
              </a:rPr>
            </a:br>
            <a:r>
              <a:rPr lang="en-US" sz="3200">
                <a:latin typeface="iCiel Pony" panose="02000000000000000000" pitchFamily="2" charset="0"/>
              </a:rPr>
              <a:t>ở Mỹ Lai</a:t>
            </a:r>
          </a:p>
        </p:txBody>
      </p:sp>
      <p:pic>
        <p:nvPicPr>
          <p:cNvPr id="4" name="Thảm sát Mỹ Lai 50 năm trước">
            <a:hlinkClick r:id="" action="ppaction://media"/>
            <a:extLst>
              <a:ext uri="{FF2B5EF4-FFF2-40B4-BE49-F238E27FC236}">
                <a16:creationId xmlns:a16="http://schemas.microsoft.com/office/drawing/2014/main" id="{8E17B879-F992-4A47-8F4A-D6047B1C54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294" y="900004"/>
            <a:ext cx="4856653" cy="2731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29"/>
          <p:cNvGrpSpPr/>
          <p:nvPr/>
        </p:nvGrpSpPr>
        <p:grpSpPr>
          <a:xfrm rot="6705569">
            <a:off x="797958" y="1349623"/>
            <a:ext cx="806638" cy="421735"/>
            <a:chOff x="1822875" y="1377000"/>
            <a:chExt cx="548075" cy="286550"/>
          </a:xfrm>
        </p:grpSpPr>
        <p:sp>
          <p:nvSpPr>
            <p:cNvPr id="807" name="Google Shape;807;p29"/>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C43CF289-58F7-4D5E-B956-B75883ECB7EF}"/>
              </a:ext>
            </a:extLst>
          </p:cNvPr>
          <p:cNvSpPr>
            <a:spLocks noGrp="1"/>
          </p:cNvSpPr>
          <p:nvPr>
            <p:ph type="subTitle" idx="1"/>
          </p:nvPr>
        </p:nvSpPr>
        <p:spPr>
          <a:xfrm>
            <a:off x="2351850" y="1615975"/>
            <a:ext cx="4440300" cy="357600"/>
          </a:xfrm>
        </p:spPr>
        <p:txBody>
          <a:bodyPr/>
          <a:lstStyle/>
          <a:p>
            <a:r>
              <a:rPr lang="en-US" sz="4800">
                <a:latin typeface="UTM A&amp;S Graceland" panose="02040603050506020204" pitchFamily="18" charset="0"/>
              </a:rPr>
              <a:t>Kể chuyện</a:t>
            </a:r>
          </a:p>
        </p:txBody>
      </p:sp>
      <p:sp>
        <p:nvSpPr>
          <p:cNvPr id="5" name="Title 4">
            <a:extLst>
              <a:ext uri="{FF2B5EF4-FFF2-40B4-BE49-F238E27FC236}">
                <a16:creationId xmlns:a16="http://schemas.microsoft.com/office/drawing/2014/main" id="{A2F7D63C-8CC2-4B76-9C9E-308FAAB17D2E}"/>
              </a:ext>
            </a:extLst>
          </p:cNvPr>
          <p:cNvSpPr>
            <a:spLocks noGrp="1"/>
          </p:cNvSpPr>
          <p:nvPr>
            <p:ph type="ctrTitle"/>
          </p:nvPr>
        </p:nvSpPr>
        <p:spPr>
          <a:xfrm>
            <a:off x="2150006" y="2336613"/>
            <a:ext cx="4843987" cy="1447800"/>
          </a:xfrm>
          <a:solidFill>
            <a:schemeClr val="bg1"/>
          </a:solidFill>
        </p:spPr>
        <p:txBody>
          <a:bodyPr/>
          <a:lstStyle/>
          <a:p>
            <a:r>
              <a:rPr lang="en-US" sz="4800">
                <a:latin typeface="iCiel Pony" panose="02000000000000000000" pitchFamily="2" charset="0"/>
              </a:rPr>
              <a:t>Tiếng vĩ cầm</a:t>
            </a:r>
            <a:br>
              <a:rPr lang="en-US" sz="4800">
                <a:latin typeface="iCiel Pony" panose="02000000000000000000" pitchFamily="2" charset="0"/>
              </a:rPr>
            </a:br>
            <a:r>
              <a:rPr lang="en-US" sz="4800">
                <a:latin typeface="iCiel Pony" panose="02000000000000000000" pitchFamily="2" charset="0"/>
              </a:rPr>
              <a:t>ở Mỹ Lai</a:t>
            </a:r>
          </a:p>
        </p:txBody>
      </p:sp>
    </p:spTree>
    <p:extLst>
      <p:ext uri="{BB962C8B-B14F-4D97-AF65-F5344CB8AC3E}">
        <p14:creationId xmlns:p14="http://schemas.microsoft.com/office/powerpoint/2010/main" val="8904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98" name="Google Shape;1198;p38"/>
          <p:cNvSpPr/>
          <p:nvPr/>
        </p:nvSpPr>
        <p:spPr>
          <a:xfrm rot="-1160172">
            <a:off x="860373" y="4300075"/>
            <a:ext cx="251710" cy="574784"/>
          </a:xfrm>
          <a:custGeom>
            <a:avLst/>
            <a:gdLst/>
            <a:ahLst/>
            <a:cxnLst/>
            <a:rect l="l" t="t" r="r" b="b"/>
            <a:pathLst>
              <a:path w="8183" h="18686" extrusionOk="0">
                <a:moveTo>
                  <a:pt x="5016" y="818"/>
                </a:moveTo>
                <a:cubicBezTo>
                  <a:pt x="4812" y="826"/>
                  <a:pt x="4609" y="830"/>
                  <a:pt x="4405" y="830"/>
                </a:cubicBezTo>
                <a:cubicBezTo>
                  <a:pt x="4201" y="830"/>
                  <a:pt x="3997" y="826"/>
                  <a:pt x="3793" y="818"/>
                </a:cubicBezTo>
                <a:close/>
                <a:moveTo>
                  <a:pt x="1395" y="818"/>
                </a:moveTo>
                <a:cubicBezTo>
                  <a:pt x="1489" y="834"/>
                  <a:pt x="1583" y="834"/>
                  <a:pt x="1677" y="834"/>
                </a:cubicBezTo>
                <a:cubicBezTo>
                  <a:pt x="1646" y="881"/>
                  <a:pt x="1630" y="928"/>
                  <a:pt x="1630" y="991"/>
                </a:cubicBezTo>
                <a:cubicBezTo>
                  <a:pt x="1646" y="1085"/>
                  <a:pt x="1646" y="1179"/>
                  <a:pt x="1646" y="1273"/>
                </a:cubicBezTo>
                <a:cubicBezTo>
                  <a:pt x="1630" y="1288"/>
                  <a:pt x="1615" y="1304"/>
                  <a:pt x="1599" y="1335"/>
                </a:cubicBezTo>
                <a:cubicBezTo>
                  <a:pt x="1552" y="1116"/>
                  <a:pt x="1489" y="944"/>
                  <a:pt x="1395" y="818"/>
                </a:cubicBezTo>
                <a:close/>
                <a:moveTo>
                  <a:pt x="2289" y="1273"/>
                </a:moveTo>
                <a:lnTo>
                  <a:pt x="2289" y="1273"/>
                </a:lnTo>
                <a:cubicBezTo>
                  <a:pt x="2602" y="1304"/>
                  <a:pt x="2916" y="1320"/>
                  <a:pt x="3245" y="1335"/>
                </a:cubicBezTo>
                <a:cubicBezTo>
                  <a:pt x="3182" y="1367"/>
                  <a:pt x="3151" y="1429"/>
                  <a:pt x="3151" y="1523"/>
                </a:cubicBezTo>
                <a:cubicBezTo>
                  <a:pt x="3214" y="2386"/>
                  <a:pt x="3245" y="3248"/>
                  <a:pt x="3261" y="4110"/>
                </a:cubicBezTo>
                <a:cubicBezTo>
                  <a:pt x="3151" y="3279"/>
                  <a:pt x="3025" y="2448"/>
                  <a:pt x="2916" y="1633"/>
                </a:cubicBezTo>
                <a:cubicBezTo>
                  <a:pt x="2901" y="1508"/>
                  <a:pt x="2806" y="1448"/>
                  <a:pt x="2712" y="1448"/>
                </a:cubicBezTo>
                <a:cubicBezTo>
                  <a:pt x="2606" y="1448"/>
                  <a:pt x="2500" y="1523"/>
                  <a:pt x="2508" y="1665"/>
                </a:cubicBezTo>
                <a:cubicBezTo>
                  <a:pt x="2555" y="2307"/>
                  <a:pt x="2634" y="2950"/>
                  <a:pt x="2696" y="3624"/>
                </a:cubicBezTo>
                <a:cubicBezTo>
                  <a:pt x="2571" y="2840"/>
                  <a:pt x="2445" y="2056"/>
                  <a:pt x="2289" y="1273"/>
                </a:cubicBezTo>
                <a:close/>
                <a:moveTo>
                  <a:pt x="3793" y="1335"/>
                </a:moveTo>
                <a:cubicBezTo>
                  <a:pt x="3825" y="2260"/>
                  <a:pt x="3872" y="3185"/>
                  <a:pt x="3888" y="4110"/>
                </a:cubicBezTo>
                <a:cubicBezTo>
                  <a:pt x="3793" y="3232"/>
                  <a:pt x="3699" y="2354"/>
                  <a:pt x="3605" y="1476"/>
                </a:cubicBezTo>
                <a:cubicBezTo>
                  <a:pt x="3605" y="1414"/>
                  <a:pt x="3574" y="1367"/>
                  <a:pt x="3543" y="1335"/>
                </a:cubicBezTo>
                <a:close/>
                <a:moveTo>
                  <a:pt x="4938" y="1288"/>
                </a:moveTo>
                <a:cubicBezTo>
                  <a:pt x="4938" y="1304"/>
                  <a:pt x="4922" y="1320"/>
                  <a:pt x="4922" y="1351"/>
                </a:cubicBezTo>
                <a:cubicBezTo>
                  <a:pt x="4969" y="2260"/>
                  <a:pt x="5047" y="3201"/>
                  <a:pt x="5094" y="4157"/>
                </a:cubicBezTo>
                <a:cubicBezTo>
                  <a:pt x="5000" y="3201"/>
                  <a:pt x="4906" y="2244"/>
                  <a:pt x="4812" y="1288"/>
                </a:cubicBezTo>
                <a:close/>
                <a:moveTo>
                  <a:pt x="4436" y="1320"/>
                </a:moveTo>
                <a:cubicBezTo>
                  <a:pt x="4483" y="2542"/>
                  <a:pt x="4593" y="3812"/>
                  <a:pt x="4577" y="5066"/>
                </a:cubicBezTo>
                <a:cubicBezTo>
                  <a:pt x="4436" y="3828"/>
                  <a:pt x="4295" y="2589"/>
                  <a:pt x="4138" y="1351"/>
                </a:cubicBezTo>
                <a:cubicBezTo>
                  <a:pt x="4232" y="1335"/>
                  <a:pt x="4326" y="1335"/>
                  <a:pt x="4436" y="1320"/>
                </a:cubicBezTo>
                <a:close/>
                <a:moveTo>
                  <a:pt x="2367" y="3922"/>
                </a:moveTo>
                <a:lnTo>
                  <a:pt x="2367" y="3922"/>
                </a:lnTo>
                <a:cubicBezTo>
                  <a:pt x="2414" y="4376"/>
                  <a:pt x="2477" y="4815"/>
                  <a:pt x="2524" y="5270"/>
                </a:cubicBezTo>
                <a:cubicBezTo>
                  <a:pt x="2555" y="5677"/>
                  <a:pt x="2555" y="6085"/>
                  <a:pt x="2555" y="6508"/>
                </a:cubicBezTo>
                <a:cubicBezTo>
                  <a:pt x="2524" y="6383"/>
                  <a:pt x="2508" y="6241"/>
                  <a:pt x="2493" y="6116"/>
                </a:cubicBezTo>
                <a:cubicBezTo>
                  <a:pt x="2445" y="5379"/>
                  <a:pt x="2398" y="4658"/>
                  <a:pt x="2367" y="3922"/>
                </a:cubicBezTo>
                <a:close/>
                <a:moveTo>
                  <a:pt x="6787" y="755"/>
                </a:moveTo>
                <a:lnTo>
                  <a:pt x="6787" y="755"/>
                </a:lnTo>
                <a:cubicBezTo>
                  <a:pt x="6364" y="1257"/>
                  <a:pt x="6333" y="1727"/>
                  <a:pt x="6333" y="2652"/>
                </a:cubicBezTo>
                <a:cubicBezTo>
                  <a:pt x="6317" y="4266"/>
                  <a:pt x="6301" y="5865"/>
                  <a:pt x="6286" y="7480"/>
                </a:cubicBezTo>
                <a:cubicBezTo>
                  <a:pt x="6270" y="7495"/>
                  <a:pt x="6270" y="7511"/>
                  <a:pt x="6270" y="7542"/>
                </a:cubicBezTo>
                <a:cubicBezTo>
                  <a:pt x="6270" y="7605"/>
                  <a:pt x="6270" y="7668"/>
                  <a:pt x="6270" y="7715"/>
                </a:cubicBezTo>
                <a:cubicBezTo>
                  <a:pt x="6239" y="7715"/>
                  <a:pt x="6207" y="7715"/>
                  <a:pt x="6160" y="7730"/>
                </a:cubicBezTo>
                <a:cubicBezTo>
                  <a:pt x="6004" y="7793"/>
                  <a:pt x="5831" y="7825"/>
                  <a:pt x="5643" y="7840"/>
                </a:cubicBezTo>
                <a:cubicBezTo>
                  <a:pt x="5612" y="7840"/>
                  <a:pt x="5565" y="7840"/>
                  <a:pt x="5518" y="7856"/>
                </a:cubicBezTo>
                <a:cubicBezTo>
                  <a:pt x="5392" y="7864"/>
                  <a:pt x="5263" y="7868"/>
                  <a:pt x="5134" y="7868"/>
                </a:cubicBezTo>
                <a:cubicBezTo>
                  <a:pt x="5004" y="7868"/>
                  <a:pt x="4875" y="7864"/>
                  <a:pt x="4750" y="7856"/>
                </a:cubicBezTo>
                <a:cubicBezTo>
                  <a:pt x="4700" y="7826"/>
                  <a:pt x="4644" y="7815"/>
                  <a:pt x="4590" y="7815"/>
                </a:cubicBezTo>
                <a:cubicBezTo>
                  <a:pt x="4558" y="7815"/>
                  <a:pt x="4528" y="7819"/>
                  <a:pt x="4499" y="7825"/>
                </a:cubicBezTo>
                <a:lnTo>
                  <a:pt x="4295" y="7825"/>
                </a:lnTo>
                <a:cubicBezTo>
                  <a:pt x="4295" y="7636"/>
                  <a:pt x="4311" y="7464"/>
                  <a:pt x="4326" y="7292"/>
                </a:cubicBezTo>
                <a:cubicBezTo>
                  <a:pt x="4326" y="7354"/>
                  <a:pt x="4326" y="7417"/>
                  <a:pt x="4342" y="7480"/>
                </a:cubicBezTo>
                <a:cubicBezTo>
                  <a:pt x="4350" y="7630"/>
                  <a:pt x="4479" y="7714"/>
                  <a:pt x="4605" y="7714"/>
                </a:cubicBezTo>
                <a:cubicBezTo>
                  <a:pt x="4715" y="7714"/>
                  <a:pt x="4822" y="7650"/>
                  <a:pt x="4844" y="7511"/>
                </a:cubicBezTo>
                <a:cubicBezTo>
                  <a:pt x="4844" y="7527"/>
                  <a:pt x="4844" y="7558"/>
                  <a:pt x="4859" y="7574"/>
                </a:cubicBezTo>
                <a:cubicBezTo>
                  <a:pt x="4868" y="7738"/>
                  <a:pt x="5001" y="7825"/>
                  <a:pt x="5135" y="7825"/>
                </a:cubicBezTo>
                <a:cubicBezTo>
                  <a:pt x="5256" y="7825"/>
                  <a:pt x="5378" y="7754"/>
                  <a:pt x="5408" y="7605"/>
                </a:cubicBezTo>
                <a:cubicBezTo>
                  <a:pt x="5408" y="7589"/>
                  <a:pt x="5408" y="7558"/>
                  <a:pt x="5408" y="7542"/>
                </a:cubicBezTo>
                <a:cubicBezTo>
                  <a:pt x="5424" y="7542"/>
                  <a:pt x="5424" y="7542"/>
                  <a:pt x="5424" y="7558"/>
                </a:cubicBezTo>
                <a:cubicBezTo>
                  <a:pt x="5436" y="7716"/>
                  <a:pt x="5561" y="7799"/>
                  <a:pt x="5682" y="7799"/>
                </a:cubicBezTo>
                <a:cubicBezTo>
                  <a:pt x="5717" y="7799"/>
                  <a:pt x="5752" y="7792"/>
                  <a:pt x="5784" y="7778"/>
                </a:cubicBezTo>
                <a:cubicBezTo>
                  <a:pt x="5813" y="7785"/>
                  <a:pt x="5843" y="7789"/>
                  <a:pt x="5873" y="7789"/>
                </a:cubicBezTo>
                <a:cubicBezTo>
                  <a:pt x="6024" y="7789"/>
                  <a:pt x="6176" y="7691"/>
                  <a:pt x="6176" y="7495"/>
                </a:cubicBezTo>
                <a:cubicBezTo>
                  <a:pt x="6145" y="5332"/>
                  <a:pt x="6098" y="3169"/>
                  <a:pt x="6113" y="1006"/>
                </a:cubicBezTo>
                <a:cubicBezTo>
                  <a:pt x="6113" y="912"/>
                  <a:pt x="6035" y="834"/>
                  <a:pt x="5957" y="802"/>
                </a:cubicBezTo>
                <a:cubicBezTo>
                  <a:pt x="6223" y="802"/>
                  <a:pt x="6505" y="787"/>
                  <a:pt x="6787" y="755"/>
                </a:cubicBezTo>
                <a:close/>
                <a:moveTo>
                  <a:pt x="3731" y="7558"/>
                </a:moveTo>
                <a:cubicBezTo>
                  <a:pt x="3746" y="7636"/>
                  <a:pt x="3746" y="7715"/>
                  <a:pt x="3762" y="7793"/>
                </a:cubicBezTo>
                <a:lnTo>
                  <a:pt x="3637" y="7793"/>
                </a:lnTo>
                <a:cubicBezTo>
                  <a:pt x="3608" y="7771"/>
                  <a:pt x="3568" y="7760"/>
                  <a:pt x="3528" y="7760"/>
                </a:cubicBezTo>
                <a:cubicBezTo>
                  <a:pt x="3482" y="7760"/>
                  <a:pt x="3435" y="7775"/>
                  <a:pt x="3402" y="7809"/>
                </a:cubicBezTo>
                <a:cubicBezTo>
                  <a:pt x="3292" y="7809"/>
                  <a:pt x="3167" y="7840"/>
                  <a:pt x="3041" y="7872"/>
                </a:cubicBezTo>
                <a:cubicBezTo>
                  <a:pt x="3029" y="7867"/>
                  <a:pt x="3015" y="7865"/>
                  <a:pt x="3001" y="7865"/>
                </a:cubicBezTo>
                <a:cubicBezTo>
                  <a:pt x="2962" y="7865"/>
                  <a:pt x="2919" y="7880"/>
                  <a:pt x="2884" y="7903"/>
                </a:cubicBezTo>
                <a:cubicBezTo>
                  <a:pt x="2869" y="7903"/>
                  <a:pt x="2853" y="7903"/>
                  <a:pt x="2822" y="7919"/>
                </a:cubicBezTo>
                <a:cubicBezTo>
                  <a:pt x="2837" y="7840"/>
                  <a:pt x="2837" y="7778"/>
                  <a:pt x="2853" y="7715"/>
                </a:cubicBezTo>
                <a:cubicBezTo>
                  <a:pt x="2897" y="7748"/>
                  <a:pt x="2953" y="7765"/>
                  <a:pt x="3008" y="7765"/>
                </a:cubicBezTo>
                <a:cubicBezTo>
                  <a:pt x="3110" y="7765"/>
                  <a:pt x="3209" y="7706"/>
                  <a:pt x="3229" y="7574"/>
                </a:cubicBezTo>
                <a:cubicBezTo>
                  <a:pt x="3274" y="7685"/>
                  <a:pt x="3371" y="7737"/>
                  <a:pt x="3470" y="7737"/>
                </a:cubicBezTo>
                <a:cubicBezTo>
                  <a:pt x="3579" y="7737"/>
                  <a:pt x="3690" y="7673"/>
                  <a:pt x="3731" y="7558"/>
                </a:cubicBezTo>
                <a:close/>
                <a:moveTo>
                  <a:pt x="5408" y="8420"/>
                </a:moveTo>
                <a:cubicBezTo>
                  <a:pt x="5424" y="8561"/>
                  <a:pt x="5455" y="8687"/>
                  <a:pt x="5486" y="8812"/>
                </a:cubicBezTo>
                <a:cubicBezTo>
                  <a:pt x="5377" y="8687"/>
                  <a:pt x="5283" y="8546"/>
                  <a:pt x="5173" y="8420"/>
                </a:cubicBezTo>
                <a:close/>
                <a:moveTo>
                  <a:pt x="4405" y="8357"/>
                </a:moveTo>
                <a:cubicBezTo>
                  <a:pt x="4436" y="8640"/>
                  <a:pt x="4452" y="8906"/>
                  <a:pt x="4452" y="9188"/>
                </a:cubicBezTo>
                <a:cubicBezTo>
                  <a:pt x="4389" y="8922"/>
                  <a:pt x="4373" y="8640"/>
                  <a:pt x="4358" y="8357"/>
                </a:cubicBezTo>
                <a:close/>
                <a:moveTo>
                  <a:pt x="3950" y="8342"/>
                </a:moveTo>
                <a:cubicBezTo>
                  <a:pt x="3935" y="8420"/>
                  <a:pt x="3935" y="8483"/>
                  <a:pt x="3935" y="8561"/>
                </a:cubicBezTo>
                <a:cubicBezTo>
                  <a:pt x="3919" y="8828"/>
                  <a:pt x="3872" y="9094"/>
                  <a:pt x="3825" y="9361"/>
                </a:cubicBezTo>
                <a:lnTo>
                  <a:pt x="3809" y="9361"/>
                </a:lnTo>
                <a:cubicBezTo>
                  <a:pt x="3762" y="9031"/>
                  <a:pt x="3731" y="8702"/>
                  <a:pt x="3715" y="8357"/>
                </a:cubicBezTo>
                <a:cubicBezTo>
                  <a:pt x="3793" y="8357"/>
                  <a:pt x="3872" y="8342"/>
                  <a:pt x="3950" y="8342"/>
                </a:cubicBezTo>
                <a:close/>
                <a:moveTo>
                  <a:pt x="4938" y="8969"/>
                </a:moveTo>
                <a:cubicBezTo>
                  <a:pt x="5063" y="9157"/>
                  <a:pt x="5204" y="9345"/>
                  <a:pt x="5345" y="9517"/>
                </a:cubicBezTo>
                <a:cubicBezTo>
                  <a:pt x="5204" y="9517"/>
                  <a:pt x="5079" y="9533"/>
                  <a:pt x="4938" y="9533"/>
                </a:cubicBezTo>
                <a:cubicBezTo>
                  <a:pt x="4938" y="9345"/>
                  <a:pt x="4938" y="9157"/>
                  <a:pt x="4938" y="8969"/>
                </a:cubicBezTo>
                <a:close/>
                <a:moveTo>
                  <a:pt x="6176" y="9267"/>
                </a:moveTo>
                <a:cubicBezTo>
                  <a:pt x="6270" y="9361"/>
                  <a:pt x="6364" y="9470"/>
                  <a:pt x="6458" y="9580"/>
                </a:cubicBezTo>
                <a:cubicBezTo>
                  <a:pt x="6395" y="9564"/>
                  <a:pt x="6333" y="9564"/>
                  <a:pt x="6270" y="9549"/>
                </a:cubicBezTo>
                <a:cubicBezTo>
                  <a:pt x="6239" y="9455"/>
                  <a:pt x="6207" y="9361"/>
                  <a:pt x="6176" y="9267"/>
                </a:cubicBezTo>
                <a:close/>
                <a:moveTo>
                  <a:pt x="2696" y="9643"/>
                </a:moveTo>
                <a:cubicBezTo>
                  <a:pt x="2696" y="9784"/>
                  <a:pt x="2712" y="9909"/>
                  <a:pt x="2712" y="10050"/>
                </a:cubicBezTo>
                <a:cubicBezTo>
                  <a:pt x="2681" y="10066"/>
                  <a:pt x="2665" y="10066"/>
                  <a:pt x="2634" y="10082"/>
                </a:cubicBezTo>
                <a:lnTo>
                  <a:pt x="2524" y="10082"/>
                </a:lnTo>
                <a:cubicBezTo>
                  <a:pt x="2587" y="9941"/>
                  <a:pt x="2649" y="9784"/>
                  <a:pt x="2696" y="9643"/>
                </a:cubicBezTo>
                <a:close/>
                <a:moveTo>
                  <a:pt x="6512" y="0"/>
                </a:moveTo>
                <a:cubicBezTo>
                  <a:pt x="5667" y="0"/>
                  <a:pt x="4808" y="74"/>
                  <a:pt x="3966" y="97"/>
                </a:cubicBezTo>
                <a:cubicBezTo>
                  <a:pt x="2712" y="128"/>
                  <a:pt x="1395" y="66"/>
                  <a:pt x="173" y="317"/>
                </a:cubicBezTo>
                <a:cubicBezTo>
                  <a:pt x="141" y="317"/>
                  <a:pt x="110" y="332"/>
                  <a:pt x="94" y="348"/>
                </a:cubicBezTo>
                <a:cubicBezTo>
                  <a:pt x="47" y="379"/>
                  <a:pt x="16" y="411"/>
                  <a:pt x="16" y="458"/>
                </a:cubicBezTo>
                <a:cubicBezTo>
                  <a:pt x="0" y="552"/>
                  <a:pt x="32" y="646"/>
                  <a:pt x="157" y="661"/>
                </a:cubicBezTo>
                <a:cubicBezTo>
                  <a:pt x="267" y="693"/>
                  <a:pt x="376" y="708"/>
                  <a:pt x="486" y="724"/>
                </a:cubicBezTo>
                <a:cubicBezTo>
                  <a:pt x="753" y="865"/>
                  <a:pt x="1050" y="1038"/>
                  <a:pt x="1160" y="1241"/>
                </a:cubicBezTo>
                <a:cubicBezTo>
                  <a:pt x="1254" y="1461"/>
                  <a:pt x="1207" y="1931"/>
                  <a:pt x="1223" y="2166"/>
                </a:cubicBezTo>
                <a:cubicBezTo>
                  <a:pt x="1270" y="2871"/>
                  <a:pt x="1333" y="3561"/>
                  <a:pt x="1380" y="4251"/>
                </a:cubicBezTo>
                <a:cubicBezTo>
                  <a:pt x="1442" y="5097"/>
                  <a:pt x="1301" y="6226"/>
                  <a:pt x="1568" y="7072"/>
                </a:cubicBezTo>
                <a:cubicBezTo>
                  <a:pt x="1536" y="7307"/>
                  <a:pt x="1536" y="7558"/>
                  <a:pt x="1583" y="7778"/>
                </a:cubicBezTo>
                <a:cubicBezTo>
                  <a:pt x="1568" y="7950"/>
                  <a:pt x="1552" y="8122"/>
                  <a:pt x="1521" y="8279"/>
                </a:cubicBezTo>
                <a:cubicBezTo>
                  <a:pt x="1333" y="8655"/>
                  <a:pt x="1145" y="9031"/>
                  <a:pt x="956" y="9392"/>
                </a:cubicBezTo>
                <a:cubicBezTo>
                  <a:pt x="815" y="9611"/>
                  <a:pt x="674" y="9831"/>
                  <a:pt x="549" y="10082"/>
                </a:cubicBezTo>
                <a:cubicBezTo>
                  <a:pt x="533" y="10129"/>
                  <a:pt x="533" y="10160"/>
                  <a:pt x="549" y="10207"/>
                </a:cubicBezTo>
                <a:cubicBezTo>
                  <a:pt x="486" y="10285"/>
                  <a:pt x="439" y="10379"/>
                  <a:pt x="392" y="10458"/>
                </a:cubicBezTo>
                <a:cubicBezTo>
                  <a:pt x="302" y="10593"/>
                  <a:pt x="443" y="10772"/>
                  <a:pt x="579" y="10772"/>
                </a:cubicBezTo>
                <a:cubicBezTo>
                  <a:pt x="585" y="10772"/>
                  <a:pt x="590" y="10772"/>
                  <a:pt x="596" y="10771"/>
                </a:cubicBezTo>
                <a:lnTo>
                  <a:pt x="627" y="10771"/>
                </a:lnTo>
                <a:cubicBezTo>
                  <a:pt x="690" y="10818"/>
                  <a:pt x="768" y="10865"/>
                  <a:pt x="878" y="10881"/>
                </a:cubicBezTo>
                <a:cubicBezTo>
                  <a:pt x="894" y="10889"/>
                  <a:pt x="913" y="10893"/>
                  <a:pt x="935" y="10893"/>
                </a:cubicBezTo>
                <a:cubicBezTo>
                  <a:pt x="956" y="10893"/>
                  <a:pt x="980" y="10889"/>
                  <a:pt x="1003" y="10881"/>
                </a:cubicBezTo>
                <a:cubicBezTo>
                  <a:pt x="1218" y="10939"/>
                  <a:pt x="1449" y="10961"/>
                  <a:pt x="1686" y="10961"/>
                </a:cubicBezTo>
                <a:cubicBezTo>
                  <a:pt x="2348" y="10961"/>
                  <a:pt x="3064" y="10790"/>
                  <a:pt x="3652" y="10756"/>
                </a:cubicBezTo>
                <a:cubicBezTo>
                  <a:pt x="3778" y="10740"/>
                  <a:pt x="3903" y="10740"/>
                  <a:pt x="4013" y="10724"/>
                </a:cubicBezTo>
                <a:cubicBezTo>
                  <a:pt x="4232" y="12981"/>
                  <a:pt x="4264" y="15380"/>
                  <a:pt x="4765" y="17605"/>
                </a:cubicBezTo>
                <a:cubicBezTo>
                  <a:pt x="4781" y="17887"/>
                  <a:pt x="4797" y="18185"/>
                  <a:pt x="4812" y="18467"/>
                </a:cubicBezTo>
                <a:cubicBezTo>
                  <a:pt x="4821" y="18614"/>
                  <a:pt x="4937" y="18685"/>
                  <a:pt x="5051" y="18685"/>
                </a:cubicBezTo>
                <a:cubicBezTo>
                  <a:pt x="5132" y="18685"/>
                  <a:pt x="5212" y="18649"/>
                  <a:pt x="5251" y="18577"/>
                </a:cubicBezTo>
                <a:cubicBezTo>
                  <a:pt x="5330" y="18546"/>
                  <a:pt x="5392" y="18467"/>
                  <a:pt x="5392" y="18373"/>
                </a:cubicBezTo>
                <a:cubicBezTo>
                  <a:pt x="5314" y="17668"/>
                  <a:pt x="5236" y="16978"/>
                  <a:pt x="5157" y="16289"/>
                </a:cubicBezTo>
                <a:cubicBezTo>
                  <a:pt x="5126" y="15583"/>
                  <a:pt x="5094" y="14862"/>
                  <a:pt x="5079" y="14157"/>
                </a:cubicBezTo>
                <a:cubicBezTo>
                  <a:pt x="5063" y="13091"/>
                  <a:pt x="5283" y="11727"/>
                  <a:pt x="5000" y="10662"/>
                </a:cubicBezTo>
                <a:cubicBezTo>
                  <a:pt x="5508" y="10627"/>
                  <a:pt x="6015" y="10602"/>
                  <a:pt x="6517" y="10602"/>
                </a:cubicBezTo>
                <a:cubicBezTo>
                  <a:pt x="6930" y="10602"/>
                  <a:pt x="7340" y="10619"/>
                  <a:pt x="7743" y="10662"/>
                </a:cubicBezTo>
                <a:cubicBezTo>
                  <a:pt x="7750" y="10662"/>
                  <a:pt x="7757" y="10662"/>
                  <a:pt x="7764" y="10662"/>
                </a:cubicBezTo>
                <a:cubicBezTo>
                  <a:pt x="7962" y="10662"/>
                  <a:pt x="8163" y="10451"/>
                  <a:pt x="8073" y="10270"/>
                </a:cubicBezTo>
                <a:cubicBezTo>
                  <a:pt x="8135" y="10223"/>
                  <a:pt x="8182" y="10144"/>
                  <a:pt x="8182" y="10035"/>
                </a:cubicBezTo>
                <a:cubicBezTo>
                  <a:pt x="8135" y="9533"/>
                  <a:pt x="7790" y="9078"/>
                  <a:pt x="7493" y="8718"/>
                </a:cubicBezTo>
                <a:cubicBezTo>
                  <a:pt x="7258" y="8420"/>
                  <a:pt x="7007" y="8122"/>
                  <a:pt x="6756" y="7840"/>
                </a:cubicBezTo>
                <a:lnTo>
                  <a:pt x="6787" y="4188"/>
                </a:lnTo>
                <a:cubicBezTo>
                  <a:pt x="6803" y="2950"/>
                  <a:pt x="6505" y="1461"/>
                  <a:pt x="7571" y="614"/>
                </a:cubicBezTo>
                <a:cubicBezTo>
                  <a:pt x="7618" y="567"/>
                  <a:pt x="7649" y="505"/>
                  <a:pt x="7649" y="442"/>
                </a:cubicBezTo>
                <a:cubicBezTo>
                  <a:pt x="7712" y="270"/>
                  <a:pt x="7665" y="66"/>
                  <a:pt x="7414" y="34"/>
                </a:cubicBezTo>
                <a:cubicBezTo>
                  <a:pt x="7116" y="10"/>
                  <a:pt x="6815" y="0"/>
                  <a:pt x="6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38"/>
          <p:cNvGrpSpPr/>
          <p:nvPr/>
        </p:nvGrpSpPr>
        <p:grpSpPr>
          <a:xfrm rot="514806">
            <a:off x="5067294" y="3754388"/>
            <a:ext cx="1118061" cy="876421"/>
            <a:chOff x="378575" y="1776375"/>
            <a:chExt cx="737425" cy="578050"/>
          </a:xfrm>
        </p:grpSpPr>
        <p:sp>
          <p:nvSpPr>
            <p:cNvPr id="1200" name="Google Shape;1200;p3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38"/>
          <p:cNvGrpSpPr/>
          <p:nvPr/>
        </p:nvGrpSpPr>
        <p:grpSpPr>
          <a:xfrm rot="-525446">
            <a:off x="637049" y="502313"/>
            <a:ext cx="1299940" cy="282304"/>
            <a:chOff x="256250" y="3704650"/>
            <a:chExt cx="960300" cy="231700"/>
          </a:xfrm>
        </p:grpSpPr>
        <p:sp>
          <p:nvSpPr>
            <p:cNvPr id="1213" name="Google Shape;1213;p38"/>
            <p:cNvSpPr/>
            <p:nvPr/>
          </p:nvSpPr>
          <p:spPr>
            <a:xfrm>
              <a:off x="256250" y="3704650"/>
              <a:ext cx="960300" cy="231700"/>
            </a:xfrm>
            <a:custGeom>
              <a:avLst/>
              <a:gdLst/>
              <a:ahLst/>
              <a:cxnLst/>
              <a:rect l="l" t="t" r="r" b="b"/>
              <a:pathLst>
                <a:path w="38412" h="9268" extrusionOk="0">
                  <a:moveTo>
                    <a:pt x="8751" y="5314"/>
                  </a:moveTo>
                  <a:cubicBezTo>
                    <a:pt x="8815" y="5460"/>
                    <a:pt x="8848" y="5620"/>
                    <a:pt x="8833" y="5802"/>
                  </a:cubicBezTo>
                  <a:cubicBezTo>
                    <a:pt x="8812" y="6170"/>
                    <a:pt x="8527" y="6320"/>
                    <a:pt x="8416" y="6615"/>
                  </a:cubicBezTo>
                  <a:cubicBezTo>
                    <a:pt x="8409" y="6619"/>
                    <a:pt x="8405" y="6626"/>
                    <a:pt x="8398" y="6633"/>
                  </a:cubicBezTo>
                  <a:cubicBezTo>
                    <a:pt x="8420" y="6177"/>
                    <a:pt x="8552" y="5734"/>
                    <a:pt x="8751" y="5314"/>
                  </a:cubicBezTo>
                  <a:close/>
                  <a:moveTo>
                    <a:pt x="6922" y="2504"/>
                  </a:moveTo>
                  <a:cubicBezTo>
                    <a:pt x="4544" y="2504"/>
                    <a:pt x="2258" y="3684"/>
                    <a:pt x="693" y="5431"/>
                  </a:cubicBezTo>
                  <a:cubicBezTo>
                    <a:pt x="1" y="6205"/>
                    <a:pt x="800" y="6908"/>
                    <a:pt x="1605" y="6908"/>
                  </a:cubicBezTo>
                  <a:cubicBezTo>
                    <a:pt x="1926" y="6908"/>
                    <a:pt x="2251" y="6797"/>
                    <a:pt x="2482" y="6537"/>
                  </a:cubicBezTo>
                  <a:cubicBezTo>
                    <a:pt x="3381" y="5535"/>
                    <a:pt x="4875" y="4533"/>
                    <a:pt x="6359" y="4383"/>
                  </a:cubicBezTo>
                  <a:cubicBezTo>
                    <a:pt x="6537" y="3716"/>
                    <a:pt x="6837" y="3081"/>
                    <a:pt x="7247" y="2515"/>
                  </a:cubicBezTo>
                  <a:cubicBezTo>
                    <a:pt x="7136" y="2507"/>
                    <a:pt x="7029" y="2504"/>
                    <a:pt x="6922" y="2504"/>
                  </a:cubicBezTo>
                  <a:close/>
                  <a:moveTo>
                    <a:pt x="32981" y="2700"/>
                  </a:moveTo>
                  <a:cubicBezTo>
                    <a:pt x="32446" y="2928"/>
                    <a:pt x="32000" y="3395"/>
                    <a:pt x="31576" y="3769"/>
                  </a:cubicBezTo>
                  <a:cubicBezTo>
                    <a:pt x="31447" y="3884"/>
                    <a:pt x="31319" y="3998"/>
                    <a:pt x="31190" y="4112"/>
                  </a:cubicBezTo>
                  <a:cubicBezTo>
                    <a:pt x="31220" y="4187"/>
                    <a:pt x="31244" y="4266"/>
                    <a:pt x="31262" y="4347"/>
                  </a:cubicBezTo>
                  <a:cubicBezTo>
                    <a:pt x="31362" y="4732"/>
                    <a:pt x="31455" y="6037"/>
                    <a:pt x="30930" y="6213"/>
                  </a:cubicBezTo>
                  <a:cubicBezTo>
                    <a:pt x="30848" y="6237"/>
                    <a:pt x="30777" y="6251"/>
                    <a:pt x="30713" y="6251"/>
                  </a:cubicBezTo>
                  <a:cubicBezTo>
                    <a:pt x="30135" y="6251"/>
                    <a:pt x="30274" y="5235"/>
                    <a:pt x="30417" y="4796"/>
                  </a:cubicBezTo>
                  <a:lnTo>
                    <a:pt x="30417" y="4796"/>
                  </a:lnTo>
                  <a:cubicBezTo>
                    <a:pt x="30206" y="4985"/>
                    <a:pt x="29992" y="5175"/>
                    <a:pt x="29778" y="5364"/>
                  </a:cubicBezTo>
                  <a:cubicBezTo>
                    <a:pt x="29604" y="5520"/>
                    <a:pt x="29401" y="5585"/>
                    <a:pt x="29190" y="5585"/>
                  </a:cubicBezTo>
                  <a:cubicBezTo>
                    <a:pt x="28759" y="5585"/>
                    <a:pt x="28310" y="5303"/>
                    <a:pt x="28067" y="4932"/>
                  </a:cubicBezTo>
                  <a:lnTo>
                    <a:pt x="28067" y="4932"/>
                  </a:lnTo>
                  <a:cubicBezTo>
                    <a:pt x="27849" y="5849"/>
                    <a:pt x="27989" y="6794"/>
                    <a:pt x="28769" y="7571"/>
                  </a:cubicBezTo>
                  <a:cubicBezTo>
                    <a:pt x="29273" y="8070"/>
                    <a:pt x="29897" y="8291"/>
                    <a:pt x="30524" y="8291"/>
                  </a:cubicBezTo>
                  <a:cubicBezTo>
                    <a:pt x="31526" y="8291"/>
                    <a:pt x="32538" y="7724"/>
                    <a:pt x="33088" y="6822"/>
                  </a:cubicBezTo>
                  <a:cubicBezTo>
                    <a:pt x="33879" y="5528"/>
                    <a:pt x="33730" y="3941"/>
                    <a:pt x="32981" y="2700"/>
                  </a:cubicBezTo>
                  <a:close/>
                  <a:moveTo>
                    <a:pt x="25671" y="2732"/>
                  </a:moveTo>
                  <a:lnTo>
                    <a:pt x="25671" y="2732"/>
                  </a:lnTo>
                  <a:cubicBezTo>
                    <a:pt x="24954" y="2989"/>
                    <a:pt x="24288" y="3356"/>
                    <a:pt x="23678" y="3812"/>
                  </a:cubicBezTo>
                  <a:cubicBezTo>
                    <a:pt x="23767" y="4176"/>
                    <a:pt x="23770" y="4576"/>
                    <a:pt x="23696" y="4972"/>
                  </a:cubicBezTo>
                  <a:cubicBezTo>
                    <a:pt x="23603" y="5456"/>
                    <a:pt x="23371" y="6095"/>
                    <a:pt x="22972" y="6419"/>
                  </a:cubicBezTo>
                  <a:cubicBezTo>
                    <a:pt x="22779" y="6572"/>
                    <a:pt x="22590" y="6641"/>
                    <a:pt x="22419" y="6641"/>
                  </a:cubicBezTo>
                  <a:cubicBezTo>
                    <a:pt x="22020" y="6641"/>
                    <a:pt x="21713" y="6273"/>
                    <a:pt x="21695" y="5777"/>
                  </a:cubicBezTo>
                  <a:cubicBezTo>
                    <a:pt x="21517" y="5930"/>
                    <a:pt x="21310" y="6045"/>
                    <a:pt x="21036" y="6077"/>
                  </a:cubicBezTo>
                  <a:cubicBezTo>
                    <a:pt x="20954" y="6088"/>
                    <a:pt x="20868" y="6095"/>
                    <a:pt x="20782" y="6095"/>
                  </a:cubicBezTo>
                  <a:cubicBezTo>
                    <a:pt x="20319" y="6095"/>
                    <a:pt x="19830" y="5948"/>
                    <a:pt x="19423" y="5742"/>
                  </a:cubicBezTo>
                  <a:lnTo>
                    <a:pt x="19423" y="5742"/>
                  </a:lnTo>
                  <a:cubicBezTo>
                    <a:pt x="19356" y="7039"/>
                    <a:pt x="20137" y="8259"/>
                    <a:pt x="21553" y="8548"/>
                  </a:cubicBezTo>
                  <a:cubicBezTo>
                    <a:pt x="21816" y="8601"/>
                    <a:pt x="22070" y="8630"/>
                    <a:pt x="22312" y="8630"/>
                  </a:cubicBezTo>
                  <a:cubicBezTo>
                    <a:pt x="25157" y="8630"/>
                    <a:pt x="26641" y="5143"/>
                    <a:pt x="25671" y="2732"/>
                  </a:cubicBezTo>
                  <a:close/>
                  <a:moveTo>
                    <a:pt x="34660" y="1"/>
                  </a:moveTo>
                  <a:cubicBezTo>
                    <a:pt x="33504" y="1"/>
                    <a:pt x="32306" y="432"/>
                    <a:pt x="31269" y="1057"/>
                  </a:cubicBezTo>
                  <a:cubicBezTo>
                    <a:pt x="30317" y="522"/>
                    <a:pt x="29244" y="297"/>
                    <a:pt x="28160" y="297"/>
                  </a:cubicBezTo>
                  <a:cubicBezTo>
                    <a:pt x="27222" y="297"/>
                    <a:pt x="26277" y="464"/>
                    <a:pt x="25393" y="749"/>
                  </a:cubicBezTo>
                  <a:cubicBezTo>
                    <a:pt x="25061" y="853"/>
                    <a:pt x="24708" y="978"/>
                    <a:pt x="24344" y="1116"/>
                  </a:cubicBezTo>
                  <a:cubicBezTo>
                    <a:pt x="24081" y="950"/>
                    <a:pt x="23785" y="810"/>
                    <a:pt x="23457" y="707"/>
                  </a:cubicBezTo>
                  <a:cubicBezTo>
                    <a:pt x="22922" y="539"/>
                    <a:pt x="22344" y="468"/>
                    <a:pt x="21752" y="468"/>
                  </a:cubicBezTo>
                  <a:cubicBezTo>
                    <a:pt x="20144" y="468"/>
                    <a:pt x="18418" y="999"/>
                    <a:pt x="17073" y="1595"/>
                  </a:cubicBezTo>
                  <a:cubicBezTo>
                    <a:pt x="17035" y="1613"/>
                    <a:pt x="16992" y="1630"/>
                    <a:pt x="16953" y="1651"/>
                  </a:cubicBezTo>
                  <a:cubicBezTo>
                    <a:pt x="15929" y="821"/>
                    <a:pt x="14596" y="422"/>
                    <a:pt x="13230" y="422"/>
                  </a:cubicBezTo>
                  <a:cubicBezTo>
                    <a:pt x="11928" y="422"/>
                    <a:pt x="10602" y="782"/>
                    <a:pt x="9475" y="1477"/>
                  </a:cubicBezTo>
                  <a:cubicBezTo>
                    <a:pt x="10092" y="1712"/>
                    <a:pt x="10591" y="2173"/>
                    <a:pt x="10210" y="2486"/>
                  </a:cubicBezTo>
                  <a:cubicBezTo>
                    <a:pt x="8841" y="3613"/>
                    <a:pt x="8202" y="5271"/>
                    <a:pt x="8420" y="6968"/>
                  </a:cubicBezTo>
                  <a:cubicBezTo>
                    <a:pt x="8833" y="7214"/>
                    <a:pt x="9080" y="7556"/>
                    <a:pt x="8787" y="7824"/>
                  </a:cubicBezTo>
                  <a:cubicBezTo>
                    <a:pt x="8687" y="7913"/>
                    <a:pt x="8588" y="8006"/>
                    <a:pt x="8491" y="8095"/>
                  </a:cubicBezTo>
                  <a:cubicBezTo>
                    <a:pt x="8331" y="8241"/>
                    <a:pt x="8117" y="8302"/>
                    <a:pt x="7882" y="8302"/>
                  </a:cubicBezTo>
                  <a:cubicBezTo>
                    <a:pt x="7271" y="8302"/>
                    <a:pt x="6544" y="7881"/>
                    <a:pt x="6402" y="7393"/>
                  </a:cubicBezTo>
                  <a:cubicBezTo>
                    <a:pt x="6241" y="6855"/>
                    <a:pt x="6170" y="6309"/>
                    <a:pt x="6173" y="5767"/>
                  </a:cubicBezTo>
                  <a:lnTo>
                    <a:pt x="6173" y="5767"/>
                  </a:lnTo>
                  <a:cubicBezTo>
                    <a:pt x="5995" y="6458"/>
                    <a:pt x="5999" y="7150"/>
                    <a:pt x="6305" y="7774"/>
                  </a:cubicBezTo>
                  <a:cubicBezTo>
                    <a:pt x="6680" y="8545"/>
                    <a:pt x="7264" y="8851"/>
                    <a:pt x="7899" y="8851"/>
                  </a:cubicBezTo>
                  <a:cubicBezTo>
                    <a:pt x="9144" y="8851"/>
                    <a:pt x="10574" y="7674"/>
                    <a:pt x="10951" y="6516"/>
                  </a:cubicBezTo>
                  <a:cubicBezTo>
                    <a:pt x="11369" y="5250"/>
                    <a:pt x="10908" y="4230"/>
                    <a:pt x="10071" y="3534"/>
                  </a:cubicBezTo>
                  <a:cubicBezTo>
                    <a:pt x="10916" y="2768"/>
                    <a:pt x="12014" y="2262"/>
                    <a:pt x="13123" y="2262"/>
                  </a:cubicBezTo>
                  <a:cubicBezTo>
                    <a:pt x="13729" y="2262"/>
                    <a:pt x="14339" y="2415"/>
                    <a:pt x="14913" y="2754"/>
                  </a:cubicBezTo>
                  <a:cubicBezTo>
                    <a:pt x="14952" y="2778"/>
                    <a:pt x="14995" y="2803"/>
                    <a:pt x="15034" y="2832"/>
                  </a:cubicBezTo>
                  <a:cubicBezTo>
                    <a:pt x="14047" y="3634"/>
                    <a:pt x="13270" y="4679"/>
                    <a:pt x="13051" y="5948"/>
                  </a:cubicBezTo>
                  <a:cubicBezTo>
                    <a:pt x="12759" y="7668"/>
                    <a:pt x="13971" y="9268"/>
                    <a:pt x="15630" y="9268"/>
                  </a:cubicBezTo>
                  <a:cubicBezTo>
                    <a:pt x="15880" y="9268"/>
                    <a:pt x="16136" y="9233"/>
                    <a:pt x="16400" y="9154"/>
                  </a:cubicBezTo>
                  <a:cubicBezTo>
                    <a:pt x="18372" y="8583"/>
                    <a:pt x="19106" y="6220"/>
                    <a:pt x="18657" y="4398"/>
                  </a:cubicBezTo>
                  <a:cubicBezTo>
                    <a:pt x="18628" y="4279"/>
                    <a:pt x="18597" y="4166"/>
                    <a:pt x="18561" y="4055"/>
                  </a:cubicBezTo>
                  <a:cubicBezTo>
                    <a:pt x="17773" y="4273"/>
                    <a:pt x="17056" y="4715"/>
                    <a:pt x="16507" y="5314"/>
                  </a:cubicBezTo>
                  <a:cubicBezTo>
                    <a:pt x="16535" y="5596"/>
                    <a:pt x="16525" y="5884"/>
                    <a:pt x="16471" y="6155"/>
                  </a:cubicBezTo>
                  <a:cubicBezTo>
                    <a:pt x="16425" y="6373"/>
                    <a:pt x="16354" y="6715"/>
                    <a:pt x="16189" y="6876"/>
                  </a:cubicBezTo>
                  <a:cubicBezTo>
                    <a:pt x="16036" y="7026"/>
                    <a:pt x="15872" y="7097"/>
                    <a:pt x="15726" y="7097"/>
                  </a:cubicBezTo>
                  <a:cubicBezTo>
                    <a:pt x="15666" y="7097"/>
                    <a:pt x="15605" y="7082"/>
                    <a:pt x="15548" y="7054"/>
                  </a:cubicBezTo>
                  <a:cubicBezTo>
                    <a:pt x="15537" y="7104"/>
                    <a:pt x="15523" y="7157"/>
                    <a:pt x="15512" y="7207"/>
                  </a:cubicBezTo>
                  <a:cubicBezTo>
                    <a:pt x="15473" y="7378"/>
                    <a:pt x="15337" y="7446"/>
                    <a:pt x="15148" y="7446"/>
                  </a:cubicBezTo>
                  <a:cubicBezTo>
                    <a:pt x="14542" y="7446"/>
                    <a:pt x="13412" y="6700"/>
                    <a:pt x="13515" y="6244"/>
                  </a:cubicBezTo>
                  <a:cubicBezTo>
                    <a:pt x="14007" y="4034"/>
                    <a:pt x="15947" y="2461"/>
                    <a:pt x="18207" y="2461"/>
                  </a:cubicBezTo>
                  <a:cubicBezTo>
                    <a:pt x="18276" y="2461"/>
                    <a:pt x="18343" y="2461"/>
                    <a:pt x="18411" y="2464"/>
                  </a:cubicBezTo>
                  <a:cubicBezTo>
                    <a:pt x="18750" y="2479"/>
                    <a:pt x="19099" y="2611"/>
                    <a:pt x="19402" y="2803"/>
                  </a:cubicBezTo>
                  <a:cubicBezTo>
                    <a:pt x="20083" y="2607"/>
                    <a:pt x="20924" y="2383"/>
                    <a:pt x="21681" y="2383"/>
                  </a:cubicBezTo>
                  <a:lnTo>
                    <a:pt x="21798" y="2383"/>
                  </a:lnTo>
                  <a:cubicBezTo>
                    <a:pt x="20900" y="2974"/>
                    <a:pt x="20133" y="3702"/>
                    <a:pt x="19720" y="4579"/>
                  </a:cubicBezTo>
                  <a:cubicBezTo>
                    <a:pt x="19627" y="4779"/>
                    <a:pt x="19555" y="4982"/>
                    <a:pt x="19506" y="5186"/>
                  </a:cubicBezTo>
                  <a:cubicBezTo>
                    <a:pt x="19538" y="5181"/>
                    <a:pt x="19573" y="5181"/>
                    <a:pt x="19609" y="5178"/>
                  </a:cubicBezTo>
                  <a:cubicBezTo>
                    <a:pt x="19998" y="4861"/>
                    <a:pt x="20390" y="4233"/>
                    <a:pt x="20693" y="3941"/>
                  </a:cubicBezTo>
                  <a:cubicBezTo>
                    <a:pt x="21074" y="3573"/>
                    <a:pt x="21481" y="3235"/>
                    <a:pt x="21920" y="2939"/>
                  </a:cubicBezTo>
                  <a:cubicBezTo>
                    <a:pt x="22833" y="2319"/>
                    <a:pt x="23849" y="1912"/>
                    <a:pt x="24933" y="1723"/>
                  </a:cubicBezTo>
                  <a:cubicBezTo>
                    <a:pt x="25072" y="1698"/>
                    <a:pt x="25218" y="1687"/>
                    <a:pt x="25364" y="1687"/>
                  </a:cubicBezTo>
                  <a:cubicBezTo>
                    <a:pt x="25749" y="1687"/>
                    <a:pt x="26156" y="1766"/>
                    <a:pt x="26491" y="1916"/>
                  </a:cubicBezTo>
                  <a:cubicBezTo>
                    <a:pt x="26580" y="1955"/>
                    <a:pt x="26947" y="2151"/>
                    <a:pt x="26983" y="2297"/>
                  </a:cubicBezTo>
                  <a:cubicBezTo>
                    <a:pt x="27336" y="2226"/>
                    <a:pt x="27685" y="2186"/>
                    <a:pt x="28035" y="2186"/>
                  </a:cubicBezTo>
                  <a:cubicBezTo>
                    <a:pt x="28534" y="2186"/>
                    <a:pt x="29026" y="2268"/>
                    <a:pt x="29497" y="2461"/>
                  </a:cubicBezTo>
                  <a:cubicBezTo>
                    <a:pt x="29365" y="2600"/>
                    <a:pt x="29233" y="2747"/>
                    <a:pt x="29108" y="2903"/>
                  </a:cubicBezTo>
                  <a:cubicBezTo>
                    <a:pt x="30153" y="1916"/>
                    <a:pt x="31258" y="910"/>
                    <a:pt x="32649" y="611"/>
                  </a:cubicBezTo>
                  <a:cubicBezTo>
                    <a:pt x="32721" y="596"/>
                    <a:pt x="32795" y="589"/>
                    <a:pt x="32863" y="589"/>
                  </a:cubicBezTo>
                  <a:cubicBezTo>
                    <a:pt x="33587" y="589"/>
                    <a:pt x="34136" y="1366"/>
                    <a:pt x="34018" y="1962"/>
                  </a:cubicBezTo>
                  <a:cubicBezTo>
                    <a:pt x="34161" y="1937"/>
                    <a:pt x="34300" y="1923"/>
                    <a:pt x="34436" y="1923"/>
                  </a:cubicBezTo>
                  <a:lnTo>
                    <a:pt x="34478" y="1923"/>
                  </a:lnTo>
                  <a:cubicBezTo>
                    <a:pt x="36229" y="1962"/>
                    <a:pt x="36147" y="4319"/>
                    <a:pt x="36147" y="5531"/>
                  </a:cubicBezTo>
                  <a:cubicBezTo>
                    <a:pt x="36147" y="6073"/>
                    <a:pt x="36582" y="6320"/>
                    <a:pt x="37071" y="6320"/>
                  </a:cubicBezTo>
                  <a:cubicBezTo>
                    <a:pt x="37698" y="6320"/>
                    <a:pt x="38412" y="5913"/>
                    <a:pt x="38412" y="5214"/>
                  </a:cubicBezTo>
                  <a:cubicBezTo>
                    <a:pt x="38412" y="3103"/>
                    <a:pt x="37916" y="539"/>
                    <a:pt x="35459" y="76"/>
                  </a:cubicBezTo>
                  <a:cubicBezTo>
                    <a:pt x="35199" y="25"/>
                    <a:pt x="34931" y="1"/>
                    <a:pt x="3466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410575" y="3737725"/>
              <a:ext cx="82550" cy="111100"/>
            </a:xfrm>
            <a:custGeom>
              <a:avLst/>
              <a:gdLst/>
              <a:ahLst/>
              <a:cxnLst/>
              <a:rect l="l" t="t" r="r" b="b"/>
              <a:pathLst>
                <a:path w="3302" h="4444" extrusionOk="0">
                  <a:moveTo>
                    <a:pt x="2561" y="1"/>
                  </a:moveTo>
                  <a:cubicBezTo>
                    <a:pt x="2357" y="1"/>
                    <a:pt x="2179" y="47"/>
                    <a:pt x="2051" y="150"/>
                  </a:cubicBezTo>
                  <a:cubicBezTo>
                    <a:pt x="1676" y="457"/>
                    <a:pt x="1352" y="810"/>
                    <a:pt x="1074" y="1192"/>
                  </a:cubicBezTo>
                  <a:cubicBezTo>
                    <a:pt x="1127" y="1192"/>
                    <a:pt x="1180" y="1195"/>
                    <a:pt x="1238" y="1199"/>
                  </a:cubicBezTo>
                  <a:cubicBezTo>
                    <a:pt x="1462" y="1217"/>
                    <a:pt x="1691" y="1245"/>
                    <a:pt x="1919" y="1295"/>
                  </a:cubicBezTo>
                  <a:cubicBezTo>
                    <a:pt x="2118" y="1085"/>
                    <a:pt x="2318" y="896"/>
                    <a:pt x="2507" y="735"/>
                  </a:cubicBezTo>
                  <a:cubicBezTo>
                    <a:pt x="2757" y="521"/>
                    <a:pt x="3024" y="328"/>
                    <a:pt x="3302" y="154"/>
                  </a:cubicBezTo>
                  <a:cubicBezTo>
                    <a:pt x="3060" y="61"/>
                    <a:pt x="2796" y="1"/>
                    <a:pt x="2561" y="1"/>
                  </a:cubicBezTo>
                  <a:close/>
                  <a:moveTo>
                    <a:pt x="560" y="3042"/>
                  </a:moveTo>
                  <a:cubicBezTo>
                    <a:pt x="435" y="3042"/>
                    <a:pt x="310" y="3050"/>
                    <a:pt x="186" y="3060"/>
                  </a:cubicBezTo>
                  <a:cubicBezTo>
                    <a:pt x="68" y="3509"/>
                    <a:pt x="4" y="3977"/>
                    <a:pt x="0" y="4444"/>
                  </a:cubicBezTo>
                  <a:cubicBezTo>
                    <a:pt x="122" y="3970"/>
                    <a:pt x="332" y="3495"/>
                    <a:pt x="593" y="304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410475" y="3741550"/>
              <a:ext cx="110550" cy="170650"/>
            </a:xfrm>
            <a:custGeom>
              <a:avLst/>
              <a:gdLst/>
              <a:ahLst/>
              <a:cxnLst/>
              <a:rect l="l" t="t" r="r" b="b"/>
              <a:pathLst>
                <a:path w="4422" h="6826" extrusionOk="0">
                  <a:moveTo>
                    <a:pt x="3306" y="1"/>
                  </a:moveTo>
                  <a:cubicBezTo>
                    <a:pt x="3028" y="175"/>
                    <a:pt x="2761" y="368"/>
                    <a:pt x="2511" y="582"/>
                  </a:cubicBezTo>
                  <a:cubicBezTo>
                    <a:pt x="2322" y="743"/>
                    <a:pt x="2122" y="932"/>
                    <a:pt x="1923" y="1142"/>
                  </a:cubicBezTo>
                  <a:cubicBezTo>
                    <a:pt x="1695" y="1092"/>
                    <a:pt x="1466" y="1064"/>
                    <a:pt x="1242" y="1046"/>
                  </a:cubicBezTo>
                  <a:cubicBezTo>
                    <a:pt x="1184" y="1042"/>
                    <a:pt x="1131" y="1039"/>
                    <a:pt x="1078" y="1039"/>
                  </a:cubicBezTo>
                  <a:cubicBezTo>
                    <a:pt x="668" y="1605"/>
                    <a:pt x="368" y="2240"/>
                    <a:pt x="190" y="2907"/>
                  </a:cubicBezTo>
                  <a:cubicBezTo>
                    <a:pt x="314" y="2897"/>
                    <a:pt x="439" y="2889"/>
                    <a:pt x="564" y="2889"/>
                  </a:cubicBezTo>
                  <a:lnTo>
                    <a:pt x="597" y="2889"/>
                  </a:lnTo>
                  <a:cubicBezTo>
                    <a:pt x="336" y="3342"/>
                    <a:pt x="126" y="3817"/>
                    <a:pt x="4" y="4291"/>
                  </a:cubicBezTo>
                  <a:cubicBezTo>
                    <a:pt x="1" y="4833"/>
                    <a:pt x="72" y="5379"/>
                    <a:pt x="233" y="5917"/>
                  </a:cubicBezTo>
                  <a:cubicBezTo>
                    <a:pt x="375" y="6405"/>
                    <a:pt x="1102" y="6826"/>
                    <a:pt x="1713" y="6826"/>
                  </a:cubicBezTo>
                  <a:cubicBezTo>
                    <a:pt x="1948" y="6826"/>
                    <a:pt x="2162" y="6765"/>
                    <a:pt x="2322" y="6619"/>
                  </a:cubicBezTo>
                  <a:cubicBezTo>
                    <a:pt x="2419" y="6530"/>
                    <a:pt x="2518" y="6437"/>
                    <a:pt x="2618" y="6348"/>
                  </a:cubicBezTo>
                  <a:cubicBezTo>
                    <a:pt x="2911" y="6080"/>
                    <a:pt x="2664" y="5738"/>
                    <a:pt x="2251" y="5492"/>
                  </a:cubicBezTo>
                  <a:cubicBezTo>
                    <a:pt x="2033" y="3795"/>
                    <a:pt x="2672" y="2137"/>
                    <a:pt x="4041" y="1010"/>
                  </a:cubicBezTo>
                  <a:cubicBezTo>
                    <a:pt x="4422" y="697"/>
                    <a:pt x="3923" y="236"/>
                    <a:pt x="330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637600" y="3774725"/>
              <a:ext cx="127450" cy="106275"/>
            </a:xfrm>
            <a:custGeom>
              <a:avLst/>
              <a:gdLst/>
              <a:ahLst/>
              <a:cxnLst/>
              <a:rect l="l" t="t" r="r" b="b"/>
              <a:pathLst>
                <a:path w="5098" h="4251" extrusionOk="0">
                  <a:moveTo>
                    <a:pt x="4148" y="0"/>
                  </a:moveTo>
                  <a:cubicBezTo>
                    <a:pt x="4120" y="8"/>
                    <a:pt x="4092" y="15"/>
                    <a:pt x="4066" y="22"/>
                  </a:cubicBezTo>
                  <a:cubicBezTo>
                    <a:pt x="3724" y="122"/>
                    <a:pt x="3346" y="250"/>
                    <a:pt x="2964" y="407"/>
                  </a:cubicBezTo>
                  <a:cubicBezTo>
                    <a:pt x="3100" y="671"/>
                    <a:pt x="3214" y="953"/>
                    <a:pt x="3307" y="1252"/>
                  </a:cubicBezTo>
                  <a:cubicBezTo>
                    <a:pt x="3664" y="1152"/>
                    <a:pt x="4034" y="1102"/>
                    <a:pt x="4412" y="1102"/>
                  </a:cubicBezTo>
                  <a:cubicBezTo>
                    <a:pt x="4469" y="1102"/>
                    <a:pt x="4526" y="1102"/>
                    <a:pt x="4584" y="1106"/>
                  </a:cubicBezTo>
                  <a:lnTo>
                    <a:pt x="4612" y="1106"/>
                  </a:lnTo>
                  <a:cubicBezTo>
                    <a:pt x="5097" y="1106"/>
                    <a:pt x="4729" y="521"/>
                    <a:pt x="4573" y="354"/>
                  </a:cubicBezTo>
                  <a:cubicBezTo>
                    <a:pt x="4451" y="222"/>
                    <a:pt x="4306" y="104"/>
                    <a:pt x="4148" y="0"/>
                  </a:cubicBezTo>
                  <a:close/>
                  <a:moveTo>
                    <a:pt x="1024" y="1577"/>
                  </a:moveTo>
                  <a:cubicBezTo>
                    <a:pt x="450" y="2100"/>
                    <a:pt x="48" y="2750"/>
                    <a:pt x="15" y="3538"/>
                  </a:cubicBezTo>
                  <a:cubicBezTo>
                    <a:pt x="1" y="3923"/>
                    <a:pt x="119" y="4162"/>
                    <a:pt x="294" y="4251"/>
                  </a:cubicBezTo>
                  <a:cubicBezTo>
                    <a:pt x="468" y="3591"/>
                    <a:pt x="807" y="2999"/>
                    <a:pt x="1253" y="2511"/>
                  </a:cubicBezTo>
                  <a:cubicBezTo>
                    <a:pt x="1238" y="2372"/>
                    <a:pt x="1217" y="2233"/>
                    <a:pt x="1189" y="2100"/>
                  </a:cubicBezTo>
                  <a:cubicBezTo>
                    <a:pt x="1149" y="1922"/>
                    <a:pt x="1096" y="1748"/>
                    <a:pt x="1024" y="157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591525" y="3766150"/>
              <a:ext cx="149800" cy="124650"/>
            </a:xfrm>
            <a:custGeom>
              <a:avLst/>
              <a:gdLst/>
              <a:ahLst/>
              <a:cxnLst/>
              <a:rect l="l" t="t" r="r" b="b"/>
              <a:pathLst>
                <a:path w="5992" h="4986" extrusionOk="0">
                  <a:moveTo>
                    <a:pt x="4796" y="1"/>
                  </a:moveTo>
                  <a:cubicBezTo>
                    <a:pt x="2536" y="1"/>
                    <a:pt x="596" y="1574"/>
                    <a:pt x="104" y="3784"/>
                  </a:cubicBezTo>
                  <a:cubicBezTo>
                    <a:pt x="1" y="4240"/>
                    <a:pt x="1131" y="4986"/>
                    <a:pt x="1737" y="4986"/>
                  </a:cubicBezTo>
                  <a:cubicBezTo>
                    <a:pt x="1926" y="4986"/>
                    <a:pt x="2062" y="4918"/>
                    <a:pt x="2101" y="4747"/>
                  </a:cubicBezTo>
                  <a:cubicBezTo>
                    <a:pt x="2112" y="4697"/>
                    <a:pt x="2126" y="4644"/>
                    <a:pt x="2137" y="4594"/>
                  </a:cubicBezTo>
                  <a:cubicBezTo>
                    <a:pt x="1962" y="4505"/>
                    <a:pt x="1844" y="4266"/>
                    <a:pt x="1858" y="3881"/>
                  </a:cubicBezTo>
                  <a:cubicBezTo>
                    <a:pt x="1891" y="3093"/>
                    <a:pt x="2293" y="2443"/>
                    <a:pt x="2867" y="1920"/>
                  </a:cubicBezTo>
                  <a:cubicBezTo>
                    <a:pt x="2939" y="2091"/>
                    <a:pt x="2992" y="2265"/>
                    <a:pt x="3032" y="2443"/>
                  </a:cubicBezTo>
                  <a:cubicBezTo>
                    <a:pt x="3060" y="2576"/>
                    <a:pt x="3081" y="2715"/>
                    <a:pt x="3096" y="2854"/>
                  </a:cubicBezTo>
                  <a:cubicBezTo>
                    <a:pt x="3645" y="2255"/>
                    <a:pt x="4362" y="1813"/>
                    <a:pt x="5150" y="1595"/>
                  </a:cubicBezTo>
                  <a:cubicBezTo>
                    <a:pt x="5057" y="1296"/>
                    <a:pt x="4943" y="1014"/>
                    <a:pt x="4807" y="750"/>
                  </a:cubicBezTo>
                  <a:cubicBezTo>
                    <a:pt x="5189" y="593"/>
                    <a:pt x="5567" y="465"/>
                    <a:pt x="5909" y="365"/>
                  </a:cubicBezTo>
                  <a:cubicBezTo>
                    <a:pt x="5935" y="358"/>
                    <a:pt x="5963" y="351"/>
                    <a:pt x="5991" y="343"/>
                  </a:cubicBezTo>
                  <a:cubicBezTo>
                    <a:pt x="5688" y="151"/>
                    <a:pt x="5339" y="19"/>
                    <a:pt x="5000" y="4"/>
                  </a:cubicBezTo>
                  <a:cubicBezTo>
                    <a:pt x="4932" y="1"/>
                    <a:pt x="4865" y="1"/>
                    <a:pt x="479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728000" y="3762075"/>
              <a:ext cx="203275" cy="87025"/>
            </a:xfrm>
            <a:custGeom>
              <a:avLst/>
              <a:gdLst/>
              <a:ahLst/>
              <a:cxnLst/>
              <a:rect l="l" t="t" r="r" b="b"/>
              <a:pathLst>
                <a:path w="8131" h="3481" extrusionOk="0">
                  <a:moveTo>
                    <a:pt x="8113" y="0"/>
                  </a:moveTo>
                  <a:lnTo>
                    <a:pt x="8113" y="0"/>
                  </a:lnTo>
                  <a:cubicBezTo>
                    <a:pt x="7668" y="86"/>
                    <a:pt x="7218" y="225"/>
                    <a:pt x="6783" y="389"/>
                  </a:cubicBezTo>
                  <a:cubicBezTo>
                    <a:pt x="6790" y="407"/>
                    <a:pt x="6797" y="421"/>
                    <a:pt x="6801" y="435"/>
                  </a:cubicBezTo>
                  <a:cubicBezTo>
                    <a:pt x="7164" y="307"/>
                    <a:pt x="7543" y="207"/>
                    <a:pt x="7935" y="139"/>
                  </a:cubicBezTo>
                  <a:cubicBezTo>
                    <a:pt x="8084" y="114"/>
                    <a:pt x="8131" y="60"/>
                    <a:pt x="8113" y="0"/>
                  </a:cubicBezTo>
                  <a:close/>
                  <a:moveTo>
                    <a:pt x="636" y="2889"/>
                  </a:moveTo>
                  <a:cubicBezTo>
                    <a:pt x="589" y="2896"/>
                    <a:pt x="547" y="2902"/>
                    <a:pt x="504" y="2914"/>
                  </a:cubicBezTo>
                  <a:cubicBezTo>
                    <a:pt x="133" y="3003"/>
                    <a:pt x="1" y="3131"/>
                    <a:pt x="415" y="3370"/>
                  </a:cubicBezTo>
                  <a:cubicBezTo>
                    <a:pt x="461" y="3394"/>
                    <a:pt x="507" y="3419"/>
                    <a:pt x="553" y="3445"/>
                  </a:cubicBezTo>
                  <a:cubicBezTo>
                    <a:pt x="565" y="3259"/>
                    <a:pt x="593" y="3074"/>
                    <a:pt x="636" y="2889"/>
                  </a:cubicBezTo>
                  <a:close/>
                  <a:moveTo>
                    <a:pt x="4765" y="1359"/>
                  </a:moveTo>
                  <a:lnTo>
                    <a:pt x="4758" y="1365"/>
                  </a:lnTo>
                  <a:cubicBezTo>
                    <a:pt x="4013" y="1783"/>
                    <a:pt x="2850" y="2418"/>
                    <a:pt x="2825" y="3409"/>
                  </a:cubicBezTo>
                  <a:lnTo>
                    <a:pt x="2825" y="3480"/>
                  </a:lnTo>
                  <a:cubicBezTo>
                    <a:pt x="3099" y="3245"/>
                    <a:pt x="3306" y="2917"/>
                    <a:pt x="3578" y="2628"/>
                  </a:cubicBezTo>
                  <a:cubicBezTo>
                    <a:pt x="3959" y="2218"/>
                    <a:pt x="4369" y="1844"/>
                    <a:pt x="4808" y="1515"/>
                  </a:cubicBezTo>
                  <a:cubicBezTo>
                    <a:pt x="4797" y="1462"/>
                    <a:pt x="4783" y="1412"/>
                    <a:pt x="4765" y="1359"/>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741825" y="3746825"/>
              <a:ext cx="189025" cy="110200"/>
            </a:xfrm>
            <a:custGeom>
              <a:avLst/>
              <a:gdLst/>
              <a:ahLst/>
              <a:cxnLst/>
              <a:rect l="l" t="t" r="r" b="b"/>
              <a:pathLst>
                <a:path w="7561" h="4408" extrusionOk="0">
                  <a:moveTo>
                    <a:pt x="5941" y="0"/>
                  </a:moveTo>
                  <a:cubicBezTo>
                    <a:pt x="5795" y="0"/>
                    <a:pt x="5649" y="11"/>
                    <a:pt x="5510" y="36"/>
                  </a:cubicBezTo>
                  <a:cubicBezTo>
                    <a:pt x="4426" y="225"/>
                    <a:pt x="3410" y="632"/>
                    <a:pt x="2497" y="1252"/>
                  </a:cubicBezTo>
                  <a:cubicBezTo>
                    <a:pt x="2058" y="1548"/>
                    <a:pt x="1651" y="1886"/>
                    <a:pt x="1270" y="2254"/>
                  </a:cubicBezTo>
                  <a:cubicBezTo>
                    <a:pt x="967" y="2546"/>
                    <a:pt x="575" y="3174"/>
                    <a:pt x="186" y="3491"/>
                  </a:cubicBezTo>
                  <a:cubicBezTo>
                    <a:pt x="150" y="3494"/>
                    <a:pt x="115" y="3494"/>
                    <a:pt x="83" y="3499"/>
                  </a:cubicBezTo>
                  <a:cubicBezTo>
                    <a:pt x="40" y="3684"/>
                    <a:pt x="12" y="3869"/>
                    <a:pt x="0" y="4055"/>
                  </a:cubicBezTo>
                  <a:cubicBezTo>
                    <a:pt x="407" y="4261"/>
                    <a:pt x="896" y="4408"/>
                    <a:pt x="1359" y="4408"/>
                  </a:cubicBezTo>
                  <a:cubicBezTo>
                    <a:pt x="1445" y="4408"/>
                    <a:pt x="1531" y="4401"/>
                    <a:pt x="1613" y="4390"/>
                  </a:cubicBezTo>
                  <a:cubicBezTo>
                    <a:pt x="1887" y="4358"/>
                    <a:pt x="2094" y="4243"/>
                    <a:pt x="2272" y="4090"/>
                  </a:cubicBezTo>
                  <a:lnTo>
                    <a:pt x="2272" y="4019"/>
                  </a:lnTo>
                  <a:cubicBezTo>
                    <a:pt x="2297" y="3028"/>
                    <a:pt x="3460" y="2393"/>
                    <a:pt x="4205" y="1975"/>
                  </a:cubicBezTo>
                  <a:lnTo>
                    <a:pt x="4212" y="1969"/>
                  </a:lnTo>
                  <a:cubicBezTo>
                    <a:pt x="4230" y="2022"/>
                    <a:pt x="4244" y="2072"/>
                    <a:pt x="4255" y="2125"/>
                  </a:cubicBezTo>
                  <a:cubicBezTo>
                    <a:pt x="4865" y="1669"/>
                    <a:pt x="5531" y="1302"/>
                    <a:pt x="6248" y="1045"/>
                  </a:cubicBezTo>
                  <a:cubicBezTo>
                    <a:pt x="6244" y="1031"/>
                    <a:pt x="6237" y="1017"/>
                    <a:pt x="6230" y="999"/>
                  </a:cubicBezTo>
                  <a:cubicBezTo>
                    <a:pt x="6665" y="835"/>
                    <a:pt x="7115" y="696"/>
                    <a:pt x="7560" y="610"/>
                  </a:cubicBezTo>
                  <a:cubicBezTo>
                    <a:pt x="7524" y="464"/>
                    <a:pt x="7157" y="268"/>
                    <a:pt x="7068" y="229"/>
                  </a:cubicBezTo>
                  <a:cubicBezTo>
                    <a:pt x="6733" y="79"/>
                    <a:pt x="6326" y="0"/>
                    <a:pt x="594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957900" y="3719375"/>
              <a:ext cx="151775" cy="124900"/>
            </a:xfrm>
            <a:custGeom>
              <a:avLst/>
              <a:gdLst/>
              <a:ahLst/>
              <a:cxnLst/>
              <a:rect l="l" t="t" r="r" b="b"/>
              <a:pathLst>
                <a:path w="6071" h="4996" extrusionOk="0">
                  <a:moveTo>
                    <a:pt x="4797" y="0"/>
                  </a:moveTo>
                  <a:cubicBezTo>
                    <a:pt x="4729" y="0"/>
                    <a:pt x="4655" y="7"/>
                    <a:pt x="4583" y="22"/>
                  </a:cubicBezTo>
                  <a:cubicBezTo>
                    <a:pt x="3192" y="321"/>
                    <a:pt x="2087" y="1327"/>
                    <a:pt x="1042" y="2314"/>
                  </a:cubicBezTo>
                  <a:cubicBezTo>
                    <a:pt x="568" y="2913"/>
                    <a:pt x="172" y="3619"/>
                    <a:pt x="1" y="4343"/>
                  </a:cubicBezTo>
                  <a:cubicBezTo>
                    <a:pt x="244" y="4714"/>
                    <a:pt x="693" y="4996"/>
                    <a:pt x="1124" y="4996"/>
                  </a:cubicBezTo>
                  <a:cubicBezTo>
                    <a:pt x="1335" y="4996"/>
                    <a:pt x="1538" y="4931"/>
                    <a:pt x="1712" y="4775"/>
                  </a:cubicBezTo>
                  <a:cubicBezTo>
                    <a:pt x="1926" y="4586"/>
                    <a:pt x="2140" y="4396"/>
                    <a:pt x="2351" y="4207"/>
                  </a:cubicBezTo>
                  <a:cubicBezTo>
                    <a:pt x="2365" y="4165"/>
                    <a:pt x="2383" y="4126"/>
                    <a:pt x="2397" y="4097"/>
                  </a:cubicBezTo>
                  <a:cubicBezTo>
                    <a:pt x="2540" y="3779"/>
                    <a:pt x="2754" y="3484"/>
                    <a:pt x="2989" y="3216"/>
                  </a:cubicBezTo>
                  <a:cubicBezTo>
                    <a:pt x="3042" y="3316"/>
                    <a:pt x="3085" y="3416"/>
                    <a:pt x="3124" y="3523"/>
                  </a:cubicBezTo>
                  <a:cubicBezTo>
                    <a:pt x="3253" y="3409"/>
                    <a:pt x="3381" y="3295"/>
                    <a:pt x="3510" y="3180"/>
                  </a:cubicBezTo>
                  <a:cubicBezTo>
                    <a:pt x="3934" y="2806"/>
                    <a:pt x="4380" y="2339"/>
                    <a:pt x="4915" y="2111"/>
                  </a:cubicBezTo>
                  <a:cubicBezTo>
                    <a:pt x="4857" y="2015"/>
                    <a:pt x="4797" y="1922"/>
                    <a:pt x="4732" y="1829"/>
                  </a:cubicBezTo>
                  <a:cubicBezTo>
                    <a:pt x="5129" y="1615"/>
                    <a:pt x="5545" y="1444"/>
                    <a:pt x="5952" y="1373"/>
                  </a:cubicBezTo>
                  <a:cubicBezTo>
                    <a:pt x="6070" y="777"/>
                    <a:pt x="5521" y="0"/>
                    <a:pt x="4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Kể chuyện: Tiếng vĩ cầm ở Mỹ Lai trang 40 SGK Tiếng Việt 5 tập 1 | SGK Tiếng  Việt 5">
            <a:extLst>
              <a:ext uri="{FF2B5EF4-FFF2-40B4-BE49-F238E27FC236}">
                <a16:creationId xmlns:a16="http://schemas.microsoft.com/office/drawing/2014/main" id="{33702B1A-AEBA-417F-8A5A-60E561CBD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0"/>
            <a:ext cx="4595813"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oogle Shape;897;p32">
            <a:extLst>
              <a:ext uri="{FF2B5EF4-FFF2-40B4-BE49-F238E27FC236}">
                <a16:creationId xmlns:a16="http://schemas.microsoft.com/office/drawing/2014/main" id="{2A58E154-12ED-4B81-817B-514A5B71DDB1}"/>
              </a:ext>
            </a:extLst>
          </p:cNvPr>
          <p:cNvGrpSpPr/>
          <p:nvPr/>
        </p:nvGrpSpPr>
        <p:grpSpPr>
          <a:xfrm rot="807122">
            <a:off x="7262563" y="508530"/>
            <a:ext cx="1185620" cy="1827287"/>
            <a:chOff x="1857000" y="3245400"/>
            <a:chExt cx="1233825" cy="1186575"/>
          </a:xfrm>
        </p:grpSpPr>
        <p:sp>
          <p:nvSpPr>
            <p:cNvPr id="50" name="Google Shape;898;p32">
              <a:extLst>
                <a:ext uri="{FF2B5EF4-FFF2-40B4-BE49-F238E27FC236}">
                  <a16:creationId xmlns:a16="http://schemas.microsoft.com/office/drawing/2014/main" id="{7D4C5256-CAA9-44B6-A895-90EAC19CDE2B}"/>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99;p32">
              <a:extLst>
                <a:ext uri="{FF2B5EF4-FFF2-40B4-BE49-F238E27FC236}">
                  <a16:creationId xmlns:a16="http://schemas.microsoft.com/office/drawing/2014/main" id="{9A4EA5EA-594D-4B31-AFE0-DEDC53B00EC2}"/>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00;p32">
              <a:extLst>
                <a:ext uri="{FF2B5EF4-FFF2-40B4-BE49-F238E27FC236}">
                  <a16:creationId xmlns:a16="http://schemas.microsoft.com/office/drawing/2014/main" id="{4A9E4CEB-15ED-4675-87F1-24128DEABBA9}"/>
                </a:ext>
              </a:extLst>
            </p:cNvPr>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01;p32">
              <a:extLst>
                <a:ext uri="{FF2B5EF4-FFF2-40B4-BE49-F238E27FC236}">
                  <a16:creationId xmlns:a16="http://schemas.microsoft.com/office/drawing/2014/main" id="{45F46E0A-105D-4C10-A415-FACC94CDC6DB}"/>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02;p32">
              <a:extLst>
                <a:ext uri="{FF2B5EF4-FFF2-40B4-BE49-F238E27FC236}">
                  <a16:creationId xmlns:a16="http://schemas.microsoft.com/office/drawing/2014/main" id="{E48E7419-2C75-4D98-BFF4-C29DC09E20EC}"/>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03;p32">
              <a:extLst>
                <a:ext uri="{FF2B5EF4-FFF2-40B4-BE49-F238E27FC236}">
                  <a16:creationId xmlns:a16="http://schemas.microsoft.com/office/drawing/2014/main" id="{347F1D67-24E6-4E55-8DBF-E97E16347267}"/>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917;p32">
            <a:extLst>
              <a:ext uri="{FF2B5EF4-FFF2-40B4-BE49-F238E27FC236}">
                <a16:creationId xmlns:a16="http://schemas.microsoft.com/office/drawing/2014/main" id="{72B73FCE-DA84-44F9-8865-E6BD5AC86DDA}"/>
              </a:ext>
            </a:extLst>
          </p:cNvPr>
          <p:cNvGrpSpPr/>
          <p:nvPr/>
        </p:nvGrpSpPr>
        <p:grpSpPr>
          <a:xfrm rot="5400000">
            <a:off x="6735359" y="2714902"/>
            <a:ext cx="3474315" cy="888859"/>
            <a:chOff x="3809875" y="1963175"/>
            <a:chExt cx="1923600" cy="492150"/>
          </a:xfrm>
        </p:grpSpPr>
        <p:sp>
          <p:nvSpPr>
            <p:cNvPr id="57" name="Google Shape;918;p32">
              <a:extLst>
                <a:ext uri="{FF2B5EF4-FFF2-40B4-BE49-F238E27FC236}">
                  <a16:creationId xmlns:a16="http://schemas.microsoft.com/office/drawing/2014/main" id="{36F2B185-8CB8-4B9A-980E-67F557CB5DCE}"/>
                </a:ext>
              </a:extLst>
            </p:cNvPr>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19;p32">
              <a:extLst>
                <a:ext uri="{FF2B5EF4-FFF2-40B4-BE49-F238E27FC236}">
                  <a16:creationId xmlns:a16="http://schemas.microsoft.com/office/drawing/2014/main" id="{03EC7E11-878B-44C4-B8E7-D85D3EE5A75E}"/>
                </a:ext>
              </a:extLst>
            </p:cNvPr>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20;p32">
              <a:extLst>
                <a:ext uri="{FF2B5EF4-FFF2-40B4-BE49-F238E27FC236}">
                  <a16:creationId xmlns:a16="http://schemas.microsoft.com/office/drawing/2014/main" id="{0E8F0D99-917E-46C6-AD44-F8E29773A25D}"/>
                </a:ext>
              </a:extLst>
            </p:cNvPr>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21;p32">
              <a:extLst>
                <a:ext uri="{FF2B5EF4-FFF2-40B4-BE49-F238E27FC236}">
                  <a16:creationId xmlns:a16="http://schemas.microsoft.com/office/drawing/2014/main" id="{6BF19CF0-7ACA-4003-8C8D-C77C1575122E}"/>
                </a:ext>
              </a:extLst>
            </p:cNvPr>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22;p32">
              <a:extLst>
                <a:ext uri="{FF2B5EF4-FFF2-40B4-BE49-F238E27FC236}">
                  <a16:creationId xmlns:a16="http://schemas.microsoft.com/office/drawing/2014/main" id="{1986F323-6FB0-479C-A066-97ADCC51D0B3}"/>
                </a:ext>
              </a:extLst>
            </p:cNvPr>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23;p32">
              <a:extLst>
                <a:ext uri="{FF2B5EF4-FFF2-40B4-BE49-F238E27FC236}">
                  <a16:creationId xmlns:a16="http://schemas.microsoft.com/office/drawing/2014/main" id="{D84F5361-0EC9-45F2-B352-4EE5F6D10AB7}"/>
                </a:ext>
              </a:extLst>
            </p:cNvPr>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4;p32">
              <a:extLst>
                <a:ext uri="{FF2B5EF4-FFF2-40B4-BE49-F238E27FC236}">
                  <a16:creationId xmlns:a16="http://schemas.microsoft.com/office/drawing/2014/main" id="{4F5B54B0-CDD5-41C7-8234-A8ED627E677C}"/>
                </a:ext>
              </a:extLst>
            </p:cNvPr>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25;p32">
              <a:extLst>
                <a:ext uri="{FF2B5EF4-FFF2-40B4-BE49-F238E27FC236}">
                  <a16:creationId xmlns:a16="http://schemas.microsoft.com/office/drawing/2014/main" id="{48BBF7C4-6806-4FF5-BA07-773C91E494AB}"/>
                </a:ext>
              </a:extLst>
            </p:cNvPr>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26;p32">
              <a:extLst>
                <a:ext uri="{FF2B5EF4-FFF2-40B4-BE49-F238E27FC236}">
                  <a16:creationId xmlns:a16="http://schemas.microsoft.com/office/drawing/2014/main" id="{CE5E6236-D8A8-4263-AA79-EB887B8B2D23}"/>
                </a:ext>
              </a:extLst>
            </p:cNvPr>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27;p32">
              <a:extLst>
                <a:ext uri="{FF2B5EF4-FFF2-40B4-BE49-F238E27FC236}">
                  <a16:creationId xmlns:a16="http://schemas.microsoft.com/office/drawing/2014/main" id="{6041A6C0-7F0C-4642-B8ED-1613B615D302}"/>
                </a:ext>
              </a:extLst>
            </p:cNvPr>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8;p32">
              <a:extLst>
                <a:ext uri="{FF2B5EF4-FFF2-40B4-BE49-F238E27FC236}">
                  <a16:creationId xmlns:a16="http://schemas.microsoft.com/office/drawing/2014/main" id="{B7B13611-AA47-4756-913A-F81C10B7C44B}"/>
                </a:ext>
              </a:extLst>
            </p:cNvPr>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906;p32">
            <a:extLst>
              <a:ext uri="{FF2B5EF4-FFF2-40B4-BE49-F238E27FC236}">
                <a16:creationId xmlns:a16="http://schemas.microsoft.com/office/drawing/2014/main" id="{15F3DA9B-B688-4DC5-BFA1-59D047136BC3}"/>
              </a:ext>
            </a:extLst>
          </p:cNvPr>
          <p:cNvGrpSpPr/>
          <p:nvPr/>
        </p:nvGrpSpPr>
        <p:grpSpPr>
          <a:xfrm rot="632303">
            <a:off x="7518086" y="779898"/>
            <a:ext cx="466141" cy="1398519"/>
            <a:chOff x="2946668" y="3613769"/>
            <a:chExt cx="640047" cy="1096481"/>
          </a:xfrm>
        </p:grpSpPr>
        <p:sp>
          <p:nvSpPr>
            <p:cNvPr id="69" name="Google Shape;907;p32">
              <a:extLst>
                <a:ext uri="{FF2B5EF4-FFF2-40B4-BE49-F238E27FC236}">
                  <a16:creationId xmlns:a16="http://schemas.microsoft.com/office/drawing/2014/main" id="{53E03623-BFC7-4227-A5B3-D7C092360911}"/>
                </a:ext>
              </a:extLst>
            </p:cNvPr>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08;p32">
              <a:extLst>
                <a:ext uri="{FF2B5EF4-FFF2-40B4-BE49-F238E27FC236}">
                  <a16:creationId xmlns:a16="http://schemas.microsoft.com/office/drawing/2014/main" id="{25E368A8-DF6A-40AC-AB33-FA49ED5D0ECF}"/>
                </a:ext>
              </a:extLst>
            </p:cNvPr>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09;p32">
              <a:extLst>
                <a:ext uri="{FF2B5EF4-FFF2-40B4-BE49-F238E27FC236}">
                  <a16:creationId xmlns:a16="http://schemas.microsoft.com/office/drawing/2014/main" id="{69EBDCB3-8256-4FB9-84A5-D0EE31EAC9D0}"/>
                </a:ext>
              </a:extLst>
            </p:cNvPr>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10;p32">
              <a:extLst>
                <a:ext uri="{FF2B5EF4-FFF2-40B4-BE49-F238E27FC236}">
                  <a16:creationId xmlns:a16="http://schemas.microsoft.com/office/drawing/2014/main" id="{CEDBF676-E7B0-4D2E-BCB4-15210F5F2004}"/>
                </a:ext>
              </a:extLst>
            </p:cNvPr>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11;p32">
              <a:extLst>
                <a:ext uri="{FF2B5EF4-FFF2-40B4-BE49-F238E27FC236}">
                  <a16:creationId xmlns:a16="http://schemas.microsoft.com/office/drawing/2014/main" id="{7AD35269-37A2-4AA7-AE6A-F1DCF6C993D4}"/>
                </a:ext>
              </a:extLst>
            </p:cNvPr>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12;p32">
              <a:extLst>
                <a:ext uri="{FF2B5EF4-FFF2-40B4-BE49-F238E27FC236}">
                  <a16:creationId xmlns:a16="http://schemas.microsoft.com/office/drawing/2014/main" id="{F0621F76-A3C0-4E9E-9E93-335CDF578783}"/>
                </a:ext>
              </a:extLst>
            </p:cNvPr>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13;p32">
              <a:extLst>
                <a:ext uri="{FF2B5EF4-FFF2-40B4-BE49-F238E27FC236}">
                  <a16:creationId xmlns:a16="http://schemas.microsoft.com/office/drawing/2014/main" id="{B2F99B4F-EF5C-4BFA-9A8B-B1F0A2994E66}"/>
                </a:ext>
              </a:extLst>
            </p:cNvPr>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1052" name="Google Shape;1052;p35"/>
          <p:cNvGrpSpPr/>
          <p:nvPr/>
        </p:nvGrpSpPr>
        <p:grpSpPr>
          <a:xfrm>
            <a:off x="7078952" y="4286736"/>
            <a:ext cx="1875837" cy="176025"/>
            <a:chOff x="4345425" y="2175475"/>
            <a:chExt cx="800750" cy="176025"/>
          </a:xfrm>
        </p:grpSpPr>
        <p:sp>
          <p:nvSpPr>
            <p:cNvPr id="1053" name="Google Shape;1053;p3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1057;p35"/>
          <p:cNvGrpSpPr/>
          <p:nvPr/>
        </p:nvGrpSpPr>
        <p:grpSpPr>
          <a:xfrm>
            <a:off x="5285786" y="4120629"/>
            <a:ext cx="3220056" cy="176025"/>
            <a:chOff x="4345425" y="2175475"/>
            <a:chExt cx="800750" cy="176025"/>
          </a:xfrm>
        </p:grpSpPr>
        <p:sp>
          <p:nvSpPr>
            <p:cNvPr id="1058" name="Google Shape;1058;p35"/>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35"/>
          <p:cNvGrpSpPr/>
          <p:nvPr/>
        </p:nvGrpSpPr>
        <p:grpSpPr>
          <a:xfrm rot="10800000" flipH="1">
            <a:off x="8074750" y="1861132"/>
            <a:ext cx="806657" cy="421744"/>
            <a:chOff x="1822875" y="1377000"/>
            <a:chExt cx="548075" cy="286550"/>
          </a:xfrm>
        </p:grpSpPr>
        <p:sp>
          <p:nvSpPr>
            <p:cNvPr id="1067" name="Google Shape;1067;p35"/>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5"/>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5"/>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5"/>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59">
            <a:extLst>
              <a:ext uri="{FF2B5EF4-FFF2-40B4-BE49-F238E27FC236}">
                <a16:creationId xmlns:a16="http://schemas.microsoft.com/office/drawing/2014/main" id="{77648C4F-6988-4C3F-898C-EC5854C8FA3C}"/>
              </a:ext>
            </a:extLst>
          </p:cNvPr>
          <p:cNvSpPr>
            <a:spLocks noChangeArrowheads="1"/>
          </p:cNvSpPr>
          <p:nvPr/>
        </p:nvSpPr>
        <p:spPr bwMode="auto">
          <a:xfrm>
            <a:off x="5738061" y="1800987"/>
            <a:ext cx="2490203" cy="22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1C4587"/>
                </a:solidFill>
                <a:latin typeface="Times New Roman" panose="02020603050405020304" pitchFamily="18" charset="0"/>
              </a:rPr>
              <a:t>Thôn Mỹ Lai,</a:t>
            </a:r>
            <a:r>
              <a:rPr lang="vi-VN" altLang="en-US" sz="2800" b="1">
                <a:solidFill>
                  <a:srgbClr val="1C4587"/>
                </a:solidFill>
                <a:latin typeface="Times New Roman" panose="02020603050405020304" pitchFamily="18" charset="0"/>
              </a:rPr>
              <a:t>        </a:t>
            </a:r>
            <a:r>
              <a:rPr lang="en-US" altLang="en-US" sz="2800" b="1">
                <a:solidFill>
                  <a:srgbClr val="1C4587"/>
                </a:solidFill>
                <a:latin typeface="Times New Roman" panose="02020603050405020304" pitchFamily="18" charset="0"/>
              </a:rPr>
              <a:t> làng Sơn Mỹ, huyện Sơn Tịnh, tỉnh</a:t>
            </a:r>
            <a:r>
              <a:rPr lang="vi-VN" altLang="en-US" sz="2800" b="1">
                <a:solidFill>
                  <a:srgbClr val="1C4587"/>
                </a:solidFill>
                <a:latin typeface="Times New Roman" panose="02020603050405020304" pitchFamily="18" charset="0"/>
              </a:rPr>
              <a:t> </a:t>
            </a:r>
            <a:r>
              <a:rPr lang="en-US" altLang="en-US" sz="2800" b="1">
                <a:solidFill>
                  <a:srgbClr val="1C4587"/>
                </a:solidFill>
                <a:latin typeface="Times New Roman" panose="02020603050405020304" pitchFamily="18" charset="0"/>
              </a:rPr>
              <a:t>Quảng Ngãi</a:t>
            </a:r>
          </a:p>
        </p:txBody>
      </p:sp>
      <p:pic>
        <p:nvPicPr>
          <p:cNvPr id="32" name="Picture 9" descr="Bản đồ Việt Nam mới nhất - bản đồ các tỉnh thành phố việt nam | Bản đồ, Du  lịch, Việt nam">
            <a:extLst>
              <a:ext uri="{FF2B5EF4-FFF2-40B4-BE49-F238E27FC236}">
                <a16:creationId xmlns:a16="http://schemas.microsoft.com/office/drawing/2014/main" id="{03D99C54-390D-41B3-9F79-223EA25A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86" y="41838"/>
            <a:ext cx="3632098" cy="5087764"/>
          </a:xfrm>
          <a:prstGeom prst="rect">
            <a:avLst/>
          </a:prstGeom>
          <a:noFill/>
          <a:extLst>
            <a:ext uri="{909E8E84-426E-40DD-AFC4-6F175D3DCCD1}">
              <a14:hiddenFill xmlns:a14="http://schemas.microsoft.com/office/drawing/2010/main">
                <a:solidFill>
                  <a:srgbClr val="FFFFFF"/>
                </a:solidFill>
              </a14:hiddenFill>
            </a:ext>
          </a:extLst>
        </p:spPr>
      </p:pic>
      <p:grpSp>
        <p:nvGrpSpPr>
          <p:cNvPr id="1060" name="Google Shape;1060;p35"/>
          <p:cNvGrpSpPr/>
          <p:nvPr/>
        </p:nvGrpSpPr>
        <p:grpSpPr>
          <a:xfrm rot="6097445">
            <a:off x="3861974" y="1562909"/>
            <a:ext cx="580423" cy="2861836"/>
            <a:chOff x="645175" y="3632150"/>
            <a:chExt cx="394550" cy="462975"/>
          </a:xfrm>
        </p:grpSpPr>
        <p:sp>
          <p:nvSpPr>
            <p:cNvPr id="1061" name="Google Shape;1061;p35"/>
            <p:cNvSpPr/>
            <p:nvPr/>
          </p:nvSpPr>
          <p:spPr>
            <a:xfrm>
              <a:off x="699725" y="3704850"/>
              <a:ext cx="320175" cy="366225"/>
            </a:xfrm>
            <a:custGeom>
              <a:avLst/>
              <a:gdLst/>
              <a:ahLst/>
              <a:cxnLst/>
              <a:rect l="l" t="t" r="r" b="b"/>
              <a:pathLst>
                <a:path w="12807" h="14649" extrusionOk="0">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FF00">
                <a:alpha val="1725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5"/>
            <p:cNvSpPr/>
            <p:nvPr/>
          </p:nvSpPr>
          <p:spPr>
            <a:xfrm>
              <a:off x="645175" y="3632150"/>
              <a:ext cx="394550" cy="462975"/>
            </a:xfrm>
            <a:custGeom>
              <a:avLst/>
              <a:gdLst/>
              <a:ahLst/>
              <a:cxnLst/>
              <a:rect l="l" t="t" r="r" b="b"/>
              <a:pathLst>
                <a:path w="15782" h="18519" extrusionOk="0">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a:extLst>
              <a:ext uri="{FF2B5EF4-FFF2-40B4-BE49-F238E27FC236}">
                <a16:creationId xmlns:a16="http://schemas.microsoft.com/office/drawing/2014/main" id="{EE6B6725-25AC-4603-96D3-89C4C5D389CC}"/>
              </a:ext>
            </a:extLst>
          </p:cNvPr>
          <p:cNvSpPr/>
          <p:nvPr/>
        </p:nvSpPr>
        <p:spPr>
          <a:xfrm>
            <a:off x="2565400" y="2847975"/>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anim calcmode="lin" valueType="num">
                                      <p:cBhvr additive="base">
                                        <p:cTn id="7" dur="500" fill="hold"/>
                                        <p:tgtEl>
                                          <p:spTgt spid="1060"/>
                                        </p:tgtEl>
                                        <p:attrNameLst>
                                          <p:attrName>ppt_x</p:attrName>
                                        </p:attrNameLst>
                                      </p:cBhvr>
                                      <p:tavLst>
                                        <p:tav tm="0">
                                          <p:val>
                                            <p:strVal val="1+#ppt_w/2"/>
                                          </p:val>
                                        </p:tav>
                                        <p:tav tm="100000">
                                          <p:val>
                                            <p:strVal val="#ppt_x"/>
                                          </p:val>
                                        </p:tav>
                                      </p:tavLst>
                                    </p:anim>
                                    <p:anim calcmode="lin" valueType="num">
                                      <p:cBhvr additive="base">
                                        <p:cTn id="8" dur="500" fill="hold"/>
                                        <p:tgtEl>
                                          <p:spTgt spid="106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57"/>
                                        </p:tgtEl>
                                        <p:attrNameLst>
                                          <p:attrName>style.visibility</p:attrName>
                                        </p:attrNameLst>
                                      </p:cBhvr>
                                      <p:to>
                                        <p:strVal val="visible"/>
                                      </p:to>
                                    </p:set>
                                    <p:anim calcmode="lin" valueType="num">
                                      <p:cBhvr additive="base">
                                        <p:cTn id="11" dur="500" fill="hold"/>
                                        <p:tgtEl>
                                          <p:spTgt spid="1057"/>
                                        </p:tgtEl>
                                        <p:attrNameLst>
                                          <p:attrName>ppt_x</p:attrName>
                                        </p:attrNameLst>
                                      </p:cBhvr>
                                      <p:tavLst>
                                        <p:tav tm="0">
                                          <p:val>
                                            <p:strVal val="1+#ppt_w/2"/>
                                          </p:val>
                                        </p:tav>
                                        <p:tav tm="100000">
                                          <p:val>
                                            <p:strVal val="#ppt_x"/>
                                          </p:val>
                                        </p:tav>
                                      </p:tavLst>
                                    </p:anim>
                                    <p:anim calcmode="lin" valueType="num">
                                      <p:cBhvr additive="base">
                                        <p:cTn id="12" dur="500" fill="hold"/>
                                        <p:tgtEl>
                                          <p:spTgt spid="105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111" name="Google Shape;2518;p58">
            <a:extLst>
              <a:ext uri="{FF2B5EF4-FFF2-40B4-BE49-F238E27FC236}">
                <a16:creationId xmlns:a16="http://schemas.microsoft.com/office/drawing/2014/main" id="{61DCD85D-02A5-4D15-B3B4-69C991A3BED3}"/>
              </a:ext>
            </a:extLst>
          </p:cNvPr>
          <p:cNvGrpSpPr/>
          <p:nvPr/>
        </p:nvGrpSpPr>
        <p:grpSpPr>
          <a:xfrm>
            <a:off x="2942933" y="1966869"/>
            <a:ext cx="1921912" cy="326735"/>
            <a:chOff x="1816609" y="3851001"/>
            <a:chExt cx="1093674" cy="222193"/>
          </a:xfrm>
        </p:grpSpPr>
        <p:sp>
          <p:nvSpPr>
            <p:cNvPr id="112" name="Google Shape;2519;p58">
              <a:extLst>
                <a:ext uri="{FF2B5EF4-FFF2-40B4-BE49-F238E27FC236}">
                  <a16:creationId xmlns:a16="http://schemas.microsoft.com/office/drawing/2014/main" id="{9917EA04-1BF2-406C-9DF1-B7E57A6829E8}"/>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0;p58">
              <a:extLst>
                <a:ext uri="{FF2B5EF4-FFF2-40B4-BE49-F238E27FC236}">
                  <a16:creationId xmlns:a16="http://schemas.microsoft.com/office/drawing/2014/main" id="{A44A2A24-70C4-4061-A683-9BBEB8A7A3AA}"/>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21;p58">
              <a:extLst>
                <a:ext uri="{FF2B5EF4-FFF2-40B4-BE49-F238E27FC236}">
                  <a16:creationId xmlns:a16="http://schemas.microsoft.com/office/drawing/2014/main" id="{80012827-9F76-45D9-B2BA-6CC8C348D9FB}"/>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22;p58">
              <a:extLst>
                <a:ext uri="{FF2B5EF4-FFF2-40B4-BE49-F238E27FC236}">
                  <a16:creationId xmlns:a16="http://schemas.microsoft.com/office/drawing/2014/main" id="{5DD3F32B-7D63-4A20-A6B8-19F3C84BB963}"/>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23;p58">
              <a:extLst>
                <a:ext uri="{FF2B5EF4-FFF2-40B4-BE49-F238E27FC236}">
                  <a16:creationId xmlns:a16="http://schemas.microsoft.com/office/drawing/2014/main" id="{4EA734E4-3B51-4C34-9014-0E7812ED1907}"/>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24;p58">
              <a:extLst>
                <a:ext uri="{FF2B5EF4-FFF2-40B4-BE49-F238E27FC236}">
                  <a16:creationId xmlns:a16="http://schemas.microsoft.com/office/drawing/2014/main" id="{84C394DC-A829-48F7-81C4-2D3744E497F1}"/>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25;p58">
              <a:extLst>
                <a:ext uri="{FF2B5EF4-FFF2-40B4-BE49-F238E27FC236}">
                  <a16:creationId xmlns:a16="http://schemas.microsoft.com/office/drawing/2014/main" id="{AD833D18-5485-4C43-8B54-17281C54CDA3}"/>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26;p58">
              <a:extLst>
                <a:ext uri="{FF2B5EF4-FFF2-40B4-BE49-F238E27FC236}">
                  <a16:creationId xmlns:a16="http://schemas.microsoft.com/office/drawing/2014/main" id="{16DC7CA5-7415-4DB5-98C1-DEBBAC102659}"/>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27;p58">
              <a:extLst>
                <a:ext uri="{FF2B5EF4-FFF2-40B4-BE49-F238E27FC236}">
                  <a16:creationId xmlns:a16="http://schemas.microsoft.com/office/drawing/2014/main" id="{F1D883E6-7D3B-4EF6-B11A-3F5219390D40}"/>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856;p31">
            <a:extLst>
              <a:ext uri="{FF2B5EF4-FFF2-40B4-BE49-F238E27FC236}">
                <a16:creationId xmlns:a16="http://schemas.microsoft.com/office/drawing/2014/main" id="{50832C0D-38E2-4158-BA30-8DC51BEA890B}"/>
              </a:ext>
            </a:extLst>
          </p:cNvPr>
          <p:cNvGrpSpPr/>
          <p:nvPr/>
        </p:nvGrpSpPr>
        <p:grpSpPr>
          <a:xfrm rot="367883">
            <a:off x="7225280" y="4370957"/>
            <a:ext cx="1569882" cy="507904"/>
            <a:chOff x="4345425" y="2175475"/>
            <a:chExt cx="800750" cy="176025"/>
          </a:xfrm>
        </p:grpSpPr>
        <p:sp>
          <p:nvSpPr>
            <p:cNvPr id="79" name="Google Shape;857;p31">
              <a:extLst>
                <a:ext uri="{FF2B5EF4-FFF2-40B4-BE49-F238E27FC236}">
                  <a16:creationId xmlns:a16="http://schemas.microsoft.com/office/drawing/2014/main" id="{5A666AE6-36E6-4E1B-BAE5-DFE806D43A2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58;p31">
              <a:extLst>
                <a:ext uri="{FF2B5EF4-FFF2-40B4-BE49-F238E27FC236}">
                  <a16:creationId xmlns:a16="http://schemas.microsoft.com/office/drawing/2014/main" id="{7F2D698A-CBC7-4BA2-B92F-A3551E59D920}"/>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856;p31">
            <a:extLst>
              <a:ext uri="{FF2B5EF4-FFF2-40B4-BE49-F238E27FC236}">
                <a16:creationId xmlns:a16="http://schemas.microsoft.com/office/drawing/2014/main" id="{DE44AF17-274B-4DFA-99F8-077E7321331A}"/>
              </a:ext>
            </a:extLst>
          </p:cNvPr>
          <p:cNvGrpSpPr/>
          <p:nvPr/>
        </p:nvGrpSpPr>
        <p:grpSpPr>
          <a:xfrm rot="367883">
            <a:off x="1978999" y="4354914"/>
            <a:ext cx="1569882" cy="507904"/>
            <a:chOff x="4345425" y="2175475"/>
            <a:chExt cx="800750" cy="176025"/>
          </a:xfrm>
        </p:grpSpPr>
        <p:sp>
          <p:nvSpPr>
            <p:cNvPr id="61" name="Google Shape;857;p31">
              <a:extLst>
                <a:ext uri="{FF2B5EF4-FFF2-40B4-BE49-F238E27FC236}">
                  <a16:creationId xmlns:a16="http://schemas.microsoft.com/office/drawing/2014/main" id="{741BAD29-17E8-4C05-B84A-15C1DC08D67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58;p31">
              <a:extLst>
                <a:ext uri="{FF2B5EF4-FFF2-40B4-BE49-F238E27FC236}">
                  <a16:creationId xmlns:a16="http://schemas.microsoft.com/office/drawing/2014/main" id="{4686930F-6D36-479F-A7C3-B69C4288743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856;p31">
            <a:extLst>
              <a:ext uri="{FF2B5EF4-FFF2-40B4-BE49-F238E27FC236}">
                <a16:creationId xmlns:a16="http://schemas.microsoft.com/office/drawing/2014/main" id="{D40954CF-0522-4541-9161-6568AC20B166}"/>
              </a:ext>
            </a:extLst>
          </p:cNvPr>
          <p:cNvGrpSpPr/>
          <p:nvPr/>
        </p:nvGrpSpPr>
        <p:grpSpPr>
          <a:xfrm rot="367883">
            <a:off x="5367749" y="2071709"/>
            <a:ext cx="1569882" cy="507904"/>
            <a:chOff x="4345425" y="2175475"/>
            <a:chExt cx="800750" cy="176025"/>
          </a:xfrm>
        </p:grpSpPr>
        <p:sp>
          <p:nvSpPr>
            <p:cNvPr id="76" name="Google Shape;857;p31">
              <a:extLst>
                <a:ext uri="{FF2B5EF4-FFF2-40B4-BE49-F238E27FC236}">
                  <a16:creationId xmlns:a16="http://schemas.microsoft.com/office/drawing/2014/main" id="{E7106EF8-65A0-4175-907A-DECF0842CD98}"/>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58;p31">
              <a:extLst>
                <a:ext uri="{FF2B5EF4-FFF2-40B4-BE49-F238E27FC236}">
                  <a16:creationId xmlns:a16="http://schemas.microsoft.com/office/drawing/2014/main" id="{B0EEC108-BE4F-47A8-B22B-C81EA6F0E42C}"/>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1"/>
          <p:cNvGrpSpPr/>
          <p:nvPr/>
        </p:nvGrpSpPr>
        <p:grpSpPr>
          <a:xfrm rot="474658">
            <a:off x="264099" y="2070297"/>
            <a:ext cx="1557467" cy="585348"/>
            <a:chOff x="4345425" y="2175475"/>
            <a:chExt cx="800750" cy="176025"/>
          </a:xfrm>
        </p:grpSpPr>
        <p:sp>
          <p:nvSpPr>
            <p:cNvPr id="866" name="Google Shape;866;p3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1"/>
          <p:cNvGrpSpPr/>
          <p:nvPr/>
        </p:nvGrpSpPr>
        <p:grpSpPr>
          <a:xfrm>
            <a:off x="-315510" y="4512611"/>
            <a:ext cx="1745583" cy="230173"/>
            <a:chOff x="1394800" y="3522000"/>
            <a:chExt cx="1048650" cy="138275"/>
          </a:xfrm>
        </p:grpSpPr>
        <p:sp>
          <p:nvSpPr>
            <p:cNvPr id="884" name="Google Shape;884;p31"/>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1"/>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1"/>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 Box 2">
            <a:extLst>
              <a:ext uri="{FF2B5EF4-FFF2-40B4-BE49-F238E27FC236}">
                <a16:creationId xmlns:a16="http://schemas.microsoft.com/office/drawing/2014/main" id="{65B9B695-5BAE-4F91-8F50-D24303541930}"/>
              </a:ext>
            </a:extLst>
          </p:cNvPr>
          <p:cNvSpPr txBox="1">
            <a:spLocks noChangeArrowheads="1"/>
          </p:cNvSpPr>
          <p:nvPr/>
        </p:nvSpPr>
        <p:spPr bwMode="auto">
          <a:xfrm>
            <a:off x="914400" y="4382132"/>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i="1">
                <a:solidFill>
                  <a:srgbClr val="1C4587"/>
                </a:solidFill>
                <a:latin typeface="Times New Roman" panose="02020603050405020304" pitchFamily="18" charset="0"/>
              </a:rPr>
              <a:t>Tôm-xơn: chỉ huy đội bay </a:t>
            </a:r>
          </a:p>
        </p:txBody>
      </p:sp>
      <p:sp>
        <p:nvSpPr>
          <p:cNvPr id="57" name="Text Box 3">
            <a:extLst>
              <a:ext uri="{FF2B5EF4-FFF2-40B4-BE49-F238E27FC236}">
                <a16:creationId xmlns:a16="http://schemas.microsoft.com/office/drawing/2014/main" id="{F2B7574E-1FD8-499B-A547-76C01B2369F0}"/>
              </a:ext>
            </a:extLst>
          </p:cNvPr>
          <p:cNvSpPr txBox="1">
            <a:spLocks noChangeArrowheads="1"/>
          </p:cNvSpPr>
          <p:nvPr/>
        </p:nvSpPr>
        <p:spPr bwMode="auto">
          <a:xfrm>
            <a:off x="-825239" y="2121053"/>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i="1">
                <a:solidFill>
                  <a:srgbClr val="1C4587"/>
                </a:solidFill>
                <a:latin typeface="Times New Roman" panose="02020603050405020304" pitchFamily="18" charset="0"/>
              </a:rPr>
              <a:t>Côn-bơn: xạ thủ súng máy</a:t>
            </a:r>
          </a:p>
        </p:txBody>
      </p:sp>
      <p:pic>
        <p:nvPicPr>
          <p:cNvPr id="58" name="Picture 4" descr="con bon">
            <a:extLst>
              <a:ext uri="{FF2B5EF4-FFF2-40B4-BE49-F238E27FC236}">
                <a16:creationId xmlns:a16="http://schemas.microsoft.com/office/drawing/2014/main" id="{06D585FA-8D14-46BE-A357-7F7D2A4F02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4710" y="243658"/>
            <a:ext cx="1746464" cy="18329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9" name="Picture 5" descr="ton xon">
            <a:extLst>
              <a:ext uri="{FF2B5EF4-FFF2-40B4-BE49-F238E27FC236}">
                <a16:creationId xmlns:a16="http://schemas.microsoft.com/office/drawing/2014/main" id="{EAC0533E-057B-4890-8557-86B1D85C2B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871174" y="2494938"/>
            <a:ext cx="1874762" cy="18329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1" name="Text Box 2">
            <a:extLst>
              <a:ext uri="{FF2B5EF4-FFF2-40B4-BE49-F238E27FC236}">
                <a16:creationId xmlns:a16="http://schemas.microsoft.com/office/drawing/2014/main" id="{D2ED8654-30D7-4226-81C4-80675A79CEAE}"/>
              </a:ext>
            </a:extLst>
          </p:cNvPr>
          <p:cNvSpPr txBox="1">
            <a:spLocks noChangeArrowheads="1"/>
          </p:cNvSpPr>
          <p:nvPr/>
        </p:nvSpPr>
        <p:spPr bwMode="auto">
          <a:xfrm>
            <a:off x="3926669" y="2156384"/>
            <a:ext cx="46975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i="1">
                <a:solidFill>
                  <a:srgbClr val="1C4587"/>
                </a:solidFill>
                <a:latin typeface="Times New Roman" panose="02020603050405020304" pitchFamily="18" charset="0"/>
              </a:rPr>
              <a:t>Mai-cơ: c</a:t>
            </a:r>
            <a:r>
              <a:rPr lang="vi-VN" altLang="en-US" sz="1600" b="1" i="1">
                <a:solidFill>
                  <a:srgbClr val="1C4587"/>
                </a:solidFill>
                <a:latin typeface="Times New Roman" panose="02020603050405020304" pitchFamily="18" charset="0"/>
              </a:rPr>
              <a:t>ựu chiến binh Mỹ</a:t>
            </a:r>
          </a:p>
        </p:txBody>
      </p:sp>
      <p:pic>
        <p:nvPicPr>
          <p:cNvPr id="72" name="Picture 3" descr="mai-cơ">
            <a:extLst>
              <a:ext uri="{FF2B5EF4-FFF2-40B4-BE49-F238E27FC236}">
                <a16:creationId xmlns:a16="http://schemas.microsoft.com/office/drawing/2014/main" id="{DBEDCE62-7753-4028-9139-D4950607C1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282637" y="243658"/>
            <a:ext cx="1677628" cy="18329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73" name="Picture 4" descr="Ho-bot">
            <a:extLst>
              <a:ext uri="{FF2B5EF4-FFF2-40B4-BE49-F238E27FC236}">
                <a16:creationId xmlns:a16="http://schemas.microsoft.com/office/drawing/2014/main" id="{605E6574-4DEE-4277-A4D3-9B2725470E6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69025" y="2549168"/>
            <a:ext cx="1631027" cy="18329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4" name="Text Box 5">
            <a:extLst>
              <a:ext uri="{FF2B5EF4-FFF2-40B4-BE49-F238E27FC236}">
                <a16:creationId xmlns:a16="http://schemas.microsoft.com/office/drawing/2014/main" id="{D04F12A9-724E-46CC-9AF0-73DEFFBF6202}"/>
              </a:ext>
            </a:extLst>
          </p:cNvPr>
          <p:cNvSpPr txBox="1">
            <a:spLocks noChangeArrowheads="1"/>
          </p:cNvSpPr>
          <p:nvPr/>
        </p:nvSpPr>
        <p:spPr bwMode="auto">
          <a:xfrm>
            <a:off x="5749006" y="4455632"/>
            <a:ext cx="447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i="1">
                <a:solidFill>
                  <a:srgbClr val="1C4587"/>
                </a:solidFill>
                <a:latin typeface="Times New Roman" panose="02020603050405020304" pitchFamily="18" charset="0"/>
              </a:rPr>
              <a:t>Hơ-bớt: anh lính da đen</a:t>
            </a:r>
          </a:p>
        </p:txBody>
      </p:sp>
      <p:grpSp>
        <p:nvGrpSpPr>
          <p:cNvPr id="84" name="Google Shape;1385;p42">
            <a:extLst>
              <a:ext uri="{FF2B5EF4-FFF2-40B4-BE49-F238E27FC236}">
                <a16:creationId xmlns:a16="http://schemas.microsoft.com/office/drawing/2014/main" id="{62F5C38E-61E4-4278-8860-3572D85309BB}"/>
              </a:ext>
            </a:extLst>
          </p:cNvPr>
          <p:cNvGrpSpPr/>
          <p:nvPr/>
        </p:nvGrpSpPr>
        <p:grpSpPr>
          <a:xfrm rot="1866236">
            <a:off x="2785703" y="1094028"/>
            <a:ext cx="1598601" cy="679055"/>
            <a:chOff x="2142525" y="3876725"/>
            <a:chExt cx="2414850" cy="295200"/>
          </a:xfrm>
        </p:grpSpPr>
        <p:sp>
          <p:nvSpPr>
            <p:cNvPr id="85" name="Google Shape;1386;p42">
              <a:extLst>
                <a:ext uri="{FF2B5EF4-FFF2-40B4-BE49-F238E27FC236}">
                  <a16:creationId xmlns:a16="http://schemas.microsoft.com/office/drawing/2014/main" id="{103EACC8-DD52-4E56-ADA4-F5D968F4D3EC}"/>
                </a:ext>
              </a:extLst>
            </p:cNvPr>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87;p42">
              <a:extLst>
                <a:ext uri="{FF2B5EF4-FFF2-40B4-BE49-F238E27FC236}">
                  <a16:creationId xmlns:a16="http://schemas.microsoft.com/office/drawing/2014/main" id="{69DEDB32-6096-419A-9818-EDFA2B77D57E}"/>
                </a:ext>
              </a:extLst>
            </p:cNvPr>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88;p42">
              <a:extLst>
                <a:ext uri="{FF2B5EF4-FFF2-40B4-BE49-F238E27FC236}">
                  <a16:creationId xmlns:a16="http://schemas.microsoft.com/office/drawing/2014/main" id="{36CA7517-5CF8-4424-96DF-A333D9118FE1}"/>
                </a:ext>
              </a:extLst>
            </p:cNvPr>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89;p42">
              <a:extLst>
                <a:ext uri="{FF2B5EF4-FFF2-40B4-BE49-F238E27FC236}">
                  <a16:creationId xmlns:a16="http://schemas.microsoft.com/office/drawing/2014/main" id="{5B0E6469-4B02-4ACC-B9FA-53BD3CD93444}"/>
                </a:ext>
              </a:extLst>
            </p:cNvPr>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90;p42">
              <a:extLst>
                <a:ext uri="{FF2B5EF4-FFF2-40B4-BE49-F238E27FC236}">
                  <a16:creationId xmlns:a16="http://schemas.microsoft.com/office/drawing/2014/main" id="{D2637094-6631-4A6D-B66B-C3B7F951CB5E}"/>
                </a:ext>
              </a:extLst>
            </p:cNvPr>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91;p42">
              <a:extLst>
                <a:ext uri="{FF2B5EF4-FFF2-40B4-BE49-F238E27FC236}">
                  <a16:creationId xmlns:a16="http://schemas.microsoft.com/office/drawing/2014/main" id="{18F8DFAE-2220-4827-A074-D1825B58A3E6}"/>
                </a:ext>
              </a:extLst>
            </p:cNvPr>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92;p42">
              <a:extLst>
                <a:ext uri="{FF2B5EF4-FFF2-40B4-BE49-F238E27FC236}">
                  <a16:creationId xmlns:a16="http://schemas.microsoft.com/office/drawing/2014/main" id="{27EA2382-0EFC-49C5-B164-8A85C9076AA3}"/>
                </a:ext>
              </a:extLst>
            </p:cNvPr>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93;p42">
              <a:extLst>
                <a:ext uri="{FF2B5EF4-FFF2-40B4-BE49-F238E27FC236}">
                  <a16:creationId xmlns:a16="http://schemas.microsoft.com/office/drawing/2014/main" id="{2B6894A7-66C9-4956-AC0C-DE0F51050585}"/>
                </a:ext>
              </a:extLst>
            </p:cNvPr>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94;p42">
              <a:extLst>
                <a:ext uri="{FF2B5EF4-FFF2-40B4-BE49-F238E27FC236}">
                  <a16:creationId xmlns:a16="http://schemas.microsoft.com/office/drawing/2014/main" id="{5371C24A-0EA2-468C-98A6-0DE4D8E3A969}"/>
                </a:ext>
              </a:extLst>
            </p:cNvPr>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95;p42">
              <a:extLst>
                <a:ext uri="{FF2B5EF4-FFF2-40B4-BE49-F238E27FC236}">
                  <a16:creationId xmlns:a16="http://schemas.microsoft.com/office/drawing/2014/main" id="{D1CC6737-52E6-4E45-A483-831609E1718A}"/>
                </a:ext>
              </a:extLst>
            </p:cNvPr>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96;p42">
              <a:extLst>
                <a:ext uri="{FF2B5EF4-FFF2-40B4-BE49-F238E27FC236}">
                  <a16:creationId xmlns:a16="http://schemas.microsoft.com/office/drawing/2014/main" id="{74765D23-7D91-40EA-86BC-E2D6B8A6B70D}"/>
                </a:ext>
              </a:extLst>
            </p:cNvPr>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97;p42">
              <a:extLst>
                <a:ext uri="{FF2B5EF4-FFF2-40B4-BE49-F238E27FC236}">
                  <a16:creationId xmlns:a16="http://schemas.microsoft.com/office/drawing/2014/main" id="{441C7C22-ECEE-479A-9073-E4BE0BAD82CD}"/>
                </a:ext>
              </a:extLst>
            </p:cNvPr>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98;p42">
              <a:extLst>
                <a:ext uri="{FF2B5EF4-FFF2-40B4-BE49-F238E27FC236}">
                  <a16:creationId xmlns:a16="http://schemas.microsoft.com/office/drawing/2014/main" id="{909B838F-AD1F-400D-B093-910B95CCE3A0}"/>
                </a:ext>
              </a:extLst>
            </p:cNvPr>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99;p42">
              <a:extLst>
                <a:ext uri="{FF2B5EF4-FFF2-40B4-BE49-F238E27FC236}">
                  <a16:creationId xmlns:a16="http://schemas.microsoft.com/office/drawing/2014/main" id="{AEF77685-23CE-4A50-AD11-167C2B056FA8}"/>
                </a:ext>
              </a:extLst>
            </p:cNvPr>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00;p42">
              <a:extLst>
                <a:ext uri="{FF2B5EF4-FFF2-40B4-BE49-F238E27FC236}">
                  <a16:creationId xmlns:a16="http://schemas.microsoft.com/office/drawing/2014/main" id="{A07FA65F-51C9-41C3-818C-205433B53FDD}"/>
                </a:ext>
              </a:extLst>
            </p:cNvPr>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01;p42">
              <a:extLst>
                <a:ext uri="{FF2B5EF4-FFF2-40B4-BE49-F238E27FC236}">
                  <a16:creationId xmlns:a16="http://schemas.microsoft.com/office/drawing/2014/main" id="{1696BCBE-B587-4D78-B061-869128D0CD75}"/>
                </a:ext>
              </a:extLst>
            </p:cNvPr>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929;p32">
            <a:extLst>
              <a:ext uri="{FF2B5EF4-FFF2-40B4-BE49-F238E27FC236}">
                <a16:creationId xmlns:a16="http://schemas.microsoft.com/office/drawing/2014/main" id="{06F51173-54FC-4EA6-8584-C122877AAC11}"/>
              </a:ext>
            </a:extLst>
          </p:cNvPr>
          <p:cNvGrpSpPr/>
          <p:nvPr/>
        </p:nvGrpSpPr>
        <p:grpSpPr>
          <a:xfrm rot="1386640">
            <a:off x="7925880" y="694210"/>
            <a:ext cx="806665" cy="421749"/>
            <a:chOff x="1822875" y="1377000"/>
            <a:chExt cx="548075" cy="286550"/>
          </a:xfrm>
        </p:grpSpPr>
        <p:sp>
          <p:nvSpPr>
            <p:cNvPr id="102" name="Google Shape;930;p32">
              <a:extLst>
                <a:ext uri="{FF2B5EF4-FFF2-40B4-BE49-F238E27FC236}">
                  <a16:creationId xmlns:a16="http://schemas.microsoft.com/office/drawing/2014/main" id="{911064A8-3FC7-41CB-8331-98C8227E7B50}"/>
                </a:ext>
              </a:extLst>
            </p:cNvPr>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31;p32">
              <a:extLst>
                <a:ext uri="{FF2B5EF4-FFF2-40B4-BE49-F238E27FC236}">
                  <a16:creationId xmlns:a16="http://schemas.microsoft.com/office/drawing/2014/main" id="{C67F3CB3-0FCC-4676-8881-A0D761D1AAF0}"/>
                </a:ext>
              </a:extLst>
            </p:cNvPr>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32;p32">
              <a:extLst>
                <a:ext uri="{FF2B5EF4-FFF2-40B4-BE49-F238E27FC236}">
                  <a16:creationId xmlns:a16="http://schemas.microsoft.com/office/drawing/2014/main" id="{203B0737-F3AE-4027-AB5D-7E73D614D02A}"/>
                </a:ext>
              </a:extLst>
            </p:cNvPr>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33;p32">
              <a:extLst>
                <a:ext uri="{FF2B5EF4-FFF2-40B4-BE49-F238E27FC236}">
                  <a16:creationId xmlns:a16="http://schemas.microsoft.com/office/drawing/2014/main" id="{12688B9C-76D1-4766-8FF0-210F40D6C414}"/>
                </a:ext>
              </a:extLst>
            </p:cNvPr>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34;p32">
              <a:extLst>
                <a:ext uri="{FF2B5EF4-FFF2-40B4-BE49-F238E27FC236}">
                  <a16:creationId xmlns:a16="http://schemas.microsoft.com/office/drawing/2014/main" id="{1A220268-3F8C-4CAA-8617-37BA80D5DD5C}"/>
                </a:ext>
              </a:extLst>
            </p:cNvPr>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5;p32">
              <a:extLst>
                <a:ext uri="{FF2B5EF4-FFF2-40B4-BE49-F238E27FC236}">
                  <a16:creationId xmlns:a16="http://schemas.microsoft.com/office/drawing/2014/main" id="{23EDB5CB-42F6-4B1D-9AC2-BD388D9A73CD}"/>
                </a:ext>
              </a:extLst>
            </p:cNvPr>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6;p32">
              <a:extLst>
                <a:ext uri="{FF2B5EF4-FFF2-40B4-BE49-F238E27FC236}">
                  <a16:creationId xmlns:a16="http://schemas.microsoft.com/office/drawing/2014/main" id="{AAD5809A-FDA7-45CF-8148-C80C8056B054}"/>
                </a:ext>
              </a:extLst>
            </p:cNvPr>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7;p32">
              <a:extLst>
                <a:ext uri="{FF2B5EF4-FFF2-40B4-BE49-F238E27FC236}">
                  <a16:creationId xmlns:a16="http://schemas.microsoft.com/office/drawing/2014/main" id="{C3BC01AF-A739-478B-9D73-7E849A8D9A3A}"/>
                </a:ext>
              </a:extLst>
            </p:cNvPr>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8;p32">
              <a:extLst>
                <a:ext uri="{FF2B5EF4-FFF2-40B4-BE49-F238E27FC236}">
                  <a16:creationId xmlns:a16="http://schemas.microsoft.com/office/drawing/2014/main" id="{55680AE1-DA3F-4C22-AF83-D2F541EA15CF}"/>
                </a:ext>
              </a:extLst>
            </p:cNvPr>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22" presetClass="entr" presetSubtype="4"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animEffect transition="in" filter="wipe(down)">
                                      <p:cBhvr>
                                        <p:cTn id="13" dur="500"/>
                                        <p:tgtEl>
                                          <p:spTgt spid="86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1000"/>
                                        <p:tgtEl>
                                          <p:spTgt spid="59"/>
                                        </p:tgtEl>
                                      </p:cBhvr>
                                    </p:animEffect>
                                    <p:anim calcmode="lin" valueType="num">
                                      <p:cBhvr>
                                        <p:cTn id="19" dur="1000" fill="hold"/>
                                        <p:tgtEl>
                                          <p:spTgt spid="59"/>
                                        </p:tgtEl>
                                        <p:attrNameLst>
                                          <p:attrName>ppt_x</p:attrName>
                                        </p:attrNameLst>
                                      </p:cBhvr>
                                      <p:tavLst>
                                        <p:tav tm="0">
                                          <p:val>
                                            <p:strVal val="#ppt_x"/>
                                          </p:val>
                                        </p:tav>
                                        <p:tav tm="100000">
                                          <p:val>
                                            <p:strVal val="#ppt_x"/>
                                          </p:val>
                                        </p:tav>
                                      </p:tavLst>
                                    </p:anim>
                                    <p:anim calcmode="lin" valueType="num">
                                      <p:cBhvr>
                                        <p:cTn id="20" dur="1000" fill="hold"/>
                                        <p:tgtEl>
                                          <p:spTgt spid="5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1000"/>
                                        <p:tgtEl>
                                          <p:spTgt spid="56"/>
                                        </p:tgtEl>
                                      </p:cBhvr>
                                    </p:animEffect>
                                    <p:anim calcmode="lin" valueType="num">
                                      <p:cBhvr>
                                        <p:cTn id="24" dur="1000" fill="hold"/>
                                        <p:tgtEl>
                                          <p:spTgt spid="56"/>
                                        </p:tgtEl>
                                        <p:attrNameLst>
                                          <p:attrName>ppt_x</p:attrName>
                                        </p:attrNameLst>
                                      </p:cBhvr>
                                      <p:tavLst>
                                        <p:tav tm="0">
                                          <p:val>
                                            <p:strVal val="#ppt_x"/>
                                          </p:val>
                                        </p:tav>
                                        <p:tav tm="100000">
                                          <p:val>
                                            <p:strVal val="#ppt_x"/>
                                          </p:val>
                                        </p:tav>
                                      </p:tavLst>
                                    </p:anim>
                                    <p:anim calcmode="lin" valueType="num">
                                      <p:cBhvr>
                                        <p:cTn id="25" dur="1000" fill="hold"/>
                                        <p:tgtEl>
                                          <p:spTgt spid="5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1000"/>
                                        <p:tgtEl>
                                          <p:spTgt spid="60"/>
                                        </p:tgtEl>
                                      </p:cBhvr>
                                    </p:animEffect>
                                    <p:anim calcmode="lin" valueType="num">
                                      <p:cBhvr>
                                        <p:cTn id="29" dur="1000" fill="hold"/>
                                        <p:tgtEl>
                                          <p:spTgt spid="60"/>
                                        </p:tgtEl>
                                        <p:attrNameLst>
                                          <p:attrName>ppt_x</p:attrName>
                                        </p:attrNameLst>
                                      </p:cBhvr>
                                      <p:tavLst>
                                        <p:tav tm="0">
                                          <p:val>
                                            <p:strVal val="#ppt_x"/>
                                          </p:val>
                                        </p:tav>
                                        <p:tav tm="100000">
                                          <p:val>
                                            <p:strVal val="#ppt_x"/>
                                          </p:val>
                                        </p:tav>
                                      </p:tavLst>
                                    </p:anim>
                                    <p:anim calcmode="lin" valueType="num">
                                      <p:cBhvr>
                                        <p:cTn id="3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randombar(horizontal)">
                                      <p:cBhvr>
                                        <p:cTn id="35" dur="500"/>
                                        <p:tgtEl>
                                          <p:spTgt spid="75"/>
                                        </p:tgtEl>
                                      </p:cBhvr>
                                    </p:animEffect>
                                  </p:childTnLst>
                                </p:cTn>
                              </p:par>
                              <p:par>
                                <p:cTn id="36" presetID="14" presetClass="entr" presetSubtype="1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randombar(horizontal)">
                                      <p:cBhvr>
                                        <p:cTn id="38" dur="500"/>
                                        <p:tgtEl>
                                          <p:spTgt spid="7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randombar(horizontal)">
                                      <p:cBhvr>
                                        <p:cTn id="41" dur="5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8"/>
                                        </p:tgtEl>
                                        <p:attrNameLst>
                                          <p:attrName>style.visibility</p:attrName>
                                        </p:attrNameLst>
                                      </p:cBhvr>
                                      <p:to>
                                        <p:strVal val="visible"/>
                                      </p:to>
                                    </p:set>
                                    <p:anim calcmode="lin" valueType="num">
                                      <p:cBhvr>
                                        <p:cTn id="46" dur="500" fill="hold"/>
                                        <p:tgtEl>
                                          <p:spTgt spid="78"/>
                                        </p:tgtEl>
                                        <p:attrNameLst>
                                          <p:attrName>ppt_w</p:attrName>
                                        </p:attrNameLst>
                                      </p:cBhvr>
                                      <p:tavLst>
                                        <p:tav tm="0">
                                          <p:val>
                                            <p:fltVal val="0"/>
                                          </p:val>
                                        </p:tav>
                                        <p:tav tm="100000">
                                          <p:val>
                                            <p:strVal val="#ppt_w"/>
                                          </p:val>
                                        </p:tav>
                                      </p:tavLst>
                                    </p:anim>
                                    <p:anim calcmode="lin" valueType="num">
                                      <p:cBhvr>
                                        <p:cTn id="47" dur="500" fill="hold"/>
                                        <p:tgtEl>
                                          <p:spTgt spid="78"/>
                                        </p:tgtEl>
                                        <p:attrNameLst>
                                          <p:attrName>ppt_h</p:attrName>
                                        </p:attrNameLst>
                                      </p:cBhvr>
                                      <p:tavLst>
                                        <p:tav tm="0">
                                          <p:val>
                                            <p:fltVal val="0"/>
                                          </p:val>
                                        </p:tav>
                                        <p:tav tm="100000">
                                          <p:val>
                                            <p:strVal val="#ppt_h"/>
                                          </p:val>
                                        </p:tav>
                                      </p:tavLst>
                                    </p:anim>
                                    <p:animEffect transition="in" filter="fade">
                                      <p:cBhvr>
                                        <p:cTn id="48" dur="500"/>
                                        <p:tgtEl>
                                          <p:spTgt spid="78"/>
                                        </p:tgtEl>
                                      </p:cBhvr>
                                    </p:animEffect>
                                  </p:childTnLst>
                                </p:cTn>
                              </p:par>
                              <p:par>
                                <p:cTn id="49" presetID="53" presetClass="entr" presetSubtype="16"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p:cTn id="51" dur="500" fill="hold"/>
                                        <p:tgtEl>
                                          <p:spTgt spid="73"/>
                                        </p:tgtEl>
                                        <p:attrNameLst>
                                          <p:attrName>ppt_w</p:attrName>
                                        </p:attrNameLst>
                                      </p:cBhvr>
                                      <p:tavLst>
                                        <p:tav tm="0">
                                          <p:val>
                                            <p:fltVal val="0"/>
                                          </p:val>
                                        </p:tav>
                                        <p:tav tm="100000">
                                          <p:val>
                                            <p:strVal val="#ppt_w"/>
                                          </p:val>
                                        </p:tav>
                                      </p:tavLst>
                                    </p:anim>
                                    <p:anim calcmode="lin" valueType="num">
                                      <p:cBhvr>
                                        <p:cTn id="52" dur="500" fill="hold"/>
                                        <p:tgtEl>
                                          <p:spTgt spid="73"/>
                                        </p:tgtEl>
                                        <p:attrNameLst>
                                          <p:attrName>ppt_h</p:attrName>
                                        </p:attrNameLst>
                                      </p:cBhvr>
                                      <p:tavLst>
                                        <p:tav tm="0">
                                          <p:val>
                                            <p:fltVal val="0"/>
                                          </p:val>
                                        </p:tav>
                                        <p:tav tm="100000">
                                          <p:val>
                                            <p:strVal val="#ppt_h"/>
                                          </p:val>
                                        </p:tav>
                                      </p:tavLst>
                                    </p:anim>
                                    <p:animEffect transition="in" filter="fade">
                                      <p:cBhvr>
                                        <p:cTn id="53" dur="500"/>
                                        <p:tgtEl>
                                          <p:spTgt spid="7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 calcmode="lin" valueType="num">
                                      <p:cBhvr>
                                        <p:cTn id="56" dur="500" fill="hold"/>
                                        <p:tgtEl>
                                          <p:spTgt spid="74"/>
                                        </p:tgtEl>
                                        <p:attrNameLst>
                                          <p:attrName>ppt_w</p:attrName>
                                        </p:attrNameLst>
                                      </p:cBhvr>
                                      <p:tavLst>
                                        <p:tav tm="0">
                                          <p:val>
                                            <p:fltVal val="0"/>
                                          </p:val>
                                        </p:tav>
                                        <p:tav tm="100000">
                                          <p:val>
                                            <p:strVal val="#ppt_w"/>
                                          </p:val>
                                        </p:tav>
                                      </p:tavLst>
                                    </p:anim>
                                    <p:anim calcmode="lin" valueType="num">
                                      <p:cBhvr>
                                        <p:cTn id="57" dur="500" fill="hold"/>
                                        <p:tgtEl>
                                          <p:spTgt spid="74"/>
                                        </p:tgtEl>
                                        <p:attrNameLst>
                                          <p:attrName>ppt_h</p:attrName>
                                        </p:attrNameLst>
                                      </p:cBhvr>
                                      <p:tavLst>
                                        <p:tav tm="0">
                                          <p:val>
                                            <p:fltVal val="0"/>
                                          </p:val>
                                        </p:tav>
                                        <p:tav tm="100000">
                                          <p:val>
                                            <p:strVal val="#ppt_h"/>
                                          </p:val>
                                        </p:tav>
                                      </p:tavLst>
                                    </p:anim>
                                    <p:animEffect transition="in" filter="fade">
                                      <p:cBhvr>
                                        <p:cTn id="5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71"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60" name="Google Shape;856;p31">
            <a:extLst>
              <a:ext uri="{FF2B5EF4-FFF2-40B4-BE49-F238E27FC236}">
                <a16:creationId xmlns:a16="http://schemas.microsoft.com/office/drawing/2014/main" id="{DE44AF17-274B-4DFA-99F8-077E7321331A}"/>
              </a:ext>
            </a:extLst>
          </p:cNvPr>
          <p:cNvGrpSpPr/>
          <p:nvPr/>
        </p:nvGrpSpPr>
        <p:grpSpPr>
          <a:xfrm rot="367883">
            <a:off x="1978999" y="4354914"/>
            <a:ext cx="1569882" cy="507904"/>
            <a:chOff x="4345425" y="2175475"/>
            <a:chExt cx="800750" cy="176025"/>
          </a:xfrm>
        </p:grpSpPr>
        <p:sp>
          <p:nvSpPr>
            <p:cNvPr id="61" name="Google Shape;857;p31">
              <a:extLst>
                <a:ext uri="{FF2B5EF4-FFF2-40B4-BE49-F238E27FC236}">
                  <a16:creationId xmlns:a16="http://schemas.microsoft.com/office/drawing/2014/main" id="{741BAD29-17E8-4C05-B84A-15C1DC08D67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58;p31">
              <a:extLst>
                <a:ext uri="{FF2B5EF4-FFF2-40B4-BE49-F238E27FC236}">
                  <a16:creationId xmlns:a16="http://schemas.microsoft.com/office/drawing/2014/main" id="{4686930F-6D36-479F-A7C3-B69C4288743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1"/>
          <p:cNvGrpSpPr/>
          <p:nvPr/>
        </p:nvGrpSpPr>
        <p:grpSpPr>
          <a:xfrm rot="474658">
            <a:off x="211813" y="2235191"/>
            <a:ext cx="1557467" cy="585348"/>
            <a:chOff x="4345425" y="2175475"/>
            <a:chExt cx="800750" cy="176025"/>
          </a:xfrm>
        </p:grpSpPr>
        <p:sp>
          <p:nvSpPr>
            <p:cNvPr id="866" name="Google Shape;866;p31"/>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1"/>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1"/>
          <p:cNvGrpSpPr/>
          <p:nvPr/>
        </p:nvGrpSpPr>
        <p:grpSpPr>
          <a:xfrm>
            <a:off x="-315510" y="4512611"/>
            <a:ext cx="1745583" cy="230173"/>
            <a:chOff x="1394800" y="3522000"/>
            <a:chExt cx="1048650" cy="138275"/>
          </a:xfrm>
        </p:grpSpPr>
        <p:sp>
          <p:nvSpPr>
            <p:cNvPr id="884" name="Google Shape;884;p31"/>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1"/>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1"/>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2" descr="andre">
            <a:extLst>
              <a:ext uri="{FF2B5EF4-FFF2-40B4-BE49-F238E27FC236}">
                <a16:creationId xmlns:a16="http://schemas.microsoft.com/office/drawing/2014/main" id="{B9B43305-684A-4ED7-898B-90991D340EA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72940" y="264348"/>
            <a:ext cx="1661183" cy="184240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33" name="Text Box 3">
            <a:extLst>
              <a:ext uri="{FF2B5EF4-FFF2-40B4-BE49-F238E27FC236}">
                <a16:creationId xmlns:a16="http://schemas.microsoft.com/office/drawing/2014/main" id="{8E0257AB-F0F7-47BB-999E-369C7C6F0106}"/>
              </a:ext>
            </a:extLst>
          </p:cNvPr>
          <p:cNvSpPr txBox="1">
            <a:spLocks noChangeArrowheads="1"/>
          </p:cNvSpPr>
          <p:nvPr/>
        </p:nvSpPr>
        <p:spPr bwMode="auto">
          <a:xfrm>
            <a:off x="-486723" y="2232589"/>
            <a:ext cx="31384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i="1">
                <a:solidFill>
                  <a:srgbClr val="1C4587"/>
                </a:solidFill>
                <a:latin typeface="Times New Roman" panose="02020603050405020304" pitchFamily="18" charset="0"/>
              </a:rPr>
              <a:t>An-đrê-ốt- ta:</a:t>
            </a:r>
          </a:p>
          <a:p>
            <a:pPr algn="ctr" eaLnBrk="1" hangingPunct="1"/>
            <a:r>
              <a:rPr lang="en-US" altLang="en-US" sz="1600" b="1" i="1">
                <a:solidFill>
                  <a:srgbClr val="1C4587"/>
                </a:solidFill>
                <a:latin typeface="Times New Roman" panose="02020603050405020304" pitchFamily="18" charset="0"/>
              </a:rPr>
              <a:t>cơ trưởng</a:t>
            </a:r>
          </a:p>
        </p:txBody>
      </p:sp>
      <p:pic>
        <p:nvPicPr>
          <p:cNvPr id="34" name="Picture 4" descr="ro nan">
            <a:extLst>
              <a:ext uri="{FF2B5EF4-FFF2-40B4-BE49-F238E27FC236}">
                <a16:creationId xmlns:a16="http://schemas.microsoft.com/office/drawing/2014/main" id="{D5B5121B-752E-4C47-8CC0-D7432B960F4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024461" y="2527070"/>
            <a:ext cx="1661183" cy="18329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35" name="Text Box 5">
            <a:extLst>
              <a:ext uri="{FF2B5EF4-FFF2-40B4-BE49-F238E27FC236}">
                <a16:creationId xmlns:a16="http://schemas.microsoft.com/office/drawing/2014/main" id="{49394ACE-63FF-42BD-90A2-2B8EC62F432C}"/>
              </a:ext>
            </a:extLst>
          </p:cNvPr>
          <p:cNvSpPr txBox="1">
            <a:spLocks noChangeArrowheads="1"/>
          </p:cNvSpPr>
          <p:nvPr/>
        </p:nvSpPr>
        <p:spPr bwMode="auto">
          <a:xfrm>
            <a:off x="1386217" y="4438767"/>
            <a:ext cx="2937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i="1">
                <a:solidFill>
                  <a:srgbClr val="1C4587"/>
                </a:solidFill>
                <a:latin typeface="Times New Roman" panose="02020603050405020304" pitchFamily="18" charset="0"/>
              </a:rPr>
              <a:t>Rô-nan: một người lính </a:t>
            </a:r>
          </a:p>
          <a:p>
            <a:pPr algn="ctr" eaLnBrk="1" hangingPunct="1"/>
            <a:r>
              <a:rPr lang="en-US" altLang="en-US" sz="1600" b="1" i="1">
                <a:solidFill>
                  <a:srgbClr val="1C4587"/>
                </a:solidFill>
                <a:latin typeface="Times New Roman" panose="02020603050405020304" pitchFamily="18" charset="0"/>
              </a:rPr>
              <a:t>bền bỉ sưu tầm tài liệu </a:t>
            </a:r>
          </a:p>
        </p:txBody>
      </p:sp>
      <p:pic>
        <p:nvPicPr>
          <p:cNvPr id="36" name="my dôt nha.MPG">
            <a:hlinkClick r:id="" action="ppaction://media"/>
            <a:extLst>
              <a:ext uri="{FF2B5EF4-FFF2-40B4-BE49-F238E27FC236}">
                <a16:creationId xmlns:a16="http://schemas.microsoft.com/office/drawing/2014/main" id="{645F973C-BD15-4C84-B593-B0388FF8746A}"/>
              </a:ext>
            </a:extLst>
          </p:cNvPr>
          <p:cNvPicPr>
            <a:picLocks noRot="1" noChangeAspect="1" noChangeArrowheads="1"/>
          </p:cNvPicPr>
          <p:nvPr>
            <a:videoFile r:link="rId1"/>
          </p:nvPr>
        </p:nvPicPr>
        <p:blipFill>
          <a:blip r:embed="rId10">
            <a:extLst>
              <a:ext uri="{28A0092B-C50C-407E-A947-70E740481C1C}">
                <a14:useLocalDpi xmlns:a14="http://schemas.microsoft.com/office/drawing/2010/main" val="0"/>
              </a:ext>
            </a:extLst>
          </a:blip>
          <a:srcRect/>
          <a:stretch>
            <a:fillRect/>
          </a:stretch>
        </p:blipFill>
        <p:spPr bwMode="auto">
          <a:xfrm>
            <a:off x="5164879" y="383134"/>
            <a:ext cx="1954660" cy="138603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 name="giêt trên canh dông.MPG">
            <a:hlinkClick r:id="" action="ppaction://media"/>
            <a:extLst>
              <a:ext uri="{FF2B5EF4-FFF2-40B4-BE49-F238E27FC236}">
                <a16:creationId xmlns:a16="http://schemas.microsoft.com/office/drawing/2014/main" id="{B7AEA545-A9E5-4AA5-8E3E-AD94E7EA5B20}"/>
              </a:ext>
            </a:extLst>
          </p:cNvPr>
          <p:cNvPicPr>
            <a:picLocks noRot="1" noChangeAspect="1" noChangeArrowheads="1"/>
          </p:cNvPicPr>
          <p:nvPr>
            <a:videoFile r:link="rId2"/>
          </p:nvPr>
        </p:nvPicPr>
        <p:blipFill>
          <a:blip r:embed="rId11">
            <a:extLst>
              <a:ext uri="{28A0092B-C50C-407E-A947-70E740481C1C}">
                <a14:useLocalDpi xmlns:a14="http://schemas.microsoft.com/office/drawing/2010/main" val="0"/>
              </a:ext>
            </a:extLst>
          </a:blip>
          <a:srcRect/>
          <a:stretch>
            <a:fillRect/>
          </a:stretch>
        </p:blipFill>
        <p:spPr bwMode="auto">
          <a:xfrm>
            <a:off x="6142209" y="1953187"/>
            <a:ext cx="1954660" cy="138603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 name="phiên toa.MPG">
            <a:hlinkClick r:id="" action="ppaction://media"/>
            <a:extLst>
              <a:ext uri="{FF2B5EF4-FFF2-40B4-BE49-F238E27FC236}">
                <a16:creationId xmlns:a16="http://schemas.microsoft.com/office/drawing/2014/main" id="{7DC5BDA4-92DA-4437-BCB2-60EA7DF6462C}"/>
              </a:ext>
            </a:extLst>
          </p:cNvPr>
          <p:cNvPicPr>
            <a:picLocks noRot="1" noChangeAspect="1" noChangeArrowheads="1"/>
          </p:cNvPicPr>
          <p:nvPr>
            <a:videoFile r:link="rId3"/>
          </p:nvPr>
        </p:nvPicPr>
        <p:blipFill>
          <a:blip r:embed="rId12">
            <a:extLst>
              <a:ext uri="{28A0092B-C50C-407E-A947-70E740481C1C}">
                <a14:useLocalDpi xmlns:a14="http://schemas.microsoft.com/office/drawing/2010/main" val="0"/>
              </a:ext>
            </a:extLst>
          </a:blip>
          <a:srcRect/>
          <a:stretch>
            <a:fillRect/>
          </a:stretch>
        </p:blipFill>
        <p:spPr bwMode="auto">
          <a:xfrm>
            <a:off x="7066631" y="3570729"/>
            <a:ext cx="1954660" cy="13112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39" name="Google Shape;2498;p58">
            <a:extLst>
              <a:ext uri="{FF2B5EF4-FFF2-40B4-BE49-F238E27FC236}">
                <a16:creationId xmlns:a16="http://schemas.microsoft.com/office/drawing/2014/main" id="{52CD5F4B-A26B-4646-A314-4FD793625A28}"/>
              </a:ext>
            </a:extLst>
          </p:cNvPr>
          <p:cNvGrpSpPr/>
          <p:nvPr/>
        </p:nvGrpSpPr>
        <p:grpSpPr>
          <a:xfrm rot="-3462324" flipH="1">
            <a:off x="3622915" y="3038028"/>
            <a:ext cx="2743514" cy="1090983"/>
            <a:chOff x="4038775" y="3369325"/>
            <a:chExt cx="1789725" cy="711700"/>
          </a:xfrm>
        </p:grpSpPr>
        <p:sp>
          <p:nvSpPr>
            <p:cNvPr id="40" name="Google Shape;2499;p58">
              <a:extLst>
                <a:ext uri="{FF2B5EF4-FFF2-40B4-BE49-F238E27FC236}">
                  <a16:creationId xmlns:a16="http://schemas.microsoft.com/office/drawing/2014/main" id="{3CA71D55-A49C-4CB7-BCD5-C9328F4AA7D0}"/>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0;p58">
              <a:extLst>
                <a:ext uri="{FF2B5EF4-FFF2-40B4-BE49-F238E27FC236}">
                  <a16:creationId xmlns:a16="http://schemas.microsoft.com/office/drawing/2014/main" id="{7427D90B-6383-4764-8902-5BFC7E47FCAC}"/>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01;p58">
              <a:extLst>
                <a:ext uri="{FF2B5EF4-FFF2-40B4-BE49-F238E27FC236}">
                  <a16:creationId xmlns:a16="http://schemas.microsoft.com/office/drawing/2014/main" id="{122D5C55-EEC8-4377-8FC3-B26279C75C89}"/>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02;p58">
              <a:extLst>
                <a:ext uri="{FF2B5EF4-FFF2-40B4-BE49-F238E27FC236}">
                  <a16:creationId xmlns:a16="http://schemas.microsoft.com/office/drawing/2014/main" id="{E826EB19-760C-41E0-90E3-F4E3D303C7D5}"/>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03;p58">
              <a:extLst>
                <a:ext uri="{FF2B5EF4-FFF2-40B4-BE49-F238E27FC236}">
                  <a16:creationId xmlns:a16="http://schemas.microsoft.com/office/drawing/2014/main" id="{5389AB3F-F335-4B27-8BE1-120304C32BA1}"/>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04;p58">
              <a:extLst>
                <a:ext uri="{FF2B5EF4-FFF2-40B4-BE49-F238E27FC236}">
                  <a16:creationId xmlns:a16="http://schemas.microsoft.com/office/drawing/2014/main" id="{6272FFD3-B383-4A11-A019-D1ADA67EE9D6}"/>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5;p58">
              <a:extLst>
                <a:ext uri="{FF2B5EF4-FFF2-40B4-BE49-F238E27FC236}">
                  <a16:creationId xmlns:a16="http://schemas.microsoft.com/office/drawing/2014/main" id="{26F1D20B-3CD3-408E-8BA0-D4C3C9B2C069}"/>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6;p58">
              <a:extLst>
                <a:ext uri="{FF2B5EF4-FFF2-40B4-BE49-F238E27FC236}">
                  <a16:creationId xmlns:a16="http://schemas.microsoft.com/office/drawing/2014/main" id="{F46BE444-FFB6-4BB5-B857-D47D0A97C501}"/>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7;p58">
              <a:extLst>
                <a:ext uri="{FF2B5EF4-FFF2-40B4-BE49-F238E27FC236}">
                  <a16:creationId xmlns:a16="http://schemas.microsoft.com/office/drawing/2014/main" id="{35B0A001-51B7-4229-A628-E623C774C3A4}"/>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08;p58">
              <a:extLst>
                <a:ext uri="{FF2B5EF4-FFF2-40B4-BE49-F238E27FC236}">
                  <a16:creationId xmlns:a16="http://schemas.microsoft.com/office/drawing/2014/main" id="{C40E6D53-E7A8-4E83-B2AD-8FB28FEF4E01}"/>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09;p58">
              <a:extLst>
                <a:ext uri="{FF2B5EF4-FFF2-40B4-BE49-F238E27FC236}">
                  <a16:creationId xmlns:a16="http://schemas.microsoft.com/office/drawing/2014/main" id="{B6275AF4-7CBD-41B4-8FCC-E60A9871ADFA}"/>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10;p58">
              <a:extLst>
                <a:ext uri="{FF2B5EF4-FFF2-40B4-BE49-F238E27FC236}">
                  <a16:creationId xmlns:a16="http://schemas.microsoft.com/office/drawing/2014/main" id="{8E6810CB-47DC-44D0-96D1-E17F5AFE276F}"/>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11;p58">
              <a:extLst>
                <a:ext uri="{FF2B5EF4-FFF2-40B4-BE49-F238E27FC236}">
                  <a16:creationId xmlns:a16="http://schemas.microsoft.com/office/drawing/2014/main" id="{0AE7BAAC-4B86-4F2F-A575-A6C703D0A9ED}"/>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12;p58">
              <a:extLst>
                <a:ext uri="{FF2B5EF4-FFF2-40B4-BE49-F238E27FC236}">
                  <a16:creationId xmlns:a16="http://schemas.microsoft.com/office/drawing/2014/main" id="{DF539DC1-10A9-4494-835E-5C00F68771E0}"/>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13;p58">
              <a:extLst>
                <a:ext uri="{FF2B5EF4-FFF2-40B4-BE49-F238E27FC236}">
                  <a16:creationId xmlns:a16="http://schemas.microsoft.com/office/drawing/2014/main" id="{F89EAAF1-203F-43CB-BB9F-9C8C985A5DE5}"/>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4;p58">
              <a:extLst>
                <a:ext uri="{FF2B5EF4-FFF2-40B4-BE49-F238E27FC236}">
                  <a16:creationId xmlns:a16="http://schemas.microsoft.com/office/drawing/2014/main" id="{9D5F2A59-B788-435C-9235-F9A18D1480A5}"/>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5;p58">
              <a:extLst>
                <a:ext uri="{FF2B5EF4-FFF2-40B4-BE49-F238E27FC236}">
                  <a16:creationId xmlns:a16="http://schemas.microsoft.com/office/drawing/2014/main" id="{24386D4F-BE0B-44B4-B221-6A7A11B58A84}"/>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6;p58">
              <a:extLst>
                <a:ext uri="{FF2B5EF4-FFF2-40B4-BE49-F238E27FC236}">
                  <a16:creationId xmlns:a16="http://schemas.microsoft.com/office/drawing/2014/main" id="{2BF5626F-1EF1-40C6-ADE1-77B449AE6305}"/>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7;p58">
              <a:extLst>
                <a:ext uri="{FF2B5EF4-FFF2-40B4-BE49-F238E27FC236}">
                  <a16:creationId xmlns:a16="http://schemas.microsoft.com/office/drawing/2014/main" id="{91102727-47F6-4E4B-A17C-0EC268F2DB9D}"/>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518;p58">
            <a:extLst>
              <a:ext uri="{FF2B5EF4-FFF2-40B4-BE49-F238E27FC236}">
                <a16:creationId xmlns:a16="http://schemas.microsoft.com/office/drawing/2014/main" id="{9771B6BA-71E3-44B9-B95B-DB60A0140ED3}"/>
              </a:ext>
            </a:extLst>
          </p:cNvPr>
          <p:cNvGrpSpPr/>
          <p:nvPr/>
        </p:nvGrpSpPr>
        <p:grpSpPr>
          <a:xfrm>
            <a:off x="7331517" y="1418199"/>
            <a:ext cx="1921912" cy="326735"/>
            <a:chOff x="1816609" y="3851001"/>
            <a:chExt cx="1093674" cy="222193"/>
          </a:xfrm>
        </p:grpSpPr>
        <p:sp>
          <p:nvSpPr>
            <p:cNvPr id="67" name="Google Shape;2519;p58">
              <a:extLst>
                <a:ext uri="{FF2B5EF4-FFF2-40B4-BE49-F238E27FC236}">
                  <a16:creationId xmlns:a16="http://schemas.microsoft.com/office/drawing/2014/main" id="{04DE1E2E-35A3-4694-991D-F7A4A534ED7C}"/>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20;p58">
              <a:extLst>
                <a:ext uri="{FF2B5EF4-FFF2-40B4-BE49-F238E27FC236}">
                  <a16:creationId xmlns:a16="http://schemas.microsoft.com/office/drawing/2014/main" id="{22DE341A-57CA-4CF1-BEEB-6AF58ECE5A84}"/>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21;p58">
              <a:extLst>
                <a:ext uri="{FF2B5EF4-FFF2-40B4-BE49-F238E27FC236}">
                  <a16:creationId xmlns:a16="http://schemas.microsoft.com/office/drawing/2014/main" id="{4869D85A-DB6C-40F9-BF61-9D1C196F96C2}"/>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22;p58">
              <a:extLst>
                <a:ext uri="{FF2B5EF4-FFF2-40B4-BE49-F238E27FC236}">
                  <a16:creationId xmlns:a16="http://schemas.microsoft.com/office/drawing/2014/main" id="{267E6276-5D99-4530-8627-F86AB28D5B0C}"/>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23;p58">
              <a:extLst>
                <a:ext uri="{FF2B5EF4-FFF2-40B4-BE49-F238E27FC236}">
                  <a16:creationId xmlns:a16="http://schemas.microsoft.com/office/drawing/2014/main" id="{0CCD37B5-5DC9-40DE-BDA3-B922E75A1F6C}"/>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24;p58">
              <a:extLst>
                <a:ext uri="{FF2B5EF4-FFF2-40B4-BE49-F238E27FC236}">
                  <a16:creationId xmlns:a16="http://schemas.microsoft.com/office/drawing/2014/main" id="{1CA26C09-E52B-4CB7-80D9-A856708F3C1A}"/>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25;p58">
              <a:extLst>
                <a:ext uri="{FF2B5EF4-FFF2-40B4-BE49-F238E27FC236}">
                  <a16:creationId xmlns:a16="http://schemas.microsoft.com/office/drawing/2014/main" id="{2B756196-E15C-456A-B9B3-0BE78B989EB9}"/>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26;p58">
              <a:extLst>
                <a:ext uri="{FF2B5EF4-FFF2-40B4-BE49-F238E27FC236}">
                  <a16:creationId xmlns:a16="http://schemas.microsoft.com/office/drawing/2014/main" id="{C0244F1E-9224-442E-A09F-7BAFFC48E76D}"/>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27;p58">
              <a:extLst>
                <a:ext uri="{FF2B5EF4-FFF2-40B4-BE49-F238E27FC236}">
                  <a16:creationId xmlns:a16="http://schemas.microsoft.com/office/drawing/2014/main" id="{BCC0B951-634E-496A-AA8E-D78513692DDD}"/>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2538;p58">
            <a:extLst>
              <a:ext uri="{FF2B5EF4-FFF2-40B4-BE49-F238E27FC236}">
                <a16:creationId xmlns:a16="http://schemas.microsoft.com/office/drawing/2014/main" id="{5830D6DD-3C94-4985-B1AA-FBFB0C50E6D9}"/>
              </a:ext>
            </a:extLst>
          </p:cNvPr>
          <p:cNvGrpSpPr/>
          <p:nvPr/>
        </p:nvGrpSpPr>
        <p:grpSpPr>
          <a:xfrm rot="514806">
            <a:off x="7472866" y="439123"/>
            <a:ext cx="1118061" cy="876421"/>
            <a:chOff x="378575" y="1776375"/>
            <a:chExt cx="737425" cy="578050"/>
          </a:xfrm>
        </p:grpSpPr>
        <p:sp>
          <p:nvSpPr>
            <p:cNvPr id="97" name="Google Shape;2539;p58">
              <a:extLst>
                <a:ext uri="{FF2B5EF4-FFF2-40B4-BE49-F238E27FC236}">
                  <a16:creationId xmlns:a16="http://schemas.microsoft.com/office/drawing/2014/main" id="{6BA8915D-9567-46FA-BCF3-DB1CC0852CDD}"/>
                </a:ext>
              </a:extLst>
            </p:cNvPr>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40;p58">
              <a:extLst>
                <a:ext uri="{FF2B5EF4-FFF2-40B4-BE49-F238E27FC236}">
                  <a16:creationId xmlns:a16="http://schemas.microsoft.com/office/drawing/2014/main" id="{C0DE8403-C2D4-4238-8A20-5FD0527C02D5}"/>
                </a:ext>
              </a:extLst>
            </p:cNvPr>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41;p58">
              <a:extLst>
                <a:ext uri="{FF2B5EF4-FFF2-40B4-BE49-F238E27FC236}">
                  <a16:creationId xmlns:a16="http://schemas.microsoft.com/office/drawing/2014/main" id="{920B1D8C-E210-4AD4-8A64-F0C3B7D83068}"/>
                </a:ext>
              </a:extLst>
            </p:cNvPr>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42;p58">
              <a:extLst>
                <a:ext uri="{FF2B5EF4-FFF2-40B4-BE49-F238E27FC236}">
                  <a16:creationId xmlns:a16="http://schemas.microsoft.com/office/drawing/2014/main" id="{178FA7BC-D6BB-45A5-A027-ABC0BF3AE96D}"/>
                </a:ext>
              </a:extLst>
            </p:cNvPr>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43;p58">
              <a:extLst>
                <a:ext uri="{FF2B5EF4-FFF2-40B4-BE49-F238E27FC236}">
                  <a16:creationId xmlns:a16="http://schemas.microsoft.com/office/drawing/2014/main" id="{B28799FE-38AE-40AB-9CB7-3D829B61015B}"/>
                </a:ext>
              </a:extLst>
            </p:cNvPr>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44;p58">
              <a:extLst>
                <a:ext uri="{FF2B5EF4-FFF2-40B4-BE49-F238E27FC236}">
                  <a16:creationId xmlns:a16="http://schemas.microsoft.com/office/drawing/2014/main" id="{D581AE6C-27A4-452F-B2D4-8E927D327F5D}"/>
                </a:ext>
              </a:extLst>
            </p:cNvPr>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5;p58">
              <a:extLst>
                <a:ext uri="{FF2B5EF4-FFF2-40B4-BE49-F238E27FC236}">
                  <a16:creationId xmlns:a16="http://schemas.microsoft.com/office/drawing/2014/main" id="{344235AC-0302-4A34-8B91-997C9E695779}"/>
                </a:ext>
              </a:extLst>
            </p:cNvPr>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46;p58">
              <a:extLst>
                <a:ext uri="{FF2B5EF4-FFF2-40B4-BE49-F238E27FC236}">
                  <a16:creationId xmlns:a16="http://schemas.microsoft.com/office/drawing/2014/main" id="{4EDDA1FF-C52B-4946-B47E-307155BB97F2}"/>
                </a:ext>
              </a:extLst>
            </p:cNvPr>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47;p58">
              <a:extLst>
                <a:ext uri="{FF2B5EF4-FFF2-40B4-BE49-F238E27FC236}">
                  <a16:creationId xmlns:a16="http://schemas.microsoft.com/office/drawing/2014/main" id="{CAB00774-93E1-4AAA-8C84-E89EF0013F5E}"/>
                </a:ext>
              </a:extLst>
            </p:cNvPr>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48;p58">
              <a:extLst>
                <a:ext uri="{FF2B5EF4-FFF2-40B4-BE49-F238E27FC236}">
                  <a16:creationId xmlns:a16="http://schemas.microsoft.com/office/drawing/2014/main" id="{C8771D67-B841-4EA1-B184-9BD46DC8165D}"/>
                </a:ext>
              </a:extLst>
            </p:cNvPr>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49;p58">
              <a:extLst>
                <a:ext uri="{FF2B5EF4-FFF2-40B4-BE49-F238E27FC236}">
                  <a16:creationId xmlns:a16="http://schemas.microsoft.com/office/drawing/2014/main" id="{23B80FD6-9655-479F-9687-7D8F07083100}"/>
                </a:ext>
              </a:extLst>
            </p:cNvPr>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50;p58">
              <a:extLst>
                <a:ext uri="{FF2B5EF4-FFF2-40B4-BE49-F238E27FC236}">
                  <a16:creationId xmlns:a16="http://schemas.microsoft.com/office/drawing/2014/main" id="{A63E7136-A127-451B-AB26-C90CF00896DF}"/>
                </a:ext>
              </a:extLst>
            </p:cNvPr>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220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65"/>
                                        </p:tgtEl>
                                        <p:attrNameLst>
                                          <p:attrName>style.visibility</p:attrName>
                                        </p:attrNameLst>
                                      </p:cBhvr>
                                      <p:to>
                                        <p:strVal val="visible"/>
                                      </p:to>
                                    </p:set>
                                    <p:animEffect transition="in" filter="wipe(down)">
                                      <p:cBhvr>
                                        <p:cTn id="7" dur="580">
                                          <p:stCondLst>
                                            <p:cond delay="0"/>
                                          </p:stCondLst>
                                        </p:cTn>
                                        <p:tgtEl>
                                          <p:spTgt spid="865"/>
                                        </p:tgtEl>
                                      </p:cBhvr>
                                    </p:animEffect>
                                    <p:anim calcmode="lin" valueType="num">
                                      <p:cBhvr>
                                        <p:cTn id="8" dur="1822" tmFilter="0,0; 0.14,0.36; 0.43,0.73; 0.71,0.91; 1.0,1.0">
                                          <p:stCondLst>
                                            <p:cond delay="0"/>
                                          </p:stCondLst>
                                        </p:cTn>
                                        <p:tgtEl>
                                          <p:spTgt spid="8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65"/>
                                        </p:tgtEl>
                                      </p:cBhvr>
                                      <p:to x="100000" y="60000"/>
                                    </p:animScale>
                                    <p:animScale>
                                      <p:cBhvr>
                                        <p:cTn id="14" dur="166" decel="50000">
                                          <p:stCondLst>
                                            <p:cond delay="676"/>
                                          </p:stCondLst>
                                        </p:cTn>
                                        <p:tgtEl>
                                          <p:spTgt spid="865"/>
                                        </p:tgtEl>
                                      </p:cBhvr>
                                      <p:to x="100000" y="100000"/>
                                    </p:animScale>
                                    <p:animScale>
                                      <p:cBhvr>
                                        <p:cTn id="15" dur="26">
                                          <p:stCondLst>
                                            <p:cond delay="1312"/>
                                          </p:stCondLst>
                                        </p:cTn>
                                        <p:tgtEl>
                                          <p:spTgt spid="865"/>
                                        </p:tgtEl>
                                      </p:cBhvr>
                                      <p:to x="100000" y="80000"/>
                                    </p:animScale>
                                    <p:animScale>
                                      <p:cBhvr>
                                        <p:cTn id="16" dur="166" decel="50000">
                                          <p:stCondLst>
                                            <p:cond delay="1338"/>
                                          </p:stCondLst>
                                        </p:cTn>
                                        <p:tgtEl>
                                          <p:spTgt spid="865"/>
                                        </p:tgtEl>
                                      </p:cBhvr>
                                      <p:to x="100000" y="100000"/>
                                    </p:animScale>
                                    <p:animScale>
                                      <p:cBhvr>
                                        <p:cTn id="17" dur="26">
                                          <p:stCondLst>
                                            <p:cond delay="1642"/>
                                          </p:stCondLst>
                                        </p:cTn>
                                        <p:tgtEl>
                                          <p:spTgt spid="865"/>
                                        </p:tgtEl>
                                      </p:cBhvr>
                                      <p:to x="100000" y="90000"/>
                                    </p:animScale>
                                    <p:animScale>
                                      <p:cBhvr>
                                        <p:cTn id="18" dur="166" decel="50000">
                                          <p:stCondLst>
                                            <p:cond delay="1668"/>
                                          </p:stCondLst>
                                        </p:cTn>
                                        <p:tgtEl>
                                          <p:spTgt spid="865"/>
                                        </p:tgtEl>
                                      </p:cBhvr>
                                      <p:to x="100000" y="100000"/>
                                    </p:animScale>
                                    <p:animScale>
                                      <p:cBhvr>
                                        <p:cTn id="19" dur="26">
                                          <p:stCondLst>
                                            <p:cond delay="1808"/>
                                          </p:stCondLst>
                                        </p:cTn>
                                        <p:tgtEl>
                                          <p:spTgt spid="865"/>
                                        </p:tgtEl>
                                      </p:cBhvr>
                                      <p:to x="100000" y="95000"/>
                                    </p:animScale>
                                    <p:animScale>
                                      <p:cBhvr>
                                        <p:cTn id="20" dur="166" decel="50000">
                                          <p:stCondLst>
                                            <p:cond delay="1834"/>
                                          </p:stCondLst>
                                        </p:cTn>
                                        <p:tgtEl>
                                          <p:spTgt spid="86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circle(in)">
                                      <p:cBhvr>
                                        <p:cTn id="57" dur="2000"/>
                                        <p:tgtEl>
                                          <p:spTgt spid="60"/>
                                        </p:tgtEl>
                                      </p:cBhvr>
                                    </p:animEffect>
                                  </p:childTnLst>
                                </p:cTn>
                              </p:par>
                              <p:par>
                                <p:cTn id="58" presetID="6"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circle(in)">
                                      <p:cBhvr>
                                        <p:cTn id="60" dur="2000"/>
                                        <p:tgtEl>
                                          <p:spTgt spid="34"/>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circle(in)">
                                      <p:cBhvr>
                                        <p:cTn id="63" dur="20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 calcmode="lin" valueType="num">
                                      <p:cBhvr>
                                        <p:cTn id="70" dur="500" fill="hold"/>
                                        <p:tgtEl>
                                          <p:spTgt spid="60"/>
                                        </p:tgtEl>
                                        <p:attrNameLst>
                                          <p:attrName>style.rotation</p:attrName>
                                        </p:attrNameLst>
                                      </p:cBhvr>
                                      <p:tavLst>
                                        <p:tav tm="0">
                                          <p:val>
                                            <p:fltVal val="360"/>
                                          </p:val>
                                        </p:tav>
                                        <p:tav tm="100000">
                                          <p:val>
                                            <p:fltVal val="0"/>
                                          </p:val>
                                        </p:tav>
                                      </p:tavLst>
                                    </p:anim>
                                    <p:animEffect transition="in" filter="fade">
                                      <p:cBhvr>
                                        <p:cTn id="71" dur="500"/>
                                        <p:tgtEl>
                                          <p:spTgt spid="60"/>
                                        </p:tgtEl>
                                      </p:cBhvr>
                                    </p:animEffect>
                                  </p:childTnLst>
                                </p:cTn>
                              </p:par>
                              <p:par>
                                <p:cTn id="72" presetID="49" presetClass="entr" presetSubtype="0" decel="10000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 calcmode="lin" valueType="num">
                                      <p:cBhvr>
                                        <p:cTn id="76" dur="500" fill="hold"/>
                                        <p:tgtEl>
                                          <p:spTgt spid="34"/>
                                        </p:tgtEl>
                                        <p:attrNameLst>
                                          <p:attrName>style.rotation</p:attrName>
                                        </p:attrNameLst>
                                      </p:cBhvr>
                                      <p:tavLst>
                                        <p:tav tm="0">
                                          <p:val>
                                            <p:fltVal val="360"/>
                                          </p:val>
                                        </p:tav>
                                        <p:tav tm="100000">
                                          <p:val>
                                            <p:fltVal val="0"/>
                                          </p:val>
                                        </p:tav>
                                      </p:tavLst>
                                    </p:anim>
                                    <p:animEffect transition="in" filter="fade">
                                      <p:cBhvr>
                                        <p:cTn id="77" dur="500"/>
                                        <p:tgtEl>
                                          <p:spTgt spid="34"/>
                                        </p:tgtEl>
                                      </p:cBhvr>
                                    </p:animEffect>
                                  </p:childTnLst>
                                </p:cTn>
                              </p:par>
                              <p:par>
                                <p:cTn id="78" presetID="49" presetClass="entr" presetSubtype="0" decel="100000" fill="hold" grpId="1" nodeType="with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p:cTn id="80" dur="500" fill="hold"/>
                                        <p:tgtEl>
                                          <p:spTgt spid="35"/>
                                        </p:tgtEl>
                                        <p:attrNameLst>
                                          <p:attrName>ppt_w</p:attrName>
                                        </p:attrNameLst>
                                      </p:cBhvr>
                                      <p:tavLst>
                                        <p:tav tm="0">
                                          <p:val>
                                            <p:fltVal val="0"/>
                                          </p:val>
                                        </p:tav>
                                        <p:tav tm="100000">
                                          <p:val>
                                            <p:strVal val="#ppt_w"/>
                                          </p:val>
                                        </p:tav>
                                      </p:tavLst>
                                    </p:anim>
                                    <p:anim calcmode="lin" valueType="num">
                                      <p:cBhvr>
                                        <p:cTn id="81" dur="500" fill="hold"/>
                                        <p:tgtEl>
                                          <p:spTgt spid="35"/>
                                        </p:tgtEl>
                                        <p:attrNameLst>
                                          <p:attrName>ppt_h</p:attrName>
                                        </p:attrNameLst>
                                      </p:cBhvr>
                                      <p:tavLst>
                                        <p:tav tm="0">
                                          <p:val>
                                            <p:fltVal val="0"/>
                                          </p:val>
                                        </p:tav>
                                        <p:tav tm="100000">
                                          <p:val>
                                            <p:strVal val="#ppt_h"/>
                                          </p:val>
                                        </p:tav>
                                      </p:tavLst>
                                    </p:anim>
                                    <p:anim calcmode="lin" valueType="num">
                                      <p:cBhvr>
                                        <p:cTn id="82" dur="500" fill="hold"/>
                                        <p:tgtEl>
                                          <p:spTgt spid="35"/>
                                        </p:tgtEl>
                                        <p:attrNameLst>
                                          <p:attrName>style.rotation</p:attrName>
                                        </p:attrNameLst>
                                      </p:cBhvr>
                                      <p:tavLst>
                                        <p:tav tm="0">
                                          <p:val>
                                            <p:fltVal val="360"/>
                                          </p:val>
                                        </p:tav>
                                        <p:tav tm="100000">
                                          <p:val>
                                            <p:fltVal val="0"/>
                                          </p:val>
                                        </p:tav>
                                      </p:tavLst>
                                    </p:anim>
                                    <p:animEffect transition="in" filter="fade">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2000"/>
                                        <p:tgtEl>
                                          <p:spTgt spid="36"/>
                                        </p:tgtEl>
                                      </p:cBhvr>
                                    </p:animEffect>
                                    <p:anim calcmode="lin" valueType="num">
                                      <p:cBhvr>
                                        <p:cTn id="89" dur="2000" fill="hold"/>
                                        <p:tgtEl>
                                          <p:spTgt spid="36"/>
                                        </p:tgtEl>
                                        <p:attrNameLst>
                                          <p:attrName>ppt_w</p:attrName>
                                        </p:attrNameLst>
                                      </p:cBhvr>
                                      <p:tavLst>
                                        <p:tav tm="0" fmla="#ppt_w*sin(2.5*pi*$)">
                                          <p:val>
                                            <p:fltVal val="0"/>
                                          </p:val>
                                        </p:tav>
                                        <p:tav tm="100000">
                                          <p:val>
                                            <p:fltVal val="1"/>
                                          </p:val>
                                        </p:tav>
                                      </p:tavLst>
                                    </p:anim>
                                    <p:anim calcmode="lin" valueType="num">
                                      <p:cBhvr>
                                        <p:cTn id="90" dur="2000" fill="hold"/>
                                        <p:tgtEl>
                                          <p:spTgt spid="3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2000"/>
                                        <p:tgtEl>
                                          <p:spTgt spid="37"/>
                                        </p:tgtEl>
                                      </p:cBhvr>
                                    </p:animEffect>
                                    <p:anim calcmode="lin" valueType="num">
                                      <p:cBhvr>
                                        <p:cTn id="94" dur="2000" fill="hold"/>
                                        <p:tgtEl>
                                          <p:spTgt spid="37"/>
                                        </p:tgtEl>
                                        <p:attrNameLst>
                                          <p:attrName>ppt_w</p:attrName>
                                        </p:attrNameLst>
                                      </p:cBhvr>
                                      <p:tavLst>
                                        <p:tav tm="0" fmla="#ppt_w*sin(2.5*pi*$)">
                                          <p:val>
                                            <p:fltVal val="0"/>
                                          </p:val>
                                        </p:tav>
                                        <p:tav tm="100000">
                                          <p:val>
                                            <p:fltVal val="1"/>
                                          </p:val>
                                        </p:tav>
                                      </p:tavLst>
                                    </p:anim>
                                    <p:anim calcmode="lin" valueType="num">
                                      <p:cBhvr>
                                        <p:cTn id="95" dur="2000" fill="hold"/>
                                        <p:tgtEl>
                                          <p:spTgt spid="37"/>
                                        </p:tgtEl>
                                        <p:attrNameLst>
                                          <p:attrName>ppt_h</p:attrName>
                                        </p:attrNameLst>
                                      </p:cBhvr>
                                      <p:tavLst>
                                        <p:tav tm="0">
                                          <p:val>
                                            <p:strVal val="#ppt_h"/>
                                          </p:val>
                                        </p:tav>
                                        <p:tav tm="100000">
                                          <p:val>
                                            <p:strVal val="#ppt_h"/>
                                          </p:val>
                                        </p:tav>
                                      </p:tavLst>
                                    </p:anim>
                                  </p:childTnLst>
                                </p:cTn>
                              </p:par>
                              <p:par>
                                <p:cTn id="96" presetID="45"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2000"/>
                                        <p:tgtEl>
                                          <p:spTgt spid="38"/>
                                        </p:tgtEl>
                                      </p:cBhvr>
                                    </p:animEffect>
                                    <p:anim calcmode="lin" valueType="num">
                                      <p:cBhvr>
                                        <p:cTn id="99" dur="2000" fill="hold"/>
                                        <p:tgtEl>
                                          <p:spTgt spid="38"/>
                                        </p:tgtEl>
                                        <p:attrNameLst>
                                          <p:attrName>ppt_w</p:attrName>
                                        </p:attrNameLst>
                                      </p:cBhvr>
                                      <p:tavLst>
                                        <p:tav tm="0" fmla="#ppt_w*sin(2.5*pi*$)">
                                          <p:val>
                                            <p:fltVal val="0"/>
                                          </p:val>
                                        </p:tav>
                                        <p:tav tm="100000">
                                          <p:val>
                                            <p:fltVal val="1"/>
                                          </p:val>
                                        </p:tav>
                                      </p:tavLst>
                                    </p:anim>
                                    <p:anim calcmode="lin" valueType="num">
                                      <p:cBhvr>
                                        <p:cTn id="100" dur="2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36"/>
                </p:tgtEl>
              </p:cMediaNode>
            </p:video>
            <p:video>
              <p:cMediaNode mute="1">
                <p:cTn id="102" fill="hold" display="0">
                  <p:stCondLst>
                    <p:cond delay="indefinite"/>
                  </p:stCondLst>
                  <p:endCondLst>
                    <p:cond evt="onNext" delay="0">
                      <p:tgtEl>
                        <p:sldTgt/>
                      </p:tgtEl>
                    </p:cond>
                    <p:cond evt="onPrev" delay="0">
                      <p:tgtEl>
                        <p:sldTgt/>
                      </p:tgtEl>
                    </p:cond>
                  </p:endCondLst>
                </p:cTn>
                <p:tgtEl>
                  <p:spTgt spid="37"/>
                </p:tgtEl>
              </p:cMediaNode>
            </p:video>
            <p:video>
              <p:cMediaNode mute="1">
                <p:cTn id="103" fill="hold" display="0">
                  <p:stCondLst>
                    <p:cond delay="indefinite"/>
                  </p:stCondLst>
                  <p:endCondLst>
                    <p:cond evt="onNext" delay="0">
                      <p:tgtEl>
                        <p:sldTgt/>
                      </p:tgtEl>
                    </p:cond>
                    <p:cond evt="onPrev" delay="0">
                      <p:tgtEl>
                        <p:sldTgt/>
                      </p:tgtEl>
                    </p:cond>
                  </p:endCondLst>
                </p:cTn>
                <p:tgtEl>
                  <p:spTgt spid="38"/>
                </p:tgtEl>
              </p:cMediaNode>
            </p:video>
          </p:childTnLst>
        </p:cTn>
      </p:par>
    </p:tnLst>
    <p:bldLst>
      <p:bldP spid="33" grpId="0"/>
      <p:bldP spid="35" grpId="0"/>
      <p:bldP spid="3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4"/>
        <p:cNvGrpSpPr/>
        <p:nvPr/>
      </p:nvGrpSpPr>
      <p:grpSpPr>
        <a:xfrm>
          <a:off x="0" y="0"/>
          <a:ext cx="0" cy="0"/>
          <a:chOff x="0" y="0"/>
          <a:chExt cx="0" cy="0"/>
        </a:xfrm>
      </p:grpSpPr>
      <p:sp>
        <p:nvSpPr>
          <p:cNvPr id="1237" name="Google Shape;1237;p39"/>
          <p:cNvSpPr txBox="1">
            <a:spLocks noGrp="1"/>
          </p:cNvSpPr>
          <p:nvPr>
            <p:ph type="title"/>
          </p:nvPr>
        </p:nvSpPr>
        <p:spPr>
          <a:xfrm>
            <a:off x="2343120" y="1570950"/>
            <a:ext cx="4457760" cy="2001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a:latin typeface="UTM Windsor BT" panose="02040603050506020204" pitchFamily="18" charset="0"/>
              </a:rPr>
              <a:t>TÌM HIỂU NỘI DUNG CÂU CHUYỆN</a:t>
            </a:r>
            <a:endParaRPr sz="4000">
              <a:latin typeface="UTM Windsor BT" panose="02040603050506020204" pitchFamily="18" charset="0"/>
            </a:endParaRPr>
          </a:p>
        </p:txBody>
      </p:sp>
      <p:sp>
        <p:nvSpPr>
          <p:cNvPr id="1238" name="Google Shape;1238;p39"/>
          <p:cNvSpPr/>
          <p:nvPr/>
        </p:nvSpPr>
        <p:spPr>
          <a:xfrm>
            <a:off x="7335175" y="3492600"/>
            <a:ext cx="1030054" cy="1376819"/>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rot="9797852">
            <a:off x="544930" y="949988"/>
            <a:ext cx="1030058" cy="1376825"/>
          </a:xfrm>
          <a:custGeom>
            <a:avLst/>
            <a:gdLst/>
            <a:ahLst/>
            <a:cxnLst/>
            <a:rect l="l" t="t" r="r" b="b"/>
            <a:pathLst>
              <a:path w="20211" h="27015" extrusionOk="0">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1232137" y="991468"/>
            <a:ext cx="6862109" cy="1174849"/>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Title 1">
            <a:extLst>
              <a:ext uri="{FF2B5EF4-FFF2-40B4-BE49-F238E27FC236}">
                <a16:creationId xmlns:a16="http://schemas.microsoft.com/office/drawing/2014/main" id="{E38017B1-DAAE-4662-BAF3-B460A1FE3A65}"/>
              </a:ext>
            </a:extLst>
          </p:cNvPr>
          <p:cNvSpPr>
            <a:spLocks noGrp="1"/>
          </p:cNvSpPr>
          <p:nvPr>
            <p:ph type="title"/>
          </p:nvPr>
        </p:nvSpPr>
        <p:spPr>
          <a:xfrm>
            <a:off x="1704521" y="1209054"/>
            <a:ext cx="5659437" cy="957263"/>
          </a:xfrm>
        </p:spPr>
        <p:txBody>
          <a:bodyPr/>
          <a:lstStyle/>
          <a:p>
            <a:pPr eaLnBrk="1" fontAlgn="auto" hangingPunct="1">
              <a:lnSpc>
                <a:spcPct val="90000"/>
              </a:lnSpc>
              <a:buClr>
                <a:schemeClr val="accent1"/>
              </a:buClr>
              <a:buFont typeface="Amatic SC"/>
              <a:buNone/>
              <a:defRPr/>
            </a:pPr>
            <a:r>
              <a:rPr lang="vi-VN" sz="3200" b="1" dirty="0">
                <a:solidFill>
                  <a:srgbClr val="1C4587"/>
                </a:solidFill>
                <a:latin typeface="+mj-lt"/>
                <a:ea typeface="Amatic SC"/>
                <a:cs typeface="Amatic SC"/>
                <a:sym typeface="Amatic SC"/>
              </a:rPr>
              <a:t>1.  Câu truyện xảy ra vào thời gian nào? Ở đâu</a:t>
            </a:r>
            <a:endParaRPr lang="en-US" sz="3200" b="1" dirty="0">
              <a:solidFill>
                <a:srgbClr val="1C4587"/>
              </a:solidFill>
              <a:latin typeface="+mj-lt"/>
              <a:ea typeface="Amatic SC"/>
              <a:cs typeface="Amatic SC"/>
              <a:sym typeface="Amatic SC"/>
            </a:endParaRPr>
          </a:p>
        </p:txBody>
      </p:sp>
      <p:sp>
        <p:nvSpPr>
          <p:cNvPr id="68" name="Text Placeholder 2">
            <a:extLst>
              <a:ext uri="{FF2B5EF4-FFF2-40B4-BE49-F238E27FC236}">
                <a16:creationId xmlns:a16="http://schemas.microsoft.com/office/drawing/2014/main" id="{FBA0F9E0-6E2B-407D-B156-20C2FF6C647B}"/>
              </a:ext>
            </a:extLst>
          </p:cNvPr>
          <p:cNvSpPr txBox="1">
            <a:spLocks/>
          </p:cNvSpPr>
          <p:nvPr/>
        </p:nvSpPr>
        <p:spPr>
          <a:xfrm>
            <a:off x="1285219" y="1412187"/>
            <a:ext cx="6230938" cy="40449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2100"/>
              <a:buFont typeface="Muli"/>
              <a:buNone/>
              <a:defRPr sz="20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2100"/>
              <a:buFont typeface="Muli"/>
              <a:buNone/>
              <a:defRPr sz="2100" b="0" i="0" u="none" strike="noStrike" cap="none">
                <a:solidFill>
                  <a:schemeClr val="dk2"/>
                </a:solidFill>
                <a:latin typeface="Muli"/>
                <a:ea typeface="Muli"/>
                <a:cs typeface="Muli"/>
                <a:sym typeface="Muli"/>
              </a:defRPr>
            </a:lvl9pPr>
          </a:lstStyle>
          <a:p>
            <a:pPr marL="127000" indent="0">
              <a:lnSpc>
                <a:spcPct val="115000"/>
              </a:lnSpc>
              <a:spcBef>
                <a:spcPct val="0"/>
              </a:spcBef>
              <a:spcAft>
                <a:spcPct val="0"/>
              </a:spcAft>
              <a:buClr>
                <a:schemeClr val="accent2"/>
              </a:buClr>
            </a:pPr>
            <a:r>
              <a:rPr lang="vi-VN" altLang="en-US" sz="3200" b="1">
                <a:solidFill>
                  <a:srgbClr val="26303D"/>
                </a:solidFill>
                <a:latin typeface="Times New Roman" panose="02020603050405020304" pitchFamily="18" charset="0"/>
                <a:ea typeface="Encode Sans Semi Condensed Ligh"/>
                <a:cs typeface="Encode Sans Semi Condensed Ligh"/>
                <a:sym typeface="Encode Sans Semi Condensed Ligh"/>
              </a:rPr>
              <a:t>Ngày 16/03/1968, tại Mỹ Lai</a:t>
            </a:r>
          </a:p>
          <a:p>
            <a:pPr>
              <a:lnSpc>
                <a:spcPct val="115000"/>
              </a:lnSpc>
              <a:spcBef>
                <a:spcPct val="0"/>
              </a:spcBef>
              <a:spcAft>
                <a:spcPct val="0"/>
              </a:spcAft>
              <a:buClr>
                <a:schemeClr val="accent2"/>
              </a:buClr>
              <a:buFont typeface="Encode Sans Semi Condensed Ligh"/>
              <a:buNone/>
            </a:pPr>
            <a:r>
              <a:rPr lang="vi-VN" altLang="en-US" sz="3200" b="1">
                <a:solidFill>
                  <a:srgbClr val="26303D"/>
                </a:solidFill>
                <a:latin typeface="Times New Roman" panose="02020603050405020304" pitchFamily="18" charset="0"/>
                <a:ea typeface="Encode Sans Semi Condensed Ligh"/>
                <a:cs typeface="Encode Sans Semi Condensed Ligh"/>
                <a:sym typeface="Encode Sans Semi Condensed Ligh"/>
              </a:rPr>
              <a:t> ( Sơn Mỹ), huyện Sơn Mỹ Tịnh,  tỉnh Quảng Ngãi</a:t>
            </a:r>
            <a:endParaRPr lang="en-US" altLang="en-US" sz="3200" b="1">
              <a:solidFill>
                <a:srgbClr val="26303D"/>
              </a:solidFill>
              <a:latin typeface="Arial" panose="020B0604020202020204" pitchFamily="34" charset="0"/>
              <a:ea typeface="Encode Sans Semi Condensed Ligh"/>
              <a:cs typeface="Encode Sans Semi Condensed Ligh"/>
              <a:sym typeface="Encode Sans Semi Condensed Ligh"/>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9"/>
                                        </p:tgtEl>
                                        <p:attrNameLst>
                                          <p:attrName>style.visibility</p:attrName>
                                        </p:attrNameLst>
                                      </p:cBhvr>
                                      <p:to>
                                        <p:strVal val="visible"/>
                                      </p:to>
                                    </p:set>
                                    <p:animEffect transition="in" filter="fade">
                                      <p:cBhvr>
                                        <p:cTn id="12" dur="1000"/>
                                        <p:tgtEl>
                                          <p:spTgt spid="989"/>
                                        </p:tgtEl>
                                      </p:cBhvr>
                                    </p:animEffect>
                                    <p:anim calcmode="lin" valueType="num">
                                      <p:cBhvr>
                                        <p:cTn id="13" dur="1000" fill="hold"/>
                                        <p:tgtEl>
                                          <p:spTgt spid="989"/>
                                        </p:tgtEl>
                                        <p:attrNameLst>
                                          <p:attrName>ppt_x</p:attrName>
                                        </p:attrNameLst>
                                      </p:cBhvr>
                                      <p:tavLst>
                                        <p:tav tm="0">
                                          <p:val>
                                            <p:strVal val="#ppt_x"/>
                                          </p:val>
                                        </p:tav>
                                        <p:tav tm="100000">
                                          <p:val>
                                            <p:strVal val="#ppt_x"/>
                                          </p:val>
                                        </p:tav>
                                      </p:tavLst>
                                    </p:anim>
                                    <p:anim calcmode="lin" valueType="num">
                                      <p:cBhvr>
                                        <p:cTn id="14" dur="1000" fill="hold"/>
                                        <p:tgtEl>
                                          <p:spTgt spid="98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728</Words>
  <Application>Microsoft Office PowerPoint</Application>
  <PresentationFormat>On-screen Show (16:9)</PresentationFormat>
  <Paragraphs>65</Paragraphs>
  <Slides>24</Slides>
  <Notes>24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Encode Sans Semi Condensed Ligh</vt:lpstr>
      <vt:lpstr>Itim</vt:lpstr>
      <vt:lpstr>Muli</vt:lpstr>
      <vt:lpstr>Arial</vt:lpstr>
      <vt:lpstr>UTM Magnesium</vt:lpstr>
      <vt:lpstr>Times New Roman</vt:lpstr>
      <vt:lpstr>UTM A&amp;S Graceland</vt:lpstr>
      <vt:lpstr>Amatic SC</vt:lpstr>
      <vt:lpstr>iCiel Pony</vt:lpstr>
      <vt:lpstr>UTM Windsor BT</vt:lpstr>
      <vt:lpstr>Online Notebook by Slidesgo</vt:lpstr>
      <vt:lpstr>Tiếng vĩ cầm ở Mỹ Lai</vt:lpstr>
      <vt:lpstr>Hình ảnh gì trong bức tranh</vt:lpstr>
      <vt:lpstr>Tiếng vĩ cầm ở Mỹ Lai</vt:lpstr>
      <vt:lpstr>PowerPoint Presentation</vt:lpstr>
      <vt:lpstr>PowerPoint Presentation</vt:lpstr>
      <vt:lpstr>PowerPoint Presentation</vt:lpstr>
      <vt:lpstr>PowerPoint Presentation</vt:lpstr>
      <vt:lpstr>TÌM HIỂU NỘI DUNG CÂU CHUYỆN</vt:lpstr>
      <vt:lpstr>1.  Câu truyện xảy ra vào thời gian nào? Ở đâu</vt:lpstr>
      <vt:lpstr>PowerPoint Presentation</vt:lpstr>
      <vt:lpstr>PowerPoint Presentation</vt:lpstr>
      <vt:lpstr>PowerPoint Presentation</vt:lpstr>
      <vt:lpstr>PowerPoint Presentation</vt:lpstr>
      <vt:lpstr>THỰC HÀNH</vt:lpstr>
      <vt:lpstr>Tiếng vĩ cầm ở Mỹ Lai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vĩ cầm ở Mỹ Lai</dc:title>
  <dc:creator>Admin</dc:creator>
  <cp:lastModifiedBy>Admin</cp:lastModifiedBy>
  <cp:revision>13</cp:revision>
  <dcterms:modified xsi:type="dcterms:W3CDTF">2023-10-17T15:43:34Z</dcterms:modified>
</cp:coreProperties>
</file>